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 id="2147483676" r:id="rId3"/>
    <p:sldMasterId id="2147483689" r:id="rId4"/>
    <p:sldMasterId id="2147483697" r:id="rId5"/>
    <p:sldMasterId id="2147483712" r:id="rId6"/>
    <p:sldMasterId id="2147483729" r:id="rId7"/>
    <p:sldMasterId id="2147483741" r:id="rId8"/>
  </p:sldMasterIdLst>
  <p:notesMasterIdLst>
    <p:notesMasterId r:id="rId112"/>
  </p:notesMasterIdLst>
  <p:handoutMasterIdLst>
    <p:handoutMasterId r:id="rId113"/>
  </p:handoutMasterIdLst>
  <p:sldIdLst>
    <p:sldId id="1415" r:id="rId9"/>
    <p:sldId id="2144" r:id="rId10"/>
    <p:sldId id="2145" r:id="rId11"/>
    <p:sldId id="3438" r:id="rId12"/>
    <p:sldId id="3439" r:id="rId13"/>
    <p:sldId id="2148" r:id="rId14"/>
    <p:sldId id="2149" r:id="rId15"/>
    <p:sldId id="2151" r:id="rId16"/>
    <p:sldId id="2741" r:id="rId17"/>
    <p:sldId id="2734" r:id="rId18"/>
    <p:sldId id="2163" r:id="rId19"/>
    <p:sldId id="2154" r:id="rId20"/>
    <p:sldId id="3440" r:id="rId21"/>
    <p:sldId id="2731" r:id="rId22"/>
    <p:sldId id="2727" r:id="rId23"/>
    <p:sldId id="2166" r:id="rId24"/>
    <p:sldId id="2156" r:id="rId25"/>
    <p:sldId id="2157" r:id="rId26"/>
    <p:sldId id="2168" r:id="rId27"/>
    <p:sldId id="2172" r:id="rId28"/>
    <p:sldId id="2729" r:id="rId29"/>
    <p:sldId id="3441" r:id="rId30"/>
    <p:sldId id="3442" r:id="rId31"/>
    <p:sldId id="3443" r:id="rId32"/>
    <p:sldId id="582" r:id="rId33"/>
    <p:sldId id="580" r:id="rId34"/>
    <p:sldId id="581" r:id="rId35"/>
    <p:sldId id="3433" r:id="rId36"/>
    <p:sldId id="3458" r:id="rId37"/>
    <p:sldId id="3435" r:id="rId38"/>
    <p:sldId id="2231" r:id="rId39"/>
    <p:sldId id="2234" r:id="rId40"/>
    <p:sldId id="2505" r:id="rId41"/>
    <p:sldId id="3423" r:id="rId42"/>
    <p:sldId id="2510" r:id="rId43"/>
    <p:sldId id="3407" r:id="rId44"/>
    <p:sldId id="3419" r:id="rId45"/>
    <p:sldId id="3420" r:id="rId46"/>
    <p:sldId id="3422" r:id="rId47"/>
    <p:sldId id="3421" r:id="rId48"/>
    <p:sldId id="3425" r:id="rId49"/>
    <p:sldId id="3427" r:id="rId50"/>
    <p:sldId id="3428" r:id="rId51"/>
    <p:sldId id="3429" r:id="rId52"/>
    <p:sldId id="353" r:id="rId53"/>
    <p:sldId id="3430" r:id="rId54"/>
    <p:sldId id="360" r:id="rId55"/>
    <p:sldId id="362" r:id="rId56"/>
    <p:sldId id="2980" r:id="rId57"/>
    <p:sldId id="2981" r:id="rId58"/>
    <p:sldId id="1149" r:id="rId59"/>
    <p:sldId id="2559" r:id="rId60"/>
    <p:sldId id="2635" r:id="rId61"/>
    <p:sldId id="3436" r:id="rId62"/>
    <p:sldId id="2562" r:id="rId63"/>
    <p:sldId id="2563" r:id="rId64"/>
    <p:sldId id="2567" r:id="rId65"/>
    <p:sldId id="2565" r:id="rId66"/>
    <p:sldId id="2566" r:id="rId67"/>
    <p:sldId id="2569" r:id="rId68"/>
    <p:sldId id="2568" r:id="rId69"/>
    <p:sldId id="2737" r:id="rId70"/>
    <p:sldId id="3345" r:id="rId71"/>
    <p:sldId id="2552" r:id="rId72"/>
    <p:sldId id="2553" r:id="rId73"/>
    <p:sldId id="2554" r:id="rId74"/>
    <p:sldId id="2555" r:id="rId75"/>
    <p:sldId id="2556" r:id="rId76"/>
    <p:sldId id="2557" r:id="rId77"/>
    <p:sldId id="2558" r:id="rId78"/>
    <p:sldId id="584" r:id="rId79"/>
    <p:sldId id="585" r:id="rId80"/>
    <p:sldId id="587" r:id="rId81"/>
    <p:sldId id="3444" r:id="rId82"/>
    <p:sldId id="3447" r:id="rId83"/>
    <p:sldId id="3448" r:id="rId84"/>
    <p:sldId id="3446" r:id="rId85"/>
    <p:sldId id="1230" r:id="rId86"/>
    <p:sldId id="596" r:id="rId87"/>
    <p:sldId id="3540" r:id="rId88"/>
    <p:sldId id="1497" r:id="rId89"/>
    <p:sldId id="3449" r:id="rId90"/>
    <p:sldId id="3451" r:id="rId91"/>
    <p:sldId id="3452" r:id="rId92"/>
    <p:sldId id="3453" r:id="rId93"/>
    <p:sldId id="3454" r:id="rId94"/>
    <p:sldId id="3455" r:id="rId95"/>
    <p:sldId id="3526" r:id="rId96"/>
    <p:sldId id="3542" r:id="rId97"/>
    <p:sldId id="3543" r:id="rId98"/>
    <p:sldId id="3541" r:id="rId99"/>
    <p:sldId id="3533" r:id="rId100"/>
    <p:sldId id="3529" r:id="rId101"/>
    <p:sldId id="3528" r:id="rId102"/>
    <p:sldId id="3531" r:id="rId103"/>
    <p:sldId id="3532" r:id="rId104"/>
    <p:sldId id="3534" r:id="rId105"/>
    <p:sldId id="3535" r:id="rId106"/>
    <p:sldId id="3536" r:id="rId107"/>
    <p:sldId id="3537" r:id="rId108"/>
    <p:sldId id="3538" r:id="rId109"/>
    <p:sldId id="3456" r:id="rId110"/>
    <p:sldId id="3457" r:id="rId111"/>
  </p:sldIdLst>
  <p:sldSz cx="9144000" cy="6858000" type="screen4x3"/>
  <p:notesSz cx="6934200" cy="9120188"/>
  <p:defaultTextStyle>
    <a:defPPr>
      <a:defRPr lang="en-CA"/>
    </a:defPPr>
    <a:lvl1pPr algn="r" rtl="0" fontAlgn="base">
      <a:spcBef>
        <a:spcPct val="0"/>
      </a:spcBef>
      <a:spcAft>
        <a:spcPct val="0"/>
      </a:spcAft>
      <a:defRPr sz="3200" kern="1200">
        <a:solidFill>
          <a:schemeClr val="tx1"/>
        </a:solidFill>
        <a:latin typeface="Times New Roman" pitchFamily="18" charset="0"/>
        <a:ea typeface="+mn-ea"/>
        <a:cs typeface="+mn-cs"/>
      </a:defRPr>
    </a:lvl1pPr>
    <a:lvl2pPr marL="457200" algn="r" rtl="0" fontAlgn="base">
      <a:spcBef>
        <a:spcPct val="0"/>
      </a:spcBef>
      <a:spcAft>
        <a:spcPct val="0"/>
      </a:spcAft>
      <a:defRPr sz="3200" kern="1200">
        <a:solidFill>
          <a:schemeClr val="tx1"/>
        </a:solidFill>
        <a:latin typeface="Times New Roman" pitchFamily="18" charset="0"/>
        <a:ea typeface="+mn-ea"/>
        <a:cs typeface="+mn-cs"/>
      </a:defRPr>
    </a:lvl2pPr>
    <a:lvl3pPr marL="914400" algn="r" rtl="0" fontAlgn="base">
      <a:spcBef>
        <a:spcPct val="0"/>
      </a:spcBef>
      <a:spcAft>
        <a:spcPct val="0"/>
      </a:spcAft>
      <a:defRPr sz="3200" kern="1200">
        <a:solidFill>
          <a:schemeClr val="tx1"/>
        </a:solidFill>
        <a:latin typeface="Times New Roman" pitchFamily="18" charset="0"/>
        <a:ea typeface="+mn-ea"/>
        <a:cs typeface="+mn-cs"/>
      </a:defRPr>
    </a:lvl3pPr>
    <a:lvl4pPr marL="1371600" algn="r" rtl="0" fontAlgn="base">
      <a:spcBef>
        <a:spcPct val="0"/>
      </a:spcBef>
      <a:spcAft>
        <a:spcPct val="0"/>
      </a:spcAft>
      <a:defRPr sz="3200" kern="1200">
        <a:solidFill>
          <a:schemeClr val="tx1"/>
        </a:solidFill>
        <a:latin typeface="Times New Roman" pitchFamily="18" charset="0"/>
        <a:ea typeface="+mn-ea"/>
        <a:cs typeface="+mn-cs"/>
      </a:defRPr>
    </a:lvl4pPr>
    <a:lvl5pPr marL="1828800" algn="r" rtl="0" fontAlgn="base">
      <a:spcBef>
        <a:spcPct val="0"/>
      </a:spcBef>
      <a:spcAft>
        <a:spcPct val="0"/>
      </a:spcAft>
      <a:defRPr sz="3200" kern="1200">
        <a:solidFill>
          <a:schemeClr val="tx1"/>
        </a:solidFill>
        <a:latin typeface="Times New Roman" pitchFamily="18" charset="0"/>
        <a:ea typeface="+mn-ea"/>
        <a:cs typeface="+mn-cs"/>
      </a:defRPr>
    </a:lvl5pPr>
    <a:lvl6pPr marL="2286000" algn="l" defTabSz="914400" rtl="0" eaLnBrk="1" latinLnBrk="0" hangingPunct="1">
      <a:defRPr sz="3200" kern="1200">
        <a:solidFill>
          <a:schemeClr val="tx1"/>
        </a:solidFill>
        <a:latin typeface="Times New Roman" pitchFamily="18" charset="0"/>
        <a:ea typeface="+mn-ea"/>
        <a:cs typeface="+mn-cs"/>
      </a:defRPr>
    </a:lvl6pPr>
    <a:lvl7pPr marL="2743200" algn="l" defTabSz="914400" rtl="0" eaLnBrk="1" latinLnBrk="0" hangingPunct="1">
      <a:defRPr sz="3200" kern="1200">
        <a:solidFill>
          <a:schemeClr val="tx1"/>
        </a:solidFill>
        <a:latin typeface="Times New Roman" pitchFamily="18" charset="0"/>
        <a:ea typeface="+mn-ea"/>
        <a:cs typeface="+mn-cs"/>
      </a:defRPr>
    </a:lvl7pPr>
    <a:lvl8pPr marL="3200400" algn="l" defTabSz="914400" rtl="0" eaLnBrk="1" latinLnBrk="0" hangingPunct="1">
      <a:defRPr sz="3200" kern="1200">
        <a:solidFill>
          <a:schemeClr val="tx1"/>
        </a:solidFill>
        <a:latin typeface="Times New Roman" pitchFamily="18" charset="0"/>
        <a:ea typeface="+mn-ea"/>
        <a:cs typeface="+mn-cs"/>
      </a:defRPr>
    </a:lvl8pPr>
    <a:lvl9pPr marL="3657600" algn="l" defTabSz="914400" rtl="0" eaLnBrk="1" latinLnBrk="0" hangingPunct="1">
      <a:defRPr sz="3200" kern="1200">
        <a:solidFill>
          <a:schemeClr val="tx1"/>
        </a:solidFill>
        <a:latin typeface="Times New Roman" pitchFamily="18" charset="0"/>
        <a:ea typeface="+mn-ea"/>
        <a:cs typeface="+mn-cs"/>
      </a:defRPr>
    </a:lvl9pPr>
  </p:defaultTextStyle>
  <p:extLst>
    <p:ext uri="{521415D9-36F7-43E2-AB2F-B90AF26B5E84}">
      <p14:sectionLst xmlns:p14="http://schemas.microsoft.com/office/powerpoint/2010/main">
        <p14:section name="Untitled Section" id="{A7D4D208-166A-455C-BD77-5CB267BE2709}">
          <p14:sldIdLst>
            <p14:sldId id="1415"/>
          </p14:sldIdLst>
        </p14:section>
        <p14:section name="Counting" id="{E803381E-2D1B-454B-8E62-38F819F286A5}">
          <p14:sldIdLst>
            <p14:sldId id="2144"/>
            <p14:sldId id="2145"/>
            <p14:sldId id="3438"/>
            <p14:sldId id="3439"/>
            <p14:sldId id="2148"/>
            <p14:sldId id="2149"/>
          </p14:sldIdLst>
        </p14:section>
        <p14:section name="Induction" id="{C7500CFD-7646-4CE2-BC05-37A1EA538726}">
          <p14:sldIdLst>
            <p14:sldId id="2151"/>
            <p14:sldId id="2741"/>
            <p14:sldId id="2734"/>
            <p14:sldId id="2163"/>
            <p14:sldId id="2154"/>
            <p14:sldId id="3440"/>
            <p14:sldId id="2731"/>
            <p14:sldId id="2727"/>
            <p14:sldId id="2166"/>
            <p14:sldId id="2156"/>
            <p14:sldId id="2157"/>
          </p14:sldIdLst>
        </p14:section>
        <p14:section name="Sum" id="{B977B387-ABB4-4B08-8170-535C01FCA822}">
          <p14:sldIdLst>
            <p14:sldId id="2168"/>
            <p14:sldId id="2172"/>
            <p14:sldId id="2729"/>
            <p14:sldId id="3441"/>
            <p14:sldId id="3442"/>
            <p14:sldId id="3443"/>
            <p14:sldId id="582"/>
            <p14:sldId id="580"/>
            <p14:sldId id="581"/>
            <p14:sldId id="3433"/>
            <p14:sldId id="3458"/>
            <p14:sldId id="3435"/>
            <p14:sldId id="2231"/>
            <p14:sldId id="2234"/>
          </p14:sldIdLst>
        </p14:section>
        <p14:section name="Loop Invariants" id="{1EBB9EEB-2303-4B19-9545-5DFC8EC2E0DA}">
          <p14:sldIdLst>
            <p14:sldId id="2505"/>
            <p14:sldId id="3423"/>
            <p14:sldId id="2510"/>
            <p14:sldId id="3407"/>
            <p14:sldId id="3419"/>
            <p14:sldId id="3420"/>
            <p14:sldId id="3422"/>
            <p14:sldId id="3421"/>
            <p14:sldId id="3425"/>
            <p14:sldId id="3427"/>
            <p14:sldId id="3428"/>
            <p14:sldId id="3429"/>
            <p14:sldId id="353"/>
            <p14:sldId id="3430"/>
            <p14:sldId id="360"/>
            <p14:sldId id="362"/>
            <p14:sldId id="2980"/>
            <p14:sldId id="2981"/>
            <p14:sldId id="1149"/>
          </p14:sldIdLst>
        </p14:section>
        <p14:section name="Recursion" id="{5FB0AF38-4CB1-498A-A7F7-7A8B25553FD6}">
          <p14:sldIdLst>
            <p14:sldId id="2559"/>
            <p14:sldId id="2635"/>
            <p14:sldId id="3436"/>
            <p14:sldId id="2562"/>
            <p14:sldId id="2563"/>
            <p14:sldId id="2567"/>
            <p14:sldId id="2565"/>
            <p14:sldId id="2566"/>
            <p14:sldId id="2569"/>
            <p14:sldId id="2568"/>
            <p14:sldId id="2737"/>
            <p14:sldId id="3345"/>
            <p14:sldId id="2552"/>
            <p14:sldId id="2553"/>
            <p14:sldId id="2554"/>
            <p14:sldId id="2555"/>
            <p14:sldId id="2556"/>
            <p14:sldId id="2557"/>
            <p14:sldId id="2558"/>
            <p14:sldId id="584"/>
            <p14:sldId id="585"/>
            <p14:sldId id="587"/>
            <p14:sldId id="3444"/>
            <p14:sldId id="3447"/>
            <p14:sldId id="3448"/>
            <p14:sldId id="3446"/>
            <p14:sldId id="1230"/>
            <p14:sldId id="596"/>
            <p14:sldId id="3540"/>
            <p14:sldId id="1497"/>
            <p14:sldId id="3449"/>
            <p14:sldId id="3451"/>
            <p14:sldId id="3452"/>
            <p14:sldId id="3453"/>
            <p14:sldId id="3454"/>
            <p14:sldId id="3455"/>
            <p14:sldId id="3526"/>
            <p14:sldId id="3542"/>
            <p14:sldId id="3543"/>
            <p14:sldId id="3541"/>
            <p14:sldId id="3533"/>
            <p14:sldId id="3529"/>
            <p14:sldId id="3528"/>
            <p14:sldId id="3531"/>
            <p14:sldId id="3532"/>
            <p14:sldId id="3534"/>
            <p14:sldId id="3535"/>
            <p14:sldId id="3536"/>
            <p14:sldId id="3537"/>
            <p14:sldId id="3538"/>
            <p14:sldId id="3456"/>
            <p14:sldId id="3457"/>
          </p14:sldIdLst>
        </p14:section>
      </p14:sectionLst>
    </p:ext>
    <p:ext uri="{EFAFB233-063F-42B5-8137-9DF3F51BA10A}">
      <p15:sldGuideLst xmlns:p15="http://schemas.microsoft.com/office/powerpoint/2012/main">
        <p15:guide id="1" orient="horz" pos="33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66"/>
    <a:srgbClr val="FF00FF"/>
    <a:srgbClr val="FFFFFF"/>
    <a:srgbClr val="9900CC"/>
    <a:srgbClr val="000066"/>
    <a:srgbClr val="996600"/>
    <a:srgbClr val="B7B7B7"/>
    <a:srgbClr val="D60093"/>
    <a:srgbClr val="4D02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996" autoAdjust="0"/>
    <p:restoredTop sz="92895" autoAdjust="0"/>
  </p:normalViewPr>
  <p:slideViewPr>
    <p:cSldViewPr>
      <p:cViewPr varScale="1">
        <p:scale>
          <a:sx n="54" d="100"/>
          <a:sy n="54" d="100"/>
        </p:scale>
        <p:origin x="998" y="55"/>
      </p:cViewPr>
      <p:guideLst>
        <p:guide orient="horz" pos="3360"/>
        <p:guide pos="2880"/>
      </p:guideLst>
    </p:cSldViewPr>
  </p:slideViewPr>
  <p:outlineViewPr>
    <p:cViewPr>
      <p:scale>
        <a:sx n="33" d="100"/>
        <a:sy n="33" d="100"/>
      </p:scale>
      <p:origin x="0" y="864"/>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Lst>
  </p:outlineViewPr>
  <p:notesTextViewPr>
    <p:cViewPr>
      <p:scale>
        <a:sx n="100" d="100"/>
        <a:sy n="100" d="100"/>
      </p:scale>
      <p:origin x="0" y="0"/>
    </p:cViewPr>
  </p:notesTextViewPr>
  <p:sorterViewPr>
    <p:cViewPr>
      <p:scale>
        <a:sx n="66" d="100"/>
        <a:sy n="66" d="100"/>
      </p:scale>
      <p:origin x="0" y="-26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117" Type="http://schemas.openxmlformats.org/officeDocument/2006/relationships/tableStyles" Target="tableStyles.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84" Type="http://schemas.openxmlformats.org/officeDocument/2006/relationships/slide" Target="slides/slide76.xml"/><Relationship Id="rId89" Type="http://schemas.openxmlformats.org/officeDocument/2006/relationships/slide" Target="slides/slide81.xml"/><Relationship Id="rId112" Type="http://schemas.openxmlformats.org/officeDocument/2006/relationships/notesMaster" Target="notesMasters/notesMaster1.xml"/><Relationship Id="rId16" Type="http://schemas.openxmlformats.org/officeDocument/2006/relationships/slide" Target="slides/slide8.xml"/><Relationship Id="rId107" Type="http://schemas.openxmlformats.org/officeDocument/2006/relationships/slide" Target="slides/slide99.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102" Type="http://schemas.openxmlformats.org/officeDocument/2006/relationships/slide" Target="slides/slide94.xml"/><Relationship Id="rId5" Type="http://schemas.openxmlformats.org/officeDocument/2006/relationships/slideMaster" Target="slideMasters/slideMaster5.xml"/><Relationship Id="rId90" Type="http://schemas.openxmlformats.org/officeDocument/2006/relationships/slide" Target="slides/slide82.xml"/><Relationship Id="rId95" Type="http://schemas.openxmlformats.org/officeDocument/2006/relationships/slide" Target="slides/slide87.xml"/><Relationship Id="rId22" Type="http://schemas.openxmlformats.org/officeDocument/2006/relationships/slide" Target="slides/slide14.xml"/><Relationship Id="rId27" Type="http://schemas.openxmlformats.org/officeDocument/2006/relationships/slide" Target="slides/slide19.xml"/><Relationship Id="rId43" Type="http://schemas.openxmlformats.org/officeDocument/2006/relationships/slide" Target="slides/slide35.xml"/><Relationship Id="rId48" Type="http://schemas.openxmlformats.org/officeDocument/2006/relationships/slide" Target="slides/slide40.xml"/><Relationship Id="rId64" Type="http://schemas.openxmlformats.org/officeDocument/2006/relationships/slide" Target="slides/slide56.xml"/><Relationship Id="rId69" Type="http://schemas.openxmlformats.org/officeDocument/2006/relationships/slide" Target="slides/slide61.xml"/><Relationship Id="rId113" Type="http://schemas.openxmlformats.org/officeDocument/2006/relationships/handoutMaster" Target="handoutMasters/handoutMaster1.xml"/><Relationship Id="rId118" Type="http://schemas.microsoft.com/office/2016/11/relationships/changesInfo" Target="changesInfos/changesInfo1.xml"/><Relationship Id="rId80" Type="http://schemas.openxmlformats.org/officeDocument/2006/relationships/slide" Target="slides/slide72.xml"/><Relationship Id="rId85" Type="http://schemas.openxmlformats.org/officeDocument/2006/relationships/slide" Target="slides/slide77.xml"/><Relationship Id="rId12" Type="http://schemas.openxmlformats.org/officeDocument/2006/relationships/slide" Target="slides/slide4.xml"/><Relationship Id="rId17" Type="http://schemas.openxmlformats.org/officeDocument/2006/relationships/slide" Target="slides/slide9.xml"/><Relationship Id="rId33" Type="http://schemas.openxmlformats.org/officeDocument/2006/relationships/slide" Target="slides/slide25.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08" Type="http://schemas.openxmlformats.org/officeDocument/2006/relationships/slide" Target="slides/slide100.xml"/><Relationship Id="rId54" Type="http://schemas.openxmlformats.org/officeDocument/2006/relationships/slide" Target="slides/slide46.xml"/><Relationship Id="rId70" Type="http://schemas.openxmlformats.org/officeDocument/2006/relationships/slide" Target="slides/slide62.xml"/><Relationship Id="rId75" Type="http://schemas.openxmlformats.org/officeDocument/2006/relationships/slide" Target="slides/slide67.xml"/><Relationship Id="rId91" Type="http://schemas.openxmlformats.org/officeDocument/2006/relationships/slide" Target="slides/slide83.xml"/><Relationship Id="rId96" Type="http://schemas.openxmlformats.org/officeDocument/2006/relationships/slide" Target="slides/slide88.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presProps" Target="presProps.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slide" Target="slides/slide70.xml"/><Relationship Id="rId81" Type="http://schemas.openxmlformats.org/officeDocument/2006/relationships/slide" Target="slides/slide73.xml"/><Relationship Id="rId86" Type="http://schemas.openxmlformats.org/officeDocument/2006/relationships/slide" Target="slides/slide78.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7" Type="http://schemas.openxmlformats.org/officeDocument/2006/relationships/slideMaster" Target="slideMasters/slideMaster7.xml"/><Relationship Id="rId71" Type="http://schemas.openxmlformats.org/officeDocument/2006/relationships/slide" Target="slides/slide63.xml"/><Relationship Id="rId92" Type="http://schemas.openxmlformats.org/officeDocument/2006/relationships/slide" Target="slides/slide84.xml"/><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viewProps" Target="viewProps.xml"/><Relationship Id="rId61" Type="http://schemas.openxmlformats.org/officeDocument/2006/relationships/slide" Target="slides/slide53.xml"/><Relationship Id="rId82" Type="http://schemas.openxmlformats.org/officeDocument/2006/relationships/slide" Target="slides/slide74.xml"/><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3" Type="http://schemas.openxmlformats.org/officeDocument/2006/relationships/slideMaster" Target="slideMasters/slideMaster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theme" Target="theme/theme1.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s>
</file>

<file path=ppt/_rels/viewProps.xml.rels><?xml version="1.0" encoding="UTF-8" standalone="yes"?>
<Relationships xmlns="http://schemas.openxmlformats.org/package/2006/relationships"><Relationship Id="rId13" Type="http://schemas.openxmlformats.org/officeDocument/2006/relationships/slide" Target="slides/slide19.xml"/><Relationship Id="rId18" Type="http://schemas.openxmlformats.org/officeDocument/2006/relationships/slide" Target="slides/slide24.xml"/><Relationship Id="rId26" Type="http://schemas.openxmlformats.org/officeDocument/2006/relationships/slide" Target="slides/slide37.xml"/><Relationship Id="rId39" Type="http://schemas.openxmlformats.org/officeDocument/2006/relationships/slide" Target="slides/slide53.xml"/><Relationship Id="rId21" Type="http://schemas.openxmlformats.org/officeDocument/2006/relationships/slide" Target="slides/slide30.xml"/><Relationship Id="rId34" Type="http://schemas.openxmlformats.org/officeDocument/2006/relationships/slide" Target="slides/slide45.xml"/><Relationship Id="rId42" Type="http://schemas.openxmlformats.org/officeDocument/2006/relationships/slide" Target="slides/slide56.xml"/><Relationship Id="rId47" Type="http://schemas.openxmlformats.org/officeDocument/2006/relationships/slide" Target="slides/slide61.xml"/><Relationship Id="rId7" Type="http://schemas.openxmlformats.org/officeDocument/2006/relationships/slide" Target="slides/slide13.xml"/><Relationship Id="rId2" Type="http://schemas.openxmlformats.org/officeDocument/2006/relationships/slide" Target="slides/slide8.xml"/><Relationship Id="rId16" Type="http://schemas.openxmlformats.org/officeDocument/2006/relationships/slide" Target="slides/slide22.xml"/><Relationship Id="rId29" Type="http://schemas.openxmlformats.org/officeDocument/2006/relationships/slide" Target="slides/slide40.xml"/><Relationship Id="rId11" Type="http://schemas.openxmlformats.org/officeDocument/2006/relationships/slide" Target="slides/slide17.xml"/><Relationship Id="rId24" Type="http://schemas.openxmlformats.org/officeDocument/2006/relationships/slide" Target="slides/slide35.xml"/><Relationship Id="rId32" Type="http://schemas.openxmlformats.org/officeDocument/2006/relationships/slide" Target="slides/slide43.xml"/><Relationship Id="rId37" Type="http://schemas.openxmlformats.org/officeDocument/2006/relationships/slide" Target="slides/slide48.xml"/><Relationship Id="rId40" Type="http://schemas.openxmlformats.org/officeDocument/2006/relationships/slide" Target="slides/slide54.xml"/><Relationship Id="rId45" Type="http://schemas.openxmlformats.org/officeDocument/2006/relationships/slide" Target="slides/slide59.xml"/><Relationship Id="rId5" Type="http://schemas.openxmlformats.org/officeDocument/2006/relationships/slide" Target="slides/slide11.xml"/><Relationship Id="rId15" Type="http://schemas.openxmlformats.org/officeDocument/2006/relationships/slide" Target="slides/slide21.xml"/><Relationship Id="rId23" Type="http://schemas.openxmlformats.org/officeDocument/2006/relationships/slide" Target="slides/slide34.xml"/><Relationship Id="rId28" Type="http://schemas.openxmlformats.org/officeDocument/2006/relationships/slide" Target="slides/slide39.xml"/><Relationship Id="rId36" Type="http://schemas.openxmlformats.org/officeDocument/2006/relationships/slide" Target="slides/slide47.xml"/><Relationship Id="rId49" Type="http://schemas.openxmlformats.org/officeDocument/2006/relationships/slide" Target="slides/slide63.xml"/><Relationship Id="rId10" Type="http://schemas.openxmlformats.org/officeDocument/2006/relationships/slide" Target="slides/slide16.xml"/><Relationship Id="rId19" Type="http://schemas.openxmlformats.org/officeDocument/2006/relationships/slide" Target="slides/slide28.xml"/><Relationship Id="rId31" Type="http://schemas.openxmlformats.org/officeDocument/2006/relationships/slide" Target="slides/slide42.xml"/><Relationship Id="rId44" Type="http://schemas.openxmlformats.org/officeDocument/2006/relationships/slide" Target="slides/slide58.xml"/><Relationship Id="rId4" Type="http://schemas.openxmlformats.org/officeDocument/2006/relationships/slide" Target="slides/slide10.xml"/><Relationship Id="rId9" Type="http://schemas.openxmlformats.org/officeDocument/2006/relationships/slide" Target="slides/slide15.xml"/><Relationship Id="rId14" Type="http://schemas.openxmlformats.org/officeDocument/2006/relationships/slide" Target="slides/slide20.xml"/><Relationship Id="rId22" Type="http://schemas.openxmlformats.org/officeDocument/2006/relationships/slide" Target="slides/slide33.xml"/><Relationship Id="rId27" Type="http://schemas.openxmlformats.org/officeDocument/2006/relationships/slide" Target="slides/slide38.xml"/><Relationship Id="rId30" Type="http://schemas.openxmlformats.org/officeDocument/2006/relationships/slide" Target="slides/slide41.xml"/><Relationship Id="rId35" Type="http://schemas.openxmlformats.org/officeDocument/2006/relationships/slide" Target="slides/slide46.xml"/><Relationship Id="rId43" Type="http://schemas.openxmlformats.org/officeDocument/2006/relationships/slide" Target="slides/slide57.xml"/><Relationship Id="rId48" Type="http://schemas.openxmlformats.org/officeDocument/2006/relationships/slide" Target="slides/slide62.xml"/><Relationship Id="rId8" Type="http://schemas.openxmlformats.org/officeDocument/2006/relationships/slide" Target="slides/slide14.xml"/><Relationship Id="rId3" Type="http://schemas.openxmlformats.org/officeDocument/2006/relationships/slide" Target="slides/slide9.xml"/><Relationship Id="rId12" Type="http://schemas.openxmlformats.org/officeDocument/2006/relationships/slide" Target="slides/slide18.xml"/><Relationship Id="rId17" Type="http://schemas.openxmlformats.org/officeDocument/2006/relationships/slide" Target="slides/slide23.xml"/><Relationship Id="rId25" Type="http://schemas.openxmlformats.org/officeDocument/2006/relationships/slide" Target="slides/slide36.xml"/><Relationship Id="rId33" Type="http://schemas.openxmlformats.org/officeDocument/2006/relationships/slide" Target="slides/slide44.xml"/><Relationship Id="rId38" Type="http://schemas.openxmlformats.org/officeDocument/2006/relationships/slide" Target="slides/slide52.xml"/><Relationship Id="rId46" Type="http://schemas.openxmlformats.org/officeDocument/2006/relationships/slide" Target="slides/slide60.xml"/><Relationship Id="rId20" Type="http://schemas.openxmlformats.org/officeDocument/2006/relationships/slide" Target="slides/slide29.xml"/><Relationship Id="rId41" Type="http://schemas.openxmlformats.org/officeDocument/2006/relationships/slide" Target="slides/slide55.xml"/><Relationship Id="rId1" Type="http://schemas.openxmlformats.org/officeDocument/2006/relationships/slide" Target="slides/slide1.xml"/><Relationship Id="rId6" Type="http://schemas.openxmlformats.org/officeDocument/2006/relationships/slide" Target="slides/slide1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eff Edmonds" userId="a8785b683ef20e23" providerId="LiveId" clId="{30C58ACE-BF9D-4DB4-AE33-C5F1E53563A7}"/>
    <pc:docChg chg="undo custSel addSld delSld modSld sldOrd modSection">
      <pc:chgData name="Jeff Edmonds" userId="a8785b683ef20e23" providerId="LiveId" clId="{30C58ACE-BF9D-4DB4-AE33-C5F1E53563A7}" dt="2021-11-05T21:28:24.360" v="3559"/>
      <pc:docMkLst>
        <pc:docMk/>
      </pc:docMkLst>
      <pc:sldChg chg="modSp mod">
        <pc:chgData name="Jeff Edmonds" userId="a8785b683ef20e23" providerId="LiveId" clId="{30C58ACE-BF9D-4DB4-AE33-C5F1E53563A7}" dt="2021-11-05T19:37:36.892" v="820" actId="20577"/>
        <pc:sldMkLst>
          <pc:docMk/>
          <pc:sldMk cId="4081378285" sldId="1415"/>
        </pc:sldMkLst>
        <pc:spChg chg="mod">
          <ac:chgData name="Jeff Edmonds" userId="a8785b683ef20e23" providerId="LiveId" clId="{30C58ACE-BF9D-4DB4-AE33-C5F1E53563A7}" dt="2021-11-05T19:37:36.892" v="820" actId="20577"/>
          <ac:spMkLst>
            <pc:docMk/>
            <pc:sldMk cId="4081378285" sldId="1415"/>
            <ac:spMk id="9" creationId="{00000000-0000-0000-0000-000000000000}"/>
          </ac:spMkLst>
        </pc:spChg>
      </pc:sldChg>
      <pc:sldChg chg="modSp">
        <pc:chgData name="Jeff Edmonds" userId="a8785b683ef20e23" providerId="LiveId" clId="{30C58ACE-BF9D-4DB4-AE33-C5F1E53563A7}" dt="2021-11-05T14:39:10.332" v="7" actId="20577"/>
        <pc:sldMkLst>
          <pc:docMk/>
          <pc:sldMk cId="4170275404" sldId="2026"/>
        </pc:sldMkLst>
        <pc:spChg chg="mod">
          <ac:chgData name="Jeff Edmonds" userId="a8785b683ef20e23" providerId="LiveId" clId="{30C58ACE-BF9D-4DB4-AE33-C5F1E53563A7}" dt="2021-11-05T14:39:10.332" v="7" actId="20577"/>
          <ac:spMkLst>
            <pc:docMk/>
            <pc:sldMk cId="4170275404" sldId="2026"/>
            <ac:spMk id="15" creationId="{B3D45817-CA19-44EA-BCB6-57F39B79C613}"/>
          </ac:spMkLst>
        </pc:spChg>
      </pc:sldChg>
      <pc:sldChg chg="addSp modSp ord modAnim">
        <pc:chgData name="Jeff Edmonds" userId="a8785b683ef20e23" providerId="LiveId" clId="{30C58ACE-BF9D-4DB4-AE33-C5F1E53563A7}" dt="2021-11-05T19:59:39.337" v="1561"/>
        <pc:sldMkLst>
          <pc:docMk/>
          <pc:sldMk cId="1588798324" sldId="2145"/>
        </pc:sldMkLst>
        <pc:spChg chg="mod">
          <ac:chgData name="Jeff Edmonds" userId="a8785b683ef20e23" providerId="LiveId" clId="{30C58ACE-BF9D-4DB4-AE33-C5F1E53563A7}" dt="2021-11-05T19:06:38.406" v="183" actId="1036"/>
          <ac:spMkLst>
            <pc:docMk/>
            <pc:sldMk cId="1588798324" sldId="2145"/>
            <ac:spMk id="7" creationId="{8BE85FFD-8833-4240-B246-F908D8B858BE}"/>
          </ac:spMkLst>
        </pc:spChg>
        <pc:spChg chg="mod">
          <ac:chgData name="Jeff Edmonds" userId="a8785b683ef20e23" providerId="LiveId" clId="{30C58ACE-BF9D-4DB4-AE33-C5F1E53563A7}" dt="2021-11-05T19:06:44.369" v="190" actId="1035"/>
          <ac:spMkLst>
            <pc:docMk/>
            <pc:sldMk cId="1588798324" sldId="2145"/>
            <ac:spMk id="10" creationId="{0E3280D6-81E3-4E97-A09A-3D194E22426C}"/>
          </ac:spMkLst>
        </pc:spChg>
        <pc:spChg chg="mod">
          <ac:chgData name="Jeff Edmonds" userId="a8785b683ef20e23" providerId="LiveId" clId="{30C58ACE-BF9D-4DB4-AE33-C5F1E53563A7}" dt="2021-11-05T19:06:44.369" v="190" actId="1035"/>
          <ac:spMkLst>
            <pc:docMk/>
            <pc:sldMk cId="1588798324" sldId="2145"/>
            <ac:spMk id="11" creationId="{47BD7C61-4FFC-495D-BD49-25ED9E11940F}"/>
          </ac:spMkLst>
        </pc:spChg>
        <pc:spChg chg="mod">
          <ac:chgData name="Jeff Edmonds" userId="a8785b683ef20e23" providerId="LiveId" clId="{30C58ACE-BF9D-4DB4-AE33-C5F1E53563A7}" dt="2021-11-05T19:06:44.369" v="190" actId="1035"/>
          <ac:spMkLst>
            <pc:docMk/>
            <pc:sldMk cId="1588798324" sldId="2145"/>
            <ac:spMk id="12" creationId="{6B43FE88-2A79-45C2-99D3-363E15013D2F}"/>
          </ac:spMkLst>
        </pc:spChg>
        <pc:spChg chg="add mod">
          <ac:chgData name="Jeff Edmonds" userId="a8785b683ef20e23" providerId="LiveId" clId="{30C58ACE-BF9D-4DB4-AE33-C5F1E53563A7}" dt="2021-11-05T19:06:44.369" v="190" actId="1035"/>
          <ac:spMkLst>
            <pc:docMk/>
            <pc:sldMk cId="1588798324" sldId="2145"/>
            <ac:spMk id="13" creationId="{2A726E06-66C0-4796-A694-7AB07EAEB673}"/>
          </ac:spMkLst>
        </pc:spChg>
        <pc:spChg chg="mod">
          <ac:chgData name="Jeff Edmonds" userId="a8785b683ef20e23" providerId="LiveId" clId="{30C58ACE-BF9D-4DB4-AE33-C5F1E53563A7}" dt="2021-11-05T19:06:44.369" v="190" actId="1035"/>
          <ac:spMkLst>
            <pc:docMk/>
            <pc:sldMk cId="1588798324" sldId="2145"/>
            <ac:spMk id="15" creationId="{4E62599D-1EA6-4669-8856-45171F0C1D55}"/>
          </ac:spMkLst>
        </pc:spChg>
        <pc:spChg chg="mod">
          <ac:chgData name="Jeff Edmonds" userId="a8785b683ef20e23" providerId="LiveId" clId="{30C58ACE-BF9D-4DB4-AE33-C5F1E53563A7}" dt="2021-11-05T19:06:44.369" v="190" actId="1035"/>
          <ac:spMkLst>
            <pc:docMk/>
            <pc:sldMk cId="1588798324" sldId="2145"/>
            <ac:spMk id="16" creationId="{36C9CDB5-8E6A-4CA0-B5AF-1CCF1562F776}"/>
          </ac:spMkLst>
        </pc:spChg>
        <pc:spChg chg="mod">
          <ac:chgData name="Jeff Edmonds" userId="a8785b683ef20e23" providerId="LiveId" clId="{30C58ACE-BF9D-4DB4-AE33-C5F1E53563A7}" dt="2021-11-05T19:06:44.369" v="190" actId="1035"/>
          <ac:spMkLst>
            <pc:docMk/>
            <pc:sldMk cId="1588798324" sldId="2145"/>
            <ac:spMk id="17" creationId="{61A02B3D-0741-469D-B528-2905D97F900B}"/>
          </ac:spMkLst>
        </pc:spChg>
        <pc:spChg chg="mod">
          <ac:chgData name="Jeff Edmonds" userId="a8785b683ef20e23" providerId="LiveId" clId="{30C58ACE-BF9D-4DB4-AE33-C5F1E53563A7}" dt="2021-11-05T19:06:44.369" v="190" actId="1035"/>
          <ac:spMkLst>
            <pc:docMk/>
            <pc:sldMk cId="1588798324" sldId="2145"/>
            <ac:spMk id="19" creationId="{9306FC3D-5EA4-4809-A479-7423E00B162C}"/>
          </ac:spMkLst>
        </pc:spChg>
        <pc:spChg chg="mod">
          <ac:chgData name="Jeff Edmonds" userId="a8785b683ef20e23" providerId="LiveId" clId="{30C58ACE-BF9D-4DB4-AE33-C5F1E53563A7}" dt="2021-11-05T19:06:44.369" v="190" actId="1035"/>
          <ac:spMkLst>
            <pc:docMk/>
            <pc:sldMk cId="1588798324" sldId="2145"/>
            <ac:spMk id="20" creationId="{75F40744-EFAB-4270-863B-51A71481B5E9}"/>
          </ac:spMkLst>
        </pc:spChg>
        <pc:spChg chg="mod">
          <ac:chgData name="Jeff Edmonds" userId="a8785b683ef20e23" providerId="LiveId" clId="{30C58ACE-BF9D-4DB4-AE33-C5F1E53563A7}" dt="2021-11-05T19:06:44.369" v="190" actId="1035"/>
          <ac:spMkLst>
            <pc:docMk/>
            <pc:sldMk cId="1588798324" sldId="2145"/>
            <ac:spMk id="21" creationId="{BFE8BC92-EF1E-421D-B361-63B8121E7DBE}"/>
          </ac:spMkLst>
        </pc:spChg>
        <pc:spChg chg="add mod">
          <ac:chgData name="Jeff Edmonds" userId="a8785b683ef20e23" providerId="LiveId" clId="{30C58ACE-BF9D-4DB4-AE33-C5F1E53563A7}" dt="2021-11-05T19:08:17.764" v="195" actId="1035"/>
          <ac:spMkLst>
            <pc:docMk/>
            <pc:sldMk cId="1588798324" sldId="2145"/>
            <ac:spMk id="22" creationId="{CAB2FB68-5697-4FAC-914C-471A276A09E3}"/>
          </ac:spMkLst>
        </pc:spChg>
        <pc:spChg chg="mod">
          <ac:chgData name="Jeff Edmonds" userId="a8785b683ef20e23" providerId="LiveId" clId="{30C58ACE-BF9D-4DB4-AE33-C5F1E53563A7}" dt="2021-11-05T19:08:17.764" v="195" actId="1035"/>
          <ac:spMkLst>
            <pc:docMk/>
            <pc:sldMk cId="1588798324" sldId="2145"/>
            <ac:spMk id="24" creationId="{1F7446C4-01C1-42DE-914D-C599A4D48BC7}"/>
          </ac:spMkLst>
        </pc:spChg>
        <pc:spChg chg="mod">
          <ac:chgData name="Jeff Edmonds" userId="a8785b683ef20e23" providerId="LiveId" clId="{30C58ACE-BF9D-4DB4-AE33-C5F1E53563A7}" dt="2021-11-05T19:08:17.764" v="195" actId="1035"/>
          <ac:spMkLst>
            <pc:docMk/>
            <pc:sldMk cId="1588798324" sldId="2145"/>
            <ac:spMk id="25" creationId="{1D086545-12E9-4124-A0B5-B2BA7F28B77C}"/>
          </ac:spMkLst>
        </pc:spChg>
        <pc:spChg chg="mod">
          <ac:chgData name="Jeff Edmonds" userId="a8785b683ef20e23" providerId="LiveId" clId="{30C58ACE-BF9D-4DB4-AE33-C5F1E53563A7}" dt="2021-11-05T19:06:44.369" v="190" actId="1035"/>
          <ac:spMkLst>
            <pc:docMk/>
            <pc:sldMk cId="1588798324" sldId="2145"/>
            <ac:spMk id="27" creationId="{7F6D1BC3-C414-4983-9271-E21AEBAF47A1}"/>
          </ac:spMkLst>
        </pc:spChg>
        <pc:spChg chg="mod">
          <ac:chgData name="Jeff Edmonds" userId="a8785b683ef20e23" providerId="LiveId" clId="{30C58ACE-BF9D-4DB4-AE33-C5F1E53563A7}" dt="2021-11-05T19:06:44.369" v="190" actId="1035"/>
          <ac:spMkLst>
            <pc:docMk/>
            <pc:sldMk cId="1588798324" sldId="2145"/>
            <ac:spMk id="28" creationId="{EF8EA9C2-4277-4571-A8E4-D701CD0495E8}"/>
          </ac:spMkLst>
        </pc:spChg>
        <pc:spChg chg="mod">
          <ac:chgData name="Jeff Edmonds" userId="a8785b683ef20e23" providerId="LiveId" clId="{30C58ACE-BF9D-4DB4-AE33-C5F1E53563A7}" dt="2021-11-05T19:06:52.745" v="191" actId="1076"/>
          <ac:spMkLst>
            <pc:docMk/>
            <pc:sldMk cId="1588798324" sldId="2145"/>
            <ac:spMk id="30" creationId="{0F5D7AB2-6011-40D3-85FE-FCC35C374EE6}"/>
          </ac:spMkLst>
        </pc:spChg>
        <pc:grpChg chg="add mod">
          <ac:chgData name="Jeff Edmonds" userId="a8785b683ef20e23" providerId="LiveId" clId="{30C58ACE-BF9D-4DB4-AE33-C5F1E53563A7}" dt="2021-11-05T19:08:17.764" v="195" actId="1035"/>
          <ac:grpSpMkLst>
            <pc:docMk/>
            <pc:sldMk cId="1588798324" sldId="2145"/>
            <ac:grpSpMk id="2" creationId="{1DBD238E-4321-4DAF-B6EA-CE09AEEE22AB}"/>
          </ac:grpSpMkLst>
        </pc:grpChg>
        <pc:grpChg chg="add mod">
          <ac:chgData name="Jeff Edmonds" userId="a8785b683ef20e23" providerId="LiveId" clId="{30C58ACE-BF9D-4DB4-AE33-C5F1E53563A7}" dt="2021-11-05T19:06:44.369" v="190" actId="1035"/>
          <ac:grpSpMkLst>
            <pc:docMk/>
            <pc:sldMk cId="1588798324" sldId="2145"/>
            <ac:grpSpMk id="9" creationId="{3B289ED5-66CA-4EDC-9254-585D8BA9B406}"/>
          </ac:grpSpMkLst>
        </pc:grpChg>
        <pc:grpChg chg="add mod">
          <ac:chgData name="Jeff Edmonds" userId="a8785b683ef20e23" providerId="LiveId" clId="{30C58ACE-BF9D-4DB4-AE33-C5F1E53563A7}" dt="2021-11-05T19:06:44.369" v="190" actId="1035"/>
          <ac:grpSpMkLst>
            <pc:docMk/>
            <pc:sldMk cId="1588798324" sldId="2145"/>
            <ac:grpSpMk id="14" creationId="{EA98C57E-D5EC-4D86-8D02-61F7500C4E9C}"/>
          </ac:grpSpMkLst>
        </pc:grpChg>
        <pc:grpChg chg="add mod">
          <ac:chgData name="Jeff Edmonds" userId="a8785b683ef20e23" providerId="LiveId" clId="{30C58ACE-BF9D-4DB4-AE33-C5F1E53563A7}" dt="2021-11-05T19:06:44.369" v="190" actId="1035"/>
          <ac:grpSpMkLst>
            <pc:docMk/>
            <pc:sldMk cId="1588798324" sldId="2145"/>
            <ac:grpSpMk id="18" creationId="{D223E4BA-BBB1-4881-8ED2-A68FFE6AFB85}"/>
          </ac:grpSpMkLst>
        </pc:grpChg>
        <pc:grpChg chg="add mod">
          <ac:chgData name="Jeff Edmonds" userId="a8785b683ef20e23" providerId="LiveId" clId="{30C58ACE-BF9D-4DB4-AE33-C5F1E53563A7}" dt="2021-11-05T19:08:17.764" v="195" actId="1035"/>
          <ac:grpSpMkLst>
            <pc:docMk/>
            <pc:sldMk cId="1588798324" sldId="2145"/>
            <ac:grpSpMk id="23" creationId="{A0DFD7BB-EFC0-4612-BB53-94A3311DD17F}"/>
          </ac:grpSpMkLst>
        </pc:grpChg>
        <pc:grpChg chg="add mod">
          <ac:chgData name="Jeff Edmonds" userId="a8785b683ef20e23" providerId="LiveId" clId="{30C58ACE-BF9D-4DB4-AE33-C5F1E53563A7}" dt="2021-11-05T19:06:44.369" v="190" actId="1035"/>
          <ac:grpSpMkLst>
            <pc:docMk/>
            <pc:sldMk cId="1588798324" sldId="2145"/>
            <ac:grpSpMk id="26" creationId="{CC7C4FC4-E6E0-4812-B552-DD3BCC9DA290}"/>
          </ac:grpSpMkLst>
        </pc:grpChg>
      </pc:sldChg>
      <pc:sldChg chg="addSp delSp modSp mod delAnim modAnim">
        <pc:chgData name="Jeff Edmonds" userId="a8785b683ef20e23" providerId="LiveId" clId="{30C58ACE-BF9D-4DB4-AE33-C5F1E53563A7}" dt="2021-11-05T19:10:28.296" v="216" actId="1035"/>
        <pc:sldMkLst>
          <pc:docMk/>
          <pc:sldMk cId="4176586368" sldId="2148"/>
        </pc:sldMkLst>
        <pc:spChg chg="mod">
          <ac:chgData name="Jeff Edmonds" userId="a8785b683ef20e23" providerId="LiveId" clId="{30C58ACE-BF9D-4DB4-AE33-C5F1E53563A7}" dt="2021-11-05T19:10:20.892" v="211" actId="1035"/>
          <ac:spMkLst>
            <pc:docMk/>
            <pc:sldMk cId="4176586368" sldId="2148"/>
            <ac:spMk id="34" creationId="{A23D9529-CD39-4BC8-8428-49CCC9A00400}"/>
          </ac:spMkLst>
        </pc:spChg>
        <pc:spChg chg="add mod">
          <ac:chgData name="Jeff Edmonds" userId="a8785b683ef20e23" providerId="LiveId" clId="{30C58ACE-BF9D-4DB4-AE33-C5F1E53563A7}" dt="2021-11-05T19:06:07.434" v="175" actId="1035"/>
          <ac:spMkLst>
            <pc:docMk/>
            <pc:sldMk cId="4176586368" sldId="2148"/>
            <ac:spMk id="63" creationId="{223D067F-9BC7-4361-BE24-E41B76D39903}"/>
          </ac:spMkLst>
        </pc:spChg>
        <pc:spChg chg="add mod">
          <ac:chgData name="Jeff Edmonds" userId="a8785b683ef20e23" providerId="LiveId" clId="{30C58ACE-BF9D-4DB4-AE33-C5F1E53563A7}" dt="2021-11-05T19:06:07.434" v="175" actId="1035"/>
          <ac:spMkLst>
            <pc:docMk/>
            <pc:sldMk cId="4176586368" sldId="2148"/>
            <ac:spMk id="64" creationId="{8242D754-DB3E-49A4-B06F-6AE557C6BB6B}"/>
          </ac:spMkLst>
        </pc:spChg>
        <pc:spChg chg="add mod">
          <ac:chgData name="Jeff Edmonds" userId="a8785b683ef20e23" providerId="LiveId" clId="{30C58ACE-BF9D-4DB4-AE33-C5F1E53563A7}" dt="2021-11-05T19:06:07.434" v="175" actId="1035"/>
          <ac:spMkLst>
            <pc:docMk/>
            <pc:sldMk cId="4176586368" sldId="2148"/>
            <ac:spMk id="65" creationId="{B9730628-43B8-41A8-964E-0C4B124F993D}"/>
          </ac:spMkLst>
        </pc:spChg>
        <pc:spChg chg="add del mod">
          <ac:chgData name="Jeff Edmonds" userId="a8785b683ef20e23" providerId="LiveId" clId="{30C58ACE-BF9D-4DB4-AE33-C5F1E53563A7}" dt="2021-11-05T19:09:25.277" v="199" actId="478"/>
          <ac:spMkLst>
            <pc:docMk/>
            <pc:sldMk cId="4176586368" sldId="2148"/>
            <ac:spMk id="66" creationId="{7EB507F0-9CB4-4B3C-A476-C9EE764F01B6}"/>
          </ac:spMkLst>
        </pc:spChg>
        <pc:spChg chg="mod">
          <ac:chgData name="Jeff Edmonds" userId="a8785b683ef20e23" providerId="LiveId" clId="{30C58ACE-BF9D-4DB4-AE33-C5F1E53563A7}" dt="2021-11-05T19:10:28.296" v="216" actId="1035"/>
          <ac:spMkLst>
            <pc:docMk/>
            <pc:sldMk cId="4176586368" sldId="2148"/>
            <ac:spMk id="67" creationId="{BFB064D6-4608-4EA5-A4E3-5436451F5D21}"/>
          </ac:spMkLst>
        </pc:spChg>
        <pc:spChg chg="add mod">
          <ac:chgData name="Jeff Edmonds" userId="a8785b683ef20e23" providerId="LiveId" clId="{30C58ACE-BF9D-4DB4-AE33-C5F1E53563A7}" dt="2021-11-05T19:06:07.434" v="175" actId="1035"/>
          <ac:spMkLst>
            <pc:docMk/>
            <pc:sldMk cId="4176586368" sldId="2148"/>
            <ac:spMk id="70" creationId="{56F37DE1-75BA-44E5-A6FF-092B4F5572C6}"/>
          </ac:spMkLst>
        </pc:spChg>
        <pc:spChg chg="add mod">
          <ac:chgData name="Jeff Edmonds" userId="a8785b683ef20e23" providerId="LiveId" clId="{30C58ACE-BF9D-4DB4-AE33-C5F1E53563A7}" dt="2021-11-05T19:06:07.434" v="175" actId="1035"/>
          <ac:spMkLst>
            <pc:docMk/>
            <pc:sldMk cId="4176586368" sldId="2148"/>
            <ac:spMk id="71" creationId="{642D4931-DF38-4343-9233-EC433CC402E2}"/>
          </ac:spMkLst>
        </pc:spChg>
        <pc:spChg chg="add mod">
          <ac:chgData name="Jeff Edmonds" userId="a8785b683ef20e23" providerId="LiveId" clId="{30C58ACE-BF9D-4DB4-AE33-C5F1E53563A7}" dt="2021-11-05T19:06:07.434" v="175" actId="1035"/>
          <ac:spMkLst>
            <pc:docMk/>
            <pc:sldMk cId="4176586368" sldId="2148"/>
            <ac:spMk id="72" creationId="{7D4FF44A-9902-4475-943C-01568D6328A0}"/>
          </ac:spMkLst>
        </pc:spChg>
        <pc:spChg chg="add mod">
          <ac:chgData name="Jeff Edmonds" userId="a8785b683ef20e23" providerId="LiveId" clId="{30C58ACE-BF9D-4DB4-AE33-C5F1E53563A7}" dt="2021-11-05T19:06:07.434" v="175" actId="1035"/>
          <ac:spMkLst>
            <pc:docMk/>
            <pc:sldMk cId="4176586368" sldId="2148"/>
            <ac:spMk id="73" creationId="{35D005DF-82FF-43CB-9932-DF85565B4668}"/>
          </ac:spMkLst>
        </pc:spChg>
        <pc:spChg chg="add mod">
          <ac:chgData name="Jeff Edmonds" userId="a8785b683ef20e23" providerId="LiveId" clId="{30C58ACE-BF9D-4DB4-AE33-C5F1E53563A7}" dt="2021-11-05T19:06:07.434" v="175" actId="1035"/>
          <ac:spMkLst>
            <pc:docMk/>
            <pc:sldMk cId="4176586368" sldId="2148"/>
            <ac:spMk id="74" creationId="{329D9B31-7FCB-4C38-9177-9B7B1DA0D3F9}"/>
          </ac:spMkLst>
        </pc:spChg>
        <pc:spChg chg="add mod">
          <ac:chgData name="Jeff Edmonds" userId="a8785b683ef20e23" providerId="LiveId" clId="{30C58ACE-BF9D-4DB4-AE33-C5F1E53563A7}" dt="2021-11-05T19:06:07.434" v="175" actId="1035"/>
          <ac:spMkLst>
            <pc:docMk/>
            <pc:sldMk cId="4176586368" sldId="2148"/>
            <ac:spMk id="75" creationId="{EA663FE6-4F55-4E40-9873-F292B9CD44BB}"/>
          </ac:spMkLst>
        </pc:spChg>
        <pc:spChg chg="add mod">
          <ac:chgData name="Jeff Edmonds" userId="a8785b683ef20e23" providerId="LiveId" clId="{30C58ACE-BF9D-4DB4-AE33-C5F1E53563A7}" dt="2021-11-05T19:06:07.434" v="175" actId="1035"/>
          <ac:spMkLst>
            <pc:docMk/>
            <pc:sldMk cId="4176586368" sldId="2148"/>
            <ac:spMk id="76" creationId="{F975833D-6DA4-4658-8A6A-8E8B592B58C6}"/>
          </ac:spMkLst>
        </pc:spChg>
        <pc:spChg chg="add del mod">
          <ac:chgData name="Jeff Edmonds" userId="a8785b683ef20e23" providerId="LiveId" clId="{30C58ACE-BF9D-4DB4-AE33-C5F1E53563A7}" dt="2021-11-05T19:09:25.277" v="199" actId="478"/>
          <ac:spMkLst>
            <pc:docMk/>
            <pc:sldMk cId="4176586368" sldId="2148"/>
            <ac:spMk id="77" creationId="{E349C302-EF11-4DE5-90BF-9DA930DAD1DA}"/>
          </ac:spMkLst>
        </pc:spChg>
        <pc:spChg chg="add mod">
          <ac:chgData name="Jeff Edmonds" userId="a8785b683ef20e23" providerId="LiveId" clId="{30C58ACE-BF9D-4DB4-AE33-C5F1E53563A7}" dt="2021-11-05T19:06:07.434" v="175" actId="1035"/>
          <ac:spMkLst>
            <pc:docMk/>
            <pc:sldMk cId="4176586368" sldId="2148"/>
            <ac:spMk id="78" creationId="{BEDEA5D9-343A-4F3F-A567-42D539DB3EF8}"/>
          </ac:spMkLst>
        </pc:spChg>
        <pc:spChg chg="add mod">
          <ac:chgData name="Jeff Edmonds" userId="a8785b683ef20e23" providerId="LiveId" clId="{30C58ACE-BF9D-4DB4-AE33-C5F1E53563A7}" dt="2021-11-05T19:06:07.434" v="175" actId="1035"/>
          <ac:spMkLst>
            <pc:docMk/>
            <pc:sldMk cId="4176586368" sldId="2148"/>
            <ac:spMk id="79" creationId="{F258EA1A-1655-4EDE-813F-2D81C8880241}"/>
          </ac:spMkLst>
        </pc:spChg>
        <pc:spChg chg="add mod">
          <ac:chgData name="Jeff Edmonds" userId="a8785b683ef20e23" providerId="LiveId" clId="{30C58ACE-BF9D-4DB4-AE33-C5F1E53563A7}" dt="2021-11-05T19:06:07.434" v="175" actId="1035"/>
          <ac:spMkLst>
            <pc:docMk/>
            <pc:sldMk cId="4176586368" sldId="2148"/>
            <ac:spMk id="80" creationId="{3ABE6D84-A3C8-4D06-95E4-7DBAC843B29C}"/>
          </ac:spMkLst>
        </pc:spChg>
        <pc:spChg chg="add del mod">
          <ac:chgData name="Jeff Edmonds" userId="a8785b683ef20e23" providerId="LiveId" clId="{30C58ACE-BF9D-4DB4-AE33-C5F1E53563A7}" dt="2021-11-05T19:02:20.148" v="111" actId="478"/>
          <ac:spMkLst>
            <pc:docMk/>
            <pc:sldMk cId="4176586368" sldId="2148"/>
            <ac:spMk id="84" creationId="{C83E73AD-3B36-4202-B477-FF216EDDEFF6}"/>
          </ac:spMkLst>
        </pc:spChg>
        <pc:spChg chg="mod">
          <ac:chgData name="Jeff Edmonds" userId="a8785b683ef20e23" providerId="LiveId" clId="{30C58ACE-BF9D-4DB4-AE33-C5F1E53563A7}" dt="2021-11-05T19:09:36.814" v="200"/>
          <ac:spMkLst>
            <pc:docMk/>
            <pc:sldMk cId="4176586368" sldId="2148"/>
            <ac:spMk id="86" creationId="{FE5A5EDA-983E-4C82-910F-F76DAF78C051}"/>
          </ac:spMkLst>
        </pc:spChg>
        <pc:spChg chg="mod">
          <ac:chgData name="Jeff Edmonds" userId="a8785b683ef20e23" providerId="LiveId" clId="{30C58ACE-BF9D-4DB4-AE33-C5F1E53563A7}" dt="2021-11-05T19:09:36.814" v="200"/>
          <ac:spMkLst>
            <pc:docMk/>
            <pc:sldMk cId="4176586368" sldId="2148"/>
            <ac:spMk id="87" creationId="{4E390E5B-969F-4A4B-ADC4-90F226737EB6}"/>
          </ac:spMkLst>
        </pc:spChg>
        <pc:spChg chg="mod">
          <ac:chgData name="Jeff Edmonds" userId="a8785b683ef20e23" providerId="LiveId" clId="{30C58ACE-BF9D-4DB4-AE33-C5F1E53563A7}" dt="2021-11-05T19:09:36.814" v="200"/>
          <ac:spMkLst>
            <pc:docMk/>
            <pc:sldMk cId="4176586368" sldId="2148"/>
            <ac:spMk id="88" creationId="{850ADC50-F500-4822-B404-6BE277C4C272}"/>
          </ac:spMkLst>
        </pc:spChg>
        <pc:spChg chg="add mod">
          <ac:chgData name="Jeff Edmonds" userId="a8785b683ef20e23" providerId="LiveId" clId="{30C58ACE-BF9D-4DB4-AE33-C5F1E53563A7}" dt="2021-11-05T19:09:36.814" v="200"/>
          <ac:spMkLst>
            <pc:docMk/>
            <pc:sldMk cId="4176586368" sldId="2148"/>
            <ac:spMk id="89" creationId="{76AFD9CE-2A37-4C82-89D2-E6837E807EA7}"/>
          </ac:spMkLst>
        </pc:spChg>
        <pc:spChg chg="mod">
          <ac:chgData name="Jeff Edmonds" userId="a8785b683ef20e23" providerId="LiveId" clId="{30C58ACE-BF9D-4DB4-AE33-C5F1E53563A7}" dt="2021-11-05T19:09:36.814" v="200"/>
          <ac:spMkLst>
            <pc:docMk/>
            <pc:sldMk cId="4176586368" sldId="2148"/>
            <ac:spMk id="91" creationId="{35EBDA42-66AC-48A9-8573-A7B97488AE76}"/>
          </ac:spMkLst>
        </pc:spChg>
        <pc:spChg chg="mod">
          <ac:chgData name="Jeff Edmonds" userId="a8785b683ef20e23" providerId="LiveId" clId="{30C58ACE-BF9D-4DB4-AE33-C5F1E53563A7}" dt="2021-11-05T19:09:36.814" v="200"/>
          <ac:spMkLst>
            <pc:docMk/>
            <pc:sldMk cId="4176586368" sldId="2148"/>
            <ac:spMk id="92" creationId="{DF7CBDB9-7BDC-4DBF-AB82-B6601480C10E}"/>
          </ac:spMkLst>
        </pc:spChg>
        <pc:spChg chg="mod">
          <ac:chgData name="Jeff Edmonds" userId="a8785b683ef20e23" providerId="LiveId" clId="{30C58ACE-BF9D-4DB4-AE33-C5F1E53563A7}" dt="2021-11-05T19:09:36.814" v="200"/>
          <ac:spMkLst>
            <pc:docMk/>
            <pc:sldMk cId="4176586368" sldId="2148"/>
            <ac:spMk id="93" creationId="{19D32A30-A7CE-4ED4-927B-7E8FF79923D7}"/>
          </ac:spMkLst>
        </pc:spChg>
        <pc:spChg chg="mod">
          <ac:chgData name="Jeff Edmonds" userId="a8785b683ef20e23" providerId="LiveId" clId="{30C58ACE-BF9D-4DB4-AE33-C5F1E53563A7}" dt="2021-11-05T19:09:36.814" v="200"/>
          <ac:spMkLst>
            <pc:docMk/>
            <pc:sldMk cId="4176586368" sldId="2148"/>
            <ac:spMk id="95" creationId="{94F27C36-42D9-49AD-A09E-345FDC1856AE}"/>
          </ac:spMkLst>
        </pc:spChg>
        <pc:spChg chg="mod">
          <ac:chgData name="Jeff Edmonds" userId="a8785b683ef20e23" providerId="LiveId" clId="{30C58ACE-BF9D-4DB4-AE33-C5F1E53563A7}" dt="2021-11-05T19:09:36.814" v="200"/>
          <ac:spMkLst>
            <pc:docMk/>
            <pc:sldMk cId="4176586368" sldId="2148"/>
            <ac:spMk id="96" creationId="{DF85D21E-B9AF-4C92-B90A-014522AD8AA0}"/>
          </ac:spMkLst>
        </pc:spChg>
        <pc:spChg chg="mod">
          <ac:chgData name="Jeff Edmonds" userId="a8785b683ef20e23" providerId="LiveId" clId="{30C58ACE-BF9D-4DB4-AE33-C5F1E53563A7}" dt="2021-11-05T19:09:36.814" v="200"/>
          <ac:spMkLst>
            <pc:docMk/>
            <pc:sldMk cId="4176586368" sldId="2148"/>
            <ac:spMk id="97" creationId="{4F007CB0-6DC9-4038-97A2-91C0DA439289}"/>
          </ac:spMkLst>
        </pc:spChg>
        <pc:spChg chg="mod">
          <ac:chgData name="Jeff Edmonds" userId="a8785b683ef20e23" providerId="LiveId" clId="{30C58ACE-BF9D-4DB4-AE33-C5F1E53563A7}" dt="2021-11-05T19:09:36.814" v="200"/>
          <ac:spMkLst>
            <pc:docMk/>
            <pc:sldMk cId="4176586368" sldId="2148"/>
            <ac:spMk id="99" creationId="{8657EF50-D242-4153-AECE-80A0E0E5A27F}"/>
          </ac:spMkLst>
        </pc:spChg>
        <pc:spChg chg="mod">
          <ac:chgData name="Jeff Edmonds" userId="a8785b683ef20e23" providerId="LiveId" clId="{30C58ACE-BF9D-4DB4-AE33-C5F1E53563A7}" dt="2021-11-05T19:09:36.814" v="200"/>
          <ac:spMkLst>
            <pc:docMk/>
            <pc:sldMk cId="4176586368" sldId="2148"/>
            <ac:spMk id="101" creationId="{228F4740-A784-43A7-94BD-86DBBD3372AB}"/>
          </ac:spMkLst>
        </pc:spChg>
        <pc:spChg chg="mod">
          <ac:chgData name="Jeff Edmonds" userId="a8785b683ef20e23" providerId="LiveId" clId="{30C58ACE-BF9D-4DB4-AE33-C5F1E53563A7}" dt="2021-11-05T19:09:36.814" v="200"/>
          <ac:spMkLst>
            <pc:docMk/>
            <pc:sldMk cId="4176586368" sldId="2148"/>
            <ac:spMk id="102" creationId="{AD683479-343F-457A-A289-7953A2B81EEF}"/>
          </ac:spMkLst>
        </pc:spChg>
        <pc:spChg chg="mod">
          <ac:chgData name="Jeff Edmonds" userId="a8785b683ef20e23" providerId="LiveId" clId="{30C58ACE-BF9D-4DB4-AE33-C5F1E53563A7}" dt="2021-11-05T19:09:36.814" v="200"/>
          <ac:spMkLst>
            <pc:docMk/>
            <pc:sldMk cId="4176586368" sldId="2148"/>
            <ac:spMk id="104" creationId="{0F7D32AA-AA6B-4E06-95B1-6EE4A7A914B0}"/>
          </ac:spMkLst>
        </pc:spChg>
        <pc:spChg chg="mod">
          <ac:chgData name="Jeff Edmonds" userId="a8785b683ef20e23" providerId="LiveId" clId="{30C58ACE-BF9D-4DB4-AE33-C5F1E53563A7}" dt="2021-11-05T19:09:36.814" v="200"/>
          <ac:spMkLst>
            <pc:docMk/>
            <pc:sldMk cId="4176586368" sldId="2148"/>
            <ac:spMk id="105" creationId="{EA2CA0E1-7C1A-4CE5-A82E-FE261CF47D16}"/>
          </ac:spMkLst>
        </pc:spChg>
        <pc:grpChg chg="add del mod">
          <ac:chgData name="Jeff Edmonds" userId="a8785b683ef20e23" providerId="LiveId" clId="{30C58ACE-BF9D-4DB4-AE33-C5F1E53563A7}" dt="2021-11-05T19:09:25.277" v="199" actId="478"/>
          <ac:grpSpMkLst>
            <pc:docMk/>
            <pc:sldMk cId="4176586368" sldId="2148"/>
            <ac:grpSpMk id="2" creationId="{21F18FF1-4BB7-4701-A232-81F2714A15D8}"/>
          </ac:grpSpMkLst>
        </pc:grpChg>
        <pc:grpChg chg="add del mod">
          <ac:chgData name="Jeff Edmonds" userId="a8785b683ef20e23" providerId="LiveId" clId="{30C58ACE-BF9D-4DB4-AE33-C5F1E53563A7}" dt="2021-11-05T19:09:25.277" v="199" actId="478"/>
          <ac:grpSpMkLst>
            <pc:docMk/>
            <pc:sldMk cId="4176586368" sldId="2148"/>
            <ac:grpSpMk id="4" creationId="{1C48D063-094A-48B8-980D-4DDD8C8AB2FB}"/>
          </ac:grpSpMkLst>
        </pc:grpChg>
        <pc:grpChg chg="add del mod">
          <ac:chgData name="Jeff Edmonds" userId="a8785b683ef20e23" providerId="LiveId" clId="{30C58ACE-BF9D-4DB4-AE33-C5F1E53563A7}" dt="2021-11-05T19:09:25.277" v="199" actId="478"/>
          <ac:grpSpMkLst>
            <pc:docMk/>
            <pc:sldMk cId="4176586368" sldId="2148"/>
            <ac:grpSpMk id="7" creationId="{3019EA37-C84D-43BE-8E4C-E07A40D546C4}"/>
          </ac:grpSpMkLst>
        </pc:grpChg>
        <pc:grpChg chg="add del mod">
          <ac:chgData name="Jeff Edmonds" userId="a8785b683ef20e23" providerId="LiveId" clId="{30C58ACE-BF9D-4DB4-AE33-C5F1E53563A7}" dt="2021-11-05T19:09:25.277" v="199" actId="478"/>
          <ac:grpSpMkLst>
            <pc:docMk/>
            <pc:sldMk cId="4176586368" sldId="2148"/>
            <ac:grpSpMk id="8" creationId="{0226DC86-74C8-467B-B416-97D681297D2E}"/>
          </ac:grpSpMkLst>
        </pc:grpChg>
        <pc:grpChg chg="add del mod">
          <ac:chgData name="Jeff Edmonds" userId="a8785b683ef20e23" providerId="LiveId" clId="{30C58ACE-BF9D-4DB4-AE33-C5F1E53563A7}" dt="2021-11-05T19:09:25.277" v="199" actId="478"/>
          <ac:grpSpMkLst>
            <pc:docMk/>
            <pc:sldMk cId="4176586368" sldId="2148"/>
            <ac:grpSpMk id="9" creationId="{31E27C09-6880-48B4-B755-2D6F70E73DDF}"/>
          </ac:grpSpMkLst>
        </pc:grpChg>
        <pc:grpChg chg="add mod">
          <ac:chgData name="Jeff Edmonds" userId="a8785b683ef20e23" providerId="LiveId" clId="{30C58ACE-BF9D-4DB4-AE33-C5F1E53563A7}" dt="2021-11-05T19:09:36.814" v="200"/>
          <ac:grpSpMkLst>
            <pc:docMk/>
            <pc:sldMk cId="4176586368" sldId="2148"/>
            <ac:grpSpMk id="85" creationId="{9B2D08ED-0F77-4E61-90C2-72754AC5DEBF}"/>
          </ac:grpSpMkLst>
        </pc:grpChg>
        <pc:grpChg chg="add mod">
          <ac:chgData name="Jeff Edmonds" userId="a8785b683ef20e23" providerId="LiveId" clId="{30C58ACE-BF9D-4DB4-AE33-C5F1E53563A7}" dt="2021-11-05T19:09:36.814" v="200"/>
          <ac:grpSpMkLst>
            <pc:docMk/>
            <pc:sldMk cId="4176586368" sldId="2148"/>
            <ac:grpSpMk id="90" creationId="{BAF7F143-A943-4073-85FB-919E1F5866C4}"/>
          </ac:grpSpMkLst>
        </pc:grpChg>
        <pc:grpChg chg="add mod">
          <ac:chgData name="Jeff Edmonds" userId="a8785b683ef20e23" providerId="LiveId" clId="{30C58ACE-BF9D-4DB4-AE33-C5F1E53563A7}" dt="2021-11-05T19:09:36.814" v="200"/>
          <ac:grpSpMkLst>
            <pc:docMk/>
            <pc:sldMk cId="4176586368" sldId="2148"/>
            <ac:grpSpMk id="94" creationId="{192AC75B-74F3-4C18-A86D-FA773249D0E9}"/>
          </ac:grpSpMkLst>
        </pc:grpChg>
        <pc:grpChg chg="add mod">
          <ac:chgData name="Jeff Edmonds" userId="a8785b683ef20e23" providerId="LiveId" clId="{30C58ACE-BF9D-4DB4-AE33-C5F1E53563A7}" dt="2021-11-05T19:09:36.814" v="200"/>
          <ac:grpSpMkLst>
            <pc:docMk/>
            <pc:sldMk cId="4176586368" sldId="2148"/>
            <ac:grpSpMk id="98" creationId="{F16940E1-E44B-4E51-A08A-7A5076045F8C}"/>
          </ac:grpSpMkLst>
        </pc:grpChg>
        <pc:grpChg chg="mod">
          <ac:chgData name="Jeff Edmonds" userId="a8785b683ef20e23" providerId="LiveId" clId="{30C58ACE-BF9D-4DB4-AE33-C5F1E53563A7}" dt="2021-11-05T19:09:36.814" v="200"/>
          <ac:grpSpMkLst>
            <pc:docMk/>
            <pc:sldMk cId="4176586368" sldId="2148"/>
            <ac:grpSpMk id="100" creationId="{6458272B-10F0-49C8-A96B-3BA542F50372}"/>
          </ac:grpSpMkLst>
        </pc:grpChg>
        <pc:grpChg chg="add mod">
          <ac:chgData name="Jeff Edmonds" userId="a8785b683ef20e23" providerId="LiveId" clId="{30C58ACE-BF9D-4DB4-AE33-C5F1E53563A7}" dt="2021-11-05T19:09:36.814" v="200"/>
          <ac:grpSpMkLst>
            <pc:docMk/>
            <pc:sldMk cId="4176586368" sldId="2148"/>
            <ac:grpSpMk id="103" creationId="{95C26AF1-FA1B-45F6-9FB7-8F85030A8A0D}"/>
          </ac:grpSpMkLst>
        </pc:grpChg>
        <pc:cxnChg chg="add del mod">
          <ac:chgData name="Jeff Edmonds" userId="a8785b683ef20e23" providerId="LiveId" clId="{30C58ACE-BF9D-4DB4-AE33-C5F1E53563A7}" dt="2021-11-05T19:02:17.024" v="110" actId="478"/>
          <ac:cxnSpMkLst>
            <pc:docMk/>
            <pc:sldMk cId="4176586368" sldId="2148"/>
            <ac:cxnSpMk id="81" creationId="{6E93DD57-BC16-4F1B-B381-4748A8EA7F0D}"/>
          </ac:cxnSpMkLst>
        </pc:cxnChg>
        <pc:cxnChg chg="add del mod">
          <ac:chgData name="Jeff Edmonds" userId="a8785b683ef20e23" providerId="LiveId" clId="{30C58ACE-BF9D-4DB4-AE33-C5F1E53563A7}" dt="2021-11-05T19:02:23.072" v="112" actId="478"/>
          <ac:cxnSpMkLst>
            <pc:docMk/>
            <pc:sldMk cId="4176586368" sldId="2148"/>
            <ac:cxnSpMk id="82" creationId="{5F7E07AA-D725-4295-A8AA-6003A5D0D6CF}"/>
          </ac:cxnSpMkLst>
        </pc:cxnChg>
        <pc:cxnChg chg="add del mod">
          <ac:chgData name="Jeff Edmonds" userId="a8785b683ef20e23" providerId="LiveId" clId="{30C58ACE-BF9D-4DB4-AE33-C5F1E53563A7}" dt="2021-11-05T19:02:27.754" v="113" actId="478"/>
          <ac:cxnSpMkLst>
            <pc:docMk/>
            <pc:sldMk cId="4176586368" sldId="2148"/>
            <ac:cxnSpMk id="83" creationId="{9188A119-48C2-4AC6-AB6A-B03304CA4579}"/>
          </ac:cxnSpMkLst>
        </pc:cxnChg>
      </pc:sldChg>
      <pc:sldChg chg="addSp delSp modSp modAnim">
        <pc:chgData name="Jeff Edmonds" userId="a8785b683ef20e23" providerId="LiveId" clId="{30C58ACE-BF9D-4DB4-AE33-C5F1E53563A7}" dt="2021-11-05T19:11:00.263" v="219"/>
        <pc:sldMkLst>
          <pc:docMk/>
          <pc:sldMk cId="929787993" sldId="2149"/>
        </pc:sldMkLst>
        <pc:spChg chg="del">
          <ac:chgData name="Jeff Edmonds" userId="a8785b683ef20e23" providerId="LiveId" clId="{30C58ACE-BF9D-4DB4-AE33-C5F1E53563A7}" dt="2021-11-05T19:10:40.500" v="217" actId="478"/>
          <ac:spMkLst>
            <pc:docMk/>
            <pc:sldMk cId="929787993" sldId="2149"/>
            <ac:spMk id="34" creationId="{A23D9529-CD39-4BC8-8428-49CCC9A00400}"/>
          </ac:spMkLst>
        </pc:spChg>
        <pc:spChg chg="del">
          <ac:chgData name="Jeff Edmonds" userId="a8785b683ef20e23" providerId="LiveId" clId="{30C58ACE-BF9D-4DB4-AE33-C5F1E53563A7}" dt="2021-11-05T19:10:40.500" v="217" actId="478"/>
          <ac:spMkLst>
            <pc:docMk/>
            <pc:sldMk cId="929787993" sldId="2149"/>
            <ac:spMk id="67" creationId="{BFB064D6-4608-4EA5-A4E3-5436451F5D21}"/>
          </ac:spMkLst>
        </pc:spChg>
        <pc:spChg chg="add mod">
          <ac:chgData name="Jeff Edmonds" userId="a8785b683ef20e23" providerId="LiveId" clId="{30C58ACE-BF9D-4DB4-AE33-C5F1E53563A7}" dt="2021-11-05T19:10:53.893" v="218"/>
          <ac:spMkLst>
            <pc:docMk/>
            <pc:sldMk cId="929787993" sldId="2149"/>
            <ac:spMk id="70" creationId="{9922D24F-F613-4D2E-9721-5C3728A60279}"/>
          </ac:spMkLst>
        </pc:spChg>
        <pc:spChg chg="add mod">
          <ac:chgData name="Jeff Edmonds" userId="a8785b683ef20e23" providerId="LiveId" clId="{30C58ACE-BF9D-4DB4-AE33-C5F1E53563A7}" dt="2021-11-05T19:10:53.893" v="218"/>
          <ac:spMkLst>
            <pc:docMk/>
            <pc:sldMk cId="929787993" sldId="2149"/>
            <ac:spMk id="71" creationId="{D59DF8A9-40CF-4B20-ADED-D6E3A482600D}"/>
          </ac:spMkLst>
        </pc:spChg>
        <pc:spChg chg="mod">
          <ac:chgData name="Jeff Edmonds" userId="a8785b683ef20e23" providerId="LiveId" clId="{30C58ACE-BF9D-4DB4-AE33-C5F1E53563A7}" dt="2021-11-05T19:10:53.893" v="218"/>
          <ac:spMkLst>
            <pc:docMk/>
            <pc:sldMk cId="929787993" sldId="2149"/>
            <ac:spMk id="73" creationId="{2A5E1F30-0032-492E-9F4C-CF6FBE8E2190}"/>
          </ac:spMkLst>
        </pc:spChg>
        <pc:spChg chg="mod">
          <ac:chgData name="Jeff Edmonds" userId="a8785b683ef20e23" providerId="LiveId" clId="{30C58ACE-BF9D-4DB4-AE33-C5F1E53563A7}" dt="2021-11-05T19:10:53.893" v="218"/>
          <ac:spMkLst>
            <pc:docMk/>
            <pc:sldMk cId="929787993" sldId="2149"/>
            <ac:spMk id="74" creationId="{E7F42393-78C6-4D74-A273-7A772D54287B}"/>
          </ac:spMkLst>
        </pc:spChg>
        <pc:spChg chg="mod">
          <ac:chgData name="Jeff Edmonds" userId="a8785b683ef20e23" providerId="LiveId" clId="{30C58ACE-BF9D-4DB4-AE33-C5F1E53563A7}" dt="2021-11-05T19:10:53.893" v="218"/>
          <ac:spMkLst>
            <pc:docMk/>
            <pc:sldMk cId="929787993" sldId="2149"/>
            <ac:spMk id="75" creationId="{61D9EF48-F24D-453D-8D52-B0416751B6A8}"/>
          </ac:spMkLst>
        </pc:spChg>
        <pc:spChg chg="add mod">
          <ac:chgData name="Jeff Edmonds" userId="a8785b683ef20e23" providerId="LiveId" clId="{30C58ACE-BF9D-4DB4-AE33-C5F1E53563A7}" dt="2021-11-05T19:10:53.893" v="218"/>
          <ac:spMkLst>
            <pc:docMk/>
            <pc:sldMk cId="929787993" sldId="2149"/>
            <ac:spMk id="76" creationId="{B0D1949D-C9EA-49FB-B6E6-A106987D61BD}"/>
          </ac:spMkLst>
        </pc:spChg>
        <pc:spChg chg="mod">
          <ac:chgData name="Jeff Edmonds" userId="a8785b683ef20e23" providerId="LiveId" clId="{30C58ACE-BF9D-4DB4-AE33-C5F1E53563A7}" dt="2021-11-05T19:10:53.893" v="218"/>
          <ac:spMkLst>
            <pc:docMk/>
            <pc:sldMk cId="929787993" sldId="2149"/>
            <ac:spMk id="78" creationId="{9F054182-DE63-4C9D-BB3D-E67262B19ADB}"/>
          </ac:spMkLst>
        </pc:spChg>
        <pc:spChg chg="mod">
          <ac:chgData name="Jeff Edmonds" userId="a8785b683ef20e23" providerId="LiveId" clId="{30C58ACE-BF9D-4DB4-AE33-C5F1E53563A7}" dt="2021-11-05T19:10:53.893" v="218"/>
          <ac:spMkLst>
            <pc:docMk/>
            <pc:sldMk cId="929787993" sldId="2149"/>
            <ac:spMk id="79" creationId="{BD7D7986-67A9-4775-941E-76D4FE70FF92}"/>
          </ac:spMkLst>
        </pc:spChg>
        <pc:spChg chg="mod">
          <ac:chgData name="Jeff Edmonds" userId="a8785b683ef20e23" providerId="LiveId" clId="{30C58ACE-BF9D-4DB4-AE33-C5F1E53563A7}" dt="2021-11-05T19:10:53.893" v="218"/>
          <ac:spMkLst>
            <pc:docMk/>
            <pc:sldMk cId="929787993" sldId="2149"/>
            <ac:spMk id="80" creationId="{D66606C8-7D1A-496E-9842-569AB713AD51}"/>
          </ac:spMkLst>
        </pc:spChg>
        <pc:spChg chg="mod">
          <ac:chgData name="Jeff Edmonds" userId="a8785b683ef20e23" providerId="LiveId" clId="{30C58ACE-BF9D-4DB4-AE33-C5F1E53563A7}" dt="2021-11-05T19:10:53.893" v="218"/>
          <ac:spMkLst>
            <pc:docMk/>
            <pc:sldMk cId="929787993" sldId="2149"/>
            <ac:spMk id="82" creationId="{432EBD05-FEC3-482F-8602-0E76BB484BDF}"/>
          </ac:spMkLst>
        </pc:spChg>
        <pc:spChg chg="mod">
          <ac:chgData name="Jeff Edmonds" userId="a8785b683ef20e23" providerId="LiveId" clId="{30C58ACE-BF9D-4DB4-AE33-C5F1E53563A7}" dt="2021-11-05T19:10:53.893" v="218"/>
          <ac:spMkLst>
            <pc:docMk/>
            <pc:sldMk cId="929787993" sldId="2149"/>
            <ac:spMk id="83" creationId="{239AED5E-B125-4454-B713-8BA2763F92F4}"/>
          </ac:spMkLst>
        </pc:spChg>
        <pc:spChg chg="mod">
          <ac:chgData name="Jeff Edmonds" userId="a8785b683ef20e23" providerId="LiveId" clId="{30C58ACE-BF9D-4DB4-AE33-C5F1E53563A7}" dt="2021-11-05T19:10:53.893" v="218"/>
          <ac:spMkLst>
            <pc:docMk/>
            <pc:sldMk cId="929787993" sldId="2149"/>
            <ac:spMk id="84" creationId="{13011EAD-20BF-49A3-AF32-A14A4EEBCE7B}"/>
          </ac:spMkLst>
        </pc:spChg>
        <pc:spChg chg="mod">
          <ac:chgData name="Jeff Edmonds" userId="a8785b683ef20e23" providerId="LiveId" clId="{30C58ACE-BF9D-4DB4-AE33-C5F1E53563A7}" dt="2021-11-05T19:10:53.893" v="218"/>
          <ac:spMkLst>
            <pc:docMk/>
            <pc:sldMk cId="929787993" sldId="2149"/>
            <ac:spMk id="86" creationId="{770248DD-6CE8-42E1-A9CA-76A482D25BC6}"/>
          </ac:spMkLst>
        </pc:spChg>
        <pc:spChg chg="mod">
          <ac:chgData name="Jeff Edmonds" userId="a8785b683ef20e23" providerId="LiveId" clId="{30C58ACE-BF9D-4DB4-AE33-C5F1E53563A7}" dt="2021-11-05T19:10:53.893" v="218"/>
          <ac:spMkLst>
            <pc:docMk/>
            <pc:sldMk cId="929787993" sldId="2149"/>
            <ac:spMk id="88" creationId="{5C56FFBA-D9D4-448B-8A6C-77B302C9CAB8}"/>
          </ac:spMkLst>
        </pc:spChg>
        <pc:spChg chg="mod">
          <ac:chgData name="Jeff Edmonds" userId="a8785b683ef20e23" providerId="LiveId" clId="{30C58ACE-BF9D-4DB4-AE33-C5F1E53563A7}" dt="2021-11-05T19:10:53.893" v="218"/>
          <ac:spMkLst>
            <pc:docMk/>
            <pc:sldMk cId="929787993" sldId="2149"/>
            <ac:spMk id="89" creationId="{6609B3F8-710A-4CCE-B1BD-5572A8594E7D}"/>
          </ac:spMkLst>
        </pc:spChg>
        <pc:spChg chg="mod">
          <ac:chgData name="Jeff Edmonds" userId="a8785b683ef20e23" providerId="LiveId" clId="{30C58ACE-BF9D-4DB4-AE33-C5F1E53563A7}" dt="2021-11-05T19:10:53.893" v="218"/>
          <ac:spMkLst>
            <pc:docMk/>
            <pc:sldMk cId="929787993" sldId="2149"/>
            <ac:spMk id="91" creationId="{3902959C-64D8-491A-94C5-C750B01F8474}"/>
          </ac:spMkLst>
        </pc:spChg>
        <pc:spChg chg="mod">
          <ac:chgData name="Jeff Edmonds" userId="a8785b683ef20e23" providerId="LiveId" clId="{30C58ACE-BF9D-4DB4-AE33-C5F1E53563A7}" dt="2021-11-05T19:10:53.893" v="218"/>
          <ac:spMkLst>
            <pc:docMk/>
            <pc:sldMk cId="929787993" sldId="2149"/>
            <ac:spMk id="92" creationId="{7CAF3FB3-7A3C-42A6-A019-F4E62FA0D8DA}"/>
          </ac:spMkLst>
        </pc:spChg>
        <pc:grpChg chg="add mod">
          <ac:chgData name="Jeff Edmonds" userId="a8785b683ef20e23" providerId="LiveId" clId="{30C58ACE-BF9D-4DB4-AE33-C5F1E53563A7}" dt="2021-11-05T19:10:53.893" v="218"/>
          <ac:grpSpMkLst>
            <pc:docMk/>
            <pc:sldMk cId="929787993" sldId="2149"/>
            <ac:grpSpMk id="72" creationId="{49DDE6C3-4C47-4504-A0BA-38CAF2505C10}"/>
          </ac:grpSpMkLst>
        </pc:grpChg>
        <pc:grpChg chg="add mod">
          <ac:chgData name="Jeff Edmonds" userId="a8785b683ef20e23" providerId="LiveId" clId="{30C58ACE-BF9D-4DB4-AE33-C5F1E53563A7}" dt="2021-11-05T19:10:53.893" v="218"/>
          <ac:grpSpMkLst>
            <pc:docMk/>
            <pc:sldMk cId="929787993" sldId="2149"/>
            <ac:grpSpMk id="77" creationId="{5A3C3A46-3872-4C2A-BB30-934CB83E84E6}"/>
          </ac:grpSpMkLst>
        </pc:grpChg>
        <pc:grpChg chg="add mod">
          <ac:chgData name="Jeff Edmonds" userId="a8785b683ef20e23" providerId="LiveId" clId="{30C58ACE-BF9D-4DB4-AE33-C5F1E53563A7}" dt="2021-11-05T19:10:53.893" v="218"/>
          <ac:grpSpMkLst>
            <pc:docMk/>
            <pc:sldMk cId="929787993" sldId="2149"/>
            <ac:grpSpMk id="81" creationId="{9699DE3E-3085-4342-A423-6CF35097E3DF}"/>
          </ac:grpSpMkLst>
        </pc:grpChg>
        <pc:grpChg chg="add mod">
          <ac:chgData name="Jeff Edmonds" userId="a8785b683ef20e23" providerId="LiveId" clId="{30C58ACE-BF9D-4DB4-AE33-C5F1E53563A7}" dt="2021-11-05T19:10:53.893" v="218"/>
          <ac:grpSpMkLst>
            <pc:docMk/>
            <pc:sldMk cId="929787993" sldId="2149"/>
            <ac:grpSpMk id="85" creationId="{7CE1F786-451E-49F1-A143-DCE7772CE73F}"/>
          </ac:grpSpMkLst>
        </pc:grpChg>
        <pc:grpChg chg="mod">
          <ac:chgData name="Jeff Edmonds" userId="a8785b683ef20e23" providerId="LiveId" clId="{30C58ACE-BF9D-4DB4-AE33-C5F1E53563A7}" dt="2021-11-05T19:10:53.893" v="218"/>
          <ac:grpSpMkLst>
            <pc:docMk/>
            <pc:sldMk cId="929787993" sldId="2149"/>
            <ac:grpSpMk id="87" creationId="{D996D8AA-6ACE-4384-A8A4-4979144AC49E}"/>
          </ac:grpSpMkLst>
        </pc:grpChg>
        <pc:grpChg chg="add mod">
          <ac:chgData name="Jeff Edmonds" userId="a8785b683ef20e23" providerId="LiveId" clId="{30C58ACE-BF9D-4DB4-AE33-C5F1E53563A7}" dt="2021-11-05T19:10:53.893" v="218"/>
          <ac:grpSpMkLst>
            <pc:docMk/>
            <pc:sldMk cId="929787993" sldId="2149"/>
            <ac:grpSpMk id="90" creationId="{3634BCBB-842D-4877-AFEC-F1086385C073}"/>
          </ac:grpSpMkLst>
        </pc:grpChg>
      </pc:sldChg>
      <pc:sldChg chg="addSp delSp modSp mod modAnim">
        <pc:chgData name="Jeff Edmonds" userId="a8785b683ef20e23" providerId="LiveId" clId="{30C58ACE-BF9D-4DB4-AE33-C5F1E53563A7}" dt="2021-11-05T19:31:20.495" v="738"/>
        <pc:sldMkLst>
          <pc:docMk/>
          <pc:sldMk cId="2961769932" sldId="2151"/>
        </pc:sldMkLst>
        <pc:spChg chg="mod">
          <ac:chgData name="Jeff Edmonds" userId="a8785b683ef20e23" providerId="LiveId" clId="{30C58ACE-BF9D-4DB4-AE33-C5F1E53563A7}" dt="2021-11-05T19:14:45.984" v="348" actId="1076"/>
          <ac:spMkLst>
            <pc:docMk/>
            <pc:sldMk cId="2961769932" sldId="2151"/>
            <ac:spMk id="57" creationId="{05F8BA26-96BC-46B3-BEBE-4BEB5C7E5808}"/>
          </ac:spMkLst>
        </pc:spChg>
        <pc:spChg chg="add del mod">
          <ac:chgData name="Jeff Edmonds" userId="a8785b683ef20e23" providerId="LiveId" clId="{30C58ACE-BF9D-4DB4-AE33-C5F1E53563A7}" dt="2021-11-05T18:58:00.216" v="94" actId="478"/>
          <ac:spMkLst>
            <pc:docMk/>
            <pc:sldMk cId="2961769932" sldId="2151"/>
            <ac:spMk id="60" creationId="{FD16D571-DA09-4B2B-BA44-0CE1E3EC7BA4}"/>
          </ac:spMkLst>
        </pc:spChg>
        <pc:spChg chg="mod">
          <ac:chgData name="Jeff Edmonds" userId="a8785b683ef20e23" providerId="LiveId" clId="{30C58ACE-BF9D-4DB4-AE33-C5F1E53563A7}" dt="2021-11-05T19:14:45.984" v="348" actId="1076"/>
          <ac:spMkLst>
            <pc:docMk/>
            <pc:sldMk cId="2961769932" sldId="2151"/>
            <ac:spMk id="62" creationId="{BF4AA90A-CE94-463E-8278-808217BD86D6}"/>
          </ac:spMkLst>
        </pc:spChg>
        <pc:spChg chg="mod">
          <ac:chgData name="Jeff Edmonds" userId="a8785b683ef20e23" providerId="LiveId" clId="{30C58ACE-BF9D-4DB4-AE33-C5F1E53563A7}" dt="2021-11-05T19:14:45.984" v="348" actId="1076"/>
          <ac:spMkLst>
            <pc:docMk/>
            <pc:sldMk cId="2961769932" sldId="2151"/>
            <ac:spMk id="63" creationId="{D278F30C-23BC-411B-BF97-E5B706308234}"/>
          </ac:spMkLst>
        </pc:spChg>
        <pc:spChg chg="mod">
          <ac:chgData name="Jeff Edmonds" userId="a8785b683ef20e23" providerId="LiveId" clId="{30C58ACE-BF9D-4DB4-AE33-C5F1E53563A7}" dt="2021-11-05T19:14:45.984" v="348" actId="1076"/>
          <ac:spMkLst>
            <pc:docMk/>
            <pc:sldMk cId="2961769932" sldId="2151"/>
            <ac:spMk id="64" creationId="{97E47513-3C98-47A8-9710-065A6B54B620}"/>
          </ac:spMkLst>
        </pc:spChg>
        <pc:spChg chg="mod">
          <ac:chgData name="Jeff Edmonds" userId="a8785b683ef20e23" providerId="LiveId" clId="{30C58ACE-BF9D-4DB4-AE33-C5F1E53563A7}" dt="2021-11-05T19:14:45.984" v="348" actId="1076"/>
          <ac:spMkLst>
            <pc:docMk/>
            <pc:sldMk cId="2961769932" sldId="2151"/>
            <ac:spMk id="65" creationId="{C8E2B6BA-51B0-4F4F-9ADD-8A3A54784966}"/>
          </ac:spMkLst>
        </pc:spChg>
        <pc:spChg chg="mod">
          <ac:chgData name="Jeff Edmonds" userId="a8785b683ef20e23" providerId="LiveId" clId="{30C58ACE-BF9D-4DB4-AE33-C5F1E53563A7}" dt="2021-11-05T19:14:45.984" v="348" actId="1076"/>
          <ac:spMkLst>
            <pc:docMk/>
            <pc:sldMk cId="2961769932" sldId="2151"/>
            <ac:spMk id="66" creationId="{7B55209A-DFC2-402B-8267-5F71EB3D41D1}"/>
          </ac:spMkLst>
        </pc:spChg>
        <pc:spChg chg="mod">
          <ac:chgData name="Jeff Edmonds" userId="a8785b683ef20e23" providerId="LiveId" clId="{30C58ACE-BF9D-4DB4-AE33-C5F1E53563A7}" dt="2021-11-05T19:14:45.984" v="348" actId="1076"/>
          <ac:spMkLst>
            <pc:docMk/>
            <pc:sldMk cId="2961769932" sldId="2151"/>
            <ac:spMk id="67" creationId="{736E6997-0583-41A9-AFD9-D3BEAD9B1854}"/>
          </ac:spMkLst>
        </pc:spChg>
        <pc:spChg chg="add mod">
          <ac:chgData name="Jeff Edmonds" userId="a8785b683ef20e23" providerId="LiveId" clId="{30C58ACE-BF9D-4DB4-AE33-C5F1E53563A7}" dt="2021-11-05T19:26:49.887" v="715" actId="12789"/>
          <ac:spMkLst>
            <pc:docMk/>
            <pc:sldMk cId="2961769932" sldId="2151"/>
            <ac:spMk id="68" creationId="{D4A3BE52-2FFE-47F7-B0F9-7718B99BE9F7}"/>
          </ac:spMkLst>
        </pc:spChg>
        <pc:spChg chg="add mod">
          <ac:chgData name="Jeff Edmonds" userId="a8785b683ef20e23" providerId="LiveId" clId="{30C58ACE-BF9D-4DB4-AE33-C5F1E53563A7}" dt="2021-11-05T19:26:49.887" v="715" actId="12789"/>
          <ac:spMkLst>
            <pc:docMk/>
            <pc:sldMk cId="2961769932" sldId="2151"/>
            <ac:spMk id="69" creationId="{E2F6E2F4-BCB2-41B8-ABFA-6D473078A2EC}"/>
          </ac:spMkLst>
        </pc:spChg>
        <pc:spChg chg="add mod">
          <ac:chgData name="Jeff Edmonds" userId="a8785b683ef20e23" providerId="LiveId" clId="{30C58ACE-BF9D-4DB4-AE33-C5F1E53563A7}" dt="2021-11-05T19:26:49.887" v="715" actId="12789"/>
          <ac:spMkLst>
            <pc:docMk/>
            <pc:sldMk cId="2961769932" sldId="2151"/>
            <ac:spMk id="70" creationId="{9DED15A5-5ED8-4AFD-A9D6-EAC37F865C7E}"/>
          </ac:spMkLst>
        </pc:spChg>
        <pc:spChg chg="add mod">
          <ac:chgData name="Jeff Edmonds" userId="a8785b683ef20e23" providerId="LiveId" clId="{30C58ACE-BF9D-4DB4-AE33-C5F1E53563A7}" dt="2021-11-05T19:26:49.887" v="715" actId="12789"/>
          <ac:spMkLst>
            <pc:docMk/>
            <pc:sldMk cId="2961769932" sldId="2151"/>
            <ac:spMk id="71" creationId="{9FCFE176-E9DF-4226-9592-297ECCB63E1D}"/>
          </ac:spMkLst>
        </pc:spChg>
        <pc:spChg chg="add mod">
          <ac:chgData name="Jeff Edmonds" userId="a8785b683ef20e23" providerId="LiveId" clId="{30C58ACE-BF9D-4DB4-AE33-C5F1E53563A7}" dt="2021-11-05T19:26:49.887" v="715" actId="12789"/>
          <ac:spMkLst>
            <pc:docMk/>
            <pc:sldMk cId="2961769932" sldId="2151"/>
            <ac:spMk id="72" creationId="{85C9AE88-D5E1-43B9-94F3-EE0149CBBF89}"/>
          </ac:spMkLst>
        </pc:spChg>
        <pc:spChg chg="mod topLvl">
          <ac:chgData name="Jeff Edmonds" userId="a8785b683ef20e23" providerId="LiveId" clId="{30C58ACE-BF9D-4DB4-AE33-C5F1E53563A7}" dt="2021-11-05T19:27:52.595" v="730" actId="1036"/>
          <ac:spMkLst>
            <pc:docMk/>
            <pc:sldMk cId="2961769932" sldId="2151"/>
            <ac:spMk id="74" creationId="{39D88089-8BDD-4178-B97C-34BC3F4AD0AE}"/>
          </ac:spMkLst>
        </pc:spChg>
        <pc:spChg chg="mod topLvl">
          <ac:chgData name="Jeff Edmonds" userId="a8785b683ef20e23" providerId="LiveId" clId="{30C58ACE-BF9D-4DB4-AE33-C5F1E53563A7}" dt="2021-11-05T19:27:52.595" v="730" actId="1036"/>
          <ac:spMkLst>
            <pc:docMk/>
            <pc:sldMk cId="2961769932" sldId="2151"/>
            <ac:spMk id="75" creationId="{18D2A460-6967-4D99-9598-79791C99B797}"/>
          </ac:spMkLst>
        </pc:spChg>
        <pc:spChg chg="mod topLvl">
          <ac:chgData name="Jeff Edmonds" userId="a8785b683ef20e23" providerId="LiveId" clId="{30C58ACE-BF9D-4DB4-AE33-C5F1E53563A7}" dt="2021-11-05T19:27:52.595" v="730" actId="1036"/>
          <ac:spMkLst>
            <pc:docMk/>
            <pc:sldMk cId="2961769932" sldId="2151"/>
            <ac:spMk id="76" creationId="{D403FDF8-9A67-4E1E-B726-E6A843995F97}"/>
          </ac:spMkLst>
        </pc:spChg>
        <pc:spChg chg="mod topLvl">
          <ac:chgData name="Jeff Edmonds" userId="a8785b683ef20e23" providerId="LiveId" clId="{30C58ACE-BF9D-4DB4-AE33-C5F1E53563A7}" dt="2021-11-05T19:27:52.595" v="730" actId="1036"/>
          <ac:spMkLst>
            <pc:docMk/>
            <pc:sldMk cId="2961769932" sldId="2151"/>
            <ac:spMk id="77" creationId="{A515013B-4866-4AE1-84AA-0C23F17448AC}"/>
          </ac:spMkLst>
        </pc:spChg>
        <pc:spChg chg="mod topLvl">
          <ac:chgData name="Jeff Edmonds" userId="a8785b683ef20e23" providerId="LiveId" clId="{30C58ACE-BF9D-4DB4-AE33-C5F1E53563A7}" dt="2021-11-05T19:27:52.595" v="730" actId="1036"/>
          <ac:spMkLst>
            <pc:docMk/>
            <pc:sldMk cId="2961769932" sldId="2151"/>
            <ac:spMk id="78" creationId="{A354FCAA-D90B-4E7B-9331-0744743068AD}"/>
          </ac:spMkLst>
        </pc:spChg>
        <pc:spChg chg="mod topLvl">
          <ac:chgData name="Jeff Edmonds" userId="a8785b683ef20e23" providerId="LiveId" clId="{30C58ACE-BF9D-4DB4-AE33-C5F1E53563A7}" dt="2021-11-05T19:27:52.595" v="730" actId="1036"/>
          <ac:spMkLst>
            <pc:docMk/>
            <pc:sldMk cId="2961769932" sldId="2151"/>
            <ac:spMk id="79" creationId="{CEAB2733-A30F-4E77-871B-66F8897FD1D2}"/>
          </ac:spMkLst>
        </pc:spChg>
        <pc:spChg chg="add mod">
          <ac:chgData name="Jeff Edmonds" userId="a8785b683ef20e23" providerId="LiveId" clId="{30C58ACE-BF9D-4DB4-AE33-C5F1E53563A7}" dt="2021-11-05T19:26:49.887" v="715" actId="12789"/>
          <ac:spMkLst>
            <pc:docMk/>
            <pc:sldMk cId="2961769932" sldId="2151"/>
            <ac:spMk id="82" creationId="{1425C1F9-FEF6-4F24-927E-6D4472E6DBD0}"/>
          </ac:spMkLst>
        </pc:spChg>
        <pc:spChg chg="add mod">
          <ac:chgData name="Jeff Edmonds" userId="a8785b683ef20e23" providerId="LiveId" clId="{30C58ACE-BF9D-4DB4-AE33-C5F1E53563A7}" dt="2021-11-05T19:26:49.887" v="715" actId="12789"/>
          <ac:spMkLst>
            <pc:docMk/>
            <pc:sldMk cId="2961769932" sldId="2151"/>
            <ac:spMk id="83" creationId="{ADF9CA9D-2DF4-40F7-92A2-6B5BFBB12C05}"/>
          </ac:spMkLst>
        </pc:spChg>
        <pc:spChg chg="add mod">
          <ac:chgData name="Jeff Edmonds" userId="a8785b683ef20e23" providerId="LiveId" clId="{30C58ACE-BF9D-4DB4-AE33-C5F1E53563A7}" dt="2021-11-05T19:26:49.887" v="715" actId="12789"/>
          <ac:spMkLst>
            <pc:docMk/>
            <pc:sldMk cId="2961769932" sldId="2151"/>
            <ac:spMk id="84" creationId="{D65BC514-7A81-44D2-827D-8F8A639E1AB4}"/>
          </ac:spMkLst>
        </pc:spChg>
        <pc:spChg chg="add del mod">
          <ac:chgData name="Jeff Edmonds" userId="a8785b683ef20e23" providerId="LiveId" clId="{30C58ACE-BF9D-4DB4-AE33-C5F1E53563A7}" dt="2021-11-05T19:24:31.442" v="698" actId="478"/>
          <ac:spMkLst>
            <pc:docMk/>
            <pc:sldMk cId="2961769932" sldId="2151"/>
            <ac:spMk id="85" creationId="{C69DDF24-D001-4131-9503-EAB81DDE4F0E}"/>
          </ac:spMkLst>
        </pc:spChg>
        <pc:spChg chg="add mod">
          <ac:chgData name="Jeff Edmonds" userId="a8785b683ef20e23" providerId="LiveId" clId="{30C58ACE-BF9D-4DB4-AE33-C5F1E53563A7}" dt="2021-11-05T19:27:52.595" v="730" actId="1036"/>
          <ac:spMkLst>
            <pc:docMk/>
            <pc:sldMk cId="2961769932" sldId="2151"/>
            <ac:spMk id="86" creationId="{4ACD2E2E-BB9F-4C7A-9138-6F340EA34200}"/>
          </ac:spMkLst>
        </pc:spChg>
        <pc:spChg chg="add mod">
          <ac:chgData name="Jeff Edmonds" userId="a8785b683ef20e23" providerId="LiveId" clId="{30C58ACE-BF9D-4DB4-AE33-C5F1E53563A7}" dt="2021-11-05T19:27:52.595" v="730" actId="1036"/>
          <ac:spMkLst>
            <pc:docMk/>
            <pc:sldMk cId="2961769932" sldId="2151"/>
            <ac:spMk id="87" creationId="{BD39D9DE-3912-47EF-A491-BED38A4B9E32}"/>
          </ac:spMkLst>
        </pc:spChg>
        <pc:spChg chg="add mod">
          <ac:chgData name="Jeff Edmonds" userId="a8785b683ef20e23" providerId="LiveId" clId="{30C58ACE-BF9D-4DB4-AE33-C5F1E53563A7}" dt="2021-11-05T19:27:52.595" v="730" actId="1036"/>
          <ac:spMkLst>
            <pc:docMk/>
            <pc:sldMk cId="2961769932" sldId="2151"/>
            <ac:spMk id="88" creationId="{EAE68405-A004-46D9-A43A-B20599FD7E15}"/>
          </ac:spMkLst>
        </pc:spChg>
        <pc:grpChg chg="add mod">
          <ac:chgData name="Jeff Edmonds" userId="a8785b683ef20e23" providerId="LiveId" clId="{30C58ACE-BF9D-4DB4-AE33-C5F1E53563A7}" dt="2021-11-05T19:25:53.459" v="712" actId="164"/>
          <ac:grpSpMkLst>
            <pc:docMk/>
            <pc:sldMk cId="2961769932" sldId="2151"/>
            <ac:grpSpMk id="6" creationId="{CAD8F66E-0154-421B-8B32-BD8B06276132}"/>
          </ac:grpSpMkLst>
        </pc:grpChg>
        <pc:grpChg chg="add del">
          <ac:chgData name="Jeff Edmonds" userId="a8785b683ef20e23" providerId="LiveId" clId="{30C58ACE-BF9D-4DB4-AE33-C5F1E53563A7}" dt="2021-11-05T18:58:04.784" v="95" actId="478"/>
          <ac:grpSpMkLst>
            <pc:docMk/>
            <pc:sldMk cId="2961769932" sldId="2151"/>
            <ac:grpSpMk id="51" creationId="{AB77F5D9-F6E1-4033-BE98-863E3718B27F}"/>
          </ac:grpSpMkLst>
        </pc:grpChg>
        <pc:grpChg chg="add del mod">
          <ac:chgData name="Jeff Edmonds" userId="a8785b683ef20e23" providerId="LiveId" clId="{30C58ACE-BF9D-4DB4-AE33-C5F1E53563A7}" dt="2021-11-05T19:24:42.977" v="699" actId="478"/>
          <ac:grpSpMkLst>
            <pc:docMk/>
            <pc:sldMk cId="2961769932" sldId="2151"/>
            <ac:grpSpMk id="55" creationId="{024E87D0-A1E3-463C-9722-425332221F7D}"/>
          </ac:grpSpMkLst>
        </pc:grpChg>
        <pc:grpChg chg="mod">
          <ac:chgData name="Jeff Edmonds" userId="a8785b683ef20e23" providerId="LiveId" clId="{30C58ACE-BF9D-4DB4-AE33-C5F1E53563A7}" dt="2021-11-05T19:14:45.984" v="348" actId="1076"/>
          <ac:grpSpMkLst>
            <pc:docMk/>
            <pc:sldMk cId="2961769932" sldId="2151"/>
            <ac:grpSpMk id="58" creationId="{31AAA6D4-5250-48AF-875B-ADC70BB52954}"/>
          </ac:grpSpMkLst>
        </pc:grpChg>
        <pc:grpChg chg="mod">
          <ac:chgData name="Jeff Edmonds" userId="a8785b683ef20e23" providerId="LiveId" clId="{30C58ACE-BF9D-4DB4-AE33-C5F1E53563A7}" dt="2021-11-05T19:14:45.984" v="348" actId="1076"/>
          <ac:grpSpMkLst>
            <pc:docMk/>
            <pc:sldMk cId="2961769932" sldId="2151"/>
            <ac:grpSpMk id="59" creationId="{E19C2313-3F99-4A73-9D1E-189E0B4F7A87}"/>
          </ac:grpSpMkLst>
        </pc:grpChg>
        <pc:grpChg chg="mod">
          <ac:chgData name="Jeff Edmonds" userId="a8785b683ef20e23" providerId="LiveId" clId="{30C58ACE-BF9D-4DB4-AE33-C5F1E53563A7}" dt="2021-11-05T19:14:45.984" v="348" actId="1076"/>
          <ac:grpSpMkLst>
            <pc:docMk/>
            <pc:sldMk cId="2961769932" sldId="2151"/>
            <ac:grpSpMk id="61" creationId="{96DA2BB8-F3A8-45DA-8EFF-3EA739F290CC}"/>
          </ac:grpSpMkLst>
        </pc:grpChg>
        <pc:grpChg chg="add del mod">
          <ac:chgData name="Jeff Edmonds" userId="a8785b683ef20e23" providerId="LiveId" clId="{30C58ACE-BF9D-4DB4-AE33-C5F1E53563A7}" dt="2021-11-05T19:15:27.388" v="406" actId="165"/>
          <ac:grpSpMkLst>
            <pc:docMk/>
            <pc:sldMk cId="2961769932" sldId="2151"/>
            <ac:grpSpMk id="73" creationId="{208C6982-ADF9-4648-BD73-5572BC42DD15}"/>
          </ac:grpSpMkLst>
        </pc:grpChg>
        <pc:grpChg chg="add del">
          <ac:chgData name="Jeff Edmonds" userId="a8785b683ef20e23" providerId="LiveId" clId="{30C58ACE-BF9D-4DB4-AE33-C5F1E53563A7}" dt="2021-11-05T18:58:04.784" v="95" actId="478"/>
          <ac:grpSpMkLst>
            <pc:docMk/>
            <pc:sldMk cId="2961769932" sldId="2151"/>
            <ac:grpSpMk id="139" creationId="{8A67A5EE-14EA-4C31-8A56-CF8AA92B65A5}"/>
          </ac:grpSpMkLst>
        </pc:grpChg>
        <pc:picChg chg="add mod modCrop">
          <ac:chgData name="Jeff Edmonds" userId="a8785b683ef20e23" providerId="LiveId" clId="{30C58ACE-BF9D-4DB4-AE33-C5F1E53563A7}" dt="2021-11-05T19:25:53.459" v="712" actId="164"/>
          <ac:picMkLst>
            <pc:docMk/>
            <pc:sldMk cId="2961769932" sldId="2151"/>
            <ac:picMk id="3" creationId="{8A112F4D-E4D5-4ECE-AFDC-9AAC1F5FE307}"/>
          </ac:picMkLst>
        </pc:picChg>
        <pc:picChg chg="add mod modCrop">
          <ac:chgData name="Jeff Edmonds" userId="a8785b683ef20e23" providerId="LiveId" clId="{30C58ACE-BF9D-4DB4-AE33-C5F1E53563A7}" dt="2021-11-05T19:25:53.459" v="712" actId="164"/>
          <ac:picMkLst>
            <pc:docMk/>
            <pc:sldMk cId="2961769932" sldId="2151"/>
            <ac:picMk id="5" creationId="{8E3FBD2C-A822-4DAA-B703-06746911C27B}"/>
          </ac:picMkLst>
        </pc:picChg>
        <pc:picChg chg="add mod">
          <ac:chgData name="Jeff Edmonds" userId="a8785b683ef20e23" providerId="LiveId" clId="{30C58ACE-BF9D-4DB4-AE33-C5F1E53563A7}" dt="2021-11-05T19:25:53.459" v="712" actId="164"/>
          <ac:picMkLst>
            <pc:docMk/>
            <pc:sldMk cId="2961769932" sldId="2151"/>
            <ac:picMk id="80" creationId="{62CF10B1-238A-41F4-8E24-B2E5B61E606A}"/>
          </ac:picMkLst>
        </pc:picChg>
        <pc:picChg chg="add mod">
          <ac:chgData name="Jeff Edmonds" userId="a8785b683ef20e23" providerId="LiveId" clId="{30C58ACE-BF9D-4DB4-AE33-C5F1E53563A7}" dt="2021-11-05T19:25:53.459" v="712" actId="164"/>
          <ac:picMkLst>
            <pc:docMk/>
            <pc:sldMk cId="2961769932" sldId="2151"/>
            <ac:picMk id="81" creationId="{03AC6431-AACA-453C-AC13-14A19E7E8EB6}"/>
          </ac:picMkLst>
        </pc:picChg>
      </pc:sldChg>
      <pc:sldChg chg="addSp delSp modSp mod ord modAnim">
        <pc:chgData name="Jeff Edmonds" userId="a8785b683ef20e23" providerId="LiveId" clId="{30C58ACE-BF9D-4DB4-AE33-C5F1E53563A7}" dt="2021-11-05T19:58:20.517" v="1559" actId="20577"/>
        <pc:sldMkLst>
          <pc:docMk/>
          <pc:sldMk cId="690097801" sldId="2163"/>
        </pc:sldMkLst>
        <pc:spChg chg="mod">
          <ac:chgData name="Jeff Edmonds" userId="a8785b683ef20e23" providerId="LiveId" clId="{30C58ACE-BF9D-4DB4-AE33-C5F1E53563A7}" dt="2021-11-05T19:44:13.144" v="1144" actId="1076"/>
          <ac:spMkLst>
            <pc:docMk/>
            <pc:sldMk cId="690097801" sldId="2163"/>
            <ac:spMk id="29" creationId="{8F6F0C6B-5890-496B-B3FE-0C94A380B4AD}"/>
          </ac:spMkLst>
        </pc:spChg>
        <pc:spChg chg="mod">
          <ac:chgData name="Jeff Edmonds" userId="a8785b683ef20e23" providerId="LiveId" clId="{30C58ACE-BF9D-4DB4-AE33-C5F1E53563A7}" dt="2021-11-05T19:44:13.144" v="1144" actId="1076"/>
          <ac:spMkLst>
            <pc:docMk/>
            <pc:sldMk cId="690097801" sldId="2163"/>
            <ac:spMk id="30" creationId="{CAF4A4B4-461E-491B-B57E-EE8BB80E09F6}"/>
          </ac:spMkLst>
        </pc:spChg>
        <pc:spChg chg="mod">
          <ac:chgData name="Jeff Edmonds" userId="a8785b683ef20e23" providerId="LiveId" clId="{30C58ACE-BF9D-4DB4-AE33-C5F1E53563A7}" dt="2021-11-05T19:44:13.144" v="1144" actId="1076"/>
          <ac:spMkLst>
            <pc:docMk/>
            <pc:sldMk cId="690097801" sldId="2163"/>
            <ac:spMk id="31" creationId="{FD06ABCA-E209-4799-B7D2-01DB25E1E526}"/>
          </ac:spMkLst>
        </pc:spChg>
        <pc:spChg chg="add del mod">
          <ac:chgData name="Jeff Edmonds" userId="a8785b683ef20e23" providerId="LiveId" clId="{30C58ACE-BF9D-4DB4-AE33-C5F1E53563A7}" dt="2021-11-05T19:42:11.160" v="1137" actId="478"/>
          <ac:spMkLst>
            <pc:docMk/>
            <pc:sldMk cId="690097801" sldId="2163"/>
            <ac:spMk id="38" creationId="{ABE5842C-DF2B-4C97-A32F-FA7DCD2A5632}"/>
          </ac:spMkLst>
        </pc:spChg>
        <pc:spChg chg="add del mod">
          <ac:chgData name="Jeff Edmonds" userId="a8785b683ef20e23" providerId="LiveId" clId="{30C58ACE-BF9D-4DB4-AE33-C5F1E53563A7}" dt="2021-11-05T19:47:42.448" v="1299" actId="478"/>
          <ac:spMkLst>
            <pc:docMk/>
            <pc:sldMk cId="690097801" sldId="2163"/>
            <ac:spMk id="39" creationId="{282C2B9D-53C0-425E-8BCA-AFA147A9A749}"/>
          </ac:spMkLst>
        </pc:spChg>
        <pc:spChg chg="add mod">
          <ac:chgData name="Jeff Edmonds" userId="a8785b683ef20e23" providerId="LiveId" clId="{30C58ACE-BF9D-4DB4-AE33-C5F1E53563A7}" dt="2021-11-05T19:50:37.684" v="1414" actId="1038"/>
          <ac:spMkLst>
            <pc:docMk/>
            <pc:sldMk cId="690097801" sldId="2163"/>
            <ac:spMk id="40" creationId="{84B9B754-EC5F-4EA5-A3E2-7921C77DD731}"/>
          </ac:spMkLst>
        </pc:spChg>
        <pc:spChg chg="mod">
          <ac:chgData name="Jeff Edmonds" userId="a8785b683ef20e23" providerId="LiveId" clId="{30C58ACE-BF9D-4DB4-AE33-C5F1E53563A7}" dt="2021-11-05T19:48:45.947" v="1339" actId="1076"/>
          <ac:spMkLst>
            <pc:docMk/>
            <pc:sldMk cId="690097801" sldId="2163"/>
            <ac:spMk id="53" creationId="{835585D1-9702-4AF7-A85E-938051651BB6}"/>
          </ac:spMkLst>
        </pc:spChg>
        <pc:spChg chg="mod">
          <ac:chgData name="Jeff Edmonds" userId="a8785b683ef20e23" providerId="LiveId" clId="{30C58ACE-BF9D-4DB4-AE33-C5F1E53563A7}" dt="2021-11-05T19:48:45.947" v="1339" actId="1076"/>
          <ac:spMkLst>
            <pc:docMk/>
            <pc:sldMk cId="690097801" sldId="2163"/>
            <ac:spMk id="54" creationId="{C8864B13-DF67-468E-9B5D-5532940DEC2C}"/>
          </ac:spMkLst>
        </pc:spChg>
        <pc:spChg chg="mod">
          <ac:chgData name="Jeff Edmonds" userId="a8785b683ef20e23" providerId="LiveId" clId="{30C58ACE-BF9D-4DB4-AE33-C5F1E53563A7}" dt="2021-11-05T19:48:45.947" v="1339" actId="1076"/>
          <ac:spMkLst>
            <pc:docMk/>
            <pc:sldMk cId="690097801" sldId="2163"/>
            <ac:spMk id="55" creationId="{ADC8A67E-24A3-4BE3-8C7F-1AF6C58D5D47}"/>
          </ac:spMkLst>
        </pc:spChg>
        <pc:spChg chg="mod">
          <ac:chgData name="Jeff Edmonds" userId="a8785b683ef20e23" providerId="LiveId" clId="{30C58ACE-BF9D-4DB4-AE33-C5F1E53563A7}" dt="2021-11-05T19:48:45.947" v="1339" actId="1076"/>
          <ac:spMkLst>
            <pc:docMk/>
            <pc:sldMk cId="690097801" sldId="2163"/>
            <ac:spMk id="57" creationId="{55857E53-B970-4FB6-B6C3-BB88BB3BD6C6}"/>
          </ac:spMkLst>
        </pc:spChg>
        <pc:spChg chg="mod">
          <ac:chgData name="Jeff Edmonds" userId="a8785b683ef20e23" providerId="LiveId" clId="{30C58ACE-BF9D-4DB4-AE33-C5F1E53563A7}" dt="2021-11-05T19:48:45.947" v="1339" actId="1076"/>
          <ac:spMkLst>
            <pc:docMk/>
            <pc:sldMk cId="690097801" sldId="2163"/>
            <ac:spMk id="58" creationId="{7C8BC3E9-C48D-4C32-B5C2-DB53EF9A6589}"/>
          </ac:spMkLst>
        </pc:spChg>
        <pc:spChg chg="mod">
          <ac:chgData name="Jeff Edmonds" userId="a8785b683ef20e23" providerId="LiveId" clId="{30C58ACE-BF9D-4DB4-AE33-C5F1E53563A7}" dt="2021-11-05T19:48:45.947" v="1339" actId="1076"/>
          <ac:spMkLst>
            <pc:docMk/>
            <pc:sldMk cId="690097801" sldId="2163"/>
            <ac:spMk id="59" creationId="{0BCE022B-833B-49ED-A39F-D345BA9C4491}"/>
          </ac:spMkLst>
        </pc:spChg>
        <pc:spChg chg="mod">
          <ac:chgData name="Jeff Edmonds" userId="a8785b683ef20e23" providerId="LiveId" clId="{30C58ACE-BF9D-4DB4-AE33-C5F1E53563A7}" dt="2021-11-05T19:58:20.517" v="1559" actId="20577"/>
          <ac:spMkLst>
            <pc:docMk/>
            <pc:sldMk cId="690097801" sldId="2163"/>
            <ac:spMk id="60" creationId="{FD16D571-DA09-4B2B-BA44-0CE1E3EC7BA4}"/>
          </ac:spMkLst>
        </pc:spChg>
        <pc:spChg chg="mod">
          <ac:chgData name="Jeff Edmonds" userId="a8785b683ef20e23" providerId="LiveId" clId="{30C58ACE-BF9D-4DB4-AE33-C5F1E53563A7}" dt="2021-11-05T19:48:45.947" v="1339" actId="1076"/>
          <ac:spMkLst>
            <pc:docMk/>
            <pc:sldMk cId="690097801" sldId="2163"/>
            <ac:spMk id="61" creationId="{EAC06E2E-508B-4059-9F5C-51CBD3677DF7}"/>
          </ac:spMkLst>
        </pc:spChg>
        <pc:spChg chg="mod">
          <ac:chgData name="Jeff Edmonds" userId="a8785b683ef20e23" providerId="LiveId" clId="{30C58ACE-BF9D-4DB4-AE33-C5F1E53563A7}" dt="2021-11-05T19:48:45.947" v="1339" actId="1076"/>
          <ac:spMkLst>
            <pc:docMk/>
            <pc:sldMk cId="690097801" sldId="2163"/>
            <ac:spMk id="62" creationId="{108293EB-7693-478A-A9D9-A2FD30A6BF00}"/>
          </ac:spMkLst>
        </pc:spChg>
        <pc:spChg chg="mod">
          <ac:chgData name="Jeff Edmonds" userId="a8785b683ef20e23" providerId="LiveId" clId="{30C58ACE-BF9D-4DB4-AE33-C5F1E53563A7}" dt="2021-11-05T19:48:45.947" v="1339" actId="1076"/>
          <ac:spMkLst>
            <pc:docMk/>
            <pc:sldMk cId="690097801" sldId="2163"/>
            <ac:spMk id="63" creationId="{40FBA637-6E3F-4FCC-BA43-B4F695463663}"/>
          </ac:spMkLst>
        </pc:spChg>
        <pc:spChg chg="mod">
          <ac:chgData name="Jeff Edmonds" userId="a8785b683ef20e23" providerId="LiveId" clId="{30C58ACE-BF9D-4DB4-AE33-C5F1E53563A7}" dt="2021-11-05T19:48:45.947" v="1339" actId="1076"/>
          <ac:spMkLst>
            <pc:docMk/>
            <pc:sldMk cId="690097801" sldId="2163"/>
            <ac:spMk id="64" creationId="{150A9E3F-5DE8-4EDA-ACB2-54999B206946}"/>
          </ac:spMkLst>
        </pc:spChg>
        <pc:spChg chg="mod">
          <ac:chgData name="Jeff Edmonds" userId="a8785b683ef20e23" providerId="LiveId" clId="{30C58ACE-BF9D-4DB4-AE33-C5F1E53563A7}" dt="2021-11-05T19:48:45.947" v="1339" actId="1076"/>
          <ac:spMkLst>
            <pc:docMk/>
            <pc:sldMk cId="690097801" sldId="2163"/>
            <ac:spMk id="65" creationId="{B0E01B37-54FE-4B64-A33B-BF21A65AA594}"/>
          </ac:spMkLst>
        </pc:spChg>
        <pc:spChg chg="mod">
          <ac:chgData name="Jeff Edmonds" userId="a8785b683ef20e23" providerId="LiveId" clId="{30C58ACE-BF9D-4DB4-AE33-C5F1E53563A7}" dt="2021-11-05T19:48:45.947" v="1339" actId="1076"/>
          <ac:spMkLst>
            <pc:docMk/>
            <pc:sldMk cId="690097801" sldId="2163"/>
            <ac:spMk id="66" creationId="{6E3D0E92-FA76-455E-800D-876BA0347611}"/>
          </ac:spMkLst>
        </pc:spChg>
        <pc:spChg chg="mod">
          <ac:chgData name="Jeff Edmonds" userId="a8785b683ef20e23" providerId="LiveId" clId="{30C58ACE-BF9D-4DB4-AE33-C5F1E53563A7}" dt="2021-11-05T19:48:45.947" v="1339" actId="1076"/>
          <ac:spMkLst>
            <pc:docMk/>
            <pc:sldMk cId="690097801" sldId="2163"/>
            <ac:spMk id="68" creationId="{48435DE7-61E2-419B-BABD-3A7EFE6F2D1D}"/>
          </ac:spMkLst>
        </pc:spChg>
        <pc:grpChg chg="del mod">
          <ac:chgData name="Jeff Edmonds" userId="a8785b683ef20e23" providerId="LiveId" clId="{30C58ACE-BF9D-4DB4-AE33-C5F1E53563A7}" dt="2021-11-05T19:45:09.607" v="1154" actId="478"/>
          <ac:grpSpMkLst>
            <pc:docMk/>
            <pc:sldMk cId="690097801" sldId="2163"/>
            <ac:grpSpMk id="22" creationId="{778CE451-B09F-47CE-B94D-7D58AAC1A073}"/>
          </ac:grpSpMkLst>
        </pc:grpChg>
        <pc:grpChg chg="mod">
          <ac:chgData name="Jeff Edmonds" userId="a8785b683ef20e23" providerId="LiveId" clId="{30C58ACE-BF9D-4DB4-AE33-C5F1E53563A7}" dt="2021-11-05T19:44:13.144" v="1144" actId="1076"/>
          <ac:grpSpMkLst>
            <pc:docMk/>
            <pc:sldMk cId="690097801" sldId="2163"/>
            <ac:grpSpMk id="23" creationId="{714285BF-3A95-40C5-A59D-30DED183FAEA}"/>
          </ac:grpSpMkLst>
        </pc:grpChg>
        <pc:grpChg chg="mod">
          <ac:chgData name="Jeff Edmonds" userId="a8785b683ef20e23" providerId="LiveId" clId="{30C58ACE-BF9D-4DB4-AE33-C5F1E53563A7}" dt="2021-11-05T19:48:45.947" v="1339" actId="1076"/>
          <ac:grpSpMkLst>
            <pc:docMk/>
            <pc:sldMk cId="690097801" sldId="2163"/>
            <ac:grpSpMk id="51" creationId="{DA044A63-1CC3-4CCA-A136-D3868DC774DA}"/>
          </ac:grpSpMkLst>
        </pc:grpChg>
        <pc:grpChg chg="mod">
          <ac:chgData name="Jeff Edmonds" userId="a8785b683ef20e23" providerId="LiveId" clId="{30C58ACE-BF9D-4DB4-AE33-C5F1E53563A7}" dt="2021-11-05T19:48:45.947" v="1339" actId="1076"/>
          <ac:grpSpMkLst>
            <pc:docMk/>
            <pc:sldMk cId="690097801" sldId="2163"/>
            <ac:grpSpMk id="52" creationId="{B41A2588-62F8-4BC7-ADAF-3F48CE4E072E}"/>
          </ac:grpSpMkLst>
        </pc:grpChg>
        <pc:picChg chg="mod">
          <ac:chgData name="Jeff Edmonds" userId="a8785b683ef20e23" providerId="LiveId" clId="{30C58ACE-BF9D-4DB4-AE33-C5F1E53563A7}" dt="2021-11-05T19:44:13.144" v="1144" actId="1076"/>
          <ac:picMkLst>
            <pc:docMk/>
            <pc:sldMk cId="690097801" sldId="2163"/>
            <ac:picMk id="24" creationId="{6B8449C9-0F4B-42A3-9E95-79A3857E12F2}"/>
          </ac:picMkLst>
        </pc:picChg>
        <pc:picChg chg="mod">
          <ac:chgData name="Jeff Edmonds" userId="a8785b683ef20e23" providerId="LiveId" clId="{30C58ACE-BF9D-4DB4-AE33-C5F1E53563A7}" dt="2021-11-05T19:44:13.144" v="1144" actId="1076"/>
          <ac:picMkLst>
            <pc:docMk/>
            <pc:sldMk cId="690097801" sldId="2163"/>
            <ac:picMk id="25" creationId="{F574E233-F4AE-4047-9AC0-3ED95935247B}"/>
          </ac:picMkLst>
        </pc:picChg>
        <pc:picChg chg="mod">
          <ac:chgData name="Jeff Edmonds" userId="a8785b683ef20e23" providerId="LiveId" clId="{30C58ACE-BF9D-4DB4-AE33-C5F1E53563A7}" dt="2021-11-05T19:44:13.144" v="1144" actId="1076"/>
          <ac:picMkLst>
            <pc:docMk/>
            <pc:sldMk cId="690097801" sldId="2163"/>
            <ac:picMk id="26" creationId="{6123BD73-028F-4973-8A32-C73BD071EDB5}"/>
          </ac:picMkLst>
        </pc:picChg>
        <pc:picChg chg="mod">
          <ac:chgData name="Jeff Edmonds" userId="a8785b683ef20e23" providerId="LiveId" clId="{30C58ACE-BF9D-4DB4-AE33-C5F1E53563A7}" dt="2021-11-05T19:44:13.144" v="1144" actId="1076"/>
          <ac:picMkLst>
            <pc:docMk/>
            <pc:sldMk cId="690097801" sldId="2163"/>
            <ac:picMk id="27" creationId="{DE1D0624-4C8B-424C-A212-D1A9FAE052AC}"/>
          </ac:picMkLst>
        </pc:picChg>
        <pc:picChg chg="mod">
          <ac:chgData name="Jeff Edmonds" userId="a8785b683ef20e23" providerId="LiveId" clId="{30C58ACE-BF9D-4DB4-AE33-C5F1E53563A7}" dt="2021-11-05T19:44:13.144" v="1144" actId="1076"/>
          <ac:picMkLst>
            <pc:docMk/>
            <pc:sldMk cId="690097801" sldId="2163"/>
            <ac:picMk id="32" creationId="{79BDFA76-A077-4A9F-B07A-73352F917763}"/>
          </ac:picMkLst>
        </pc:picChg>
        <pc:picChg chg="mod">
          <ac:chgData name="Jeff Edmonds" userId="a8785b683ef20e23" providerId="LiveId" clId="{30C58ACE-BF9D-4DB4-AE33-C5F1E53563A7}" dt="2021-11-05T19:44:13.144" v="1144" actId="1076"/>
          <ac:picMkLst>
            <pc:docMk/>
            <pc:sldMk cId="690097801" sldId="2163"/>
            <ac:picMk id="33" creationId="{ABA63341-5F13-4A90-B5D2-58DB3F3EC735}"/>
          </ac:picMkLst>
        </pc:picChg>
        <pc:picChg chg="mod">
          <ac:chgData name="Jeff Edmonds" userId="a8785b683ef20e23" providerId="LiveId" clId="{30C58ACE-BF9D-4DB4-AE33-C5F1E53563A7}" dt="2021-11-05T19:44:13.144" v="1144" actId="1076"/>
          <ac:picMkLst>
            <pc:docMk/>
            <pc:sldMk cId="690097801" sldId="2163"/>
            <ac:picMk id="34" creationId="{D6B470B0-6E51-457F-B7FD-765E3E2464BD}"/>
          </ac:picMkLst>
        </pc:picChg>
        <pc:picChg chg="mod">
          <ac:chgData name="Jeff Edmonds" userId="a8785b683ef20e23" providerId="LiveId" clId="{30C58ACE-BF9D-4DB4-AE33-C5F1E53563A7}" dt="2021-11-05T19:44:13.144" v="1144" actId="1076"/>
          <ac:picMkLst>
            <pc:docMk/>
            <pc:sldMk cId="690097801" sldId="2163"/>
            <ac:picMk id="35" creationId="{67604DDD-4799-45A2-82C6-DA4DF4849C75}"/>
          </ac:picMkLst>
        </pc:picChg>
        <pc:picChg chg="mod">
          <ac:chgData name="Jeff Edmonds" userId="a8785b683ef20e23" providerId="LiveId" clId="{30C58ACE-BF9D-4DB4-AE33-C5F1E53563A7}" dt="2021-11-05T19:44:13.144" v="1144" actId="1076"/>
          <ac:picMkLst>
            <pc:docMk/>
            <pc:sldMk cId="690097801" sldId="2163"/>
            <ac:picMk id="36" creationId="{BFC66C0F-3E8B-4843-BD8B-DFFC9381809A}"/>
          </ac:picMkLst>
        </pc:picChg>
        <pc:picChg chg="mod">
          <ac:chgData name="Jeff Edmonds" userId="a8785b683ef20e23" providerId="LiveId" clId="{30C58ACE-BF9D-4DB4-AE33-C5F1E53563A7}" dt="2021-11-05T19:44:13.144" v="1144" actId="1076"/>
          <ac:picMkLst>
            <pc:docMk/>
            <pc:sldMk cId="690097801" sldId="2163"/>
            <ac:picMk id="37" creationId="{A5DBEFFA-5BA4-469F-91B4-54FA86A00989}"/>
          </ac:picMkLst>
        </pc:picChg>
        <pc:picChg chg="mod">
          <ac:chgData name="Jeff Edmonds" userId="a8785b683ef20e23" providerId="LiveId" clId="{30C58ACE-BF9D-4DB4-AE33-C5F1E53563A7}" dt="2021-11-05T19:48:45.947" v="1339" actId="1076"/>
          <ac:picMkLst>
            <pc:docMk/>
            <pc:sldMk cId="690097801" sldId="2163"/>
            <ac:picMk id="67" creationId="{02D8D258-8D08-4860-9FC9-C99DB10FA789}"/>
          </ac:picMkLst>
        </pc:picChg>
        <pc:cxnChg chg="mod">
          <ac:chgData name="Jeff Edmonds" userId="a8785b683ef20e23" providerId="LiveId" clId="{30C58ACE-BF9D-4DB4-AE33-C5F1E53563A7}" dt="2021-11-05T19:44:13.144" v="1144" actId="1076"/>
          <ac:cxnSpMkLst>
            <pc:docMk/>
            <pc:sldMk cId="690097801" sldId="2163"/>
            <ac:cxnSpMk id="28" creationId="{35259DD8-5873-4FE8-9CC7-340F0C26F86F}"/>
          </ac:cxnSpMkLst>
        </pc:cxnChg>
      </pc:sldChg>
      <pc:sldChg chg="modSp mod">
        <pc:chgData name="Jeff Edmonds" userId="a8785b683ef20e23" providerId="LiveId" clId="{30C58ACE-BF9D-4DB4-AE33-C5F1E53563A7}" dt="2021-11-05T15:49:00.904" v="36" actId="313"/>
        <pc:sldMkLst>
          <pc:docMk/>
          <pc:sldMk cId="2069956099" sldId="2234"/>
        </pc:sldMkLst>
        <pc:spChg chg="mod">
          <ac:chgData name="Jeff Edmonds" userId="a8785b683ef20e23" providerId="LiveId" clId="{30C58ACE-BF9D-4DB4-AE33-C5F1E53563A7}" dt="2021-11-05T15:48:47.183" v="34" actId="313"/>
          <ac:spMkLst>
            <pc:docMk/>
            <pc:sldMk cId="2069956099" sldId="2234"/>
            <ac:spMk id="9" creationId="{00000000-0000-0000-0000-000000000000}"/>
          </ac:spMkLst>
        </pc:spChg>
        <pc:spChg chg="mod">
          <ac:chgData name="Jeff Edmonds" userId="a8785b683ef20e23" providerId="LiveId" clId="{30C58ACE-BF9D-4DB4-AE33-C5F1E53563A7}" dt="2021-11-05T15:49:00.904" v="36" actId="313"/>
          <ac:spMkLst>
            <pc:docMk/>
            <pc:sldMk cId="2069956099" sldId="2234"/>
            <ac:spMk id="22" creationId="{B0B23D71-FA0C-4404-A7E5-4339D0CF618F}"/>
          </ac:spMkLst>
        </pc:spChg>
      </pc:sldChg>
      <pc:sldChg chg="modSp">
        <pc:chgData name="Jeff Edmonds" userId="a8785b683ef20e23" providerId="LiveId" clId="{30C58ACE-BF9D-4DB4-AE33-C5F1E53563A7}" dt="2021-11-05T15:06:30.804" v="9" actId="208"/>
        <pc:sldMkLst>
          <pc:docMk/>
          <pc:sldMk cId="2243334904" sldId="2550"/>
        </pc:sldMkLst>
        <pc:spChg chg="mod">
          <ac:chgData name="Jeff Edmonds" userId="a8785b683ef20e23" providerId="LiveId" clId="{30C58ACE-BF9D-4DB4-AE33-C5F1E53563A7}" dt="2021-11-05T15:06:12.781" v="8" actId="14100"/>
          <ac:spMkLst>
            <pc:docMk/>
            <pc:sldMk cId="2243334904" sldId="2550"/>
            <ac:spMk id="100" creationId="{6209D02A-9C8F-4B5C-97CC-6546F5E8C77C}"/>
          </ac:spMkLst>
        </pc:spChg>
        <pc:spChg chg="mod">
          <ac:chgData name="Jeff Edmonds" userId="a8785b683ef20e23" providerId="LiveId" clId="{30C58ACE-BF9D-4DB4-AE33-C5F1E53563A7}" dt="2021-11-05T15:06:30.804" v="9" actId="208"/>
          <ac:spMkLst>
            <pc:docMk/>
            <pc:sldMk cId="2243334904" sldId="2550"/>
            <ac:spMk id="101" creationId="{D686B03F-9CD1-470C-8443-A04571FF48A2}"/>
          </ac:spMkLst>
        </pc:spChg>
      </pc:sldChg>
      <pc:sldChg chg="addSp delSp modSp add modAnim">
        <pc:chgData name="Jeff Edmonds" userId="a8785b683ef20e23" providerId="LiveId" clId="{30C58ACE-BF9D-4DB4-AE33-C5F1E53563A7}" dt="2021-11-05T20:08:29.024" v="1662"/>
        <pc:sldMkLst>
          <pc:docMk/>
          <pc:sldMk cId="541480491" sldId="2600"/>
        </pc:sldMkLst>
        <pc:spChg chg="mod">
          <ac:chgData name="Jeff Edmonds" userId="a8785b683ef20e23" providerId="LiveId" clId="{30C58ACE-BF9D-4DB4-AE33-C5F1E53563A7}" dt="2021-11-05T20:01:54.869" v="1563" actId="313"/>
          <ac:spMkLst>
            <pc:docMk/>
            <pc:sldMk cId="541480491" sldId="2600"/>
            <ac:spMk id="31" creationId="{190FE603-0168-41E7-A1A9-0E06C73BA48F}"/>
          </ac:spMkLst>
        </pc:spChg>
        <pc:spChg chg="mod">
          <ac:chgData name="Jeff Edmonds" userId="a8785b683ef20e23" providerId="LiveId" clId="{30C58ACE-BF9D-4DB4-AE33-C5F1E53563A7}" dt="2021-11-05T20:07:24.717" v="1659" actId="14100"/>
          <ac:spMkLst>
            <pc:docMk/>
            <pc:sldMk cId="541480491" sldId="2600"/>
            <ac:spMk id="34" creationId="{8E918FE2-7B66-4E95-AF74-6C5343720DB7}"/>
          </ac:spMkLst>
        </pc:spChg>
        <pc:spChg chg="del">
          <ac:chgData name="Jeff Edmonds" userId="a8785b683ef20e23" providerId="LiveId" clId="{30C58ACE-BF9D-4DB4-AE33-C5F1E53563A7}" dt="2021-11-05T20:04:32.572" v="1578" actId="478"/>
          <ac:spMkLst>
            <pc:docMk/>
            <pc:sldMk cId="541480491" sldId="2600"/>
            <ac:spMk id="35" creationId="{577A8EE3-D0A6-4C18-9BE6-769485AA69CE}"/>
          </ac:spMkLst>
        </pc:spChg>
        <pc:spChg chg="del">
          <ac:chgData name="Jeff Edmonds" userId="a8785b683ef20e23" providerId="LiveId" clId="{30C58ACE-BF9D-4DB4-AE33-C5F1E53563A7}" dt="2021-11-05T20:04:32.572" v="1578" actId="478"/>
          <ac:spMkLst>
            <pc:docMk/>
            <pc:sldMk cId="541480491" sldId="2600"/>
            <ac:spMk id="36" creationId="{C966F0A7-F0CB-4DBB-98DF-13A3968662E6}"/>
          </ac:spMkLst>
        </pc:spChg>
        <pc:spChg chg="del">
          <ac:chgData name="Jeff Edmonds" userId="a8785b683ef20e23" providerId="LiveId" clId="{30C58ACE-BF9D-4DB4-AE33-C5F1E53563A7}" dt="2021-11-05T20:04:32.572" v="1578" actId="478"/>
          <ac:spMkLst>
            <pc:docMk/>
            <pc:sldMk cId="541480491" sldId="2600"/>
            <ac:spMk id="38" creationId="{EF66609B-28F8-4CDD-905C-FE08B77A5D93}"/>
          </ac:spMkLst>
        </pc:spChg>
        <pc:spChg chg="mod">
          <ac:chgData name="Jeff Edmonds" userId="a8785b683ef20e23" providerId="LiveId" clId="{30C58ACE-BF9D-4DB4-AE33-C5F1E53563A7}" dt="2021-11-05T20:07:11.611" v="1657" actId="1076"/>
          <ac:spMkLst>
            <pc:docMk/>
            <pc:sldMk cId="541480491" sldId="2600"/>
            <ac:spMk id="39" creationId="{00000000-0000-0000-0000-000000000000}"/>
          </ac:spMkLst>
        </pc:spChg>
        <pc:spChg chg="del">
          <ac:chgData name="Jeff Edmonds" userId="a8785b683ef20e23" providerId="LiveId" clId="{30C58ACE-BF9D-4DB4-AE33-C5F1E53563A7}" dt="2021-11-05T20:04:32.572" v="1578" actId="478"/>
          <ac:spMkLst>
            <pc:docMk/>
            <pc:sldMk cId="541480491" sldId="2600"/>
            <ac:spMk id="41" creationId="{88EF25F8-4085-4EB9-AE23-B0FC5BC729FD}"/>
          </ac:spMkLst>
        </pc:spChg>
        <pc:spChg chg="del">
          <ac:chgData name="Jeff Edmonds" userId="a8785b683ef20e23" providerId="LiveId" clId="{30C58ACE-BF9D-4DB4-AE33-C5F1E53563A7}" dt="2021-11-05T20:04:32.572" v="1578" actId="478"/>
          <ac:spMkLst>
            <pc:docMk/>
            <pc:sldMk cId="541480491" sldId="2600"/>
            <ac:spMk id="42" creationId="{0BC15C4A-A0E1-4613-ADF4-BE7A58E62431}"/>
          </ac:spMkLst>
        </pc:spChg>
        <pc:spChg chg="del">
          <ac:chgData name="Jeff Edmonds" userId="a8785b683ef20e23" providerId="LiveId" clId="{30C58ACE-BF9D-4DB4-AE33-C5F1E53563A7}" dt="2021-11-05T20:04:32.572" v="1578" actId="478"/>
          <ac:spMkLst>
            <pc:docMk/>
            <pc:sldMk cId="541480491" sldId="2600"/>
            <ac:spMk id="43" creationId="{CED95622-C6E5-4BB9-86D4-762F097DD427}"/>
          </ac:spMkLst>
        </pc:spChg>
        <pc:spChg chg="del">
          <ac:chgData name="Jeff Edmonds" userId="a8785b683ef20e23" providerId="LiveId" clId="{30C58ACE-BF9D-4DB4-AE33-C5F1E53563A7}" dt="2021-11-05T20:04:32.572" v="1578" actId="478"/>
          <ac:spMkLst>
            <pc:docMk/>
            <pc:sldMk cId="541480491" sldId="2600"/>
            <ac:spMk id="44" creationId="{1D21745D-61D8-4E01-8A49-34BABAAC3696}"/>
          </ac:spMkLst>
        </pc:spChg>
        <pc:spChg chg="del">
          <ac:chgData name="Jeff Edmonds" userId="a8785b683ef20e23" providerId="LiveId" clId="{30C58ACE-BF9D-4DB4-AE33-C5F1E53563A7}" dt="2021-11-05T20:04:32.572" v="1578" actId="478"/>
          <ac:spMkLst>
            <pc:docMk/>
            <pc:sldMk cId="541480491" sldId="2600"/>
            <ac:spMk id="45" creationId="{0A16AB0D-D5B4-4C5A-B13A-C24C2878CA61}"/>
          </ac:spMkLst>
        </pc:spChg>
        <pc:spChg chg="del">
          <ac:chgData name="Jeff Edmonds" userId="a8785b683ef20e23" providerId="LiveId" clId="{30C58ACE-BF9D-4DB4-AE33-C5F1E53563A7}" dt="2021-11-05T20:04:32.572" v="1578" actId="478"/>
          <ac:spMkLst>
            <pc:docMk/>
            <pc:sldMk cId="541480491" sldId="2600"/>
            <ac:spMk id="46" creationId="{C60AE3F1-5FF5-4694-98AF-EDB00DB4B8B8}"/>
          </ac:spMkLst>
        </pc:spChg>
        <pc:spChg chg="del">
          <ac:chgData name="Jeff Edmonds" userId="a8785b683ef20e23" providerId="LiveId" clId="{30C58ACE-BF9D-4DB4-AE33-C5F1E53563A7}" dt="2021-11-05T20:04:32.572" v="1578" actId="478"/>
          <ac:spMkLst>
            <pc:docMk/>
            <pc:sldMk cId="541480491" sldId="2600"/>
            <ac:spMk id="47" creationId="{7A1AB64D-D06E-4ECE-AAD4-AB8826CAA6AE}"/>
          </ac:spMkLst>
        </pc:spChg>
        <pc:spChg chg="del">
          <ac:chgData name="Jeff Edmonds" userId="a8785b683ef20e23" providerId="LiveId" clId="{30C58ACE-BF9D-4DB4-AE33-C5F1E53563A7}" dt="2021-11-05T20:04:32.572" v="1578" actId="478"/>
          <ac:spMkLst>
            <pc:docMk/>
            <pc:sldMk cId="541480491" sldId="2600"/>
            <ac:spMk id="48" creationId="{9FA0795C-0616-4297-954A-4C22BFDBE957}"/>
          </ac:spMkLst>
        </pc:spChg>
        <pc:spChg chg="del">
          <ac:chgData name="Jeff Edmonds" userId="a8785b683ef20e23" providerId="LiveId" clId="{30C58ACE-BF9D-4DB4-AE33-C5F1E53563A7}" dt="2021-11-05T20:04:32.572" v="1578" actId="478"/>
          <ac:spMkLst>
            <pc:docMk/>
            <pc:sldMk cId="541480491" sldId="2600"/>
            <ac:spMk id="49" creationId="{EA74A998-5623-4A66-8415-AFCB87C17A9F}"/>
          </ac:spMkLst>
        </pc:spChg>
        <pc:spChg chg="del">
          <ac:chgData name="Jeff Edmonds" userId="a8785b683ef20e23" providerId="LiveId" clId="{30C58ACE-BF9D-4DB4-AE33-C5F1E53563A7}" dt="2021-11-05T20:04:32.572" v="1578" actId="478"/>
          <ac:spMkLst>
            <pc:docMk/>
            <pc:sldMk cId="541480491" sldId="2600"/>
            <ac:spMk id="50" creationId="{4EE8A934-9930-4A15-B4EC-9A9698D1ACEB}"/>
          </ac:spMkLst>
        </pc:spChg>
        <pc:spChg chg="del">
          <ac:chgData name="Jeff Edmonds" userId="a8785b683ef20e23" providerId="LiveId" clId="{30C58ACE-BF9D-4DB4-AE33-C5F1E53563A7}" dt="2021-11-05T20:04:32.572" v="1578" actId="478"/>
          <ac:spMkLst>
            <pc:docMk/>
            <pc:sldMk cId="541480491" sldId="2600"/>
            <ac:spMk id="51" creationId="{FD7855B2-063E-4A19-B907-AE18ACC42248}"/>
          </ac:spMkLst>
        </pc:spChg>
        <pc:spChg chg="del">
          <ac:chgData name="Jeff Edmonds" userId="a8785b683ef20e23" providerId="LiveId" clId="{30C58ACE-BF9D-4DB4-AE33-C5F1E53563A7}" dt="2021-11-05T20:04:32.572" v="1578" actId="478"/>
          <ac:spMkLst>
            <pc:docMk/>
            <pc:sldMk cId="541480491" sldId="2600"/>
            <ac:spMk id="52" creationId="{B59CD4AC-0D69-4B83-82B0-43E84491C832}"/>
          </ac:spMkLst>
        </pc:spChg>
        <pc:spChg chg="del">
          <ac:chgData name="Jeff Edmonds" userId="a8785b683ef20e23" providerId="LiveId" clId="{30C58ACE-BF9D-4DB4-AE33-C5F1E53563A7}" dt="2021-11-05T20:04:32.572" v="1578" actId="478"/>
          <ac:spMkLst>
            <pc:docMk/>
            <pc:sldMk cId="541480491" sldId="2600"/>
            <ac:spMk id="56" creationId="{50732E5E-1F97-48AD-97EE-C446A4B06339}"/>
          </ac:spMkLst>
        </pc:spChg>
        <pc:spChg chg="mod">
          <ac:chgData name="Jeff Edmonds" userId="a8785b683ef20e23" providerId="LiveId" clId="{30C58ACE-BF9D-4DB4-AE33-C5F1E53563A7}" dt="2021-11-05T20:07:02.362" v="1656" actId="1038"/>
          <ac:spMkLst>
            <pc:docMk/>
            <pc:sldMk cId="541480491" sldId="2600"/>
            <ac:spMk id="58" creationId="{F732A615-6D03-4835-BC6D-187C3ACC47E1}"/>
          </ac:spMkLst>
        </pc:spChg>
        <pc:spChg chg="mod">
          <ac:chgData name="Jeff Edmonds" userId="a8785b683ef20e23" providerId="LiveId" clId="{30C58ACE-BF9D-4DB4-AE33-C5F1E53563A7}" dt="2021-11-05T20:07:02.362" v="1656" actId="1038"/>
          <ac:spMkLst>
            <pc:docMk/>
            <pc:sldMk cId="541480491" sldId="2600"/>
            <ac:spMk id="59" creationId="{C469F412-050C-4DD9-B5B7-484800BFD8B1}"/>
          </ac:spMkLst>
        </pc:spChg>
        <pc:spChg chg="mod">
          <ac:chgData name="Jeff Edmonds" userId="a8785b683ef20e23" providerId="LiveId" clId="{30C58ACE-BF9D-4DB4-AE33-C5F1E53563A7}" dt="2021-11-05T20:07:02.362" v="1656" actId="1038"/>
          <ac:spMkLst>
            <pc:docMk/>
            <pc:sldMk cId="541480491" sldId="2600"/>
            <ac:spMk id="60" creationId="{248F30DF-6A25-4C58-A07C-D8A2E165F955}"/>
          </ac:spMkLst>
        </pc:spChg>
        <pc:spChg chg="add mod">
          <ac:chgData name="Jeff Edmonds" userId="a8785b683ef20e23" providerId="LiveId" clId="{30C58ACE-BF9D-4DB4-AE33-C5F1E53563A7}" dt="2021-11-05T20:07:02.362" v="1656" actId="1038"/>
          <ac:spMkLst>
            <pc:docMk/>
            <pc:sldMk cId="541480491" sldId="2600"/>
            <ac:spMk id="61" creationId="{0A34EA4C-8A4D-46FF-89CE-CFD50296B6D9}"/>
          </ac:spMkLst>
        </pc:spChg>
        <pc:spChg chg="mod">
          <ac:chgData name="Jeff Edmonds" userId="a8785b683ef20e23" providerId="LiveId" clId="{30C58ACE-BF9D-4DB4-AE33-C5F1E53563A7}" dt="2021-11-05T20:07:02.362" v="1656" actId="1038"/>
          <ac:spMkLst>
            <pc:docMk/>
            <pc:sldMk cId="541480491" sldId="2600"/>
            <ac:spMk id="63" creationId="{AA2CB562-8E76-4C5D-A262-519ECF96174B}"/>
          </ac:spMkLst>
        </pc:spChg>
        <pc:spChg chg="mod">
          <ac:chgData name="Jeff Edmonds" userId="a8785b683ef20e23" providerId="LiveId" clId="{30C58ACE-BF9D-4DB4-AE33-C5F1E53563A7}" dt="2021-11-05T20:07:02.362" v="1656" actId="1038"/>
          <ac:spMkLst>
            <pc:docMk/>
            <pc:sldMk cId="541480491" sldId="2600"/>
            <ac:spMk id="64" creationId="{C8204833-52A6-4F4B-B53D-0448076FC8B9}"/>
          </ac:spMkLst>
        </pc:spChg>
        <pc:spChg chg="mod">
          <ac:chgData name="Jeff Edmonds" userId="a8785b683ef20e23" providerId="LiveId" clId="{30C58ACE-BF9D-4DB4-AE33-C5F1E53563A7}" dt="2021-11-05T20:07:02.362" v="1656" actId="1038"/>
          <ac:spMkLst>
            <pc:docMk/>
            <pc:sldMk cId="541480491" sldId="2600"/>
            <ac:spMk id="65" creationId="{F142427F-2C8D-4E2B-A4ED-72D6D8C1488E}"/>
          </ac:spMkLst>
        </pc:spChg>
        <pc:spChg chg="mod">
          <ac:chgData name="Jeff Edmonds" userId="a8785b683ef20e23" providerId="LiveId" clId="{30C58ACE-BF9D-4DB4-AE33-C5F1E53563A7}" dt="2021-11-05T20:07:02.362" v="1656" actId="1038"/>
          <ac:spMkLst>
            <pc:docMk/>
            <pc:sldMk cId="541480491" sldId="2600"/>
            <ac:spMk id="67" creationId="{769B31C3-89E4-4BC9-B008-4D2A6869DAE8}"/>
          </ac:spMkLst>
        </pc:spChg>
        <pc:spChg chg="mod">
          <ac:chgData name="Jeff Edmonds" userId="a8785b683ef20e23" providerId="LiveId" clId="{30C58ACE-BF9D-4DB4-AE33-C5F1E53563A7}" dt="2021-11-05T20:07:02.362" v="1656" actId="1038"/>
          <ac:spMkLst>
            <pc:docMk/>
            <pc:sldMk cId="541480491" sldId="2600"/>
            <ac:spMk id="68" creationId="{ECF73D12-F3B0-490E-894E-B1B830528C01}"/>
          </ac:spMkLst>
        </pc:spChg>
        <pc:spChg chg="mod">
          <ac:chgData name="Jeff Edmonds" userId="a8785b683ef20e23" providerId="LiveId" clId="{30C58ACE-BF9D-4DB4-AE33-C5F1E53563A7}" dt="2021-11-05T20:07:02.362" v="1656" actId="1038"/>
          <ac:spMkLst>
            <pc:docMk/>
            <pc:sldMk cId="541480491" sldId="2600"/>
            <ac:spMk id="69" creationId="{AB5B5B48-1F21-4128-8F67-A14C55ABB77E}"/>
          </ac:spMkLst>
        </pc:spChg>
        <pc:spChg chg="mod">
          <ac:chgData name="Jeff Edmonds" userId="a8785b683ef20e23" providerId="LiveId" clId="{30C58ACE-BF9D-4DB4-AE33-C5F1E53563A7}" dt="2021-11-05T20:07:02.362" v="1656" actId="1038"/>
          <ac:spMkLst>
            <pc:docMk/>
            <pc:sldMk cId="541480491" sldId="2600"/>
            <ac:spMk id="71" creationId="{0F533905-9140-40AF-BD15-C00A15217700}"/>
          </ac:spMkLst>
        </pc:spChg>
        <pc:spChg chg="mod">
          <ac:chgData name="Jeff Edmonds" userId="a8785b683ef20e23" providerId="LiveId" clId="{30C58ACE-BF9D-4DB4-AE33-C5F1E53563A7}" dt="2021-11-05T20:07:02.362" v="1656" actId="1038"/>
          <ac:spMkLst>
            <pc:docMk/>
            <pc:sldMk cId="541480491" sldId="2600"/>
            <ac:spMk id="73" creationId="{32D1641B-DE6E-491E-AC7E-FF431AB63010}"/>
          </ac:spMkLst>
        </pc:spChg>
        <pc:spChg chg="mod">
          <ac:chgData name="Jeff Edmonds" userId="a8785b683ef20e23" providerId="LiveId" clId="{30C58ACE-BF9D-4DB4-AE33-C5F1E53563A7}" dt="2021-11-05T20:07:02.362" v="1656" actId="1038"/>
          <ac:spMkLst>
            <pc:docMk/>
            <pc:sldMk cId="541480491" sldId="2600"/>
            <ac:spMk id="74" creationId="{2CF6E7E5-37E3-4A21-9513-6620E71976D8}"/>
          </ac:spMkLst>
        </pc:spChg>
        <pc:spChg chg="mod">
          <ac:chgData name="Jeff Edmonds" userId="a8785b683ef20e23" providerId="LiveId" clId="{30C58ACE-BF9D-4DB4-AE33-C5F1E53563A7}" dt="2021-11-05T20:07:02.362" v="1656" actId="1038"/>
          <ac:spMkLst>
            <pc:docMk/>
            <pc:sldMk cId="541480491" sldId="2600"/>
            <ac:spMk id="76" creationId="{7B055E9D-3774-4EDF-A703-2242CE58FCDD}"/>
          </ac:spMkLst>
        </pc:spChg>
        <pc:spChg chg="mod">
          <ac:chgData name="Jeff Edmonds" userId="a8785b683ef20e23" providerId="LiveId" clId="{30C58ACE-BF9D-4DB4-AE33-C5F1E53563A7}" dt="2021-11-05T20:07:02.362" v="1656" actId="1038"/>
          <ac:spMkLst>
            <pc:docMk/>
            <pc:sldMk cId="541480491" sldId="2600"/>
            <ac:spMk id="77" creationId="{0F349B06-DE12-45A6-9C22-1EFC341CE01F}"/>
          </ac:spMkLst>
        </pc:spChg>
        <pc:grpChg chg="add mod">
          <ac:chgData name="Jeff Edmonds" userId="a8785b683ef20e23" providerId="LiveId" clId="{30C58ACE-BF9D-4DB4-AE33-C5F1E53563A7}" dt="2021-11-05T20:07:02.362" v="1656" actId="1038"/>
          <ac:grpSpMkLst>
            <pc:docMk/>
            <pc:sldMk cId="541480491" sldId="2600"/>
            <ac:grpSpMk id="57" creationId="{57CD16E8-22D4-46BC-BE4C-553B3D3C0020}"/>
          </ac:grpSpMkLst>
        </pc:grpChg>
        <pc:grpChg chg="add mod">
          <ac:chgData name="Jeff Edmonds" userId="a8785b683ef20e23" providerId="LiveId" clId="{30C58ACE-BF9D-4DB4-AE33-C5F1E53563A7}" dt="2021-11-05T20:07:02.362" v="1656" actId="1038"/>
          <ac:grpSpMkLst>
            <pc:docMk/>
            <pc:sldMk cId="541480491" sldId="2600"/>
            <ac:grpSpMk id="62" creationId="{1DB0D8BC-42F0-451D-8F4E-D870244CF691}"/>
          </ac:grpSpMkLst>
        </pc:grpChg>
        <pc:grpChg chg="add mod">
          <ac:chgData name="Jeff Edmonds" userId="a8785b683ef20e23" providerId="LiveId" clId="{30C58ACE-BF9D-4DB4-AE33-C5F1E53563A7}" dt="2021-11-05T20:07:02.362" v="1656" actId="1038"/>
          <ac:grpSpMkLst>
            <pc:docMk/>
            <pc:sldMk cId="541480491" sldId="2600"/>
            <ac:grpSpMk id="66" creationId="{D24E3622-43A0-4002-B718-B4F793D032C7}"/>
          </ac:grpSpMkLst>
        </pc:grpChg>
        <pc:grpChg chg="add mod">
          <ac:chgData name="Jeff Edmonds" userId="a8785b683ef20e23" providerId="LiveId" clId="{30C58ACE-BF9D-4DB4-AE33-C5F1E53563A7}" dt="2021-11-05T20:07:02.362" v="1656" actId="1038"/>
          <ac:grpSpMkLst>
            <pc:docMk/>
            <pc:sldMk cId="541480491" sldId="2600"/>
            <ac:grpSpMk id="70" creationId="{FD6E5F49-61F8-48BD-B5F4-396983227C0B}"/>
          </ac:grpSpMkLst>
        </pc:grpChg>
        <pc:grpChg chg="mod">
          <ac:chgData name="Jeff Edmonds" userId="a8785b683ef20e23" providerId="LiveId" clId="{30C58ACE-BF9D-4DB4-AE33-C5F1E53563A7}" dt="2021-11-05T20:07:02.362" v="1656" actId="1038"/>
          <ac:grpSpMkLst>
            <pc:docMk/>
            <pc:sldMk cId="541480491" sldId="2600"/>
            <ac:grpSpMk id="72" creationId="{D448C4E3-622E-4F86-819F-B2791AEB0B97}"/>
          </ac:grpSpMkLst>
        </pc:grpChg>
        <pc:grpChg chg="add mod">
          <ac:chgData name="Jeff Edmonds" userId="a8785b683ef20e23" providerId="LiveId" clId="{30C58ACE-BF9D-4DB4-AE33-C5F1E53563A7}" dt="2021-11-05T20:07:02.362" v="1656" actId="1038"/>
          <ac:grpSpMkLst>
            <pc:docMk/>
            <pc:sldMk cId="541480491" sldId="2600"/>
            <ac:grpSpMk id="75" creationId="{9F114D76-5C94-4345-80A3-37570F201EC1}"/>
          </ac:grpSpMkLst>
        </pc:grpChg>
        <pc:cxnChg chg="del">
          <ac:chgData name="Jeff Edmonds" userId="a8785b683ef20e23" providerId="LiveId" clId="{30C58ACE-BF9D-4DB4-AE33-C5F1E53563A7}" dt="2021-11-05T20:04:32.572" v="1578" actId="478"/>
          <ac:cxnSpMkLst>
            <pc:docMk/>
            <pc:sldMk cId="541480491" sldId="2600"/>
            <ac:cxnSpMk id="53" creationId="{9FC3CF6D-F1F9-43EA-813D-71939087F43B}"/>
          </ac:cxnSpMkLst>
        </pc:cxnChg>
        <pc:cxnChg chg="del">
          <ac:chgData name="Jeff Edmonds" userId="a8785b683ef20e23" providerId="LiveId" clId="{30C58ACE-BF9D-4DB4-AE33-C5F1E53563A7}" dt="2021-11-05T20:04:32.572" v="1578" actId="478"/>
          <ac:cxnSpMkLst>
            <pc:docMk/>
            <pc:sldMk cId="541480491" sldId="2600"/>
            <ac:cxnSpMk id="54" creationId="{D4BF50B2-CABB-44EA-BE5F-9360A89028CF}"/>
          </ac:cxnSpMkLst>
        </pc:cxnChg>
        <pc:cxnChg chg="del">
          <ac:chgData name="Jeff Edmonds" userId="a8785b683ef20e23" providerId="LiveId" clId="{30C58ACE-BF9D-4DB4-AE33-C5F1E53563A7}" dt="2021-11-05T20:04:32.572" v="1578" actId="478"/>
          <ac:cxnSpMkLst>
            <pc:docMk/>
            <pc:sldMk cId="541480491" sldId="2600"/>
            <ac:cxnSpMk id="55" creationId="{8EBC9D65-A090-4C5E-998B-811978E5A168}"/>
          </ac:cxnSpMkLst>
        </pc:cxnChg>
      </pc:sldChg>
      <pc:sldChg chg="modSp">
        <pc:chgData name="Jeff Edmonds" userId="a8785b683ef20e23" providerId="LiveId" clId="{30C58ACE-BF9D-4DB4-AE33-C5F1E53563A7}" dt="2021-11-05T15:19:12.971" v="12" actId="20577"/>
        <pc:sldMkLst>
          <pc:docMk/>
          <pc:sldMk cId="1606157605" sldId="2612"/>
        </pc:sldMkLst>
        <pc:spChg chg="mod">
          <ac:chgData name="Jeff Edmonds" userId="a8785b683ef20e23" providerId="LiveId" clId="{30C58ACE-BF9D-4DB4-AE33-C5F1E53563A7}" dt="2021-11-05T15:19:12.971" v="12" actId="20577"/>
          <ac:spMkLst>
            <pc:docMk/>
            <pc:sldMk cId="1606157605" sldId="2612"/>
            <ac:spMk id="65" creationId="{C2EE4F28-8C3B-4714-92A4-2B41CE8C2927}"/>
          </ac:spMkLst>
        </pc:spChg>
      </pc:sldChg>
      <pc:sldChg chg="addSp delSp modSp add modAnim">
        <pc:chgData name="Jeff Edmonds" userId="a8785b683ef20e23" providerId="LiveId" clId="{30C58ACE-BF9D-4DB4-AE33-C5F1E53563A7}" dt="2021-11-05T20:02:52.178" v="1568"/>
        <pc:sldMkLst>
          <pc:docMk/>
          <pc:sldMk cId="871576489" sldId="2712"/>
        </pc:sldMkLst>
        <pc:spChg chg="del">
          <ac:chgData name="Jeff Edmonds" userId="a8785b683ef20e23" providerId="LiveId" clId="{30C58ACE-BF9D-4DB4-AE33-C5F1E53563A7}" dt="2021-11-05T20:02:45.036" v="1566" actId="478"/>
          <ac:spMkLst>
            <pc:docMk/>
            <pc:sldMk cId="871576489" sldId="2712"/>
            <ac:spMk id="95" creationId="{354D7966-6DD0-415A-8D74-55A9D0D7C90B}"/>
          </ac:spMkLst>
        </pc:spChg>
        <pc:spChg chg="add mod">
          <ac:chgData name="Jeff Edmonds" userId="a8785b683ef20e23" providerId="LiveId" clId="{30C58ACE-BF9D-4DB4-AE33-C5F1E53563A7}" dt="2021-11-05T20:02:47.181" v="1567"/>
          <ac:spMkLst>
            <pc:docMk/>
            <pc:sldMk cId="871576489" sldId="2712"/>
            <ac:spMk id="96" creationId="{39C506B2-05BA-4B17-B7C6-14567534C8EA}"/>
          </ac:spMkLst>
        </pc:spChg>
      </pc:sldChg>
      <pc:sldChg chg="addSp delSp modSp add mod modAnim">
        <pc:chgData name="Jeff Edmonds" userId="a8785b683ef20e23" providerId="LiveId" clId="{30C58ACE-BF9D-4DB4-AE33-C5F1E53563A7}" dt="2021-11-05T20:15:04.573" v="1738" actId="478"/>
        <pc:sldMkLst>
          <pc:docMk/>
          <pc:sldMk cId="4728689" sldId="2719"/>
        </pc:sldMkLst>
        <pc:spChg chg="del">
          <ac:chgData name="Jeff Edmonds" userId="a8785b683ef20e23" providerId="LiveId" clId="{30C58ACE-BF9D-4DB4-AE33-C5F1E53563A7}" dt="2021-11-05T20:15:04.573" v="1738" actId="478"/>
          <ac:spMkLst>
            <pc:docMk/>
            <pc:sldMk cId="4728689" sldId="2719"/>
            <ac:spMk id="2" creationId="{00000000-0000-0000-0000-000000000000}"/>
          </ac:spMkLst>
        </pc:spChg>
        <pc:spChg chg="del mod">
          <ac:chgData name="Jeff Edmonds" userId="a8785b683ef20e23" providerId="LiveId" clId="{30C58ACE-BF9D-4DB4-AE33-C5F1E53563A7}" dt="2021-11-05T20:03:11.434" v="1570" actId="478"/>
          <ac:spMkLst>
            <pc:docMk/>
            <pc:sldMk cId="4728689" sldId="2719"/>
            <ac:spMk id="45" creationId="{00000000-0000-0000-0000-000000000000}"/>
          </ac:spMkLst>
        </pc:spChg>
        <pc:spChg chg="add mod">
          <ac:chgData name="Jeff Edmonds" userId="a8785b683ef20e23" providerId="LiveId" clId="{30C58ACE-BF9D-4DB4-AE33-C5F1E53563A7}" dt="2021-11-05T20:03:13.296" v="1571"/>
          <ac:spMkLst>
            <pc:docMk/>
            <pc:sldMk cId="4728689" sldId="2719"/>
            <ac:spMk id="48" creationId="{AF1E1AF8-1F43-47B9-AAC7-7275064F6DAA}"/>
          </ac:spMkLst>
        </pc:spChg>
      </pc:sldChg>
      <pc:sldChg chg="modSp">
        <pc:chgData name="Jeff Edmonds" userId="a8785b683ef20e23" providerId="LiveId" clId="{30C58ACE-BF9D-4DB4-AE33-C5F1E53563A7}" dt="2021-11-05T19:49:59.199" v="1388" actId="167"/>
        <pc:sldMkLst>
          <pc:docMk/>
          <pc:sldMk cId="2881992964" sldId="2734"/>
        </pc:sldMkLst>
        <pc:spChg chg="mod">
          <ac:chgData name="Jeff Edmonds" userId="a8785b683ef20e23" providerId="LiveId" clId="{30C58ACE-BF9D-4DB4-AE33-C5F1E53563A7}" dt="2021-11-05T19:42:48.901" v="1138" actId="20577"/>
          <ac:spMkLst>
            <pc:docMk/>
            <pc:sldMk cId="2881992964" sldId="2734"/>
            <ac:spMk id="60" creationId="{FD16D571-DA09-4B2B-BA44-0CE1E3EC7BA4}"/>
          </ac:spMkLst>
        </pc:spChg>
        <pc:spChg chg="mod">
          <ac:chgData name="Jeff Edmonds" userId="a8785b683ef20e23" providerId="LiveId" clId="{30C58ACE-BF9D-4DB4-AE33-C5F1E53563A7}" dt="2021-11-05T19:49:46.985" v="1379" actId="1038"/>
          <ac:spMkLst>
            <pc:docMk/>
            <pc:sldMk cId="2881992964" sldId="2734"/>
            <ac:spMk id="77" creationId="{36B4C988-32EA-4F8E-935F-A300EB99B288}"/>
          </ac:spMkLst>
        </pc:spChg>
        <pc:picChg chg="mod">
          <ac:chgData name="Jeff Edmonds" userId="a8785b683ef20e23" providerId="LiveId" clId="{30C58ACE-BF9D-4DB4-AE33-C5F1E53563A7}" dt="2021-11-05T19:49:59.199" v="1388" actId="167"/>
          <ac:picMkLst>
            <pc:docMk/>
            <pc:sldMk cId="2881992964" sldId="2734"/>
            <ac:picMk id="183" creationId="{3B6969F7-AFC5-428D-8ACA-CD783CFA78E9}"/>
          </ac:picMkLst>
        </pc:picChg>
      </pc:sldChg>
      <pc:sldChg chg="addSp delSp modSp add modAnim">
        <pc:chgData name="Jeff Edmonds" userId="a8785b683ef20e23" providerId="LiveId" clId="{30C58ACE-BF9D-4DB4-AE33-C5F1E53563A7}" dt="2021-11-05T15:44:37.048" v="21"/>
        <pc:sldMkLst>
          <pc:docMk/>
          <pc:sldMk cId="2346597575" sldId="2739"/>
        </pc:sldMkLst>
        <pc:spChg chg="add mod">
          <ac:chgData name="Jeff Edmonds" userId="a8785b683ef20e23" providerId="LiveId" clId="{30C58ACE-BF9D-4DB4-AE33-C5F1E53563A7}" dt="2021-11-05T15:44:37.048" v="21"/>
          <ac:spMkLst>
            <pc:docMk/>
            <pc:sldMk cId="2346597575" sldId="2739"/>
            <ac:spMk id="8" creationId="{0A5D11A2-04B3-4EED-81EE-B14673DCB8AE}"/>
          </ac:spMkLst>
        </pc:spChg>
        <pc:spChg chg="del">
          <ac:chgData name="Jeff Edmonds" userId="a8785b683ef20e23" providerId="LiveId" clId="{30C58ACE-BF9D-4DB4-AE33-C5F1E53563A7}" dt="2021-11-05T15:44:30.783" v="20" actId="478"/>
          <ac:spMkLst>
            <pc:docMk/>
            <pc:sldMk cId="2346597575" sldId="2739"/>
            <ac:spMk id="46" creationId="{00000000-0000-0000-0000-000000000000}"/>
          </ac:spMkLst>
        </pc:spChg>
        <pc:spChg chg="mod">
          <ac:chgData name="Jeff Edmonds" userId="a8785b683ef20e23" providerId="LiveId" clId="{30C58ACE-BF9D-4DB4-AE33-C5F1E53563A7}" dt="2021-11-05T15:43:17.948" v="16" actId="20577"/>
          <ac:spMkLst>
            <pc:docMk/>
            <pc:sldMk cId="2346597575" sldId="2739"/>
            <ac:spMk id="60" creationId="{FD16D571-DA09-4B2B-BA44-0CE1E3EC7BA4}"/>
          </ac:spMkLst>
        </pc:spChg>
        <pc:picChg chg="del">
          <ac:chgData name="Jeff Edmonds" userId="a8785b683ef20e23" providerId="LiveId" clId="{30C58ACE-BF9D-4DB4-AE33-C5F1E53563A7}" dt="2021-11-05T15:43:12.019" v="15" actId="478"/>
          <ac:picMkLst>
            <pc:docMk/>
            <pc:sldMk cId="2346597575" sldId="2739"/>
            <ac:picMk id="183" creationId="{3B6969F7-AFC5-428D-8ACA-CD783CFA78E9}"/>
          </ac:picMkLst>
        </pc:picChg>
      </pc:sldChg>
      <pc:sldChg chg="addSp delSp modSp add mod modAnim">
        <pc:chgData name="Jeff Edmonds" userId="a8785b683ef20e23" providerId="LiveId" clId="{30C58ACE-BF9D-4DB4-AE33-C5F1E53563A7}" dt="2021-11-05T19:55:04.331" v="1450" actId="21"/>
        <pc:sldMkLst>
          <pc:docMk/>
          <pc:sldMk cId="1538751194" sldId="2740"/>
        </pc:sldMkLst>
        <pc:spChg chg="add del mod">
          <ac:chgData name="Jeff Edmonds" userId="a8785b683ef20e23" providerId="LiveId" clId="{30C58ACE-BF9D-4DB4-AE33-C5F1E53563A7}" dt="2021-11-05T19:55:04.331" v="1450" actId="21"/>
          <ac:spMkLst>
            <pc:docMk/>
            <pc:sldMk cId="1538751194" sldId="2740"/>
            <ac:spMk id="7" creationId="{5C2B594D-0236-4A16-A4AB-699D87CCB338}"/>
          </ac:spMkLst>
        </pc:spChg>
        <pc:spChg chg="add mod">
          <ac:chgData name="Jeff Edmonds" userId="a8785b683ef20e23" providerId="LiveId" clId="{30C58ACE-BF9D-4DB4-AE33-C5F1E53563A7}" dt="2021-11-05T19:53:17.395" v="1437" actId="20577"/>
          <ac:spMkLst>
            <pc:docMk/>
            <pc:sldMk cId="1538751194" sldId="2740"/>
            <ac:spMk id="8" creationId="{8BA3B889-84AF-40E8-8DD0-50DD433A5359}"/>
          </ac:spMkLst>
        </pc:spChg>
        <pc:spChg chg="del">
          <ac:chgData name="Jeff Edmonds" userId="a8785b683ef20e23" providerId="LiveId" clId="{30C58ACE-BF9D-4DB4-AE33-C5F1E53563A7}" dt="2021-11-05T15:46:24.290" v="24" actId="478"/>
          <ac:spMkLst>
            <pc:docMk/>
            <pc:sldMk cId="1538751194" sldId="2740"/>
            <ac:spMk id="46" creationId="{00000000-0000-0000-0000-000000000000}"/>
          </ac:spMkLst>
        </pc:spChg>
        <pc:spChg chg="mod">
          <ac:chgData name="Jeff Edmonds" userId="a8785b683ef20e23" providerId="LiveId" clId="{30C58ACE-BF9D-4DB4-AE33-C5F1E53563A7}" dt="2021-11-05T15:46:52.546" v="26" actId="20577"/>
          <ac:spMkLst>
            <pc:docMk/>
            <pc:sldMk cId="1538751194" sldId="2740"/>
            <ac:spMk id="60" creationId="{FD16D571-DA09-4B2B-BA44-0CE1E3EC7BA4}"/>
          </ac:spMkLst>
        </pc:spChg>
        <pc:spChg chg="del">
          <ac:chgData name="Jeff Edmonds" userId="a8785b683ef20e23" providerId="LiveId" clId="{30C58ACE-BF9D-4DB4-AE33-C5F1E53563A7}" dt="2021-11-05T15:46:59.711" v="27" actId="478"/>
          <ac:spMkLst>
            <pc:docMk/>
            <pc:sldMk cId="1538751194" sldId="2740"/>
            <ac:spMk id="77" creationId="{36B4C988-32EA-4F8E-935F-A300EB99B288}"/>
          </ac:spMkLst>
        </pc:spChg>
      </pc:sldChg>
      <pc:sldChg chg="add del">
        <pc:chgData name="Jeff Edmonds" userId="a8785b683ef20e23" providerId="LiveId" clId="{30C58ACE-BF9D-4DB4-AE33-C5F1E53563A7}" dt="2021-11-05T15:45:47.663" v="22" actId="2696"/>
        <pc:sldMkLst>
          <pc:docMk/>
          <pc:sldMk cId="1689972340" sldId="2740"/>
        </pc:sldMkLst>
      </pc:sldChg>
      <pc:sldChg chg="addSp delSp modSp add modAnim">
        <pc:chgData name="Jeff Edmonds" userId="a8785b683ef20e23" providerId="LiveId" clId="{30C58ACE-BF9D-4DB4-AE33-C5F1E53563A7}" dt="2021-11-05T19:50:21.378" v="1405" actId="1038"/>
        <pc:sldMkLst>
          <pc:docMk/>
          <pc:sldMk cId="1920341899" sldId="2741"/>
        </pc:sldMkLst>
        <pc:spChg chg="mod">
          <ac:chgData name="Jeff Edmonds" userId="a8785b683ef20e23" providerId="LiveId" clId="{30C58ACE-BF9D-4DB4-AE33-C5F1E53563A7}" dt="2021-11-05T19:50:21.378" v="1405" actId="1038"/>
          <ac:spMkLst>
            <pc:docMk/>
            <pc:sldMk cId="1920341899" sldId="2741"/>
            <ac:spMk id="52" creationId="{BD285F61-A394-4D0F-A843-2332DFC2316C}"/>
          </ac:spMkLst>
        </pc:spChg>
        <pc:spChg chg="mod">
          <ac:chgData name="Jeff Edmonds" userId="a8785b683ef20e23" providerId="LiveId" clId="{30C58ACE-BF9D-4DB4-AE33-C5F1E53563A7}" dt="2021-11-05T19:50:21.378" v="1405" actId="1038"/>
          <ac:spMkLst>
            <pc:docMk/>
            <pc:sldMk cId="1920341899" sldId="2741"/>
            <ac:spMk id="53" creationId="{45CBA1EE-CE8E-416D-B301-17C909E01B0E}"/>
          </ac:spMkLst>
        </pc:spChg>
        <pc:spChg chg="mod">
          <ac:chgData name="Jeff Edmonds" userId="a8785b683ef20e23" providerId="LiveId" clId="{30C58ACE-BF9D-4DB4-AE33-C5F1E53563A7}" dt="2021-11-05T19:50:21.378" v="1405" actId="1038"/>
          <ac:spMkLst>
            <pc:docMk/>
            <pc:sldMk cId="1920341899" sldId="2741"/>
            <ac:spMk id="54" creationId="{FBAA54A0-A7F4-4537-B445-E9B8752ACAD0}"/>
          </ac:spMkLst>
        </pc:spChg>
        <pc:spChg chg="add del mod">
          <ac:chgData name="Jeff Edmonds" userId="a8785b683ef20e23" providerId="LiveId" clId="{30C58ACE-BF9D-4DB4-AE33-C5F1E53563A7}" dt="2021-11-05T19:38:24.775" v="842" actId="21"/>
          <ac:spMkLst>
            <pc:docMk/>
            <pc:sldMk cId="1920341899" sldId="2741"/>
            <ac:spMk id="55" creationId="{81997540-1D33-4548-881D-EDE36B3CECB7}"/>
          </ac:spMkLst>
        </pc:spChg>
        <pc:spChg chg="mod">
          <ac:chgData name="Jeff Edmonds" userId="a8785b683ef20e23" providerId="LiveId" clId="{30C58ACE-BF9D-4DB4-AE33-C5F1E53563A7}" dt="2021-11-05T19:33:02.395" v="755" actId="20577"/>
          <ac:spMkLst>
            <pc:docMk/>
            <pc:sldMk cId="1920341899" sldId="2741"/>
            <ac:spMk id="60" creationId="{FD16D571-DA09-4B2B-BA44-0CE1E3EC7BA4}"/>
          </ac:spMkLst>
        </pc:spChg>
        <pc:spChg chg="mod">
          <ac:chgData name="Jeff Edmonds" userId="a8785b683ef20e23" providerId="LiveId" clId="{30C58ACE-BF9D-4DB4-AE33-C5F1E53563A7}" dt="2021-11-05T19:50:13.493" v="1390" actId="1076"/>
          <ac:spMkLst>
            <pc:docMk/>
            <pc:sldMk cId="1920341899" sldId="2741"/>
            <ac:spMk id="140" creationId="{AB79B3B8-1B9A-48E5-9778-18A1B4055D37}"/>
          </ac:spMkLst>
        </pc:spChg>
        <pc:spChg chg="mod">
          <ac:chgData name="Jeff Edmonds" userId="a8785b683ef20e23" providerId="LiveId" clId="{30C58ACE-BF9D-4DB4-AE33-C5F1E53563A7}" dt="2021-11-05T19:50:13.493" v="1390" actId="1076"/>
          <ac:spMkLst>
            <pc:docMk/>
            <pc:sldMk cId="1920341899" sldId="2741"/>
            <ac:spMk id="145" creationId="{36C6DB25-0FFD-4059-80E8-BE267FC8C269}"/>
          </ac:spMkLst>
        </pc:spChg>
        <pc:spChg chg="mod">
          <ac:chgData name="Jeff Edmonds" userId="a8785b683ef20e23" providerId="LiveId" clId="{30C58ACE-BF9D-4DB4-AE33-C5F1E53563A7}" dt="2021-11-05T19:50:13.493" v="1390" actId="1076"/>
          <ac:spMkLst>
            <pc:docMk/>
            <pc:sldMk cId="1920341899" sldId="2741"/>
            <ac:spMk id="146" creationId="{AEA4950F-BBAB-4796-BAFF-A213CAC637B4}"/>
          </ac:spMkLst>
        </pc:spChg>
        <pc:spChg chg="mod">
          <ac:chgData name="Jeff Edmonds" userId="a8785b683ef20e23" providerId="LiveId" clId="{30C58ACE-BF9D-4DB4-AE33-C5F1E53563A7}" dt="2021-11-05T19:50:13.493" v="1390" actId="1076"/>
          <ac:spMkLst>
            <pc:docMk/>
            <pc:sldMk cId="1920341899" sldId="2741"/>
            <ac:spMk id="147" creationId="{28567895-00D4-457E-95B1-E3671B4A7BFB}"/>
          </ac:spMkLst>
        </pc:spChg>
        <pc:spChg chg="mod">
          <ac:chgData name="Jeff Edmonds" userId="a8785b683ef20e23" providerId="LiveId" clId="{30C58ACE-BF9D-4DB4-AE33-C5F1E53563A7}" dt="2021-11-05T19:50:13.493" v="1390" actId="1076"/>
          <ac:spMkLst>
            <pc:docMk/>
            <pc:sldMk cId="1920341899" sldId="2741"/>
            <ac:spMk id="148" creationId="{0C31B855-092E-454B-8107-068196EDDE63}"/>
          </ac:spMkLst>
        </pc:spChg>
        <pc:spChg chg="mod">
          <ac:chgData name="Jeff Edmonds" userId="a8785b683ef20e23" providerId="LiveId" clId="{30C58ACE-BF9D-4DB4-AE33-C5F1E53563A7}" dt="2021-11-05T19:50:13.493" v="1390" actId="1076"/>
          <ac:spMkLst>
            <pc:docMk/>
            <pc:sldMk cId="1920341899" sldId="2741"/>
            <ac:spMk id="149" creationId="{023A9FE6-66F7-43BB-A41E-5C9877BFC766}"/>
          </ac:spMkLst>
        </pc:spChg>
        <pc:spChg chg="mod">
          <ac:chgData name="Jeff Edmonds" userId="a8785b683ef20e23" providerId="LiveId" clId="{30C58ACE-BF9D-4DB4-AE33-C5F1E53563A7}" dt="2021-11-05T19:50:13.493" v="1390" actId="1076"/>
          <ac:spMkLst>
            <pc:docMk/>
            <pc:sldMk cId="1920341899" sldId="2741"/>
            <ac:spMk id="150" creationId="{BF92D39D-1DAF-4AED-8977-3CA5979CE92E}"/>
          </ac:spMkLst>
        </pc:spChg>
        <pc:spChg chg="mod">
          <ac:chgData name="Jeff Edmonds" userId="a8785b683ef20e23" providerId="LiveId" clId="{30C58ACE-BF9D-4DB4-AE33-C5F1E53563A7}" dt="2021-11-05T19:50:13.493" v="1390" actId="1076"/>
          <ac:spMkLst>
            <pc:docMk/>
            <pc:sldMk cId="1920341899" sldId="2741"/>
            <ac:spMk id="151" creationId="{2628D425-3D77-4082-8089-518179C313D0}"/>
          </ac:spMkLst>
        </pc:spChg>
        <pc:spChg chg="mod">
          <ac:chgData name="Jeff Edmonds" userId="a8785b683ef20e23" providerId="LiveId" clId="{30C58ACE-BF9D-4DB4-AE33-C5F1E53563A7}" dt="2021-11-05T19:50:13.493" v="1390" actId="1076"/>
          <ac:spMkLst>
            <pc:docMk/>
            <pc:sldMk cId="1920341899" sldId="2741"/>
            <ac:spMk id="152" creationId="{87DD1A49-72E7-4223-A767-1A10C519BEC6}"/>
          </ac:spMkLst>
        </pc:spChg>
        <pc:spChg chg="mod">
          <ac:chgData name="Jeff Edmonds" userId="a8785b683ef20e23" providerId="LiveId" clId="{30C58ACE-BF9D-4DB4-AE33-C5F1E53563A7}" dt="2021-11-05T19:50:13.493" v="1390" actId="1076"/>
          <ac:spMkLst>
            <pc:docMk/>
            <pc:sldMk cId="1920341899" sldId="2741"/>
            <ac:spMk id="153" creationId="{DB0BA75D-78CB-4594-9753-8E1592860FD3}"/>
          </ac:spMkLst>
        </pc:spChg>
        <pc:spChg chg="mod">
          <ac:chgData name="Jeff Edmonds" userId="a8785b683ef20e23" providerId="LiveId" clId="{30C58ACE-BF9D-4DB4-AE33-C5F1E53563A7}" dt="2021-11-05T19:50:13.493" v="1390" actId="1076"/>
          <ac:spMkLst>
            <pc:docMk/>
            <pc:sldMk cId="1920341899" sldId="2741"/>
            <ac:spMk id="154" creationId="{5F08CE7D-6365-4B4B-B68A-01472155642F}"/>
          </ac:spMkLst>
        </pc:spChg>
        <pc:spChg chg="mod">
          <ac:chgData name="Jeff Edmonds" userId="a8785b683ef20e23" providerId="LiveId" clId="{30C58ACE-BF9D-4DB4-AE33-C5F1E53563A7}" dt="2021-11-05T19:50:13.493" v="1390" actId="1076"/>
          <ac:spMkLst>
            <pc:docMk/>
            <pc:sldMk cId="1920341899" sldId="2741"/>
            <ac:spMk id="155" creationId="{B7DFB471-8F26-43E8-A7FE-741E1F22D16B}"/>
          </ac:spMkLst>
        </pc:spChg>
        <pc:spChg chg="mod">
          <ac:chgData name="Jeff Edmonds" userId="a8785b683ef20e23" providerId="LiveId" clId="{30C58ACE-BF9D-4DB4-AE33-C5F1E53563A7}" dt="2021-11-05T19:50:13.493" v="1390" actId="1076"/>
          <ac:spMkLst>
            <pc:docMk/>
            <pc:sldMk cId="1920341899" sldId="2741"/>
            <ac:spMk id="156" creationId="{C95C2381-64EC-4597-AE7C-75C45A272523}"/>
          </ac:spMkLst>
        </pc:spChg>
        <pc:spChg chg="mod">
          <ac:chgData name="Jeff Edmonds" userId="a8785b683ef20e23" providerId="LiveId" clId="{30C58ACE-BF9D-4DB4-AE33-C5F1E53563A7}" dt="2021-11-05T19:50:13.493" v="1390" actId="1076"/>
          <ac:spMkLst>
            <pc:docMk/>
            <pc:sldMk cId="1920341899" sldId="2741"/>
            <ac:spMk id="157" creationId="{99836B33-1160-4153-891A-D111601E6EA6}"/>
          </ac:spMkLst>
        </pc:spChg>
        <pc:spChg chg="mod">
          <ac:chgData name="Jeff Edmonds" userId="a8785b683ef20e23" providerId="LiveId" clId="{30C58ACE-BF9D-4DB4-AE33-C5F1E53563A7}" dt="2021-11-05T19:50:13.493" v="1390" actId="1076"/>
          <ac:spMkLst>
            <pc:docMk/>
            <pc:sldMk cId="1920341899" sldId="2741"/>
            <ac:spMk id="158" creationId="{5865C797-11F3-4555-A571-9DCDF5D50428}"/>
          </ac:spMkLst>
        </pc:spChg>
        <pc:spChg chg="mod">
          <ac:chgData name="Jeff Edmonds" userId="a8785b683ef20e23" providerId="LiveId" clId="{30C58ACE-BF9D-4DB4-AE33-C5F1E53563A7}" dt="2021-11-05T19:50:13.493" v="1390" actId="1076"/>
          <ac:spMkLst>
            <pc:docMk/>
            <pc:sldMk cId="1920341899" sldId="2741"/>
            <ac:spMk id="159" creationId="{99330F6B-E386-4452-833B-04FCB46F3CBD}"/>
          </ac:spMkLst>
        </pc:spChg>
        <pc:spChg chg="mod">
          <ac:chgData name="Jeff Edmonds" userId="a8785b683ef20e23" providerId="LiveId" clId="{30C58ACE-BF9D-4DB4-AE33-C5F1E53563A7}" dt="2021-11-05T19:50:13.493" v="1390" actId="1076"/>
          <ac:spMkLst>
            <pc:docMk/>
            <pc:sldMk cId="1920341899" sldId="2741"/>
            <ac:spMk id="160" creationId="{BE41B7B5-D290-478F-955D-7C0A5758175B}"/>
          </ac:spMkLst>
        </pc:spChg>
        <pc:spChg chg="mod">
          <ac:chgData name="Jeff Edmonds" userId="a8785b683ef20e23" providerId="LiveId" clId="{30C58ACE-BF9D-4DB4-AE33-C5F1E53563A7}" dt="2021-11-05T19:50:13.493" v="1390" actId="1076"/>
          <ac:spMkLst>
            <pc:docMk/>
            <pc:sldMk cId="1920341899" sldId="2741"/>
            <ac:spMk id="161" creationId="{3F63395D-7084-4312-9C45-819A5B5B3338}"/>
          </ac:spMkLst>
        </pc:spChg>
        <pc:spChg chg="mod">
          <ac:chgData name="Jeff Edmonds" userId="a8785b683ef20e23" providerId="LiveId" clId="{30C58ACE-BF9D-4DB4-AE33-C5F1E53563A7}" dt="2021-11-05T19:50:13.493" v="1390" actId="1076"/>
          <ac:spMkLst>
            <pc:docMk/>
            <pc:sldMk cId="1920341899" sldId="2741"/>
            <ac:spMk id="162" creationId="{BCBFCCFE-1910-44F9-AAE1-E47061B1F628}"/>
          </ac:spMkLst>
        </pc:spChg>
        <pc:spChg chg="mod">
          <ac:chgData name="Jeff Edmonds" userId="a8785b683ef20e23" providerId="LiveId" clId="{30C58ACE-BF9D-4DB4-AE33-C5F1E53563A7}" dt="2021-11-05T19:50:13.493" v="1390" actId="1076"/>
          <ac:spMkLst>
            <pc:docMk/>
            <pc:sldMk cId="1920341899" sldId="2741"/>
            <ac:spMk id="163" creationId="{1CC49E85-220F-4C99-8122-5C525F390CD1}"/>
          </ac:spMkLst>
        </pc:spChg>
        <pc:spChg chg="mod">
          <ac:chgData name="Jeff Edmonds" userId="a8785b683ef20e23" providerId="LiveId" clId="{30C58ACE-BF9D-4DB4-AE33-C5F1E53563A7}" dt="2021-11-05T19:50:13.493" v="1390" actId="1076"/>
          <ac:spMkLst>
            <pc:docMk/>
            <pc:sldMk cId="1920341899" sldId="2741"/>
            <ac:spMk id="164" creationId="{ADAE08A4-E7E6-42F4-A178-CA949CA195C3}"/>
          </ac:spMkLst>
        </pc:spChg>
        <pc:spChg chg="mod">
          <ac:chgData name="Jeff Edmonds" userId="a8785b683ef20e23" providerId="LiveId" clId="{30C58ACE-BF9D-4DB4-AE33-C5F1E53563A7}" dt="2021-11-05T19:50:13.493" v="1390" actId="1076"/>
          <ac:spMkLst>
            <pc:docMk/>
            <pc:sldMk cId="1920341899" sldId="2741"/>
            <ac:spMk id="165" creationId="{FC73DD4C-9BAB-4FB4-937E-C9F4A0FFF0D5}"/>
          </ac:spMkLst>
        </pc:spChg>
        <pc:spChg chg="mod">
          <ac:chgData name="Jeff Edmonds" userId="a8785b683ef20e23" providerId="LiveId" clId="{30C58ACE-BF9D-4DB4-AE33-C5F1E53563A7}" dt="2021-11-05T19:50:13.493" v="1390" actId="1076"/>
          <ac:spMkLst>
            <pc:docMk/>
            <pc:sldMk cId="1920341899" sldId="2741"/>
            <ac:spMk id="166" creationId="{87154D09-DEE0-4FDA-A3C7-CC677732B441}"/>
          </ac:spMkLst>
        </pc:spChg>
        <pc:spChg chg="mod">
          <ac:chgData name="Jeff Edmonds" userId="a8785b683ef20e23" providerId="LiveId" clId="{30C58ACE-BF9D-4DB4-AE33-C5F1E53563A7}" dt="2021-11-05T19:50:13.493" v="1390" actId="1076"/>
          <ac:spMkLst>
            <pc:docMk/>
            <pc:sldMk cId="1920341899" sldId="2741"/>
            <ac:spMk id="167" creationId="{8D976E14-530B-4979-9B59-033AD75F00A3}"/>
          </ac:spMkLst>
        </pc:spChg>
        <pc:spChg chg="mod">
          <ac:chgData name="Jeff Edmonds" userId="a8785b683ef20e23" providerId="LiveId" clId="{30C58ACE-BF9D-4DB4-AE33-C5F1E53563A7}" dt="2021-11-05T19:50:13.493" v="1390" actId="1076"/>
          <ac:spMkLst>
            <pc:docMk/>
            <pc:sldMk cId="1920341899" sldId="2741"/>
            <ac:spMk id="168" creationId="{8384A745-04B0-4F56-A79C-880D9A33C53E}"/>
          </ac:spMkLst>
        </pc:spChg>
        <pc:spChg chg="mod">
          <ac:chgData name="Jeff Edmonds" userId="a8785b683ef20e23" providerId="LiveId" clId="{30C58ACE-BF9D-4DB4-AE33-C5F1E53563A7}" dt="2021-11-05T19:50:13.493" v="1390" actId="1076"/>
          <ac:spMkLst>
            <pc:docMk/>
            <pc:sldMk cId="1920341899" sldId="2741"/>
            <ac:spMk id="169" creationId="{352243A5-F91B-41C7-A92D-337B9F643F99}"/>
          </ac:spMkLst>
        </pc:spChg>
        <pc:spChg chg="mod">
          <ac:chgData name="Jeff Edmonds" userId="a8785b683ef20e23" providerId="LiveId" clId="{30C58ACE-BF9D-4DB4-AE33-C5F1E53563A7}" dt="2021-11-05T19:50:13.493" v="1390" actId="1076"/>
          <ac:spMkLst>
            <pc:docMk/>
            <pc:sldMk cId="1920341899" sldId="2741"/>
            <ac:spMk id="170" creationId="{E4C9B46E-7704-406F-AA19-740F63CC1F93}"/>
          </ac:spMkLst>
        </pc:spChg>
        <pc:spChg chg="mod">
          <ac:chgData name="Jeff Edmonds" userId="a8785b683ef20e23" providerId="LiveId" clId="{30C58ACE-BF9D-4DB4-AE33-C5F1E53563A7}" dt="2021-11-05T19:50:13.493" v="1390" actId="1076"/>
          <ac:spMkLst>
            <pc:docMk/>
            <pc:sldMk cId="1920341899" sldId="2741"/>
            <ac:spMk id="171" creationId="{175DF739-0484-4E6E-AC1A-32A7861C8CDF}"/>
          </ac:spMkLst>
        </pc:spChg>
        <pc:spChg chg="mod">
          <ac:chgData name="Jeff Edmonds" userId="a8785b683ef20e23" providerId="LiveId" clId="{30C58ACE-BF9D-4DB4-AE33-C5F1E53563A7}" dt="2021-11-05T19:50:13.493" v="1390" actId="1076"/>
          <ac:spMkLst>
            <pc:docMk/>
            <pc:sldMk cId="1920341899" sldId="2741"/>
            <ac:spMk id="172" creationId="{B97E9582-C7AF-4C86-88B1-0AB7FD7CA75F}"/>
          </ac:spMkLst>
        </pc:spChg>
        <pc:spChg chg="mod">
          <ac:chgData name="Jeff Edmonds" userId="a8785b683ef20e23" providerId="LiveId" clId="{30C58ACE-BF9D-4DB4-AE33-C5F1E53563A7}" dt="2021-11-05T19:50:13.493" v="1390" actId="1076"/>
          <ac:spMkLst>
            <pc:docMk/>
            <pc:sldMk cId="1920341899" sldId="2741"/>
            <ac:spMk id="173" creationId="{DD999A45-B71F-4412-AFB1-47C8F6266EA2}"/>
          </ac:spMkLst>
        </pc:spChg>
        <pc:spChg chg="mod">
          <ac:chgData name="Jeff Edmonds" userId="a8785b683ef20e23" providerId="LiveId" clId="{30C58ACE-BF9D-4DB4-AE33-C5F1E53563A7}" dt="2021-11-05T19:50:13.493" v="1390" actId="1076"/>
          <ac:spMkLst>
            <pc:docMk/>
            <pc:sldMk cId="1920341899" sldId="2741"/>
            <ac:spMk id="174" creationId="{95611370-5B3A-487C-8CC5-247321DB3D7C}"/>
          </ac:spMkLst>
        </pc:spChg>
        <pc:spChg chg="mod">
          <ac:chgData name="Jeff Edmonds" userId="a8785b683ef20e23" providerId="LiveId" clId="{30C58ACE-BF9D-4DB4-AE33-C5F1E53563A7}" dt="2021-11-05T19:50:13.493" v="1390" actId="1076"/>
          <ac:spMkLst>
            <pc:docMk/>
            <pc:sldMk cId="1920341899" sldId="2741"/>
            <ac:spMk id="175" creationId="{E3C16951-EF7F-4443-8F98-510804FC2F20}"/>
          </ac:spMkLst>
        </pc:spChg>
        <pc:spChg chg="mod">
          <ac:chgData name="Jeff Edmonds" userId="a8785b683ef20e23" providerId="LiveId" clId="{30C58ACE-BF9D-4DB4-AE33-C5F1E53563A7}" dt="2021-11-05T19:50:13.493" v="1390" actId="1076"/>
          <ac:spMkLst>
            <pc:docMk/>
            <pc:sldMk cId="1920341899" sldId="2741"/>
            <ac:spMk id="176" creationId="{931F38D5-B8C9-4477-824D-AF1E5C76B8B1}"/>
          </ac:spMkLst>
        </pc:spChg>
        <pc:spChg chg="mod">
          <ac:chgData name="Jeff Edmonds" userId="a8785b683ef20e23" providerId="LiveId" clId="{30C58ACE-BF9D-4DB4-AE33-C5F1E53563A7}" dt="2021-11-05T19:50:13.493" v="1390" actId="1076"/>
          <ac:spMkLst>
            <pc:docMk/>
            <pc:sldMk cId="1920341899" sldId="2741"/>
            <ac:spMk id="177" creationId="{9DC2C2B1-9243-4B17-B6E0-C59E38478A43}"/>
          </ac:spMkLst>
        </pc:spChg>
        <pc:spChg chg="mod">
          <ac:chgData name="Jeff Edmonds" userId="a8785b683ef20e23" providerId="LiveId" clId="{30C58ACE-BF9D-4DB4-AE33-C5F1E53563A7}" dt="2021-11-05T19:50:13.493" v="1390" actId="1076"/>
          <ac:spMkLst>
            <pc:docMk/>
            <pc:sldMk cId="1920341899" sldId="2741"/>
            <ac:spMk id="178" creationId="{98537E7C-5C82-4B2A-9F33-FFA026EE8DC4}"/>
          </ac:spMkLst>
        </pc:spChg>
        <pc:spChg chg="mod">
          <ac:chgData name="Jeff Edmonds" userId="a8785b683ef20e23" providerId="LiveId" clId="{30C58ACE-BF9D-4DB4-AE33-C5F1E53563A7}" dt="2021-11-05T19:50:13.493" v="1390" actId="1076"/>
          <ac:spMkLst>
            <pc:docMk/>
            <pc:sldMk cId="1920341899" sldId="2741"/>
            <ac:spMk id="179" creationId="{5F94AB1A-F408-479A-91E1-EB33CA2C494F}"/>
          </ac:spMkLst>
        </pc:spChg>
        <pc:spChg chg="mod">
          <ac:chgData name="Jeff Edmonds" userId="a8785b683ef20e23" providerId="LiveId" clId="{30C58ACE-BF9D-4DB4-AE33-C5F1E53563A7}" dt="2021-11-05T19:50:13.493" v="1390" actId="1076"/>
          <ac:spMkLst>
            <pc:docMk/>
            <pc:sldMk cId="1920341899" sldId="2741"/>
            <ac:spMk id="180" creationId="{A9486FEA-2315-44E3-B699-CBF5DE19093A}"/>
          </ac:spMkLst>
        </pc:spChg>
        <pc:spChg chg="mod">
          <ac:chgData name="Jeff Edmonds" userId="a8785b683ef20e23" providerId="LiveId" clId="{30C58ACE-BF9D-4DB4-AE33-C5F1E53563A7}" dt="2021-11-05T19:50:13.493" v="1390" actId="1076"/>
          <ac:spMkLst>
            <pc:docMk/>
            <pc:sldMk cId="1920341899" sldId="2741"/>
            <ac:spMk id="181" creationId="{3D9FBE13-2ED4-4925-AD15-978C5BB964BE}"/>
          </ac:spMkLst>
        </pc:spChg>
        <pc:grpChg chg="mod">
          <ac:chgData name="Jeff Edmonds" userId="a8785b683ef20e23" providerId="LiveId" clId="{30C58ACE-BF9D-4DB4-AE33-C5F1E53563A7}" dt="2021-11-05T19:50:21.378" v="1405" actId="1038"/>
          <ac:grpSpMkLst>
            <pc:docMk/>
            <pc:sldMk cId="1920341899" sldId="2741"/>
            <ac:grpSpMk id="51" creationId="{AB77F5D9-F6E1-4033-BE98-863E3718B27F}"/>
          </ac:grpSpMkLst>
        </pc:grpChg>
        <pc:grpChg chg="mod">
          <ac:chgData name="Jeff Edmonds" userId="a8785b683ef20e23" providerId="LiveId" clId="{30C58ACE-BF9D-4DB4-AE33-C5F1E53563A7}" dt="2021-11-05T19:50:13.493" v="1390" actId="1076"/>
          <ac:grpSpMkLst>
            <pc:docMk/>
            <pc:sldMk cId="1920341899" sldId="2741"/>
            <ac:grpSpMk id="139" creationId="{8A67A5EE-14EA-4C31-8A56-CF8AA92B65A5}"/>
          </ac:grpSpMkLst>
        </pc:grpChg>
        <pc:grpChg chg="mod">
          <ac:chgData name="Jeff Edmonds" userId="a8785b683ef20e23" providerId="LiveId" clId="{30C58ACE-BF9D-4DB4-AE33-C5F1E53563A7}" dt="2021-11-05T19:50:13.493" v="1390" actId="1076"/>
          <ac:grpSpMkLst>
            <pc:docMk/>
            <pc:sldMk cId="1920341899" sldId="2741"/>
            <ac:grpSpMk id="141" creationId="{CA485CAD-DDB2-4578-AD20-B0AB6CE55F39}"/>
          </ac:grpSpMkLst>
        </pc:grpChg>
        <pc:grpChg chg="mod">
          <ac:chgData name="Jeff Edmonds" userId="a8785b683ef20e23" providerId="LiveId" clId="{30C58ACE-BF9D-4DB4-AE33-C5F1E53563A7}" dt="2021-11-05T19:50:13.493" v="1390" actId="1076"/>
          <ac:grpSpMkLst>
            <pc:docMk/>
            <pc:sldMk cId="1920341899" sldId="2741"/>
            <ac:grpSpMk id="142" creationId="{0BFDE8DF-3A99-41F8-9912-452C2003A6B9}"/>
          </ac:grpSpMkLst>
        </pc:grpChg>
        <pc:grpChg chg="mod">
          <ac:chgData name="Jeff Edmonds" userId="a8785b683ef20e23" providerId="LiveId" clId="{30C58ACE-BF9D-4DB4-AE33-C5F1E53563A7}" dt="2021-11-05T19:50:13.493" v="1390" actId="1076"/>
          <ac:grpSpMkLst>
            <pc:docMk/>
            <pc:sldMk cId="1920341899" sldId="2741"/>
            <ac:grpSpMk id="143" creationId="{EDC239E2-0A35-4A9E-A19B-04E5C3D8F2E7}"/>
          </ac:grpSpMkLst>
        </pc:grpChg>
        <pc:grpChg chg="mod">
          <ac:chgData name="Jeff Edmonds" userId="a8785b683ef20e23" providerId="LiveId" clId="{30C58ACE-BF9D-4DB4-AE33-C5F1E53563A7}" dt="2021-11-05T19:50:13.493" v="1390" actId="1076"/>
          <ac:grpSpMkLst>
            <pc:docMk/>
            <pc:sldMk cId="1920341899" sldId="2741"/>
            <ac:grpSpMk id="144" creationId="{2712CD35-1E2A-44AD-BBFF-A458BCE14DDD}"/>
          </ac:grpSpMkLst>
        </pc:grpChg>
      </pc:sldChg>
      <pc:sldChg chg="delSp modSp add modAnim">
        <pc:chgData name="Jeff Edmonds" userId="a8785b683ef20e23" providerId="LiveId" clId="{30C58ACE-BF9D-4DB4-AE33-C5F1E53563A7}" dt="2021-11-05T19:45:03.593" v="1153"/>
        <pc:sldMkLst>
          <pc:docMk/>
          <pc:sldMk cId="4047627970" sldId="2742"/>
        </pc:sldMkLst>
        <pc:spChg chg="mod">
          <ac:chgData name="Jeff Edmonds" userId="a8785b683ef20e23" providerId="LiveId" clId="{30C58ACE-BF9D-4DB4-AE33-C5F1E53563A7}" dt="2021-11-05T19:44:30.123" v="1147" actId="1076"/>
          <ac:spMkLst>
            <pc:docMk/>
            <pc:sldMk cId="4047627970" sldId="2742"/>
            <ac:spMk id="29" creationId="{8F6F0C6B-5890-496B-B3FE-0C94A380B4AD}"/>
          </ac:spMkLst>
        </pc:spChg>
        <pc:spChg chg="mod">
          <ac:chgData name="Jeff Edmonds" userId="a8785b683ef20e23" providerId="LiveId" clId="{30C58ACE-BF9D-4DB4-AE33-C5F1E53563A7}" dt="2021-11-05T19:44:30.123" v="1147" actId="1076"/>
          <ac:spMkLst>
            <pc:docMk/>
            <pc:sldMk cId="4047627970" sldId="2742"/>
            <ac:spMk id="30" creationId="{CAF4A4B4-461E-491B-B57E-EE8BB80E09F6}"/>
          </ac:spMkLst>
        </pc:spChg>
        <pc:spChg chg="mod">
          <ac:chgData name="Jeff Edmonds" userId="a8785b683ef20e23" providerId="LiveId" clId="{30C58ACE-BF9D-4DB4-AE33-C5F1E53563A7}" dt="2021-11-05T19:44:30.123" v="1147" actId="1076"/>
          <ac:spMkLst>
            <pc:docMk/>
            <pc:sldMk cId="4047627970" sldId="2742"/>
            <ac:spMk id="31" creationId="{FD06ABCA-E209-4799-B7D2-01DB25E1E526}"/>
          </ac:spMkLst>
        </pc:spChg>
        <pc:spChg chg="mod">
          <ac:chgData name="Jeff Edmonds" userId="a8785b683ef20e23" providerId="LiveId" clId="{30C58ACE-BF9D-4DB4-AE33-C5F1E53563A7}" dt="2021-11-05T19:44:36.870" v="1150" actId="20577"/>
          <ac:spMkLst>
            <pc:docMk/>
            <pc:sldMk cId="4047627970" sldId="2742"/>
            <ac:spMk id="60" creationId="{FD16D571-DA09-4B2B-BA44-0CE1E3EC7BA4}"/>
          </ac:spMkLst>
        </pc:spChg>
        <pc:grpChg chg="mod">
          <ac:chgData name="Jeff Edmonds" userId="a8785b683ef20e23" providerId="LiveId" clId="{30C58ACE-BF9D-4DB4-AE33-C5F1E53563A7}" dt="2021-11-05T19:44:30.123" v="1147" actId="1076"/>
          <ac:grpSpMkLst>
            <pc:docMk/>
            <pc:sldMk cId="4047627970" sldId="2742"/>
            <ac:grpSpMk id="22" creationId="{778CE451-B09F-47CE-B94D-7D58AAC1A073}"/>
          </ac:grpSpMkLst>
        </pc:grpChg>
        <pc:grpChg chg="mod">
          <ac:chgData name="Jeff Edmonds" userId="a8785b683ef20e23" providerId="LiveId" clId="{30C58ACE-BF9D-4DB4-AE33-C5F1E53563A7}" dt="2021-11-05T19:44:30.123" v="1147" actId="1076"/>
          <ac:grpSpMkLst>
            <pc:docMk/>
            <pc:sldMk cId="4047627970" sldId="2742"/>
            <ac:grpSpMk id="23" creationId="{714285BF-3A95-40C5-A59D-30DED183FAEA}"/>
          </ac:grpSpMkLst>
        </pc:grpChg>
        <pc:grpChg chg="del">
          <ac:chgData name="Jeff Edmonds" userId="a8785b683ef20e23" providerId="LiveId" clId="{30C58ACE-BF9D-4DB4-AE33-C5F1E53563A7}" dt="2021-11-05T19:44:26.144" v="1146" actId="478"/>
          <ac:grpSpMkLst>
            <pc:docMk/>
            <pc:sldMk cId="4047627970" sldId="2742"/>
            <ac:grpSpMk id="51" creationId="{DA044A63-1CC3-4CCA-A136-D3868DC774DA}"/>
          </ac:grpSpMkLst>
        </pc:grpChg>
        <pc:picChg chg="mod">
          <ac:chgData name="Jeff Edmonds" userId="a8785b683ef20e23" providerId="LiveId" clId="{30C58ACE-BF9D-4DB4-AE33-C5F1E53563A7}" dt="2021-11-05T19:44:30.123" v="1147" actId="1076"/>
          <ac:picMkLst>
            <pc:docMk/>
            <pc:sldMk cId="4047627970" sldId="2742"/>
            <ac:picMk id="24" creationId="{6B8449C9-0F4B-42A3-9E95-79A3857E12F2}"/>
          </ac:picMkLst>
        </pc:picChg>
        <pc:picChg chg="mod">
          <ac:chgData name="Jeff Edmonds" userId="a8785b683ef20e23" providerId="LiveId" clId="{30C58ACE-BF9D-4DB4-AE33-C5F1E53563A7}" dt="2021-11-05T19:44:30.123" v="1147" actId="1076"/>
          <ac:picMkLst>
            <pc:docMk/>
            <pc:sldMk cId="4047627970" sldId="2742"/>
            <ac:picMk id="25" creationId="{F574E233-F4AE-4047-9AC0-3ED95935247B}"/>
          </ac:picMkLst>
        </pc:picChg>
        <pc:picChg chg="mod">
          <ac:chgData name="Jeff Edmonds" userId="a8785b683ef20e23" providerId="LiveId" clId="{30C58ACE-BF9D-4DB4-AE33-C5F1E53563A7}" dt="2021-11-05T19:44:30.123" v="1147" actId="1076"/>
          <ac:picMkLst>
            <pc:docMk/>
            <pc:sldMk cId="4047627970" sldId="2742"/>
            <ac:picMk id="26" creationId="{6123BD73-028F-4973-8A32-C73BD071EDB5}"/>
          </ac:picMkLst>
        </pc:picChg>
        <pc:picChg chg="mod">
          <ac:chgData name="Jeff Edmonds" userId="a8785b683ef20e23" providerId="LiveId" clId="{30C58ACE-BF9D-4DB4-AE33-C5F1E53563A7}" dt="2021-11-05T19:44:30.123" v="1147" actId="1076"/>
          <ac:picMkLst>
            <pc:docMk/>
            <pc:sldMk cId="4047627970" sldId="2742"/>
            <ac:picMk id="27" creationId="{DE1D0624-4C8B-424C-A212-D1A9FAE052AC}"/>
          </ac:picMkLst>
        </pc:picChg>
        <pc:picChg chg="mod">
          <ac:chgData name="Jeff Edmonds" userId="a8785b683ef20e23" providerId="LiveId" clId="{30C58ACE-BF9D-4DB4-AE33-C5F1E53563A7}" dt="2021-11-05T19:44:30.123" v="1147" actId="1076"/>
          <ac:picMkLst>
            <pc:docMk/>
            <pc:sldMk cId="4047627970" sldId="2742"/>
            <ac:picMk id="32" creationId="{79BDFA76-A077-4A9F-B07A-73352F917763}"/>
          </ac:picMkLst>
        </pc:picChg>
        <pc:picChg chg="mod">
          <ac:chgData name="Jeff Edmonds" userId="a8785b683ef20e23" providerId="LiveId" clId="{30C58ACE-BF9D-4DB4-AE33-C5F1E53563A7}" dt="2021-11-05T19:44:30.123" v="1147" actId="1076"/>
          <ac:picMkLst>
            <pc:docMk/>
            <pc:sldMk cId="4047627970" sldId="2742"/>
            <ac:picMk id="33" creationId="{ABA63341-5F13-4A90-B5D2-58DB3F3EC735}"/>
          </ac:picMkLst>
        </pc:picChg>
        <pc:picChg chg="mod">
          <ac:chgData name="Jeff Edmonds" userId="a8785b683ef20e23" providerId="LiveId" clId="{30C58ACE-BF9D-4DB4-AE33-C5F1E53563A7}" dt="2021-11-05T19:44:30.123" v="1147" actId="1076"/>
          <ac:picMkLst>
            <pc:docMk/>
            <pc:sldMk cId="4047627970" sldId="2742"/>
            <ac:picMk id="34" creationId="{D6B470B0-6E51-457F-B7FD-765E3E2464BD}"/>
          </ac:picMkLst>
        </pc:picChg>
        <pc:picChg chg="mod">
          <ac:chgData name="Jeff Edmonds" userId="a8785b683ef20e23" providerId="LiveId" clId="{30C58ACE-BF9D-4DB4-AE33-C5F1E53563A7}" dt="2021-11-05T19:44:30.123" v="1147" actId="1076"/>
          <ac:picMkLst>
            <pc:docMk/>
            <pc:sldMk cId="4047627970" sldId="2742"/>
            <ac:picMk id="35" creationId="{67604DDD-4799-45A2-82C6-DA4DF4849C75}"/>
          </ac:picMkLst>
        </pc:picChg>
        <pc:picChg chg="mod">
          <ac:chgData name="Jeff Edmonds" userId="a8785b683ef20e23" providerId="LiveId" clId="{30C58ACE-BF9D-4DB4-AE33-C5F1E53563A7}" dt="2021-11-05T19:44:30.123" v="1147" actId="1076"/>
          <ac:picMkLst>
            <pc:docMk/>
            <pc:sldMk cId="4047627970" sldId="2742"/>
            <ac:picMk id="36" creationId="{BFC66C0F-3E8B-4843-BD8B-DFFC9381809A}"/>
          </ac:picMkLst>
        </pc:picChg>
        <pc:picChg chg="mod">
          <ac:chgData name="Jeff Edmonds" userId="a8785b683ef20e23" providerId="LiveId" clId="{30C58ACE-BF9D-4DB4-AE33-C5F1E53563A7}" dt="2021-11-05T19:44:30.123" v="1147" actId="1076"/>
          <ac:picMkLst>
            <pc:docMk/>
            <pc:sldMk cId="4047627970" sldId="2742"/>
            <ac:picMk id="37" creationId="{A5DBEFFA-5BA4-469F-91B4-54FA86A00989}"/>
          </ac:picMkLst>
        </pc:picChg>
        <pc:cxnChg chg="mod">
          <ac:chgData name="Jeff Edmonds" userId="a8785b683ef20e23" providerId="LiveId" clId="{30C58ACE-BF9D-4DB4-AE33-C5F1E53563A7}" dt="2021-11-05T19:44:30.123" v="1147" actId="1076"/>
          <ac:cxnSpMkLst>
            <pc:docMk/>
            <pc:sldMk cId="4047627970" sldId="2742"/>
            <ac:cxnSpMk id="28" creationId="{35259DD8-5873-4FE8-9CC7-340F0C26F86F}"/>
          </ac:cxnSpMkLst>
        </pc:cxnChg>
      </pc:sldChg>
      <pc:sldChg chg="add del">
        <pc:chgData name="Jeff Edmonds" userId="a8785b683ef20e23" providerId="LiveId" clId="{30C58ACE-BF9D-4DB4-AE33-C5F1E53563A7}" dt="2021-11-05T19:53:17.968" v="1438"/>
        <pc:sldMkLst>
          <pc:docMk/>
          <pc:sldMk cId="2066691460" sldId="2743"/>
        </pc:sldMkLst>
      </pc:sldChg>
      <pc:sldChg chg="addSp delSp modSp add modAnim">
        <pc:chgData name="Jeff Edmonds" userId="a8785b683ef20e23" providerId="LiveId" clId="{30C58ACE-BF9D-4DB4-AE33-C5F1E53563A7}" dt="2021-11-05T19:57:18.166" v="1511" actId="20577"/>
        <pc:sldMkLst>
          <pc:docMk/>
          <pc:sldMk cId="3504785572" sldId="2743"/>
        </pc:sldMkLst>
        <pc:spChg chg="add mod">
          <ac:chgData name="Jeff Edmonds" userId="a8785b683ef20e23" providerId="LiveId" clId="{30C58ACE-BF9D-4DB4-AE33-C5F1E53563A7}" dt="2021-11-05T19:55:11.754" v="1459" actId="1035"/>
          <ac:spMkLst>
            <pc:docMk/>
            <pc:sldMk cId="3504785572" sldId="2743"/>
            <ac:spMk id="23" creationId="{34797332-55CA-46CA-9096-2F12168F96ED}"/>
          </ac:spMkLst>
        </pc:spChg>
        <pc:spChg chg="mod">
          <ac:chgData name="Jeff Edmonds" userId="a8785b683ef20e23" providerId="LiveId" clId="{30C58ACE-BF9D-4DB4-AE33-C5F1E53563A7}" dt="2021-11-05T19:56:27.285" v="1505" actId="1035"/>
          <ac:spMkLst>
            <pc:docMk/>
            <pc:sldMk cId="3504785572" sldId="2743"/>
            <ac:spMk id="40" creationId="{84B9B754-EC5F-4EA5-A3E2-7921C77DD731}"/>
          </ac:spMkLst>
        </pc:spChg>
        <pc:spChg chg="del">
          <ac:chgData name="Jeff Edmonds" userId="a8785b683ef20e23" providerId="LiveId" clId="{30C58ACE-BF9D-4DB4-AE33-C5F1E53563A7}" dt="2021-11-05T19:54:59.525" v="1449" actId="478"/>
          <ac:spMkLst>
            <pc:docMk/>
            <pc:sldMk cId="3504785572" sldId="2743"/>
            <ac:spMk id="46" creationId="{00000000-0000-0000-0000-000000000000}"/>
          </ac:spMkLst>
        </pc:spChg>
        <pc:spChg chg="mod">
          <ac:chgData name="Jeff Edmonds" userId="a8785b683ef20e23" providerId="LiveId" clId="{30C58ACE-BF9D-4DB4-AE33-C5F1E53563A7}" dt="2021-11-05T19:57:18.166" v="1511" actId="20577"/>
          <ac:spMkLst>
            <pc:docMk/>
            <pc:sldMk cId="3504785572" sldId="2743"/>
            <ac:spMk id="60" creationId="{FD16D571-DA09-4B2B-BA44-0CE1E3EC7BA4}"/>
          </ac:spMkLst>
        </pc:spChg>
        <pc:grpChg chg="del">
          <ac:chgData name="Jeff Edmonds" userId="a8785b683ef20e23" providerId="LiveId" clId="{30C58ACE-BF9D-4DB4-AE33-C5F1E53563A7}" dt="2021-11-05T19:56:08.241" v="1470" actId="478"/>
          <ac:grpSpMkLst>
            <pc:docMk/>
            <pc:sldMk cId="3504785572" sldId="2743"/>
            <ac:grpSpMk id="51" creationId="{DA044A63-1CC3-4CCA-A136-D3868DC774DA}"/>
          </ac:grpSpMkLst>
        </pc:grpChg>
      </pc:sldChg>
      <pc:sldChg chg="addSp delSp modSp add mod">
        <pc:chgData name="Jeff Edmonds" userId="a8785b683ef20e23" providerId="LiveId" clId="{30C58ACE-BF9D-4DB4-AE33-C5F1E53563A7}" dt="2021-11-05T20:15:06.848" v="1739" actId="478"/>
        <pc:sldMkLst>
          <pc:docMk/>
          <pc:sldMk cId="2474336659" sldId="2744"/>
        </pc:sldMkLst>
        <pc:spChg chg="del">
          <ac:chgData name="Jeff Edmonds" userId="a8785b683ef20e23" providerId="LiveId" clId="{30C58ACE-BF9D-4DB4-AE33-C5F1E53563A7}" dt="2021-11-05T20:15:06.848" v="1739" actId="478"/>
          <ac:spMkLst>
            <pc:docMk/>
            <pc:sldMk cId="2474336659" sldId="2744"/>
            <ac:spMk id="2" creationId="{00000000-0000-0000-0000-000000000000}"/>
          </ac:spMkLst>
        </pc:spChg>
        <pc:spChg chg="del">
          <ac:chgData name="Jeff Edmonds" userId="a8785b683ef20e23" providerId="LiveId" clId="{30C58ACE-BF9D-4DB4-AE33-C5F1E53563A7}" dt="2021-11-05T20:03:22.017" v="1572" actId="478"/>
          <ac:spMkLst>
            <pc:docMk/>
            <pc:sldMk cId="2474336659" sldId="2744"/>
            <ac:spMk id="39" creationId="{00000000-0000-0000-0000-000000000000}"/>
          </ac:spMkLst>
        </pc:spChg>
        <pc:spChg chg="add mod">
          <ac:chgData name="Jeff Edmonds" userId="a8785b683ef20e23" providerId="LiveId" clId="{30C58ACE-BF9D-4DB4-AE33-C5F1E53563A7}" dt="2021-11-05T20:03:23.821" v="1573"/>
          <ac:spMkLst>
            <pc:docMk/>
            <pc:sldMk cId="2474336659" sldId="2744"/>
            <ac:spMk id="42" creationId="{F8737A14-F506-40BC-904E-F2A87E1E3631}"/>
          </ac:spMkLst>
        </pc:spChg>
      </pc:sldChg>
      <pc:sldChg chg="addSp delSp modSp add mod">
        <pc:chgData name="Jeff Edmonds" userId="a8785b683ef20e23" providerId="LiveId" clId="{30C58ACE-BF9D-4DB4-AE33-C5F1E53563A7}" dt="2021-11-05T20:15:08.990" v="1740" actId="478"/>
        <pc:sldMkLst>
          <pc:docMk/>
          <pc:sldMk cId="3788555720" sldId="2745"/>
        </pc:sldMkLst>
        <pc:spChg chg="del">
          <ac:chgData name="Jeff Edmonds" userId="a8785b683ef20e23" providerId="LiveId" clId="{30C58ACE-BF9D-4DB4-AE33-C5F1E53563A7}" dt="2021-11-05T20:15:08.990" v="1740" actId="478"/>
          <ac:spMkLst>
            <pc:docMk/>
            <pc:sldMk cId="3788555720" sldId="2745"/>
            <ac:spMk id="2" creationId="{00000000-0000-0000-0000-000000000000}"/>
          </ac:spMkLst>
        </pc:spChg>
        <pc:spChg chg="del">
          <ac:chgData name="Jeff Edmonds" userId="a8785b683ef20e23" providerId="LiveId" clId="{30C58ACE-BF9D-4DB4-AE33-C5F1E53563A7}" dt="2021-11-05T20:03:28.694" v="1574" actId="478"/>
          <ac:spMkLst>
            <pc:docMk/>
            <pc:sldMk cId="3788555720" sldId="2745"/>
            <ac:spMk id="33" creationId="{00000000-0000-0000-0000-000000000000}"/>
          </ac:spMkLst>
        </pc:spChg>
        <pc:spChg chg="add mod">
          <ac:chgData name="Jeff Edmonds" userId="a8785b683ef20e23" providerId="LiveId" clId="{30C58ACE-BF9D-4DB4-AE33-C5F1E53563A7}" dt="2021-11-05T20:03:30.298" v="1575"/>
          <ac:spMkLst>
            <pc:docMk/>
            <pc:sldMk cId="3788555720" sldId="2745"/>
            <ac:spMk id="35" creationId="{0D66A711-8D85-4AC6-857F-133A3EFC825F}"/>
          </ac:spMkLst>
        </pc:spChg>
      </pc:sldChg>
      <pc:sldChg chg="addSp delSp modSp add mod delAnim modAnim">
        <pc:chgData name="Jeff Edmonds" userId="a8785b683ef20e23" providerId="LiveId" clId="{30C58ACE-BF9D-4DB4-AE33-C5F1E53563A7}" dt="2021-11-05T20:53:02.528" v="2785" actId="14100"/>
        <pc:sldMkLst>
          <pc:docMk/>
          <pc:sldMk cId="192063063" sldId="2746"/>
        </pc:sldMkLst>
        <pc:spChg chg="del">
          <ac:chgData name="Jeff Edmonds" userId="a8785b683ef20e23" providerId="LiveId" clId="{30C58ACE-BF9D-4DB4-AE33-C5F1E53563A7}" dt="2021-11-05T20:15:15.475" v="1741" actId="478"/>
          <ac:spMkLst>
            <pc:docMk/>
            <pc:sldMk cId="192063063" sldId="2746"/>
            <ac:spMk id="2" creationId="{00000000-0000-0000-0000-000000000000}"/>
          </ac:spMkLst>
        </pc:spChg>
        <pc:spChg chg="del">
          <ac:chgData name="Jeff Edmonds" userId="a8785b683ef20e23" providerId="LiveId" clId="{30C58ACE-BF9D-4DB4-AE33-C5F1E53563A7}" dt="2021-11-05T20:13:26.761" v="1732" actId="478"/>
          <ac:spMkLst>
            <pc:docMk/>
            <pc:sldMk cId="192063063" sldId="2746"/>
            <ac:spMk id="3" creationId="{00000000-0000-0000-0000-000000000000}"/>
          </ac:spMkLst>
        </pc:spChg>
        <pc:spChg chg="add mod">
          <ac:chgData name="Jeff Edmonds" userId="a8785b683ef20e23" providerId="LiveId" clId="{30C58ACE-BF9D-4DB4-AE33-C5F1E53563A7}" dt="2021-11-05T20:51:38.700" v="2776" actId="1035"/>
          <ac:spMkLst>
            <pc:docMk/>
            <pc:sldMk cId="192063063" sldId="2746"/>
            <ac:spMk id="4" creationId="{FC0743E7-5A31-4925-90CC-1181B9299C86}"/>
          </ac:spMkLst>
        </pc:spChg>
        <pc:spChg chg="del">
          <ac:chgData name="Jeff Edmonds" userId="a8785b683ef20e23" providerId="LiveId" clId="{30C58ACE-BF9D-4DB4-AE33-C5F1E53563A7}" dt="2021-11-05T20:17:27.678" v="1800" actId="478"/>
          <ac:spMkLst>
            <pc:docMk/>
            <pc:sldMk cId="192063063" sldId="2746"/>
            <ac:spMk id="13" creationId="{00000000-0000-0000-0000-000000000000}"/>
          </ac:spMkLst>
        </pc:spChg>
        <pc:spChg chg="del mod">
          <ac:chgData name="Jeff Edmonds" userId="a8785b683ef20e23" providerId="LiveId" clId="{30C58ACE-BF9D-4DB4-AE33-C5F1E53563A7}" dt="2021-11-05T20:24:30.787" v="2118" actId="478"/>
          <ac:spMkLst>
            <pc:docMk/>
            <pc:sldMk cId="192063063" sldId="2746"/>
            <ac:spMk id="16" creationId="{00000000-0000-0000-0000-000000000000}"/>
          </ac:spMkLst>
        </pc:spChg>
        <pc:spChg chg="del mod">
          <ac:chgData name="Jeff Edmonds" userId="a8785b683ef20e23" providerId="LiveId" clId="{30C58ACE-BF9D-4DB4-AE33-C5F1E53563A7}" dt="2021-11-05T20:24:28.534" v="2117" actId="478"/>
          <ac:spMkLst>
            <pc:docMk/>
            <pc:sldMk cId="192063063" sldId="2746"/>
            <ac:spMk id="17" creationId="{00000000-0000-0000-0000-000000000000}"/>
          </ac:spMkLst>
        </pc:spChg>
        <pc:spChg chg="del">
          <ac:chgData name="Jeff Edmonds" userId="a8785b683ef20e23" providerId="LiveId" clId="{30C58ACE-BF9D-4DB4-AE33-C5F1E53563A7}" dt="2021-11-05T20:03:38.038" v="1576" actId="478"/>
          <ac:spMkLst>
            <pc:docMk/>
            <pc:sldMk cId="192063063" sldId="2746"/>
            <ac:spMk id="25" creationId="{00000000-0000-0000-0000-000000000000}"/>
          </ac:spMkLst>
        </pc:spChg>
        <pc:spChg chg="add mod">
          <ac:chgData name="Jeff Edmonds" userId="a8785b683ef20e23" providerId="LiveId" clId="{30C58ACE-BF9D-4DB4-AE33-C5F1E53563A7}" dt="2021-11-05T20:03:39.705" v="1577"/>
          <ac:spMkLst>
            <pc:docMk/>
            <pc:sldMk cId="192063063" sldId="2746"/>
            <ac:spMk id="26" creationId="{546D87F2-81B7-4099-965F-5E61BE0D259C}"/>
          </ac:spMkLst>
        </pc:spChg>
        <pc:spChg chg="add del mod">
          <ac:chgData name="Jeff Edmonds" userId="a8785b683ef20e23" providerId="LiveId" clId="{30C58ACE-BF9D-4DB4-AE33-C5F1E53563A7}" dt="2021-11-05T20:51:27.143" v="2746" actId="478"/>
          <ac:spMkLst>
            <pc:docMk/>
            <pc:sldMk cId="192063063" sldId="2746"/>
            <ac:spMk id="27" creationId="{DCD510E3-2BAF-4FA8-B328-DC0636B19C7B}"/>
          </ac:spMkLst>
        </pc:spChg>
        <pc:spChg chg="add del mod">
          <ac:chgData name="Jeff Edmonds" userId="a8785b683ef20e23" providerId="LiveId" clId="{30C58ACE-BF9D-4DB4-AE33-C5F1E53563A7}" dt="2021-11-05T20:51:29.792" v="2747" actId="478"/>
          <ac:spMkLst>
            <pc:docMk/>
            <pc:sldMk cId="192063063" sldId="2746"/>
            <ac:spMk id="28" creationId="{3C29FE1D-F4E3-4899-8390-689CEB444AB7}"/>
          </ac:spMkLst>
        </pc:spChg>
        <pc:spChg chg="add mod">
          <ac:chgData name="Jeff Edmonds" userId="a8785b683ef20e23" providerId="LiveId" clId="{30C58ACE-BF9D-4DB4-AE33-C5F1E53563A7}" dt="2021-11-05T20:53:02.528" v="2785" actId="14100"/>
          <ac:spMkLst>
            <pc:docMk/>
            <pc:sldMk cId="192063063" sldId="2746"/>
            <ac:spMk id="30" creationId="{D076D9B5-2004-4929-B355-AC8252125B68}"/>
          </ac:spMkLst>
        </pc:spChg>
        <pc:spChg chg="del">
          <ac:chgData name="Jeff Edmonds" userId="a8785b683ef20e23" providerId="LiveId" clId="{30C58ACE-BF9D-4DB4-AE33-C5F1E53563A7}" dt="2021-11-05T20:17:27.678" v="1800" actId="478"/>
          <ac:spMkLst>
            <pc:docMk/>
            <pc:sldMk cId="192063063" sldId="2746"/>
            <ac:spMk id="31" creationId="{00000000-0000-0000-0000-000000000000}"/>
          </ac:spMkLst>
        </pc:spChg>
        <pc:spChg chg="del">
          <ac:chgData name="Jeff Edmonds" userId="a8785b683ef20e23" providerId="LiveId" clId="{30C58ACE-BF9D-4DB4-AE33-C5F1E53563A7}" dt="2021-11-05T20:17:27.678" v="1800" actId="478"/>
          <ac:spMkLst>
            <pc:docMk/>
            <pc:sldMk cId="192063063" sldId="2746"/>
            <ac:spMk id="37" creationId="{00000000-0000-0000-0000-000000000000}"/>
          </ac:spMkLst>
        </pc:spChg>
        <pc:spChg chg="del">
          <ac:chgData name="Jeff Edmonds" userId="a8785b683ef20e23" providerId="LiveId" clId="{30C58ACE-BF9D-4DB4-AE33-C5F1E53563A7}" dt="2021-11-05T20:17:27.678" v="1800" actId="478"/>
          <ac:spMkLst>
            <pc:docMk/>
            <pc:sldMk cId="192063063" sldId="2746"/>
            <ac:spMk id="38" creationId="{00000000-0000-0000-0000-000000000000}"/>
          </ac:spMkLst>
        </pc:spChg>
        <pc:spChg chg="del">
          <ac:chgData name="Jeff Edmonds" userId="a8785b683ef20e23" providerId="LiveId" clId="{30C58ACE-BF9D-4DB4-AE33-C5F1E53563A7}" dt="2021-11-05T20:17:27.678" v="1800" actId="478"/>
          <ac:spMkLst>
            <pc:docMk/>
            <pc:sldMk cId="192063063" sldId="2746"/>
            <ac:spMk id="39" creationId="{00000000-0000-0000-0000-000000000000}"/>
          </ac:spMkLst>
        </pc:spChg>
        <pc:spChg chg="del">
          <ac:chgData name="Jeff Edmonds" userId="a8785b683ef20e23" providerId="LiveId" clId="{30C58ACE-BF9D-4DB4-AE33-C5F1E53563A7}" dt="2021-11-05T20:17:27.678" v="1800" actId="478"/>
          <ac:spMkLst>
            <pc:docMk/>
            <pc:sldMk cId="192063063" sldId="2746"/>
            <ac:spMk id="40" creationId="{00000000-0000-0000-0000-000000000000}"/>
          </ac:spMkLst>
        </pc:spChg>
        <pc:spChg chg="add mod">
          <ac:chgData name="Jeff Edmonds" userId="a8785b683ef20e23" providerId="LiveId" clId="{30C58ACE-BF9D-4DB4-AE33-C5F1E53563A7}" dt="2021-11-05T20:51:21.894" v="2745"/>
          <ac:spMkLst>
            <pc:docMk/>
            <pc:sldMk cId="192063063" sldId="2746"/>
            <ac:spMk id="41" creationId="{5E783601-BF53-4C44-B263-1734EB141832}"/>
          </ac:spMkLst>
        </pc:spChg>
        <pc:spChg chg="del">
          <ac:chgData name="Jeff Edmonds" userId="a8785b683ef20e23" providerId="LiveId" clId="{30C58ACE-BF9D-4DB4-AE33-C5F1E53563A7}" dt="2021-11-05T20:12:48.103" v="1665" actId="478"/>
          <ac:spMkLst>
            <pc:docMk/>
            <pc:sldMk cId="192063063" sldId="2746"/>
            <ac:spMk id="42" creationId="{00000000-0000-0000-0000-000000000000}"/>
          </ac:spMkLst>
        </pc:spChg>
        <pc:spChg chg="add mod">
          <ac:chgData name="Jeff Edmonds" userId="a8785b683ef20e23" providerId="LiveId" clId="{30C58ACE-BF9D-4DB4-AE33-C5F1E53563A7}" dt="2021-11-05T20:51:21.894" v="2745"/>
          <ac:spMkLst>
            <pc:docMk/>
            <pc:sldMk cId="192063063" sldId="2746"/>
            <ac:spMk id="43" creationId="{9468E37A-F68C-4A9D-9300-85B3AE6D138D}"/>
          </ac:spMkLst>
        </pc:spChg>
        <pc:spChg chg="del">
          <ac:chgData name="Jeff Edmonds" userId="a8785b683ef20e23" providerId="LiveId" clId="{30C58ACE-BF9D-4DB4-AE33-C5F1E53563A7}" dt="2021-11-05T20:12:54.486" v="1666" actId="478"/>
          <ac:spMkLst>
            <pc:docMk/>
            <pc:sldMk cId="192063063" sldId="2746"/>
            <ac:spMk id="45" creationId="{00000000-0000-0000-0000-000000000000}"/>
          </ac:spMkLst>
        </pc:spChg>
        <pc:spChg chg="del mod">
          <ac:chgData name="Jeff Edmonds" userId="a8785b683ef20e23" providerId="LiveId" clId="{30C58ACE-BF9D-4DB4-AE33-C5F1E53563A7}" dt="2021-11-05T20:50:42.884" v="2744" actId="478"/>
          <ac:spMkLst>
            <pc:docMk/>
            <pc:sldMk cId="192063063" sldId="2746"/>
            <ac:spMk id="49" creationId="{00000000-0000-0000-0000-000000000000}"/>
          </ac:spMkLst>
        </pc:spChg>
        <pc:spChg chg="del mod">
          <ac:chgData name="Jeff Edmonds" userId="a8785b683ef20e23" providerId="LiveId" clId="{30C58ACE-BF9D-4DB4-AE33-C5F1E53563A7}" dt="2021-11-05T20:50:40.952" v="2743" actId="478"/>
          <ac:spMkLst>
            <pc:docMk/>
            <pc:sldMk cId="192063063" sldId="2746"/>
            <ac:spMk id="51" creationId="{00000000-0000-0000-0000-000000000000}"/>
          </ac:spMkLst>
        </pc:spChg>
        <pc:picChg chg="add mod">
          <ac:chgData name="Jeff Edmonds" userId="a8785b683ef20e23" providerId="LiveId" clId="{30C58ACE-BF9D-4DB4-AE33-C5F1E53563A7}" dt="2021-11-05T20:51:38.700" v="2776" actId="1035"/>
          <ac:picMkLst>
            <pc:docMk/>
            <pc:sldMk cId="192063063" sldId="2746"/>
            <ac:picMk id="29" creationId="{EDD73FE2-7A1E-467C-88FC-B5045246F9A7}"/>
          </ac:picMkLst>
        </pc:picChg>
        <pc:cxnChg chg="del">
          <ac:chgData name="Jeff Edmonds" userId="a8785b683ef20e23" providerId="LiveId" clId="{30C58ACE-BF9D-4DB4-AE33-C5F1E53563A7}" dt="2021-11-05T20:17:27.678" v="1800" actId="478"/>
          <ac:cxnSpMkLst>
            <pc:docMk/>
            <pc:sldMk cId="192063063" sldId="2746"/>
            <ac:cxnSpMk id="23" creationId="{00000000-0000-0000-0000-000000000000}"/>
          </ac:cxnSpMkLst>
        </pc:cxnChg>
        <pc:cxnChg chg="del">
          <ac:chgData name="Jeff Edmonds" userId="a8785b683ef20e23" providerId="LiveId" clId="{30C58ACE-BF9D-4DB4-AE33-C5F1E53563A7}" dt="2021-11-05T20:17:27.678" v="1800" actId="478"/>
          <ac:cxnSpMkLst>
            <pc:docMk/>
            <pc:sldMk cId="192063063" sldId="2746"/>
            <ac:cxnSpMk id="24" creationId="{00000000-0000-0000-0000-000000000000}"/>
          </ac:cxnSpMkLst>
        </pc:cxnChg>
        <pc:cxnChg chg="del">
          <ac:chgData name="Jeff Edmonds" userId="a8785b683ef20e23" providerId="LiveId" clId="{30C58ACE-BF9D-4DB4-AE33-C5F1E53563A7}" dt="2021-11-05T20:17:27.678" v="1800" actId="478"/>
          <ac:cxnSpMkLst>
            <pc:docMk/>
            <pc:sldMk cId="192063063" sldId="2746"/>
            <ac:cxnSpMk id="32" creationId="{00000000-0000-0000-0000-000000000000}"/>
          </ac:cxnSpMkLst>
        </pc:cxnChg>
        <pc:cxnChg chg="del">
          <ac:chgData name="Jeff Edmonds" userId="a8785b683ef20e23" providerId="LiveId" clId="{30C58ACE-BF9D-4DB4-AE33-C5F1E53563A7}" dt="2021-11-05T20:17:27.678" v="1800" actId="478"/>
          <ac:cxnSpMkLst>
            <pc:docMk/>
            <pc:sldMk cId="192063063" sldId="2746"/>
            <ac:cxnSpMk id="33" creationId="{00000000-0000-0000-0000-000000000000}"/>
          </ac:cxnSpMkLst>
        </pc:cxnChg>
        <pc:cxnChg chg="del mod">
          <ac:chgData name="Jeff Edmonds" userId="a8785b683ef20e23" providerId="LiveId" clId="{30C58ACE-BF9D-4DB4-AE33-C5F1E53563A7}" dt="2021-11-05T20:27:50.219" v="2144" actId="478"/>
          <ac:cxnSpMkLst>
            <pc:docMk/>
            <pc:sldMk cId="192063063" sldId="2746"/>
            <ac:cxnSpMk id="34" creationId="{00000000-0000-0000-0000-000000000000}"/>
          </ac:cxnSpMkLst>
        </pc:cxnChg>
        <pc:cxnChg chg="del">
          <ac:chgData name="Jeff Edmonds" userId="a8785b683ef20e23" providerId="LiveId" clId="{30C58ACE-BF9D-4DB4-AE33-C5F1E53563A7}" dt="2021-11-05T20:17:27.678" v="1800" actId="478"/>
          <ac:cxnSpMkLst>
            <pc:docMk/>
            <pc:sldMk cId="192063063" sldId="2746"/>
            <ac:cxnSpMk id="35" creationId="{00000000-0000-0000-0000-000000000000}"/>
          </ac:cxnSpMkLst>
        </pc:cxnChg>
        <pc:cxnChg chg="del">
          <ac:chgData name="Jeff Edmonds" userId="a8785b683ef20e23" providerId="LiveId" clId="{30C58ACE-BF9D-4DB4-AE33-C5F1E53563A7}" dt="2021-11-05T20:17:27.678" v="1800" actId="478"/>
          <ac:cxnSpMkLst>
            <pc:docMk/>
            <pc:sldMk cId="192063063" sldId="2746"/>
            <ac:cxnSpMk id="36" creationId="{00000000-0000-0000-0000-000000000000}"/>
          </ac:cxnSpMkLst>
        </pc:cxnChg>
      </pc:sldChg>
      <pc:sldChg chg="delSp modSp add del modAnim">
        <pc:chgData name="Jeff Edmonds" userId="a8785b683ef20e23" providerId="LiveId" clId="{30C58ACE-BF9D-4DB4-AE33-C5F1E53563A7}" dt="2021-11-05T20:36:01.779" v="2158" actId="47"/>
        <pc:sldMkLst>
          <pc:docMk/>
          <pc:sldMk cId="3322257064" sldId="2747"/>
        </pc:sldMkLst>
        <pc:spChg chg="del mod">
          <ac:chgData name="Jeff Edmonds" userId="a8785b683ef20e23" providerId="LiveId" clId="{30C58ACE-BF9D-4DB4-AE33-C5F1E53563A7}" dt="2021-11-05T20:16:45.535" v="1752" actId="21"/>
          <ac:spMkLst>
            <pc:docMk/>
            <pc:sldMk cId="3322257064" sldId="2747"/>
            <ac:spMk id="60" creationId="{FD16D571-DA09-4B2B-BA44-0CE1E3EC7BA4}"/>
          </ac:spMkLst>
        </pc:spChg>
      </pc:sldChg>
      <pc:sldChg chg="addSp delSp modSp add mod modAnim">
        <pc:chgData name="Jeff Edmonds" userId="a8785b683ef20e23" providerId="LiveId" clId="{30C58ACE-BF9D-4DB4-AE33-C5F1E53563A7}" dt="2021-11-05T20:53:41.067" v="2787" actId="313"/>
        <pc:sldMkLst>
          <pc:docMk/>
          <pc:sldMk cId="2351728333" sldId="2748"/>
        </pc:sldMkLst>
        <pc:spChg chg="del">
          <ac:chgData name="Jeff Edmonds" userId="a8785b683ef20e23" providerId="LiveId" clId="{30C58ACE-BF9D-4DB4-AE33-C5F1E53563A7}" dt="2021-11-05T20:14:55.967" v="1737" actId="478"/>
          <ac:spMkLst>
            <pc:docMk/>
            <pc:sldMk cId="2351728333" sldId="2748"/>
            <ac:spMk id="2" creationId="{00000000-0000-0000-0000-000000000000}"/>
          </ac:spMkLst>
        </pc:spChg>
        <pc:spChg chg="mod">
          <ac:chgData name="Jeff Edmonds" userId="a8785b683ef20e23" providerId="LiveId" clId="{30C58ACE-BF9D-4DB4-AE33-C5F1E53563A7}" dt="2021-11-05T20:53:41.067" v="2787" actId="313"/>
          <ac:spMkLst>
            <pc:docMk/>
            <pc:sldMk cId="2351728333" sldId="2748"/>
            <ac:spMk id="17" creationId="{00000000-0000-0000-0000-000000000000}"/>
          </ac:spMkLst>
        </pc:spChg>
        <pc:spChg chg="del">
          <ac:chgData name="Jeff Edmonds" userId="a8785b683ef20e23" providerId="LiveId" clId="{30C58ACE-BF9D-4DB4-AE33-C5F1E53563A7}" dt="2021-11-05T20:14:22.988" v="1734" actId="478"/>
          <ac:spMkLst>
            <pc:docMk/>
            <pc:sldMk cId="2351728333" sldId="2748"/>
            <ac:spMk id="25" creationId="{00000000-0000-0000-0000-000000000000}"/>
          </ac:spMkLst>
        </pc:spChg>
        <pc:spChg chg="add mod">
          <ac:chgData name="Jeff Edmonds" userId="a8785b683ef20e23" providerId="LiveId" clId="{30C58ACE-BF9D-4DB4-AE33-C5F1E53563A7}" dt="2021-11-05T20:14:30.818" v="1735"/>
          <ac:spMkLst>
            <pc:docMk/>
            <pc:sldMk cId="2351728333" sldId="2748"/>
            <ac:spMk id="26" creationId="{DBD0E7EC-3BD0-4D40-A014-C11A3486FC4A}"/>
          </ac:spMkLst>
        </pc:spChg>
        <pc:spChg chg="mod">
          <ac:chgData name="Jeff Edmonds" userId="a8785b683ef20e23" providerId="LiveId" clId="{30C58ACE-BF9D-4DB4-AE33-C5F1E53563A7}" dt="2021-11-05T20:14:44.548" v="1736" actId="20577"/>
          <ac:spMkLst>
            <pc:docMk/>
            <pc:sldMk cId="2351728333" sldId="2748"/>
            <ac:spMk id="51" creationId="{00000000-0000-0000-0000-000000000000}"/>
          </ac:spMkLst>
        </pc:spChg>
      </pc:sldChg>
      <pc:sldChg chg="addSp delSp modSp add mod delAnim modAnim">
        <pc:chgData name="Jeff Edmonds" userId="a8785b683ef20e23" providerId="LiveId" clId="{30C58ACE-BF9D-4DB4-AE33-C5F1E53563A7}" dt="2021-11-05T21:10:15.388" v="3259" actId="207"/>
        <pc:sldMkLst>
          <pc:docMk/>
          <pc:sldMk cId="819264339" sldId="2749"/>
        </pc:sldMkLst>
        <pc:spChg chg="mod">
          <ac:chgData name="Jeff Edmonds" userId="a8785b683ef20e23" providerId="LiveId" clId="{30C58ACE-BF9D-4DB4-AE33-C5F1E53563A7}" dt="2021-11-05T20:50:17.495" v="2741" actId="1035"/>
          <ac:spMkLst>
            <pc:docMk/>
            <pc:sldMk cId="819264339" sldId="2749"/>
            <ac:spMk id="4" creationId="{FC0743E7-5A31-4925-90CC-1181B9299C86}"/>
          </ac:spMkLst>
        </pc:spChg>
        <pc:spChg chg="add del mod">
          <ac:chgData name="Jeff Edmonds" userId="a8785b683ef20e23" providerId="LiveId" clId="{30C58ACE-BF9D-4DB4-AE33-C5F1E53563A7}" dt="2021-11-05T20:38:18.066" v="2277" actId="478"/>
          <ac:spMkLst>
            <pc:docMk/>
            <pc:sldMk cId="819264339" sldId="2749"/>
            <ac:spMk id="13" creationId="{656CDAF9-D8C6-42BD-A691-F6E632D10D7D}"/>
          </ac:spMkLst>
        </pc:spChg>
        <pc:spChg chg="add mod">
          <ac:chgData name="Jeff Edmonds" userId="a8785b683ef20e23" providerId="LiveId" clId="{30C58ACE-BF9D-4DB4-AE33-C5F1E53563A7}" dt="2021-11-05T20:50:17.495" v="2741" actId="1035"/>
          <ac:spMkLst>
            <pc:docMk/>
            <pc:sldMk cId="819264339" sldId="2749"/>
            <ac:spMk id="15" creationId="{25107200-3AEB-4C14-B5E6-1C32D2E8BB4E}"/>
          </ac:spMkLst>
        </pc:spChg>
        <pc:spChg chg="del">
          <ac:chgData name="Jeff Edmonds" userId="a8785b683ef20e23" providerId="LiveId" clId="{30C58ACE-BF9D-4DB4-AE33-C5F1E53563A7}" dt="2021-11-05T20:34:42.753" v="2155" actId="478"/>
          <ac:spMkLst>
            <pc:docMk/>
            <pc:sldMk cId="819264339" sldId="2749"/>
            <ac:spMk id="16" creationId="{00000000-0000-0000-0000-000000000000}"/>
          </ac:spMkLst>
        </pc:spChg>
        <pc:spChg chg="del">
          <ac:chgData name="Jeff Edmonds" userId="a8785b683ef20e23" providerId="LiveId" clId="{30C58ACE-BF9D-4DB4-AE33-C5F1E53563A7}" dt="2021-11-05T20:34:42.753" v="2155" actId="478"/>
          <ac:spMkLst>
            <pc:docMk/>
            <pc:sldMk cId="819264339" sldId="2749"/>
            <ac:spMk id="17" creationId="{00000000-0000-0000-0000-000000000000}"/>
          </ac:spMkLst>
        </pc:spChg>
        <pc:spChg chg="mod">
          <ac:chgData name="Jeff Edmonds" userId="a8785b683ef20e23" providerId="LiveId" clId="{30C58ACE-BF9D-4DB4-AE33-C5F1E53563A7}" dt="2021-11-05T20:54:44.680" v="2832" actId="1076"/>
          <ac:spMkLst>
            <pc:docMk/>
            <pc:sldMk cId="819264339" sldId="2749"/>
            <ac:spMk id="20" creationId="{F5726A24-E835-467E-979E-1423E103E513}"/>
          </ac:spMkLst>
        </pc:spChg>
        <pc:spChg chg="mod">
          <ac:chgData name="Jeff Edmonds" userId="a8785b683ef20e23" providerId="LiveId" clId="{30C58ACE-BF9D-4DB4-AE33-C5F1E53563A7}" dt="2021-11-05T20:54:44.680" v="2832" actId="1076"/>
          <ac:spMkLst>
            <pc:docMk/>
            <pc:sldMk cId="819264339" sldId="2749"/>
            <ac:spMk id="21" creationId="{7293E496-FA95-44EF-AC17-7265FB6C0B2E}"/>
          </ac:spMkLst>
        </pc:spChg>
        <pc:spChg chg="mod">
          <ac:chgData name="Jeff Edmonds" userId="a8785b683ef20e23" providerId="LiveId" clId="{30C58ACE-BF9D-4DB4-AE33-C5F1E53563A7}" dt="2021-11-05T20:54:44.680" v="2832" actId="1076"/>
          <ac:spMkLst>
            <pc:docMk/>
            <pc:sldMk cId="819264339" sldId="2749"/>
            <ac:spMk id="22" creationId="{102CEE1E-304A-44A4-AD84-1CF9C2BE73F9}"/>
          </ac:spMkLst>
        </pc:spChg>
        <pc:spChg chg="mod">
          <ac:chgData name="Jeff Edmonds" userId="a8785b683ef20e23" providerId="LiveId" clId="{30C58ACE-BF9D-4DB4-AE33-C5F1E53563A7}" dt="2021-11-05T20:54:44.680" v="2832" actId="1076"/>
          <ac:spMkLst>
            <pc:docMk/>
            <pc:sldMk cId="819264339" sldId="2749"/>
            <ac:spMk id="23" creationId="{27CD85D8-9420-4F55-B331-9F7B6E1304F5}"/>
          </ac:spMkLst>
        </pc:spChg>
        <pc:spChg chg="mod">
          <ac:chgData name="Jeff Edmonds" userId="a8785b683ef20e23" providerId="LiveId" clId="{30C58ACE-BF9D-4DB4-AE33-C5F1E53563A7}" dt="2021-11-05T20:54:44.680" v="2832" actId="1076"/>
          <ac:spMkLst>
            <pc:docMk/>
            <pc:sldMk cId="819264339" sldId="2749"/>
            <ac:spMk id="24" creationId="{CA58E641-D694-4ECF-8ED5-8668B496267E}"/>
          </ac:spMkLst>
        </pc:spChg>
        <pc:spChg chg="mod">
          <ac:chgData name="Jeff Edmonds" userId="a8785b683ef20e23" providerId="LiveId" clId="{30C58ACE-BF9D-4DB4-AE33-C5F1E53563A7}" dt="2021-11-05T20:54:44.680" v="2832" actId="1076"/>
          <ac:spMkLst>
            <pc:docMk/>
            <pc:sldMk cId="819264339" sldId="2749"/>
            <ac:spMk id="25" creationId="{B5AFF3EC-CF3B-4406-802F-A2492D868864}"/>
          </ac:spMkLst>
        </pc:spChg>
        <pc:spChg chg="mod">
          <ac:chgData name="Jeff Edmonds" userId="a8785b683ef20e23" providerId="LiveId" clId="{30C58ACE-BF9D-4DB4-AE33-C5F1E53563A7}" dt="2021-11-05T20:55:49.892" v="2855" actId="1076"/>
          <ac:spMkLst>
            <pc:docMk/>
            <pc:sldMk cId="819264339" sldId="2749"/>
            <ac:spMk id="26" creationId="{546D87F2-81B7-4099-965F-5E61BE0D259C}"/>
          </ac:spMkLst>
        </pc:spChg>
        <pc:spChg chg="mod">
          <ac:chgData name="Jeff Edmonds" userId="a8785b683ef20e23" providerId="LiveId" clId="{30C58ACE-BF9D-4DB4-AE33-C5F1E53563A7}" dt="2021-11-05T20:50:17.495" v="2741" actId="1035"/>
          <ac:spMkLst>
            <pc:docMk/>
            <pc:sldMk cId="819264339" sldId="2749"/>
            <ac:spMk id="27" creationId="{DCD510E3-2BAF-4FA8-B328-DC0636B19C7B}"/>
          </ac:spMkLst>
        </pc:spChg>
        <pc:spChg chg="mod">
          <ac:chgData name="Jeff Edmonds" userId="a8785b683ef20e23" providerId="LiveId" clId="{30C58ACE-BF9D-4DB4-AE33-C5F1E53563A7}" dt="2021-11-05T20:50:17.495" v="2741" actId="1035"/>
          <ac:spMkLst>
            <pc:docMk/>
            <pc:sldMk cId="819264339" sldId="2749"/>
            <ac:spMk id="28" creationId="{3C29FE1D-F4E3-4899-8390-689CEB444AB7}"/>
          </ac:spMkLst>
        </pc:spChg>
        <pc:spChg chg="del">
          <ac:chgData name="Jeff Edmonds" userId="a8785b683ef20e23" providerId="LiveId" clId="{30C58ACE-BF9D-4DB4-AE33-C5F1E53563A7}" dt="2021-11-05T20:34:45.651" v="2156" actId="478"/>
          <ac:spMkLst>
            <pc:docMk/>
            <pc:sldMk cId="819264339" sldId="2749"/>
            <ac:spMk id="30" creationId="{D076D9B5-2004-4929-B355-AC8252125B68}"/>
          </ac:spMkLst>
        </pc:spChg>
        <pc:spChg chg="mod">
          <ac:chgData name="Jeff Edmonds" userId="a8785b683ef20e23" providerId="LiveId" clId="{30C58ACE-BF9D-4DB4-AE33-C5F1E53563A7}" dt="2021-11-05T20:54:44.680" v="2832" actId="1076"/>
          <ac:spMkLst>
            <pc:docMk/>
            <pc:sldMk cId="819264339" sldId="2749"/>
            <ac:spMk id="31" creationId="{6D4745BB-39BE-45FF-BA12-93AF93F62BED}"/>
          </ac:spMkLst>
        </pc:spChg>
        <pc:spChg chg="mod">
          <ac:chgData name="Jeff Edmonds" userId="a8785b683ef20e23" providerId="LiveId" clId="{30C58ACE-BF9D-4DB4-AE33-C5F1E53563A7}" dt="2021-11-05T20:54:44.680" v="2832" actId="1076"/>
          <ac:spMkLst>
            <pc:docMk/>
            <pc:sldMk cId="819264339" sldId="2749"/>
            <ac:spMk id="32" creationId="{A5B0C955-4F7E-4467-B5C8-ECC477CF451F}"/>
          </ac:spMkLst>
        </pc:spChg>
        <pc:spChg chg="mod">
          <ac:chgData name="Jeff Edmonds" userId="a8785b683ef20e23" providerId="LiveId" clId="{30C58ACE-BF9D-4DB4-AE33-C5F1E53563A7}" dt="2021-11-05T20:54:44.680" v="2832" actId="1076"/>
          <ac:spMkLst>
            <pc:docMk/>
            <pc:sldMk cId="819264339" sldId="2749"/>
            <ac:spMk id="33" creationId="{07278E4D-49B9-4B36-80F1-3EB56EF9A552}"/>
          </ac:spMkLst>
        </pc:spChg>
        <pc:spChg chg="mod">
          <ac:chgData name="Jeff Edmonds" userId="a8785b683ef20e23" providerId="LiveId" clId="{30C58ACE-BF9D-4DB4-AE33-C5F1E53563A7}" dt="2021-11-05T20:54:44.680" v="2832" actId="1076"/>
          <ac:spMkLst>
            <pc:docMk/>
            <pc:sldMk cId="819264339" sldId="2749"/>
            <ac:spMk id="35" creationId="{E09E77E0-47BA-4F63-8A4D-49EF89839A6B}"/>
          </ac:spMkLst>
        </pc:spChg>
        <pc:spChg chg="mod">
          <ac:chgData name="Jeff Edmonds" userId="a8785b683ef20e23" providerId="LiveId" clId="{30C58ACE-BF9D-4DB4-AE33-C5F1E53563A7}" dt="2021-11-05T20:54:44.680" v="2832" actId="1076"/>
          <ac:spMkLst>
            <pc:docMk/>
            <pc:sldMk cId="819264339" sldId="2749"/>
            <ac:spMk id="36" creationId="{E6E57352-3740-44BB-A016-B077A4E125F7}"/>
          </ac:spMkLst>
        </pc:spChg>
        <pc:spChg chg="mod">
          <ac:chgData name="Jeff Edmonds" userId="a8785b683ef20e23" providerId="LiveId" clId="{30C58ACE-BF9D-4DB4-AE33-C5F1E53563A7}" dt="2021-11-05T20:54:44.680" v="2832" actId="1076"/>
          <ac:spMkLst>
            <pc:docMk/>
            <pc:sldMk cId="819264339" sldId="2749"/>
            <ac:spMk id="37" creationId="{B7C71461-625E-4664-A4B5-8DAE9FBF42C2}"/>
          </ac:spMkLst>
        </pc:spChg>
        <pc:spChg chg="mod">
          <ac:chgData name="Jeff Edmonds" userId="a8785b683ef20e23" providerId="LiveId" clId="{30C58ACE-BF9D-4DB4-AE33-C5F1E53563A7}" dt="2021-11-05T20:54:44.680" v="2832" actId="1076"/>
          <ac:spMkLst>
            <pc:docMk/>
            <pc:sldMk cId="819264339" sldId="2749"/>
            <ac:spMk id="38" creationId="{9CF1FEF7-3D62-4400-9E54-100576768327}"/>
          </ac:spMkLst>
        </pc:spChg>
        <pc:spChg chg="add mod">
          <ac:chgData name="Jeff Edmonds" userId="a8785b683ef20e23" providerId="LiveId" clId="{30C58ACE-BF9D-4DB4-AE33-C5F1E53563A7}" dt="2021-11-05T20:54:25.729" v="2829" actId="14100"/>
          <ac:spMkLst>
            <pc:docMk/>
            <pc:sldMk cId="819264339" sldId="2749"/>
            <ac:spMk id="39" creationId="{A6B23CD1-080F-4202-9ECD-421BD56538BA}"/>
          </ac:spMkLst>
        </pc:spChg>
        <pc:spChg chg="mod">
          <ac:chgData name="Jeff Edmonds" userId="a8785b683ef20e23" providerId="LiveId" clId="{30C58ACE-BF9D-4DB4-AE33-C5F1E53563A7}" dt="2021-11-05T20:50:17.495" v="2741" actId="1035"/>
          <ac:spMkLst>
            <pc:docMk/>
            <pc:sldMk cId="819264339" sldId="2749"/>
            <ac:spMk id="41" creationId="{E2A2B967-0715-4A11-8854-54CD5E40ECBB}"/>
          </ac:spMkLst>
        </pc:spChg>
        <pc:spChg chg="mod">
          <ac:chgData name="Jeff Edmonds" userId="a8785b683ef20e23" providerId="LiveId" clId="{30C58ACE-BF9D-4DB4-AE33-C5F1E53563A7}" dt="2021-11-05T20:50:17.495" v="2741" actId="1035"/>
          <ac:spMkLst>
            <pc:docMk/>
            <pc:sldMk cId="819264339" sldId="2749"/>
            <ac:spMk id="42" creationId="{FB417C93-3CB6-4702-9F5B-273ABE25F27E}"/>
          </ac:spMkLst>
        </pc:spChg>
        <pc:spChg chg="mod">
          <ac:chgData name="Jeff Edmonds" userId="a8785b683ef20e23" providerId="LiveId" clId="{30C58ACE-BF9D-4DB4-AE33-C5F1E53563A7}" dt="2021-11-05T20:50:17.495" v="2741" actId="1035"/>
          <ac:spMkLst>
            <pc:docMk/>
            <pc:sldMk cId="819264339" sldId="2749"/>
            <ac:spMk id="43" creationId="{3132D829-0B32-48BC-B2A8-8D6A1339407A}"/>
          </ac:spMkLst>
        </pc:spChg>
        <pc:spChg chg="mod">
          <ac:chgData name="Jeff Edmonds" userId="a8785b683ef20e23" providerId="LiveId" clId="{30C58ACE-BF9D-4DB4-AE33-C5F1E53563A7}" dt="2021-11-05T20:50:17.495" v="2741" actId="1035"/>
          <ac:spMkLst>
            <pc:docMk/>
            <pc:sldMk cId="819264339" sldId="2749"/>
            <ac:spMk id="44" creationId="{32A3DB19-606C-4F11-97A4-A587C398EEC5}"/>
          </ac:spMkLst>
        </pc:spChg>
        <pc:spChg chg="mod">
          <ac:chgData name="Jeff Edmonds" userId="a8785b683ef20e23" providerId="LiveId" clId="{30C58ACE-BF9D-4DB4-AE33-C5F1E53563A7}" dt="2021-11-05T20:50:17.495" v="2741" actId="1035"/>
          <ac:spMkLst>
            <pc:docMk/>
            <pc:sldMk cId="819264339" sldId="2749"/>
            <ac:spMk id="45" creationId="{8F34150A-5A79-4A9A-8920-D24CB6B95F4A}"/>
          </ac:spMkLst>
        </pc:spChg>
        <pc:spChg chg="mod">
          <ac:chgData name="Jeff Edmonds" userId="a8785b683ef20e23" providerId="LiveId" clId="{30C58ACE-BF9D-4DB4-AE33-C5F1E53563A7}" dt="2021-11-05T20:50:17.495" v="2741" actId="1035"/>
          <ac:spMkLst>
            <pc:docMk/>
            <pc:sldMk cId="819264339" sldId="2749"/>
            <ac:spMk id="46" creationId="{CDB37FD7-E795-4877-9D53-9954AF0C8AB2}"/>
          </ac:spMkLst>
        </pc:spChg>
        <pc:spChg chg="mod">
          <ac:chgData name="Jeff Edmonds" userId="a8785b683ef20e23" providerId="LiveId" clId="{30C58ACE-BF9D-4DB4-AE33-C5F1E53563A7}" dt="2021-11-05T20:50:17.495" v="2741" actId="1035"/>
          <ac:spMkLst>
            <pc:docMk/>
            <pc:sldMk cId="819264339" sldId="2749"/>
            <ac:spMk id="47" creationId="{E9531157-FC13-48A4-88F8-3BABA3AFCD6E}"/>
          </ac:spMkLst>
        </pc:spChg>
        <pc:spChg chg="mod">
          <ac:chgData name="Jeff Edmonds" userId="a8785b683ef20e23" providerId="LiveId" clId="{30C58ACE-BF9D-4DB4-AE33-C5F1E53563A7}" dt="2021-11-05T21:10:15.388" v="3259" actId="207"/>
          <ac:spMkLst>
            <pc:docMk/>
            <pc:sldMk cId="819264339" sldId="2749"/>
            <ac:spMk id="49" creationId="{00000000-0000-0000-0000-000000000000}"/>
          </ac:spMkLst>
        </pc:spChg>
        <pc:spChg chg="mod">
          <ac:chgData name="Jeff Edmonds" userId="a8785b683ef20e23" providerId="LiveId" clId="{30C58ACE-BF9D-4DB4-AE33-C5F1E53563A7}" dt="2021-11-05T20:50:17.495" v="2741" actId="1035"/>
          <ac:spMkLst>
            <pc:docMk/>
            <pc:sldMk cId="819264339" sldId="2749"/>
            <ac:spMk id="50" creationId="{EA478C6F-14F3-433F-8DB2-3361AD7E51C9}"/>
          </ac:spMkLst>
        </pc:spChg>
        <pc:spChg chg="del">
          <ac:chgData name="Jeff Edmonds" userId="a8785b683ef20e23" providerId="LiveId" clId="{30C58ACE-BF9D-4DB4-AE33-C5F1E53563A7}" dt="2021-11-05T20:49:35.104" v="2685" actId="478"/>
          <ac:spMkLst>
            <pc:docMk/>
            <pc:sldMk cId="819264339" sldId="2749"/>
            <ac:spMk id="51" creationId="{00000000-0000-0000-0000-000000000000}"/>
          </ac:spMkLst>
        </pc:spChg>
        <pc:spChg chg="mod">
          <ac:chgData name="Jeff Edmonds" userId="a8785b683ef20e23" providerId="LiveId" clId="{30C58ACE-BF9D-4DB4-AE33-C5F1E53563A7}" dt="2021-11-05T20:50:17.495" v="2741" actId="1035"/>
          <ac:spMkLst>
            <pc:docMk/>
            <pc:sldMk cId="819264339" sldId="2749"/>
            <ac:spMk id="52" creationId="{CD95A165-ED60-44A6-8100-536AE4191404}"/>
          </ac:spMkLst>
        </pc:spChg>
        <pc:spChg chg="add mod">
          <ac:chgData name="Jeff Edmonds" userId="a8785b683ef20e23" providerId="LiveId" clId="{30C58ACE-BF9D-4DB4-AE33-C5F1E53563A7}" dt="2021-11-05T20:54:39.999" v="2831" actId="1076"/>
          <ac:spMkLst>
            <pc:docMk/>
            <pc:sldMk cId="819264339" sldId="2749"/>
            <ac:spMk id="53" creationId="{C9AAF8CE-72A9-4821-996D-0A19C172EC95}"/>
          </ac:spMkLst>
        </pc:spChg>
        <pc:spChg chg="add mod">
          <ac:chgData name="Jeff Edmonds" userId="a8785b683ef20e23" providerId="LiveId" clId="{30C58ACE-BF9D-4DB4-AE33-C5F1E53563A7}" dt="2021-11-05T20:50:17.495" v="2741" actId="1035"/>
          <ac:spMkLst>
            <pc:docMk/>
            <pc:sldMk cId="819264339" sldId="2749"/>
            <ac:spMk id="54" creationId="{9D04094D-39B3-47EF-A64B-FC35B07BB811}"/>
          </ac:spMkLst>
        </pc:spChg>
        <pc:spChg chg="add mod">
          <ac:chgData name="Jeff Edmonds" userId="a8785b683ef20e23" providerId="LiveId" clId="{30C58ACE-BF9D-4DB4-AE33-C5F1E53563A7}" dt="2021-11-05T20:50:17.495" v="2741" actId="1035"/>
          <ac:spMkLst>
            <pc:docMk/>
            <pc:sldMk cId="819264339" sldId="2749"/>
            <ac:spMk id="55" creationId="{7F4A510F-9317-4599-A7B9-2DA5D4D9AEC8}"/>
          </ac:spMkLst>
        </pc:spChg>
        <pc:spChg chg="add del mod">
          <ac:chgData name="Jeff Edmonds" userId="a8785b683ef20e23" providerId="LiveId" clId="{30C58ACE-BF9D-4DB4-AE33-C5F1E53563A7}" dt="2021-11-05T20:45:17.551" v="2642" actId="478"/>
          <ac:spMkLst>
            <pc:docMk/>
            <pc:sldMk cId="819264339" sldId="2749"/>
            <ac:spMk id="56" creationId="{F7D7B451-52D9-488B-90A0-E9F181751E08}"/>
          </ac:spMkLst>
        </pc:spChg>
        <pc:spChg chg="add mod">
          <ac:chgData name="Jeff Edmonds" userId="a8785b683ef20e23" providerId="LiveId" clId="{30C58ACE-BF9D-4DB4-AE33-C5F1E53563A7}" dt="2021-11-05T20:59:59.129" v="3002" actId="207"/>
          <ac:spMkLst>
            <pc:docMk/>
            <pc:sldMk cId="819264339" sldId="2749"/>
            <ac:spMk id="57" creationId="{88D27EB1-B04F-495A-8738-18B229B45912}"/>
          </ac:spMkLst>
        </pc:spChg>
        <pc:spChg chg="add mod">
          <ac:chgData name="Jeff Edmonds" userId="a8785b683ef20e23" providerId="LiveId" clId="{30C58ACE-BF9D-4DB4-AE33-C5F1E53563A7}" dt="2021-11-05T21:00:05.148" v="3003" actId="207"/>
          <ac:spMkLst>
            <pc:docMk/>
            <pc:sldMk cId="819264339" sldId="2749"/>
            <ac:spMk id="58" creationId="{A31FEFCF-776B-4113-AAB2-3C2E9F46DBE6}"/>
          </ac:spMkLst>
        </pc:spChg>
        <pc:spChg chg="add mod">
          <ac:chgData name="Jeff Edmonds" userId="a8785b683ef20e23" providerId="LiveId" clId="{30C58ACE-BF9D-4DB4-AE33-C5F1E53563A7}" dt="2021-11-05T21:04:14.974" v="3139" actId="207"/>
          <ac:spMkLst>
            <pc:docMk/>
            <pc:sldMk cId="819264339" sldId="2749"/>
            <ac:spMk id="59" creationId="{5B84AEB3-5AA4-4C1A-ADA5-D484E7C9ECE1}"/>
          </ac:spMkLst>
        </pc:spChg>
        <pc:spChg chg="add mod">
          <ac:chgData name="Jeff Edmonds" userId="a8785b683ef20e23" providerId="LiveId" clId="{30C58ACE-BF9D-4DB4-AE33-C5F1E53563A7}" dt="2021-11-05T21:05:15.867" v="3198" actId="1036"/>
          <ac:spMkLst>
            <pc:docMk/>
            <pc:sldMk cId="819264339" sldId="2749"/>
            <ac:spMk id="60" creationId="{05B4F77C-0DCB-4CC0-B15A-BF0BE78E79FB}"/>
          </ac:spMkLst>
        </pc:spChg>
        <pc:spChg chg="add mod">
          <ac:chgData name="Jeff Edmonds" userId="a8785b683ef20e23" providerId="LiveId" clId="{30C58ACE-BF9D-4DB4-AE33-C5F1E53563A7}" dt="2021-11-05T21:06:31.788" v="3244" actId="1038"/>
          <ac:spMkLst>
            <pc:docMk/>
            <pc:sldMk cId="819264339" sldId="2749"/>
            <ac:spMk id="61" creationId="{C719706E-16BB-4D71-88C3-A8F97857F602}"/>
          </ac:spMkLst>
        </pc:spChg>
        <pc:grpChg chg="add mod">
          <ac:chgData name="Jeff Edmonds" userId="a8785b683ef20e23" providerId="LiveId" clId="{30C58ACE-BF9D-4DB4-AE33-C5F1E53563A7}" dt="2021-11-05T20:54:44.680" v="2832" actId="1076"/>
          <ac:grpSpMkLst>
            <pc:docMk/>
            <pc:sldMk cId="819264339" sldId="2749"/>
            <ac:grpSpMk id="18" creationId="{DD9BAD50-F413-40EE-9BF5-6E7D168794F3}"/>
          </ac:grpSpMkLst>
        </pc:grpChg>
        <pc:grpChg chg="mod">
          <ac:chgData name="Jeff Edmonds" userId="a8785b683ef20e23" providerId="LiveId" clId="{30C58ACE-BF9D-4DB4-AE33-C5F1E53563A7}" dt="2021-11-05T20:54:44.680" v="2832" actId="1076"/>
          <ac:grpSpMkLst>
            <pc:docMk/>
            <pc:sldMk cId="819264339" sldId="2749"/>
            <ac:grpSpMk id="19" creationId="{A68A3A51-CC75-4B8A-A5EF-64F8158E18C7}"/>
          </ac:grpSpMkLst>
        </pc:grpChg>
        <pc:grpChg chg="add mod">
          <ac:chgData name="Jeff Edmonds" userId="a8785b683ef20e23" providerId="LiveId" clId="{30C58ACE-BF9D-4DB4-AE33-C5F1E53563A7}" dt="2021-11-05T20:50:17.495" v="2741" actId="1035"/>
          <ac:grpSpMkLst>
            <pc:docMk/>
            <pc:sldMk cId="819264339" sldId="2749"/>
            <ac:grpSpMk id="40" creationId="{9484B2AB-56E5-471F-BFC1-AC59B953993D}"/>
          </ac:grpSpMkLst>
        </pc:grpChg>
        <pc:grpChg chg="mod">
          <ac:chgData name="Jeff Edmonds" userId="a8785b683ef20e23" providerId="LiveId" clId="{30C58ACE-BF9D-4DB4-AE33-C5F1E53563A7}" dt="2021-11-05T20:50:17.495" v="2741" actId="1035"/>
          <ac:grpSpMkLst>
            <pc:docMk/>
            <pc:sldMk cId="819264339" sldId="2749"/>
            <ac:grpSpMk id="48" creationId="{810BEBCD-49F2-4B44-98F1-1ED83A0C5232}"/>
          </ac:grpSpMkLst>
        </pc:grpChg>
        <pc:picChg chg="add mod">
          <ac:chgData name="Jeff Edmonds" userId="a8785b683ef20e23" providerId="LiveId" clId="{30C58ACE-BF9D-4DB4-AE33-C5F1E53563A7}" dt="2021-11-05T20:50:17.495" v="2741" actId="1035"/>
          <ac:picMkLst>
            <pc:docMk/>
            <pc:sldMk cId="819264339" sldId="2749"/>
            <ac:picMk id="14" creationId="{718B8D49-2E2F-46F5-8233-090D5D2E4488}"/>
          </ac:picMkLst>
        </pc:picChg>
        <pc:picChg chg="del">
          <ac:chgData name="Jeff Edmonds" userId="a8785b683ef20e23" providerId="LiveId" clId="{30C58ACE-BF9D-4DB4-AE33-C5F1E53563A7}" dt="2021-11-05T20:36:19.176" v="2160" actId="478"/>
          <ac:picMkLst>
            <pc:docMk/>
            <pc:sldMk cId="819264339" sldId="2749"/>
            <ac:picMk id="29" creationId="{EDD73FE2-7A1E-467C-88FC-B5045246F9A7}"/>
          </ac:picMkLst>
        </pc:picChg>
        <pc:cxnChg chg="del">
          <ac:chgData name="Jeff Edmonds" userId="a8785b683ef20e23" providerId="LiveId" clId="{30C58ACE-BF9D-4DB4-AE33-C5F1E53563A7}" dt="2021-11-05T20:34:42.753" v="2155" actId="478"/>
          <ac:cxnSpMkLst>
            <pc:docMk/>
            <pc:sldMk cId="819264339" sldId="2749"/>
            <ac:cxnSpMk id="34" creationId="{00000000-0000-0000-0000-000000000000}"/>
          </ac:cxnSpMkLst>
        </pc:cxnChg>
      </pc:sldChg>
      <pc:sldChg chg="addSp delSp modSp add mod delAnim modAnim">
        <pc:chgData name="Jeff Edmonds" userId="a8785b683ef20e23" providerId="LiveId" clId="{30C58ACE-BF9D-4DB4-AE33-C5F1E53563A7}" dt="2021-11-05T21:22:33.001" v="3548" actId="21"/>
        <pc:sldMkLst>
          <pc:docMk/>
          <pc:sldMk cId="1068927399" sldId="2750"/>
        </pc:sldMkLst>
        <pc:spChg chg="del">
          <ac:chgData name="Jeff Edmonds" userId="a8785b683ef20e23" providerId="LiveId" clId="{30C58ACE-BF9D-4DB4-AE33-C5F1E53563A7}" dt="2021-11-05T21:11:35.339" v="3267" actId="478"/>
          <ac:spMkLst>
            <pc:docMk/>
            <pc:sldMk cId="1068927399" sldId="2750"/>
            <ac:spMk id="4" creationId="{FC0743E7-5A31-4925-90CC-1181B9299C86}"/>
          </ac:spMkLst>
        </pc:spChg>
        <pc:spChg chg="add mod">
          <ac:chgData name="Jeff Edmonds" userId="a8785b683ef20e23" providerId="LiveId" clId="{30C58ACE-BF9D-4DB4-AE33-C5F1E53563A7}" dt="2021-11-05T21:19:26.419" v="3519" actId="14100"/>
          <ac:spMkLst>
            <pc:docMk/>
            <pc:sldMk cId="1068927399" sldId="2750"/>
            <ac:spMk id="51" creationId="{CAE2CA6A-DFB1-4CF9-86BE-12ADF23B8349}"/>
          </ac:spMkLst>
        </pc:spChg>
        <pc:spChg chg="add mod">
          <ac:chgData name="Jeff Edmonds" userId="a8785b683ef20e23" providerId="LiveId" clId="{30C58ACE-BF9D-4DB4-AE33-C5F1E53563A7}" dt="2021-11-05T21:18:48.954" v="3518" actId="14100"/>
          <ac:spMkLst>
            <pc:docMk/>
            <pc:sldMk cId="1068927399" sldId="2750"/>
            <ac:spMk id="56" creationId="{90B91B25-49BE-4518-A7D8-B38E4B793267}"/>
          </ac:spMkLst>
        </pc:spChg>
        <pc:spChg chg="mod">
          <ac:chgData name="Jeff Edmonds" userId="a8785b683ef20e23" providerId="LiveId" clId="{30C58ACE-BF9D-4DB4-AE33-C5F1E53563A7}" dt="2021-11-05T21:11:27.071" v="3265" actId="207"/>
          <ac:spMkLst>
            <pc:docMk/>
            <pc:sldMk cId="1068927399" sldId="2750"/>
            <ac:spMk id="57" creationId="{88D27EB1-B04F-495A-8738-18B229B45912}"/>
          </ac:spMkLst>
        </pc:spChg>
        <pc:spChg chg="mod">
          <ac:chgData name="Jeff Edmonds" userId="a8785b683ef20e23" providerId="LiveId" clId="{30C58ACE-BF9D-4DB4-AE33-C5F1E53563A7}" dt="2021-11-05T21:18:16.274" v="3514" actId="207"/>
          <ac:spMkLst>
            <pc:docMk/>
            <pc:sldMk cId="1068927399" sldId="2750"/>
            <ac:spMk id="58" creationId="{A31FEFCF-776B-4113-AAB2-3C2E9F46DBE6}"/>
          </ac:spMkLst>
        </pc:spChg>
        <pc:spChg chg="del">
          <ac:chgData name="Jeff Edmonds" userId="a8785b683ef20e23" providerId="LiveId" clId="{30C58ACE-BF9D-4DB4-AE33-C5F1E53563A7}" dt="2021-11-05T21:11:47.550" v="3269" actId="478"/>
          <ac:spMkLst>
            <pc:docMk/>
            <pc:sldMk cId="1068927399" sldId="2750"/>
            <ac:spMk id="59" creationId="{5B84AEB3-5AA4-4C1A-ADA5-D484E7C9ECE1}"/>
          </ac:spMkLst>
        </pc:spChg>
        <pc:spChg chg="del">
          <ac:chgData name="Jeff Edmonds" userId="a8785b683ef20e23" providerId="LiveId" clId="{30C58ACE-BF9D-4DB4-AE33-C5F1E53563A7}" dt="2021-11-05T21:11:42.045" v="3268" actId="478"/>
          <ac:spMkLst>
            <pc:docMk/>
            <pc:sldMk cId="1068927399" sldId="2750"/>
            <ac:spMk id="60" creationId="{05B4F77C-0DCB-4CC0-B15A-BF0BE78E79FB}"/>
          </ac:spMkLst>
        </pc:spChg>
        <pc:spChg chg="del">
          <ac:chgData name="Jeff Edmonds" userId="a8785b683ef20e23" providerId="LiveId" clId="{30C58ACE-BF9D-4DB4-AE33-C5F1E53563A7}" dt="2021-11-05T21:11:31.665" v="3266" actId="478"/>
          <ac:spMkLst>
            <pc:docMk/>
            <pc:sldMk cId="1068927399" sldId="2750"/>
            <ac:spMk id="61" creationId="{C719706E-16BB-4D71-88C3-A8F97857F602}"/>
          </ac:spMkLst>
        </pc:spChg>
        <pc:spChg chg="add del mod">
          <ac:chgData name="Jeff Edmonds" userId="a8785b683ef20e23" providerId="LiveId" clId="{30C58ACE-BF9D-4DB4-AE33-C5F1E53563A7}" dt="2021-11-05T21:22:33.001" v="3548" actId="21"/>
          <ac:spMkLst>
            <pc:docMk/>
            <pc:sldMk cId="1068927399" sldId="2750"/>
            <ac:spMk id="62" creationId="{E6FC4616-09AA-4B2D-A90E-E7EA7FE55868}"/>
          </ac:spMkLst>
        </pc:spChg>
        <pc:spChg chg="add del mod">
          <ac:chgData name="Jeff Edmonds" userId="a8785b683ef20e23" providerId="LiveId" clId="{30C58ACE-BF9D-4DB4-AE33-C5F1E53563A7}" dt="2021-11-05T21:22:33.001" v="3548" actId="21"/>
          <ac:spMkLst>
            <pc:docMk/>
            <pc:sldMk cId="1068927399" sldId="2750"/>
            <ac:spMk id="63" creationId="{3CB47F8F-E7B0-435D-AB8C-C162B8760564}"/>
          </ac:spMkLst>
        </pc:spChg>
      </pc:sldChg>
      <pc:sldChg chg="add del">
        <pc:chgData name="Jeff Edmonds" userId="a8785b683ef20e23" providerId="LiveId" clId="{30C58ACE-BF9D-4DB4-AE33-C5F1E53563A7}" dt="2021-11-05T21:10:41.217" v="3261" actId="47"/>
        <pc:sldMkLst>
          <pc:docMk/>
          <pc:sldMk cId="3006781638" sldId="2750"/>
        </pc:sldMkLst>
      </pc:sldChg>
      <pc:sldChg chg="delSp add del modAnim">
        <pc:chgData name="Jeff Edmonds" userId="a8785b683ef20e23" providerId="LiveId" clId="{30C58ACE-BF9D-4DB4-AE33-C5F1E53563A7}" dt="2021-11-05T20:48:25.291" v="2684" actId="47"/>
        <pc:sldMkLst>
          <pc:docMk/>
          <pc:sldMk cId="724248420" sldId="2751"/>
        </pc:sldMkLst>
        <pc:spChg chg="del">
          <ac:chgData name="Jeff Edmonds" userId="a8785b683ef20e23" providerId="LiveId" clId="{30C58ACE-BF9D-4DB4-AE33-C5F1E53563A7}" dt="2021-11-05T20:36:30.259" v="2161" actId="21"/>
          <ac:spMkLst>
            <pc:docMk/>
            <pc:sldMk cId="724248420" sldId="2751"/>
            <ac:spMk id="41" creationId="{F46CDE37-E04F-4462-B740-D0E9D311AFA8}"/>
          </ac:spMkLst>
        </pc:spChg>
        <pc:picChg chg="del">
          <ac:chgData name="Jeff Edmonds" userId="a8785b683ef20e23" providerId="LiveId" clId="{30C58ACE-BF9D-4DB4-AE33-C5F1E53563A7}" dt="2021-11-05T20:36:30.259" v="2161" actId="21"/>
          <ac:picMkLst>
            <pc:docMk/>
            <pc:sldMk cId="724248420" sldId="2751"/>
            <ac:picMk id="40" creationId="{7A76DA67-6158-4FE7-81AF-F2E08702B89B}"/>
          </ac:picMkLst>
        </pc:picChg>
      </pc:sldChg>
      <pc:sldChg chg="add del">
        <pc:chgData name="Jeff Edmonds" userId="a8785b683ef20e23" providerId="LiveId" clId="{30C58ACE-BF9D-4DB4-AE33-C5F1E53563A7}" dt="2021-11-05T21:10:34.218" v="3260" actId="47"/>
        <pc:sldMkLst>
          <pc:docMk/>
          <pc:sldMk cId="1259798222" sldId="2751"/>
        </pc:sldMkLst>
      </pc:sldChg>
      <pc:sldChg chg="addSp delSp modSp add mod addAnim delAnim modAnim">
        <pc:chgData name="Jeff Edmonds" userId="a8785b683ef20e23" providerId="LiveId" clId="{30C58ACE-BF9D-4DB4-AE33-C5F1E53563A7}" dt="2021-11-05T21:28:24.360" v="3559"/>
        <pc:sldMkLst>
          <pc:docMk/>
          <pc:sldMk cId="4059335825" sldId="2751"/>
        </pc:sldMkLst>
        <pc:spChg chg="add del">
          <ac:chgData name="Jeff Edmonds" userId="a8785b683ef20e23" providerId="LiveId" clId="{30C58ACE-BF9D-4DB4-AE33-C5F1E53563A7}" dt="2021-11-05T21:28:16.176" v="3557" actId="478"/>
          <ac:spMkLst>
            <pc:docMk/>
            <pc:sldMk cId="4059335825" sldId="2751"/>
            <ac:spMk id="54" creationId="{9D04094D-39B3-47EF-A64B-FC35B07BB811}"/>
          </ac:spMkLst>
        </pc:spChg>
        <pc:spChg chg="del mod">
          <ac:chgData name="Jeff Edmonds" userId="a8785b683ef20e23" providerId="LiveId" clId="{30C58ACE-BF9D-4DB4-AE33-C5F1E53563A7}" dt="2021-11-05T21:22:09.510" v="3534" actId="21"/>
          <ac:spMkLst>
            <pc:docMk/>
            <pc:sldMk cId="4059335825" sldId="2751"/>
            <ac:spMk id="57" creationId="{88D27EB1-B04F-495A-8738-18B229B45912}"/>
          </ac:spMkLst>
        </pc:spChg>
        <pc:spChg chg="del mod">
          <ac:chgData name="Jeff Edmonds" userId="a8785b683ef20e23" providerId="LiveId" clId="{30C58ACE-BF9D-4DB4-AE33-C5F1E53563A7}" dt="2021-11-05T21:22:09.510" v="3534" actId="21"/>
          <ac:spMkLst>
            <pc:docMk/>
            <pc:sldMk cId="4059335825" sldId="2751"/>
            <ac:spMk id="58" creationId="{A31FEFCF-776B-4113-AAB2-3C2E9F46DBE6}"/>
          </ac:spMkLst>
        </pc:spChg>
        <pc:spChg chg="add mod">
          <ac:chgData name="Jeff Edmonds" userId="a8785b683ef20e23" providerId="LiveId" clId="{30C58ACE-BF9D-4DB4-AE33-C5F1E53563A7}" dt="2021-11-05T21:23:36.894" v="3551" actId="207"/>
          <ac:spMkLst>
            <pc:docMk/>
            <pc:sldMk cId="4059335825" sldId="2751"/>
            <ac:spMk id="59" creationId="{0A28C694-F5F4-476C-92B6-860CD1040F6A}"/>
          </ac:spMkLst>
        </pc:spChg>
        <pc:spChg chg="add mod">
          <ac:chgData name="Jeff Edmonds" userId="a8785b683ef20e23" providerId="LiveId" clId="{30C58ACE-BF9D-4DB4-AE33-C5F1E53563A7}" dt="2021-11-05T21:23:36.894" v="3551" actId="207"/>
          <ac:spMkLst>
            <pc:docMk/>
            <pc:sldMk cId="4059335825" sldId="2751"/>
            <ac:spMk id="60" creationId="{7CF80074-3B0A-47C3-AD47-F0806A34DB38}"/>
          </ac:spMkLst>
        </pc:spChg>
      </pc:sldChg>
    </pc:docChg>
  </pc:docChgLst>
  <pc:docChgLst>
    <pc:chgData name="Jeff Edmonds" userId="a8785b683ef20e23" providerId="LiveId" clId="{A076F03B-6CDB-4D80-8ABA-441D972B25F3}"/>
    <pc:docChg chg="undo custSel addSld delSld modSld modSection">
      <pc:chgData name="Jeff Edmonds" userId="a8785b683ef20e23" providerId="LiveId" clId="{A076F03B-6CDB-4D80-8ABA-441D972B25F3}" dt="2021-11-12T18:17:57.991" v="167" actId="207"/>
      <pc:docMkLst>
        <pc:docMk/>
      </pc:docMkLst>
      <pc:sldChg chg="modSp">
        <pc:chgData name="Jeff Edmonds" userId="a8785b683ef20e23" providerId="LiveId" clId="{A076F03B-6CDB-4D80-8ABA-441D972B25F3}" dt="2021-11-12T15:43:29.265" v="10" actId="20577"/>
        <pc:sldMkLst>
          <pc:docMk/>
          <pc:sldMk cId="1061469552" sldId="3347"/>
        </pc:sldMkLst>
        <pc:spChg chg="mod">
          <ac:chgData name="Jeff Edmonds" userId="a8785b683ef20e23" providerId="LiveId" clId="{A076F03B-6CDB-4D80-8ABA-441D972B25F3}" dt="2021-11-12T15:43:29.265" v="10" actId="20577"/>
          <ac:spMkLst>
            <pc:docMk/>
            <pc:sldMk cId="1061469552" sldId="3347"/>
            <ac:spMk id="206" creationId="{E85EEA79-051B-44D7-A1A5-0F27D561B6B2}"/>
          </ac:spMkLst>
        </pc:spChg>
      </pc:sldChg>
      <pc:sldChg chg="modSp">
        <pc:chgData name="Jeff Edmonds" userId="a8785b683ef20e23" providerId="LiveId" clId="{A076F03B-6CDB-4D80-8ABA-441D972B25F3}" dt="2021-11-12T15:57:15.557" v="11" actId="207"/>
        <pc:sldMkLst>
          <pc:docMk/>
          <pc:sldMk cId="1463622680" sldId="3350"/>
        </pc:sldMkLst>
        <pc:spChg chg="mod">
          <ac:chgData name="Jeff Edmonds" userId="a8785b683ef20e23" providerId="LiveId" clId="{A076F03B-6CDB-4D80-8ABA-441D972B25F3}" dt="2021-11-12T15:57:15.557" v="11" actId="207"/>
          <ac:spMkLst>
            <pc:docMk/>
            <pc:sldMk cId="1463622680" sldId="3350"/>
            <ac:spMk id="125" creationId="{DA5250CC-153C-4D4A-8C50-A743DB57F813}"/>
          </ac:spMkLst>
        </pc:spChg>
      </pc:sldChg>
      <pc:sldChg chg="addSp modSp modAnim">
        <pc:chgData name="Jeff Edmonds" userId="a8785b683ef20e23" providerId="LiveId" clId="{A076F03B-6CDB-4D80-8ABA-441D972B25F3}" dt="2021-11-12T18:17:57.991" v="167" actId="207"/>
        <pc:sldMkLst>
          <pc:docMk/>
          <pc:sldMk cId="1111467778" sldId="3370"/>
        </pc:sldMkLst>
        <pc:spChg chg="add mod">
          <ac:chgData name="Jeff Edmonds" userId="a8785b683ef20e23" providerId="LiveId" clId="{A076F03B-6CDB-4D80-8ABA-441D972B25F3}" dt="2021-11-12T18:12:41.164" v="98"/>
          <ac:spMkLst>
            <pc:docMk/>
            <pc:sldMk cId="1111467778" sldId="3370"/>
            <ac:spMk id="113" creationId="{B238DAC8-1C0E-46EC-969C-14626D8332FF}"/>
          </ac:spMkLst>
        </pc:spChg>
        <pc:spChg chg="mod">
          <ac:chgData name="Jeff Edmonds" userId="a8785b683ef20e23" providerId="LiveId" clId="{A076F03B-6CDB-4D80-8ABA-441D972B25F3}" dt="2021-11-12T18:17:57.991" v="167" actId="207"/>
          <ac:spMkLst>
            <pc:docMk/>
            <pc:sldMk cId="1111467778" sldId="3370"/>
            <ac:spMk id="138" creationId="{8694FC75-164D-4A0C-9728-1B07D64D5468}"/>
          </ac:spMkLst>
        </pc:spChg>
      </pc:sldChg>
      <pc:sldChg chg="modSp">
        <pc:chgData name="Jeff Edmonds" userId="a8785b683ef20e23" providerId="LiveId" clId="{A076F03B-6CDB-4D80-8ABA-441D972B25F3}" dt="2021-11-12T16:25:48.729" v="14" actId="20577"/>
        <pc:sldMkLst>
          <pc:docMk/>
          <pc:sldMk cId="1591854652" sldId="3378"/>
        </pc:sldMkLst>
        <pc:spChg chg="mod">
          <ac:chgData name="Jeff Edmonds" userId="a8785b683ef20e23" providerId="LiveId" clId="{A076F03B-6CDB-4D80-8ABA-441D972B25F3}" dt="2021-11-12T16:25:48.729" v="14" actId="20577"/>
          <ac:spMkLst>
            <pc:docMk/>
            <pc:sldMk cId="1591854652" sldId="3378"/>
            <ac:spMk id="152" creationId="{A7C16EBA-7527-44A0-B970-C8C0BDFBE3CD}"/>
          </ac:spMkLst>
        </pc:spChg>
      </pc:sldChg>
      <pc:sldChg chg="modSp">
        <pc:chgData name="Jeff Edmonds" userId="a8785b683ef20e23" providerId="LiveId" clId="{A076F03B-6CDB-4D80-8ABA-441D972B25F3}" dt="2021-11-12T17:44:44.918" v="66" actId="14100"/>
        <pc:sldMkLst>
          <pc:docMk/>
          <pc:sldMk cId="2090082248" sldId="3380"/>
        </pc:sldMkLst>
        <pc:spChg chg="mod">
          <ac:chgData name="Jeff Edmonds" userId="a8785b683ef20e23" providerId="LiveId" clId="{A076F03B-6CDB-4D80-8ABA-441D972B25F3}" dt="2021-11-12T17:44:44.918" v="66" actId="14100"/>
          <ac:spMkLst>
            <pc:docMk/>
            <pc:sldMk cId="2090082248" sldId="3380"/>
            <ac:spMk id="144" creationId="{6805FF4A-3876-4F38-BAD3-216DC0784722}"/>
          </ac:spMkLst>
        </pc:spChg>
      </pc:sldChg>
      <pc:sldChg chg="modSp modAnim">
        <pc:chgData name="Jeff Edmonds" userId="a8785b683ef20e23" providerId="LiveId" clId="{A076F03B-6CDB-4D80-8ABA-441D972B25F3}" dt="2021-11-12T15:11:13.372" v="9" actId="20577"/>
        <pc:sldMkLst>
          <pc:docMk/>
          <pc:sldMk cId="413281599" sldId="3384"/>
        </pc:sldMkLst>
        <pc:spChg chg="mod">
          <ac:chgData name="Jeff Edmonds" userId="a8785b683ef20e23" providerId="LiveId" clId="{A076F03B-6CDB-4D80-8ABA-441D972B25F3}" dt="2021-11-12T15:11:08.748" v="7" actId="20577"/>
          <ac:spMkLst>
            <pc:docMk/>
            <pc:sldMk cId="413281599" sldId="3384"/>
            <ac:spMk id="152" creationId="{C24F8333-08DB-4435-86E9-CCE1209EC1C0}"/>
          </ac:spMkLst>
        </pc:spChg>
      </pc:sldChg>
      <pc:sldChg chg="del">
        <pc:chgData name="Jeff Edmonds" userId="a8785b683ef20e23" providerId="LiveId" clId="{A076F03B-6CDB-4D80-8ABA-441D972B25F3}" dt="2021-11-12T18:02:30.490" v="84" actId="47"/>
        <pc:sldMkLst>
          <pc:docMk/>
          <pc:sldMk cId="2415865625" sldId="3402"/>
        </pc:sldMkLst>
      </pc:sldChg>
      <pc:sldChg chg="addSp modSp mod modAnim">
        <pc:chgData name="Jeff Edmonds" userId="a8785b683ef20e23" providerId="LiveId" clId="{A076F03B-6CDB-4D80-8ABA-441D972B25F3}" dt="2021-11-12T18:11:30.570" v="96"/>
        <pc:sldMkLst>
          <pc:docMk/>
          <pc:sldMk cId="3147595358" sldId="3403"/>
        </pc:sldMkLst>
        <pc:spChg chg="mod">
          <ac:chgData name="Jeff Edmonds" userId="a8785b683ef20e23" providerId="LiveId" clId="{A076F03B-6CDB-4D80-8ABA-441D972B25F3}" dt="2021-11-12T18:00:26.975" v="78" actId="164"/>
          <ac:spMkLst>
            <pc:docMk/>
            <pc:sldMk cId="3147595358" sldId="3403"/>
            <ac:spMk id="162" creationId="{F4C75280-819E-4F15-8557-B13863DE5E23}"/>
          </ac:spMkLst>
        </pc:spChg>
        <pc:grpChg chg="add mod">
          <ac:chgData name="Jeff Edmonds" userId="a8785b683ef20e23" providerId="LiveId" clId="{A076F03B-6CDB-4D80-8ABA-441D972B25F3}" dt="2021-11-12T18:00:26.975" v="78" actId="164"/>
          <ac:grpSpMkLst>
            <pc:docMk/>
            <pc:sldMk cId="3147595358" sldId="3403"/>
            <ac:grpSpMk id="7" creationId="{4DDFB480-98F8-46F4-93C7-DD4055681EC9}"/>
          </ac:grpSpMkLst>
        </pc:grpChg>
        <pc:cxnChg chg="add mod">
          <ac:chgData name="Jeff Edmonds" userId="a8785b683ef20e23" providerId="LiveId" clId="{A076F03B-6CDB-4D80-8ABA-441D972B25F3}" dt="2021-11-12T18:00:26.975" v="78" actId="164"/>
          <ac:cxnSpMkLst>
            <pc:docMk/>
            <pc:sldMk cId="3147595358" sldId="3403"/>
            <ac:cxnSpMk id="5" creationId="{8087AC3B-45FA-4940-B486-C85FE67E136F}"/>
          </ac:cxnSpMkLst>
        </pc:cxnChg>
      </pc:sldChg>
      <pc:sldChg chg="addSp delSp modSp del mod addAnim delAnim modAnim">
        <pc:chgData name="Jeff Edmonds" userId="a8785b683ef20e23" providerId="LiveId" clId="{A076F03B-6CDB-4D80-8ABA-441D972B25F3}" dt="2021-11-12T18:12:08.425" v="97" actId="47"/>
        <pc:sldMkLst>
          <pc:docMk/>
          <pc:sldMk cId="1846076947" sldId="3404"/>
        </pc:sldMkLst>
        <pc:spChg chg="add del mod">
          <ac:chgData name="Jeff Edmonds" userId="a8785b683ef20e23" providerId="LiveId" clId="{A076F03B-6CDB-4D80-8ABA-441D972B25F3}" dt="2021-11-12T17:55:23.594" v="70" actId="478"/>
          <ac:spMkLst>
            <pc:docMk/>
            <pc:sldMk cId="1846076947" sldId="3404"/>
            <ac:spMk id="95" creationId="{17792895-6578-4411-853D-C5C7BFD84D58}"/>
          </ac:spMkLst>
        </pc:spChg>
        <pc:spChg chg="add del">
          <ac:chgData name="Jeff Edmonds" userId="a8785b683ef20e23" providerId="LiveId" clId="{A076F03B-6CDB-4D80-8ABA-441D972B25F3}" dt="2021-11-12T17:56:38.928" v="74" actId="478"/>
          <ac:spMkLst>
            <pc:docMk/>
            <pc:sldMk cId="1846076947" sldId="3404"/>
            <ac:spMk id="97" creationId="{B31E95B8-97BE-413E-A642-D949853A147E}"/>
          </ac:spMkLst>
        </pc:spChg>
        <pc:spChg chg="del">
          <ac:chgData name="Jeff Edmonds" userId="a8785b683ef20e23" providerId="LiveId" clId="{A076F03B-6CDB-4D80-8ABA-441D972B25F3}" dt="2021-11-12T17:56:42.530" v="75" actId="478"/>
          <ac:spMkLst>
            <pc:docMk/>
            <pc:sldMk cId="1846076947" sldId="3404"/>
            <ac:spMk id="101" creationId="{47DAC292-3709-4427-83B2-CCB5ACEE7A4D}"/>
          </ac:spMkLst>
        </pc:spChg>
      </pc:sldChg>
      <pc:sldChg chg="delSp modSp add mod delAnim modAnim">
        <pc:chgData name="Jeff Edmonds" userId="a8785b683ef20e23" providerId="LiveId" clId="{A076F03B-6CDB-4D80-8ABA-441D972B25F3}" dt="2021-11-12T18:11:03.139" v="95"/>
        <pc:sldMkLst>
          <pc:docMk/>
          <pc:sldMk cId="50636190" sldId="3405"/>
        </pc:sldMkLst>
        <pc:spChg chg="mod">
          <ac:chgData name="Jeff Edmonds" userId="a8785b683ef20e23" providerId="LiveId" clId="{A076F03B-6CDB-4D80-8ABA-441D972B25F3}" dt="2021-11-12T18:09:21.869" v="88" actId="1076"/>
          <ac:spMkLst>
            <pc:docMk/>
            <pc:sldMk cId="50636190" sldId="3405"/>
            <ac:spMk id="95" creationId="{17792895-6578-4411-853D-C5C7BFD84D58}"/>
          </ac:spMkLst>
        </pc:spChg>
        <pc:spChg chg="del">
          <ac:chgData name="Jeff Edmonds" userId="a8785b683ef20e23" providerId="LiveId" clId="{A076F03B-6CDB-4D80-8ABA-441D972B25F3}" dt="2021-11-12T18:09:01.710" v="86" actId="478"/>
          <ac:spMkLst>
            <pc:docMk/>
            <pc:sldMk cId="50636190" sldId="3405"/>
            <ac:spMk id="96" creationId="{FCA76BAB-8286-43E1-8FF4-8B3375BB7500}"/>
          </ac:spMkLst>
        </pc:spChg>
        <pc:spChg chg="del">
          <ac:chgData name="Jeff Edmonds" userId="a8785b683ef20e23" providerId="LiveId" clId="{A076F03B-6CDB-4D80-8ABA-441D972B25F3}" dt="2021-11-12T18:09:01.710" v="86" actId="478"/>
          <ac:spMkLst>
            <pc:docMk/>
            <pc:sldMk cId="50636190" sldId="3405"/>
            <ac:spMk id="150" creationId="{64B4B940-7E6D-4CCB-B443-EFF676292319}"/>
          </ac:spMkLst>
        </pc:spChg>
        <pc:spChg chg="del">
          <ac:chgData name="Jeff Edmonds" userId="a8785b683ef20e23" providerId="LiveId" clId="{A076F03B-6CDB-4D80-8ABA-441D972B25F3}" dt="2021-11-12T18:09:10.386" v="87" actId="478"/>
          <ac:spMkLst>
            <pc:docMk/>
            <pc:sldMk cId="50636190" sldId="3405"/>
            <ac:spMk id="154" creationId="{3BB7F8E8-0057-4F20-BC35-E925D619FFD3}"/>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130051"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30052"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130053"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124D8B43-BAEB-4C0F-BC20-7823DDE87593}" type="slidenum">
              <a:rPr lang="en-CA"/>
              <a:pPr>
                <a:defRPr/>
              </a:pPr>
              <a:t>‹#›</a:t>
            </a:fld>
            <a:endParaRPr lang="en-CA"/>
          </a:p>
        </p:txBody>
      </p:sp>
    </p:spTree>
    <p:extLst>
      <p:ext uri="{BB962C8B-B14F-4D97-AF65-F5344CB8AC3E}">
        <p14:creationId xmlns:p14="http://schemas.microsoft.com/office/powerpoint/2010/main" val="18708176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62"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808963" name="Rectangle 3"/>
          <p:cNvSpPr>
            <a:spLocks noGrp="1" noChangeArrowheads="1"/>
          </p:cNvSpPr>
          <p:nvPr>
            <p:ph type="dt" idx="1"/>
          </p:nvPr>
        </p:nvSpPr>
        <p:spPr bwMode="auto">
          <a:xfrm>
            <a:off x="3927475"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53604" name="Rectangle 4"/>
          <p:cNvSpPr>
            <a:spLocks noGrp="1" noRot="1" noChangeAspect="1" noChangeArrowheads="1" noTextEdit="1"/>
          </p:cNvSpPr>
          <p:nvPr>
            <p:ph type="sldImg" idx="2"/>
          </p:nvPr>
        </p:nvSpPr>
        <p:spPr bwMode="auto">
          <a:xfrm>
            <a:off x="1187450" y="684213"/>
            <a:ext cx="4559300" cy="34194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65" name="Rectangle 5"/>
          <p:cNvSpPr>
            <a:spLocks noGrp="1" noChangeArrowheads="1"/>
          </p:cNvSpPr>
          <p:nvPr>
            <p:ph type="body" sz="quarter" idx="3"/>
          </p:nvPr>
        </p:nvSpPr>
        <p:spPr bwMode="auto">
          <a:xfrm>
            <a:off x="693738" y="4332288"/>
            <a:ext cx="5546725" cy="41036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808966" name="Rectangle 6"/>
          <p:cNvSpPr>
            <a:spLocks noGrp="1" noChangeArrowheads="1"/>
          </p:cNvSpPr>
          <p:nvPr>
            <p:ph type="ftr" sz="quarter" idx="4"/>
          </p:nvPr>
        </p:nvSpPr>
        <p:spPr bwMode="auto">
          <a:xfrm>
            <a:off x="0"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808967" name="Rectangle 7"/>
          <p:cNvSpPr>
            <a:spLocks noGrp="1" noChangeArrowheads="1"/>
          </p:cNvSpPr>
          <p:nvPr>
            <p:ph type="sldNum" sz="quarter" idx="5"/>
          </p:nvPr>
        </p:nvSpPr>
        <p:spPr bwMode="auto">
          <a:xfrm>
            <a:off x="3927475"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A1D717B2-2470-4192-B072-B1976093DE8A}" type="slidenum">
              <a:rPr lang="en-CA"/>
              <a:pPr>
                <a:defRPr/>
              </a:pPr>
              <a:t>‹#›</a:t>
            </a:fld>
            <a:endParaRPr lang="en-CA"/>
          </a:p>
        </p:txBody>
      </p:sp>
    </p:spTree>
    <p:extLst>
      <p:ext uri="{BB962C8B-B14F-4D97-AF65-F5344CB8AC3E}">
        <p14:creationId xmlns:p14="http://schemas.microsoft.com/office/powerpoint/2010/main" val="122632145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53B2B25-4FAA-4FE1-8B2F-ED8A60EDB91F}" type="slidenum">
              <a:rPr lang="en-CA" altLang="en-US" smtClean="0"/>
              <a:pPr algn="r" eaLnBrk="1" hangingPunct="1">
                <a:spcBef>
                  <a:spcPct val="0"/>
                </a:spcBef>
              </a:pPr>
              <a:t>1</a:t>
            </a:fld>
            <a:endParaRPr lang="en-CA" altLang="en-US" dirty="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86220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16</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838184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17</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477308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18</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991873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19</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230536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20</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87050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21</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563495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22</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510866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23</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63708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24</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244467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FA971F8-4AA6-4D0A-AA8E-AADC735F1D4F}"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103363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8</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61680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FA971F8-4AA6-4D0A-AA8E-AADC735F1D4F}"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056462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FA971F8-4AA6-4D0A-AA8E-AADC735F1D4F}"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7884967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015958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544477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33</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898272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34</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724771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418882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505889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006013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9</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711733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195065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438635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5041169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934463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553611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7794328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B6D561A-F31A-4F13-A13D-6418ED98E5F8}"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29763" name="Rectangle 2"/>
          <p:cNvSpPr>
            <a:spLocks noGrp="1" noRot="1" noChangeAspect="1" noChangeArrowheads="1" noTextEdit="1"/>
          </p:cNvSpPr>
          <p:nvPr>
            <p:ph type="sldImg"/>
          </p:nvPr>
        </p:nvSpPr>
        <p:spPr>
          <a:ln/>
        </p:spPr>
      </p:sp>
      <p:sp>
        <p:nvSpPr>
          <p:cNvPr id="629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B6D561A-F31A-4F13-A13D-6418ED98E5F8}"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29763" name="Rectangle 2"/>
          <p:cNvSpPr>
            <a:spLocks noGrp="1" noRot="1" noChangeAspect="1" noChangeArrowheads="1" noTextEdit="1"/>
          </p:cNvSpPr>
          <p:nvPr>
            <p:ph type="sldImg"/>
          </p:nvPr>
        </p:nvSpPr>
        <p:spPr>
          <a:ln/>
        </p:spPr>
      </p:sp>
      <p:sp>
        <p:nvSpPr>
          <p:cNvPr id="629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524772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B1F6457-41D9-4069-A628-3C6B4727D185}"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34883" name="Rectangle 2"/>
          <p:cNvSpPr>
            <a:spLocks noGrp="1" noRot="1" noChangeAspect="1" noChangeArrowheads="1" noTextEdit="1"/>
          </p:cNvSpPr>
          <p:nvPr>
            <p:ph type="sldImg"/>
          </p:nvPr>
        </p:nvSpPr>
        <p:spPr>
          <a:ln/>
        </p:spPr>
      </p:sp>
      <p:sp>
        <p:nvSpPr>
          <p:cNvPr id="634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C74BE30-6C53-496F-A253-C20459E21820}"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36931" name="Rectangle 2"/>
          <p:cNvSpPr>
            <a:spLocks noGrp="1" noRot="1" noChangeAspect="1" noChangeArrowheads="1" noTextEdit="1"/>
          </p:cNvSpPr>
          <p:nvPr>
            <p:ph type="sldImg"/>
          </p:nvPr>
        </p:nvSpPr>
        <p:spPr>
          <a:ln/>
        </p:spPr>
      </p:sp>
      <p:sp>
        <p:nvSpPr>
          <p:cNvPr id="636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10</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1687205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FA971F8-4AA6-4D0A-AA8E-AADC735F1D4F}"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869193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FA971F8-4AA6-4D0A-AA8E-AADC735F1D4F}"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4899463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52</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269226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182B5D6-2A29-49D4-A544-802C72A485B4}"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8387" name="Rectangle 2"/>
          <p:cNvSpPr>
            <a:spLocks noGrp="1" noRot="1" noChangeAspect="1" noChangeArrowheads="1" noTextEdit="1"/>
          </p:cNvSpPr>
          <p:nvPr>
            <p:ph type="sldImg"/>
          </p:nvPr>
        </p:nvSpPr>
        <p:spPr>
          <a:ln/>
        </p:spPr>
      </p:sp>
      <p:sp>
        <p:nvSpPr>
          <p:cNvPr id="528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182B5D6-2A29-49D4-A544-802C72A485B4}"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8387" name="Rectangle 2"/>
          <p:cNvSpPr>
            <a:spLocks noGrp="1" noRot="1" noChangeAspect="1" noChangeArrowheads="1" noTextEdit="1"/>
          </p:cNvSpPr>
          <p:nvPr>
            <p:ph type="sldImg"/>
          </p:nvPr>
        </p:nvSpPr>
        <p:spPr>
          <a:ln/>
        </p:spPr>
      </p:sp>
      <p:sp>
        <p:nvSpPr>
          <p:cNvPr id="528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380603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55</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281336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56</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8206084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57</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1481847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58</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742125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11</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630705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59</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236441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60</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226538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61</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9053136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62</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7798778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63</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457289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6057473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985048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13094497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1437853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7611362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12</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230732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400444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3F8852-5125-475F-8240-0BA37F0BF5C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7963480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84</a:t>
            </a:fld>
            <a:endParaRPr lang="en-CA"/>
          </a:p>
        </p:txBody>
      </p:sp>
    </p:spTree>
    <p:extLst>
      <p:ext uri="{BB962C8B-B14F-4D97-AF65-F5344CB8AC3E}">
        <p14:creationId xmlns:p14="http://schemas.microsoft.com/office/powerpoint/2010/main" val="344011945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85</a:t>
            </a:fld>
            <a:endParaRPr lang="en-CA"/>
          </a:p>
        </p:txBody>
      </p:sp>
    </p:spTree>
    <p:extLst>
      <p:ext uri="{BB962C8B-B14F-4D97-AF65-F5344CB8AC3E}">
        <p14:creationId xmlns:p14="http://schemas.microsoft.com/office/powerpoint/2010/main" val="26812316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86</a:t>
            </a:fld>
            <a:endParaRPr lang="en-CA"/>
          </a:p>
        </p:txBody>
      </p:sp>
    </p:spTree>
    <p:extLst>
      <p:ext uri="{BB962C8B-B14F-4D97-AF65-F5344CB8AC3E}">
        <p14:creationId xmlns:p14="http://schemas.microsoft.com/office/powerpoint/2010/main" val="169521683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87</a:t>
            </a:fld>
            <a:endParaRPr lang="en-CA"/>
          </a:p>
        </p:txBody>
      </p:sp>
    </p:spTree>
    <p:extLst>
      <p:ext uri="{BB962C8B-B14F-4D97-AF65-F5344CB8AC3E}">
        <p14:creationId xmlns:p14="http://schemas.microsoft.com/office/powerpoint/2010/main" val="411078269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88</a:t>
            </a:fld>
            <a:endParaRPr lang="en-CA"/>
          </a:p>
        </p:txBody>
      </p:sp>
    </p:spTree>
    <p:extLst>
      <p:ext uri="{BB962C8B-B14F-4D97-AF65-F5344CB8AC3E}">
        <p14:creationId xmlns:p14="http://schemas.microsoft.com/office/powerpoint/2010/main" val="62321337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89</a:t>
            </a:fld>
            <a:endParaRPr lang="en-CA"/>
          </a:p>
        </p:txBody>
      </p:sp>
    </p:spTree>
    <p:extLst>
      <p:ext uri="{BB962C8B-B14F-4D97-AF65-F5344CB8AC3E}">
        <p14:creationId xmlns:p14="http://schemas.microsoft.com/office/powerpoint/2010/main" val="11923341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90</a:t>
            </a:fld>
            <a:endParaRPr lang="en-CA"/>
          </a:p>
        </p:txBody>
      </p:sp>
    </p:spTree>
    <p:extLst>
      <p:ext uri="{BB962C8B-B14F-4D97-AF65-F5344CB8AC3E}">
        <p14:creationId xmlns:p14="http://schemas.microsoft.com/office/powerpoint/2010/main" val="32323511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4731388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13</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9592809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98640632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68256690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0267155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543917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8735545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70054959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CB82A7-14A1-4DE0-8544-62EAB90E29DB}"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2724177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102</a:t>
            </a:fld>
            <a:endParaRPr lang="en-CA"/>
          </a:p>
        </p:txBody>
      </p:sp>
    </p:spTree>
    <p:extLst>
      <p:ext uri="{BB962C8B-B14F-4D97-AF65-F5344CB8AC3E}">
        <p14:creationId xmlns:p14="http://schemas.microsoft.com/office/powerpoint/2010/main" val="193978066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103</a:t>
            </a:fld>
            <a:endParaRPr lang="en-CA"/>
          </a:p>
        </p:txBody>
      </p:sp>
    </p:spTree>
    <p:extLst>
      <p:ext uri="{BB962C8B-B14F-4D97-AF65-F5344CB8AC3E}">
        <p14:creationId xmlns:p14="http://schemas.microsoft.com/office/powerpoint/2010/main" val="28695524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14</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505636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15</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2715225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BC66C8B-1568-4FA8-9E10-1737434DEB7C}" type="slidenum">
              <a:rPr lang="en-CA"/>
              <a:pPr>
                <a:defRPr/>
              </a:pPr>
              <a:t>‹#›</a:t>
            </a:fld>
            <a:endParaRPr lang="en-CA"/>
          </a:p>
        </p:txBody>
      </p:sp>
    </p:spTree>
    <p:extLst>
      <p:ext uri="{BB962C8B-B14F-4D97-AF65-F5344CB8AC3E}">
        <p14:creationId xmlns:p14="http://schemas.microsoft.com/office/powerpoint/2010/main" val="33587127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E8A81D0-7FB6-43E7-84F6-610605932830}" type="slidenum">
              <a:rPr lang="en-CA"/>
              <a:pPr>
                <a:defRPr/>
              </a:pPr>
              <a:t>‹#›</a:t>
            </a:fld>
            <a:endParaRPr lang="en-CA"/>
          </a:p>
        </p:txBody>
      </p:sp>
    </p:spTree>
    <p:extLst>
      <p:ext uri="{BB962C8B-B14F-4D97-AF65-F5344CB8AC3E}">
        <p14:creationId xmlns:p14="http://schemas.microsoft.com/office/powerpoint/2010/main" val="4666360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202EE9D8-709B-4F34-AC03-9BB59599EFE5}" type="slidenum">
              <a:rPr lang="en-CA"/>
              <a:pPr>
                <a:defRPr/>
              </a:pPr>
              <a:t>‹#›</a:t>
            </a:fld>
            <a:endParaRPr lang="en-CA"/>
          </a:p>
        </p:txBody>
      </p:sp>
    </p:spTree>
    <p:extLst>
      <p:ext uri="{BB962C8B-B14F-4D97-AF65-F5344CB8AC3E}">
        <p14:creationId xmlns:p14="http://schemas.microsoft.com/office/powerpoint/2010/main" val="33463531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3F8B4A2-59BC-4B2E-9DD5-BA980AD03E6E}" type="slidenum">
              <a:rPr lang="en-CA"/>
              <a:pPr>
                <a:defRPr/>
              </a:pPr>
              <a:t>‹#›</a:t>
            </a:fld>
            <a:endParaRPr lang="en-CA"/>
          </a:p>
        </p:txBody>
      </p:sp>
    </p:spTree>
    <p:extLst>
      <p:ext uri="{BB962C8B-B14F-4D97-AF65-F5344CB8AC3E}">
        <p14:creationId xmlns:p14="http://schemas.microsoft.com/office/powerpoint/2010/main" val="11180540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817692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F9BEE19-4BA9-4186-A198-1A98981743AA}" type="slidenum">
              <a:rPr lang="en-CA"/>
              <a:pPr>
                <a:defRPr/>
              </a:pPr>
              <a:t>‹#›</a:t>
            </a:fld>
            <a:endParaRPr lang="en-CA"/>
          </a:p>
        </p:txBody>
      </p:sp>
    </p:spTree>
    <p:extLst>
      <p:ext uri="{BB962C8B-B14F-4D97-AF65-F5344CB8AC3E}">
        <p14:creationId xmlns:p14="http://schemas.microsoft.com/office/powerpoint/2010/main" val="14728973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89C145E-19FA-468B-BF5F-B75B930DE916}" type="slidenum">
              <a:rPr lang="en-CA"/>
              <a:pPr>
                <a:defRPr/>
              </a:pPr>
              <a:t>‹#›</a:t>
            </a:fld>
            <a:endParaRPr lang="en-CA"/>
          </a:p>
        </p:txBody>
      </p:sp>
    </p:spTree>
    <p:extLst>
      <p:ext uri="{BB962C8B-B14F-4D97-AF65-F5344CB8AC3E}">
        <p14:creationId xmlns:p14="http://schemas.microsoft.com/office/powerpoint/2010/main" val="8521237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A8F3660E-E88A-45C9-A8DB-91B2BF197916}" type="slidenum">
              <a:rPr lang="en-CA"/>
              <a:pPr>
                <a:defRPr/>
              </a:pPr>
              <a:t>‹#›</a:t>
            </a:fld>
            <a:endParaRPr lang="en-CA"/>
          </a:p>
        </p:txBody>
      </p:sp>
    </p:spTree>
    <p:extLst>
      <p:ext uri="{BB962C8B-B14F-4D97-AF65-F5344CB8AC3E}">
        <p14:creationId xmlns:p14="http://schemas.microsoft.com/office/powerpoint/2010/main" val="26523200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0FDDDB8-C2C8-41E2-A4DC-22AEFA6EBA67}" type="slidenum">
              <a:rPr lang="en-CA"/>
              <a:pPr>
                <a:defRPr/>
              </a:pPr>
              <a:t>‹#›</a:t>
            </a:fld>
            <a:endParaRPr lang="en-CA"/>
          </a:p>
        </p:txBody>
      </p:sp>
    </p:spTree>
    <p:extLst>
      <p:ext uri="{BB962C8B-B14F-4D97-AF65-F5344CB8AC3E}">
        <p14:creationId xmlns:p14="http://schemas.microsoft.com/office/powerpoint/2010/main" val="3056265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BEFD0ED4-FC84-4967-901A-5EB272C2A8F2}" type="slidenum">
              <a:rPr lang="en-CA"/>
              <a:pPr>
                <a:defRPr/>
              </a:pPr>
              <a:t>‹#›</a:t>
            </a:fld>
            <a:endParaRPr lang="en-CA"/>
          </a:p>
        </p:txBody>
      </p:sp>
    </p:spTree>
    <p:extLst>
      <p:ext uri="{BB962C8B-B14F-4D97-AF65-F5344CB8AC3E}">
        <p14:creationId xmlns:p14="http://schemas.microsoft.com/office/powerpoint/2010/main" val="2765834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A9A1A568-9AFE-4FED-96EF-4EA1002F5F1A}" type="slidenum">
              <a:rPr lang="en-CA"/>
              <a:pPr>
                <a:defRPr/>
              </a:pPr>
              <a:t>‹#›</a:t>
            </a:fld>
            <a:endParaRPr lang="en-CA"/>
          </a:p>
        </p:txBody>
      </p:sp>
    </p:spTree>
    <p:extLst>
      <p:ext uri="{BB962C8B-B14F-4D97-AF65-F5344CB8AC3E}">
        <p14:creationId xmlns:p14="http://schemas.microsoft.com/office/powerpoint/2010/main" val="41059255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a:p>
        </p:txBody>
      </p:sp>
    </p:spTree>
    <p:extLst>
      <p:ext uri="{BB962C8B-B14F-4D97-AF65-F5344CB8AC3E}">
        <p14:creationId xmlns:p14="http://schemas.microsoft.com/office/powerpoint/2010/main" val="10957306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F74771F9-5886-485B-B9FE-AE9FEFB972FF}" type="slidenum">
              <a:rPr lang="en-CA"/>
              <a:pPr>
                <a:defRPr/>
              </a:pPr>
              <a:t>‹#›</a:t>
            </a:fld>
            <a:endParaRPr lang="en-CA"/>
          </a:p>
        </p:txBody>
      </p:sp>
    </p:spTree>
    <p:extLst>
      <p:ext uri="{BB962C8B-B14F-4D97-AF65-F5344CB8AC3E}">
        <p14:creationId xmlns:p14="http://schemas.microsoft.com/office/powerpoint/2010/main" val="3752946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F6B28ADA-03C1-4F2F-81CB-B02872391BF6}" type="slidenum">
              <a:rPr lang="en-CA"/>
              <a:pPr>
                <a:defRPr/>
              </a:pPr>
              <a:t>‹#›</a:t>
            </a:fld>
            <a:endParaRPr lang="en-CA"/>
          </a:p>
        </p:txBody>
      </p:sp>
    </p:spTree>
    <p:extLst>
      <p:ext uri="{BB962C8B-B14F-4D97-AF65-F5344CB8AC3E}">
        <p14:creationId xmlns:p14="http://schemas.microsoft.com/office/powerpoint/2010/main" val="39357584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7D349342-DC5C-40C4-BF38-8D61A492017D}" type="slidenum">
              <a:rPr lang="en-CA"/>
              <a:pPr>
                <a:defRPr/>
              </a:pPr>
              <a:t>‹#›</a:t>
            </a:fld>
            <a:endParaRPr lang="en-CA"/>
          </a:p>
        </p:txBody>
      </p:sp>
    </p:spTree>
    <p:extLst>
      <p:ext uri="{BB962C8B-B14F-4D97-AF65-F5344CB8AC3E}">
        <p14:creationId xmlns:p14="http://schemas.microsoft.com/office/powerpoint/2010/main" val="34200595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2C7EC34-E19C-4783-9EBB-9AEE222501A3}" type="slidenum">
              <a:rPr lang="en-CA"/>
              <a:pPr>
                <a:defRPr/>
              </a:pPr>
              <a:t>‹#›</a:t>
            </a:fld>
            <a:endParaRPr lang="en-CA"/>
          </a:p>
        </p:txBody>
      </p:sp>
    </p:spTree>
    <p:extLst>
      <p:ext uri="{BB962C8B-B14F-4D97-AF65-F5344CB8AC3E}">
        <p14:creationId xmlns:p14="http://schemas.microsoft.com/office/powerpoint/2010/main" val="28888146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F9604A0-A442-44A8-B5E1-9B38A58D5348}" type="slidenum">
              <a:rPr lang="en-CA"/>
              <a:pPr>
                <a:defRPr/>
              </a:pPr>
              <a:t>‹#›</a:t>
            </a:fld>
            <a:endParaRPr lang="en-CA"/>
          </a:p>
        </p:txBody>
      </p:sp>
    </p:spTree>
    <p:extLst>
      <p:ext uri="{BB962C8B-B14F-4D97-AF65-F5344CB8AC3E}">
        <p14:creationId xmlns:p14="http://schemas.microsoft.com/office/powerpoint/2010/main" val="302066441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A4A572C-7DFA-454C-86C4-C5E8F3E2F1D0}" type="slidenum">
              <a:rPr lang="en-CA"/>
              <a:pPr>
                <a:defRPr/>
              </a:pPr>
              <a:t>‹#›</a:t>
            </a:fld>
            <a:endParaRPr lang="en-CA"/>
          </a:p>
        </p:txBody>
      </p:sp>
    </p:spTree>
    <p:extLst>
      <p:ext uri="{BB962C8B-B14F-4D97-AF65-F5344CB8AC3E}">
        <p14:creationId xmlns:p14="http://schemas.microsoft.com/office/powerpoint/2010/main" val="4750384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C3D27704-D154-4EFB-A4E9-64C620A0E0CE}" type="slidenum">
              <a:rPr lang="en-CA"/>
              <a:pPr>
                <a:defRPr/>
              </a:pPr>
              <a:t>‹#›</a:t>
            </a:fld>
            <a:endParaRPr lang="en-CA"/>
          </a:p>
        </p:txBody>
      </p:sp>
    </p:spTree>
    <p:extLst>
      <p:ext uri="{BB962C8B-B14F-4D97-AF65-F5344CB8AC3E}">
        <p14:creationId xmlns:p14="http://schemas.microsoft.com/office/powerpoint/2010/main" val="9468962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BD7DD9D-B6D9-4645-BDDB-36610F29E276}"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660414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FC18E38-4299-469A-A43B-55AC34B84D67}"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7040429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3FBE49D5-029A-4B93-ABD8-CD391E37F02C}"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981243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DAFFE8C-87A8-4908-916D-49B645F08889}" type="slidenum">
              <a:rPr lang="en-CA"/>
              <a:pPr>
                <a:defRPr/>
              </a:pPr>
              <a:t>‹#›</a:t>
            </a:fld>
            <a:endParaRPr lang="en-CA"/>
          </a:p>
        </p:txBody>
      </p:sp>
    </p:spTree>
    <p:extLst>
      <p:ext uri="{BB962C8B-B14F-4D97-AF65-F5344CB8AC3E}">
        <p14:creationId xmlns:p14="http://schemas.microsoft.com/office/powerpoint/2010/main" val="36502563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F0AA8D4-5775-44E4-8243-4335AA0C0D82}"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9691048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E7B6CB1-7276-4A7B-88D1-5A94773FE2A6}"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79939929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BBA461A-A2FB-45C8-8947-5BA4695A90C0}"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5133719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7422EF1-7023-4905-8303-0958AE59430B}"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700563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8BE0393-18A9-48EE-B6EF-947CE71233AE}"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2343964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C399690-04C2-4D2E-8D3A-D8AFF72C36F4}"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1095151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31BD095-AEFB-4081-9E41-306AAFEC0233}"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8054862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3DB80551-8A12-42F9-B7EF-27B926164065}"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279489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CA"/>
          </a:p>
        </p:txBody>
      </p:sp>
      <p:sp>
        <p:nvSpPr>
          <p:cNvPr id="3" name="Table Placeholder 2"/>
          <p:cNvSpPr>
            <a:spLocks noGrp="1"/>
          </p:cNvSpPr>
          <p:nvPr>
            <p:ph type="tbl" idx="1"/>
          </p:nvPr>
        </p:nvSpPr>
        <p:spPr>
          <a:xfrm>
            <a:off x="685800" y="1981200"/>
            <a:ext cx="7772400" cy="4114800"/>
          </a:xfrm>
        </p:spPr>
        <p:txBody>
          <a:bodyPr/>
          <a:lstStyle/>
          <a:p>
            <a:pPr lvl="0"/>
            <a:endParaRPr lang="en-CA" noProof="0"/>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CFB3DF6-E01C-4A3C-9B9D-89BEE9E4EDF6}"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2614987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1275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a:p>
        </p:txBody>
      </p:sp>
    </p:spTree>
    <p:extLst>
      <p:ext uri="{BB962C8B-B14F-4D97-AF65-F5344CB8AC3E}">
        <p14:creationId xmlns:p14="http://schemas.microsoft.com/office/powerpoint/2010/main" val="187934276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91925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7224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Times New Roman" pitchFamily="18" charset="0"/>
                <a:cs typeface="Times New Roman" pitchFamily="18" charset="0"/>
              </a:defRPr>
            </a:lvl1pPr>
          </a:lstStyle>
          <a:p>
            <a:r>
              <a:rPr lang="en-US" dirty="0"/>
              <a:t>Click to edit Master title style</a:t>
            </a:r>
            <a:endParaRPr lang="en-CA" dirty="0"/>
          </a:p>
        </p:txBody>
      </p:sp>
      <p:sp>
        <p:nvSpPr>
          <p:cNvPr id="3" name="Content Placeholder 2"/>
          <p:cNvSpPr>
            <a:spLocks noGrp="1"/>
          </p:cNvSpPr>
          <p:nvPr>
            <p:ph idx="1"/>
          </p:nvPr>
        </p:nvSpPr>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FBC347C-C5F9-479F-B52B-B32107A12B52}" type="datetime1">
              <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10/31/2023</a:t>
            </a:fld>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rPr>
              <a:t>Steven </a:t>
            </a:r>
            <a:r>
              <a:rPr kumimoji="0" lang="en-US" sz="3200" b="0" i="0" u="none" strike="noStrike" kern="1200" cap="none" spc="0" normalizeH="0" baseline="0" noProof="0" dirty="0" err="1">
                <a:ln>
                  <a:noFill/>
                </a:ln>
                <a:solidFill>
                  <a:srgbClr val="FFFFFF"/>
                </a:solidFill>
                <a:effectLst/>
                <a:uLnTx/>
                <a:uFillTx/>
                <a:latin typeface="Times New Roman" pitchFamily="18" charset="0"/>
                <a:ea typeface="+mn-ea"/>
                <a:cs typeface="+mn-cs"/>
              </a:rPr>
              <a:t>Rudich</a:t>
            </a:r>
            <a:r>
              <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www.cs.cmu.edu/~rudich</a:t>
            </a:r>
          </a:p>
        </p:txBody>
      </p:sp>
    </p:spTree>
    <p:extLst>
      <p:ext uri="{BB962C8B-B14F-4D97-AF65-F5344CB8AC3E}">
        <p14:creationId xmlns:p14="http://schemas.microsoft.com/office/powerpoint/2010/main" val="276794780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971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F9BEE19-4BA9-4186-A198-1A98981743AA}" type="slidenum">
              <a:rPr lang="en-CA"/>
              <a:pPr>
                <a:defRPr/>
              </a:pPr>
              <a:t>‹#›</a:t>
            </a:fld>
            <a:endParaRPr lang="en-CA"/>
          </a:p>
        </p:txBody>
      </p:sp>
    </p:spTree>
    <p:extLst>
      <p:ext uri="{BB962C8B-B14F-4D97-AF65-F5344CB8AC3E}">
        <p14:creationId xmlns:p14="http://schemas.microsoft.com/office/powerpoint/2010/main" val="24947891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89C145E-19FA-468B-BF5F-B75B930DE916}" type="slidenum">
              <a:rPr lang="en-CA"/>
              <a:pPr>
                <a:defRPr/>
              </a:pPr>
              <a:t>‹#›</a:t>
            </a:fld>
            <a:endParaRPr lang="en-CA"/>
          </a:p>
        </p:txBody>
      </p:sp>
    </p:spTree>
    <p:extLst>
      <p:ext uri="{BB962C8B-B14F-4D97-AF65-F5344CB8AC3E}">
        <p14:creationId xmlns:p14="http://schemas.microsoft.com/office/powerpoint/2010/main" val="182543164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A8F3660E-E88A-45C9-A8DB-91B2BF197916}" type="slidenum">
              <a:rPr lang="en-CA"/>
              <a:pPr>
                <a:defRPr/>
              </a:pPr>
              <a:t>‹#›</a:t>
            </a:fld>
            <a:endParaRPr lang="en-CA"/>
          </a:p>
        </p:txBody>
      </p:sp>
    </p:spTree>
    <p:extLst>
      <p:ext uri="{BB962C8B-B14F-4D97-AF65-F5344CB8AC3E}">
        <p14:creationId xmlns:p14="http://schemas.microsoft.com/office/powerpoint/2010/main" val="21297054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0FDDDB8-C2C8-41E2-A4DC-22AEFA6EBA67}" type="slidenum">
              <a:rPr lang="en-CA"/>
              <a:pPr>
                <a:defRPr/>
              </a:pPr>
              <a:t>‹#›</a:t>
            </a:fld>
            <a:endParaRPr lang="en-CA"/>
          </a:p>
        </p:txBody>
      </p:sp>
    </p:spTree>
    <p:extLst>
      <p:ext uri="{BB962C8B-B14F-4D97-AF65-F5344CB8AC3E}">
        <p14:creationId xmlns:p14="http://schemas.microsoft.com/office/powerpoint/2010/main" val="108967704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BEFD0ED4-FC84-4967-901A-5EB272C2A8F2}" type="slidenum">
              <a:rPr lang="en-CA"/>
              <a:pPr>
                <a:defRPr/>
              </a:pPr>
              <a:t>‹#›</a:t>
            </a:fld>
            <a:endParaRPr lang="en-CA"/>
          </a:p>
        </p:txBody>
      </p:sp>
    </p:spTree>
    <p:extLst>
      <p:ext uri="{BB962C8B-B14F-4D97-AF65-F5344CB8AC3E}">
        <p14:creationId xmlns:p14="http://schemas.microsoft.com/office/powerpoint/2010/main" val="20917259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A9A1A568-9AFE-4FED-96EF-4EA1002F5F1A}" type="slidenum">
              <a:rPr lang="en-CA"/>
              <a:pPr>
                <a:defRPr/>
              </a:pPr>
              <a:t>‹#›</a:t>
            </a:fld>
            <a:endParaRPr lang="en-CA"/>
          </a:p>
        </p:txBody>
      </p:sp>
    </p:spTree>
    <p:extLst>
      <p:ext uri="{BB962C8B-B14F-4D97-AF65-F5344CB8AC3E}">
        <p14:creationId xmlns:p14="http://schemas.microsoft.com/office/powerpoint/2010/main" val="36901276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02F5E01D-F22B-44F4-AA78-74B1328DFDEE}" type="slidenum">
              <a:rPr lang="en-CA"/>
              <a:pPr>
                <a:defRPr/>
              </a:pPr>
              <a:t>‹#›</a:t>
            </a:fld>
            <a:endParaRPr lang="en-CA"/>
          </a:p>
        </p:txBody>
      </p:sp>
    </p:spTree>
    <p:extLst>
      <p:ext uri="{BB962C8B-B14F-4D97-AF65-F5344CB8AC3E}">
        <p14:creationId xmlns:p14="http://schemas.microsoft.com/office/powerpoint/2010/main" val="40592795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F74771F9-5886-485B-B9FE-AE9FEFB972FF}" type="slidenum">
              <a:rPr lang="en-CA"/>
              <a:pPr>
                <a:defRPr/>
              </a:pPr>
              <a:t>‹#›</a:t>
            </a:fld>
            <a:endParaRPr lang="en-CA"/>
          </a:p>
        </p:txBody>
      </p:sp>
    </p:spTree>
    <p:extLst>
      <p:ext uri="{BB962C8B-B14F-4D97-AF65-F5344CB8AC3E}">
        <p14:creationId xmlns:p14="http://schemas.microsoft.com/office/powerpoint/2010/main" val="23769408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F6B28ADA-03C1-4F2F-81CB-B02872391BF6}" type="slidenum">
              <a:rPr lang="en-CA"/>
              <a:pPr>
                <a:defRPr/>
              </a:pPr>
              <a:t>‹#›</a:t>
            </a:fld>
            <a:endParaRPr lang="en-CA"/>
          </a:p>
        </p:txBody>
      </p:sp>
    </p:spTree>
    <p:extLst>
      <p:ext uri="{BB962C8B-B14F-4D97-AF65-F5344CB8AC3E}">
        <p14:creationId xmlns:p14="http://schemas.microsoft.com/office/powerpoint/2010/main" val="15251993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7D349342-DC5C-40C4-BF38-8D61A492017D}" type="slidenum">
              <a:rPr lang="en-CA"/>
              <a:pPr>
                <a:defRPr/>
              </a:pPr>
              <a:t>‹#›</a:t>
            </a:fld>
            <a:endParaRPr lang="en-CA"/>
          </a:p>
        </p:txBody>
      </p:sp>
    </p:spTree>
    <p:extLst>
      <p:ext uri="{BB962C8B-B14F-4D97-AF65-F5344CB8AC3E}">
        <p14:creationId xmlns:p14="http://schemas.microsoft.com/office/powerpoint/2010/main" val="26359277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2C7EC34-E19C-4783-9EBB-9AEE222501A3}" type="slidenum">
              <a:rPr lang="en-CA"/>
              <a:pPr>
                <a:defRPr/>
              </a:pPr>
              <a:t>‹#›</a:t>
            </a:fld>
            <a:endParaRPr lang="en-CA"/>
          </a:p>
        </p:txBody>
      </p:sp>
    </p:spTree>
    <p:extLst>
      <p:ext uri="{BB962C8B-B14F-4D97-AF65-F5344CB8AC3E}">
        <p14:creationId xmlns:p14="http://schemas.microsoft.com/office/powerpoint/2010/main" val="203717076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F9604A0-A442-44A8-B5E1-9B38A58D5348}" type="slidenum">
              <a:rPr lang="en-CA"/>
              <a:pPr>
                <a:defRPr/>
              </a:pPr>
              <a:t>‹#›</a:t>
            </a:fld>
            <a:endParaRPr lang="en-CA"/>
          </a:p>
        </p:txBody>
      </p:sp>
    </p:spTree>
    <p:extLst>
      <p:ext uri="{BB962C8B-B14F-4D97-AF65-F5344CB8AC3E}">
        <p14:creationId xmlns:p14="http://schemas.microsoft.com/office/powerpoint/2010/main" val="2784928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A4A572C-7DFA-454C-86C4-C5E8F3E2F1D0}" type="slidenum">
              <a:rPr lang="en-CA"/>
              <a:pPr>
                <a:defRPr/>
              </a:pPr>
              <a:t>‹#›</a:t>
            </a:fld>
            <a:endParaRPr lang="en-CA"/>
          </a:p>
        </p:txBody>
      </p:sp>
    </p:spTree>
    <p:extLst>
      <p:ext uri="{BB962C8B-B14F-4D97-AF65-F5344CB8AC3E}">
        <p14:creationId xmlns:p14="http://schemas.microsoft.com/office/powerpoint/2010/main" val="23717434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C3D27704-D154-4EFB-A4E9-64C620A0E0CE}" type="slidenum">
              <a:rPr lang="en-CA"/>
              <a:pPr>
                <a:defRPr/>
              </a:pPr>
              <a:t>‹#›</a:t>
            </a:fld>
            <a:endParaRPr lang="en-CA"/>
          </a:p>
        </p:txBody>
      </p:sp>
    </p:spTree>
    <p:extLst>
      <p:ext uri="{BB962C8B-B14F-4D97-AF65-F5344CB8AC3E}">
        <p14:creationId xmlns:p14="http://schemas.microsoft.com/office/powerpoint/2010/main" val="178339783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3440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0_placeholder">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1" name="Content Placeholder 1">
            <a:extLst>
              <a:ext uri="{FF2B5EF4-FFF2-40B4-BE49-F238E27FC236}">
                <a16:creationId xmlns:a16="http://schemas.microsoft.com/office/drawing/2014/main" id="{100B6D5B-B32F-403D-94BB-CABB7FB55909}"/>
              </a:ext>
            </a:extLst>
          </p:cNvPr>
          <p:cNvSpPr>
            <a:spLocks noGrp="1"/>
          </p:cNvSpPr>
          <p:nvPr>
            <p:ph idx="10"/>
          </p:nvPr>
        </p:nvSpPr>
        <p:spPr>
          <a:xfrm>
            <a:off x="457200" y="1826723"/>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2" name="Content Placeholder 1">
            <a:extLst>
              <a:ext uri="{FF2B5EF4-FFF2-40B4-BE49-F238E27FC236}">
                <a16:creationId xmlns:a16="http://schemas.microsoft.com/office/drawing/2014/main" id="{175CFE97-9AD7-41CA-A193-8A06D838990B}"/>
              </a:ext>
            </a:extLst>
          </p:cNvPr>
          <p:cNvSpPr>
            <a:spLocks noGrp="1"/>
          </p:cNvSpPr>
          <p:nvPr>
            <p:ph idx="11"/>
          </p:nvPr>
        </p:nvSpPr>
        <p:spPr>
          <a:xfrm>
            <a:off x="457200" y="2358046"/>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3" name="Content Placeholder 1">
            <a:extLst>
              <a:ext uri="{FF2B5EF4-FFF2-40B4-BE49-F238E27FC236}">
                <a16:creationId xmlns:a16="http://schemas.microsoft.com/office/drawing/2014/main" id="{32FE6B19-E72F-4CA3-93C5-6E5243E62933}"/>
              </a:ext>
            </a:extLst>
          </p:cNvPr>
          <p:cNvSpPr>
            <a:spLocks noGrp="1"/>
          </p:cNvSpPr>
          <p:nvPr>
            <p:ph idx="12"/>
          </p:nvPr>
        </p:nvSpPr>
        <p:spPr>
          <a:xfrm>
            <a:off x="457200" y="2889369"/>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4" name="Content Placeholder 1">
            <a:extLst>
              <a:ext uri="{FF2B5EF4-FFF2-40B4-BE49-F238E27FC236}">
                <a16:creationId xmlns:a16="http://schemas.microsoft.com/office/drawing/2014/main" id="{FD92AB8B-8594-4828-9EC4-1A363CB6E661}"/>
              </a:ext>
            </a:extLst>
          </p:cNvPr>
          <p:cNvSpPr>
            <a:spLocks noGrp="1"/>
          </p:cNvSpPr>
          <p:nvPr>
            <p:ph idx="13"/>
          </p:nvPr>
        </p:nvSpPr>
        <p:spPr>
          <a:xfrm>
            <a:off x="457200" y="3420692"/>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5" name="Content Placeholder 1">
            <a:extLst>
              <a:ext uri="{FF2B5EF4-FFF2-40B4-BE49-F238E27FC236}">
                <a16:creationId xmlns:a16="http://schemas.microsoft.com/office/drawing/2014/main" id="{50138BB1-8873-4123-8F37-AEDB5A60401F}"/>
              </a:ext>
            </a:extLst>
          </p:cNvPr>
          <p:cNvSpPr>
            <a:spLocks noGrp="1"/>
          </p:cNvSpPr>
          <p:nvPr>
            <p:ph idx="14"/>
          </p:nvPr>
        </p:nvSpPr>
        <p:spPr>
          <a:xfrm>
            <a:off x="457200" y="3952015"/>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6" name="Content Placeholder 1">
            <a:extLst>
              <a:ext uri="{FF2B5EF4-FFF2-40B4-BE49-F238E27FC236}">
                <a16:creationId xmlns:a16="http://schemas.microsoft.com/office/drawing/2014/main" id="{636A5A5B-3C55-4328-BA90-D0741B9DD23D}"/>
              </a:ext>
            </a:extLst>
          </p:cNvPr>
          <p:cNvSpPr>
            <a:spLocks noGrp="1"/>
          </p:cNvSpPr>
          <p:nvPr>
            <p:ph idx="15"/>
          </p:nvPr>
        </p:nvSpPr>
        <p:spPr>
          <a:xfrm>
            <a:off x="457200" y="4483338"/>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7" name="Content Placeholder 1">
            <a:extLst>
              <a:ext uri="{FF2B5EF4-FFF2-40B4-BE49-F238E27FC236}">
                <a16:creationId xmlns:a16="http://schemas.microsoft.com/office/drawing/2014/main" id="{88310007-E242-4176-90F4-E92611A8608E}"/>
              </a:ext>
            </a:extLst>
          </p:cNvPr>
          <p:cNvSpPr>
            <a:spLocks noGrp="1"/>
          </p:cNvSpPr>
          <p:nvPr>
            <p:ph idx="16"/>
          </p:nvPr>
        </p:nvSpPr>
        <p:spPr>
          <a:xfrm>
            <a:off x="457200" y="5014661"/>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8" name="Content Placeholder 1">
            <a:extLst>
              <a:ext uri="{FF2B5EF4-FFF2-40B4-BE49-F238E27FC236}">
                <a16:creationId xmlns:a16="http://schemas.microsoft.com/office/drawing/2014/main" id="{AEF3391E-B6AC-45E6-B130-854D466DAAD9}"/>
              </a:ext>
            </a:extLst>
          </p:cNvPr>
          <p:cNvSpPr>
            <a:spLocks noGrp="1"/>
          </p:cNvSpPr>
          <p:nvPr>
            <p:ph idx="17"/>
          </p:nvPr>
        </p:nvSpPr>
        <p:spPr>
          <a:xfrm>
            <a:off x="457200" y="5545984"/>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9" name="Content Placeholder 1">
            <a:extLst>
              <a:ext uri="{FF2B5EF4-FFF2-40B4-BE49-F238E27FC236}">
                <a16:creationId xmlns:a16="http://schemas.microsoft.com/office/drawing/2014/main" id="{D6750761-5C91-48BE-AE85-17F55D4D0EC1}"/>
              </a:ext>
            </a:extLst>
          </p:cNvPr>
          <p:cNvSpPr>
            <a:spLocks noGrp="1"/>
          </p:cNvSpPr>
          <p:nvPr>
            <p:ph idx="18"/>
          </p:nvPr>
        </p:nvSpPr>
        <p:spPr>
          <a:xfrm>
            <a:off x="457200" y="6077310"/>
            <a:ext cx="79248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50" name="Jump Link">
            <a:extLst>
              <a:ext uri="{FF2B5EF4-FFF2-40B4-BE49-F238E27FC236}">
                <a16:creationId xmlns:a16="http://schemas.microsoft.com/office/drawing/2014/main" id="{4C5A98A2-7405-45EA-A119-818241A28D4D}"/>
              </a:ext>
            </a:extLst>
          </p:cNvPr>
          <p:cNvSpPr>
            <a:spLocks noGrp="1"/>
          </p:cNvSpPr>
          <p:nvPr>
            <p:ph type="body" sz="quarter" idx="39" hasCustomPrompt="1"/>
          </p:nvPr>
        </p:nvSpPr>
        <p:spPr>
          <a:xfrm>
            <a:off x="3465576" y="6553200"/>
            <a:ext cx="2212848" cy="100584"/>
          </a:xfrm>
          <a:prstGeom prst="rect">
            <a:avLst/>
          </a:prstGeom>
        </p:spPr>
        <p:txBody>
          <a:bodyPr lIns="0" tIns="0" rIns="0" bIns="0" anchor="ctr"/>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51" name="Photo Credit">
            <a:extLst>
              <a:ext uri="{FF2B5EF4-FFF2-40B4-BE49-F238E27FC236}">
                <a16:creationId xmlns:a16="http://schemas.microsoft.com/office/drawing/2014/main" id="{2949DC30-1123-4272-9CF0-4B729A3E0D7E}"/>
              </a:ext>
            </a:extLst>
          </p:cNvPr>
          <p:cNvSpPr>
            <a:spLocks noGrp="1"/>
          </p:cNvSpPr>
          <p:nvPr>
            <p:ph type="body" sz="quarter" idx="40" hasCustomPrompt="1"/>
          </p:nvPr>
        </p:nvSpPr>
        <p:spPr>
          <a:xfrm>
            <a:off x="6096000" y="6702552"/>
            <a:ext cx="2670048" cy="155448"/>
          </a:xfrm>
          <a:prstGeom prst="rect">
            <a:avLst/>
          </a:prstGeom>
        </p:spPr>
        <p:txBody>
          <a:bodyPr lIns="0" tIns="0" rIns="45720" bIns="0" anchor="ctr"/>
          <a:lstStyle>
            <a:lvl1pPr marL="0" indent="0" algn="r">
              <a:buNone/>
              <a:defRPr sz="800">
                <a:solidFill>
                  <a:schemeClr val="bg1"/>
                </a:solidFill>
              </a:defRPr>
            </a:lvl1pPr>
          </a:lstStyle>
          <a:p>
            <a:pPr lvl="0"/>
            <a:r>
              <a:rPr lang="en-US" dirty="0"/>
              <a:t>Insert Photo Credit Here</a:t>
            </a:r>
          </a:p>
        </p:txBody>
      </p:sp>
    </p:spTree>
    <p:extLst>
      <p:ext uri="{BB962C8B-B14F-4D97-AF65-F5344CB8AC3E}">
        <p14:creationId xmlns:p14="http://schemas.microsoft.com/office/powerpoint/2010/main" val="31721427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0_placeholder">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1" name="Content Placeholder 1">
            <a:extLst>
              <a:ext uri="{FF2B5EF4-FFF2-40B4-BE49-F238E27FC236}">
                <a16:creationId xmlns:a16="http://schemas.microsoft.com/office/drawing/2014/main" id="{100B6D5B-B32F-403D-94BB-CABB7FB55909}"/>
              </a:ext>
            </a:extLst>
          </p:cNvPr>
          <p:cNvSpPr>
            <a:spLocks noGrp="1"/>
          </p:cNvSpPr>
          <p:nvPr>
            <p:ph idx="10"/>
          </p:nvPr>
        </p:nvSpPr>
        <p:spPr>
          <a:xfrm>
            <a:off x="457200" y="1826723"/>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2" name="Content Placeholder 1">
            <a:extLst>
              <a:ext uri="{FF2B5EF4-FFF2-40B4-BE49-F238E27FC236}">
                <a16:creationId xmlns:a16="http://schemas.microsoft.com/office/drawing/2014/main" id="{175CFE97-9AD7-41CA-A193-8A06D838990B}"/>
              </a:ext>
            </a:extLst>
          </p:cNvPr>
          <p:cNvSpPr>
            <a:spLocks noGrp="1"/>
          </p:cNvSpPr>
          <p:nvPr>
            <p:ph idx="11"/>
          </p:nvPr>
        </p:nvSpPr>
        <p:spPr>
          <a:xfrm>
            <a:off x="457200" y="2358046"/>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3" name="Content Placeholder 1">
            <a:extLst>
              <a:ext uri="{FF2B5EF4-FFF2-40B4-BE49-F238E27FC236}">
                <a16:creationId xmlns:a16="http://schemas.microsoft.com/office/drawing/2014/main" id="{32FE6B19-E72F-4CA3-93C5-6E5243E62933}"/>
              </a:ext>
            </a:extLst>
          </p:cNvPr>
          <p:cNvSpPr>
            <a:spLocks noGrp="1"/>
          </p:cNvSpPr>
          <p:nvPr>
            <p:ph idx="12"/>
          </p:nvPr>
        </p:nvSpPr>
        <p:spPr>
          <a:xfrm>
            <a:off x="457200" y="2889369"/>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4" name="Content Placeholder 1">
            <a:extLst>
              <a:ext uri="{FF2B5EF4-FFF2-40B4-BE49-F238E27FC236}">
                <a16:creationId xmlns:a16="http://schemas.microsoft.com/office/drawing/2014/main" id="{FD92AB8B-8594-4828-9EC4-1A363CB6E661}"/>
              </a:ext>
            </a:extLst>
          </p:cNvPr>
          <p:cNvSpPr>
            <a:spLocks noGrp="1"/>
          </p:cNvSpPr>
          <p:nvPr>
            <p:ph idx="13"/>
          </p:nvPr>
        </p:nvSpPr>
        <p:spPr>
          <a:xfrm>
            <a:off x="457200" y="3420692"/>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5" name="Content Placeholder 1">
            <a:extLst>
              <a:ext uri="{FF2B5EF4-FFF2-40B4-BE49-F238E27FC236}">
                <a16:creationId xmlns:a16="http://schemas.microsoft.com/office/drawing/2014/main" id="{50138BB1-8873-4123-8F37-AEDB5A60401F}"/>
              </a:ext>
            </a:extLst>
          </p:cNvPr>
          <p:cNvSpPr>
            <a:spLocks noGrp="1"/>
          </p:cNvSpPr>
          <p:nvPr>
            <p:ph idx="14"/>
          </p:nvPr>
        </p:nvSpPr>
        <p:spPr>
          <a:xfrm>
            <a:off x="457200" y="3952015"/>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6" name="Content Placeholder 1">
            <a:extLst>
              <a:ext uri="{FF2B5EF4-FFF2-40B4-BE49-F238E27FC236}">
                <a16:creationId xmlns:a16="http://schemas.microsoft.com/office/drawing/2014/main" id="{636A5A5B-3C55-4328-BA90-D0741B9DD23D}"/>
              </a:ext>
            </a:extLst>
          </p:cNvPr>
          <p:cNvSpPr>
            <a:spLocks noGrp="1"/>
          </p:cNvSpPr>
          <p:nvPr>
            <p:ph idx="15"/>
          </p:nvPr>
        </p:nvSpPr>
        <p:spPr>
          <a:xfrm>
            <a:off x="457200" y="4483338"/>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7" name="Content Placeholder 1">
            <a:extLst>
              <a:ext uri="{FF2B5EF4-FFF2-40B4-BE49-F238E27FC236}">
                <a16:creationId xmlns:a16="http://schemas.microsoft.com/office/drawing/2014/main" id="{88310007-E242-4176-90F4-E92611A8608E}"/>
              </a:ext>
            </a:extLst>
          </p:cNvPr>
          <p:cNvSpPr>
            <a:spLocks noGrp="1"/>
          </p:cNvSpPr>
          <p:nvPr>
            <p:ph idx="16"/>
          </p:nvPr>
        </p:nvSpPr>
        <p:spPr>
          <a:xfrm>
            <a:off x="457200" y="5014661"/>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8" name="Content Placeholder 1">
            <a:extLst>
              <a:ext uri="{FF2B5EF4-FFF2-40B4-BE49-F238E27FC236}">
                <a16:creationId xmlns:a16="http://schemas.microsoft.com/office/drawing/2014/main" id="{AEF3391E-B6AC-45E6-B130-854D466DAAD9}"/>
              </a:ext>
            </a:extLst>
          </p:cNvPr>
          <p:cNvSpPr>
            <a:spLocks noGrp="1"/>
          </p:cNvSpPr>
          <p:nvPr>
            <p:ph idx="17"/>
          </p:nvPr>
        </p:nvSpPr>
        <p:spPr>
          <a:xfrm>
            <a:off x="457200" y="5545984"/>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9" name="Content Placeholder 1">
            <a:extLst>
              <a:ext uri="{FF2B5EF4-FFF2-40B4-BE49-F238E27FC236}">
                <a16:creationId xmlns:a16="http://schemas.microsoft.com/office/drawing/2014/main" id="{D6750761-5C91-48BE-AE85-17F55D4D0EC1}"/>
              </a:ext>
            </a:extLst>
          </p:cNvPr>
          <p:cNvSpPr>
            <a:spLocks noGrp="1"/>
          </p:cNvSpPr>
          <p:nvPr>
            <p:ph idx="18"/>
          </p:nvPr>
        </p:nvSpPr>
        <p:spPr>
          <a:xfrm>
            <a:off x="457200" y="6077310"/>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0" name="Content Placeholder 1">
            <a:extLst>
              <a:ext uri="{FF2B5EF4-FFF2-40B4-BE49-F238E27FC236}">
                <a16:creationId xmlns:a16="http://schemas.microsoft.com/office/drawing/2014/main" id="{F68BA59F-B2B7-43A8-BD3D-92CC992C7311}"/>
              </a:ext>
            </a:extLst>
          </p:cNvPr>
          <p:cNvSpPr>
            <a:spLocks noGrp="1"/>
          </p:cNvSpPr>
          <p:nvPr>
            <p:ph idx="19"/>
          </p:nvPr>
        </p:nvSpPr>
        <p:spPr>
          <a:xfrm>
            <a:off x="4953000" y="1295400"/>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1" name="Content Placeholder 1">
            <a:extLst>
              <a:ext uri="{FF2B5EF4-FFF2-40B4-BE49-F238E27FC236}">
                <a16:creationId xmlns:a16="http://schemas.microsoft.com/office/drawing/2014/main" id="{D81CCA73-2289-48F6-AD53-A8982796E64A}"/>
              </a:ext>
            </a:extLst>
          </p:cNvPr>
          <p:cNvSpPr>
            <a:spLocks noGrp="1"/>
          </p:cNvSpPr>
          <p:nvPr>
            <p:ph idx="20"/>
          </p:nvPr>
        </p:nvSpPr>
        <p:spPr>
          <a:xfrm>
            <a:off x="4953000" y="1826723"/>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2" name="Content Placeholder 1">
            <a:extLst>
              <a:ext uri="{FF2B5EF4-FFF2-40B4-BE49-F238E27FC236}">
                <a16:creationId xmlns:a16="http://schemas.microsoft.com/office/drawing/2014/main" id="{8EB25B95-33AE-4B43-8FC6-82EDB2E3C63D}"/>
              </a:ext>
            </a:extLst>
          </p:cNvPr>
          <p:cNvSpPr>
            <a:spLocks noGrp="1"/>
          </p:cNvSpPr>
          <p:nvPr>
            <p:ph idx="21"/>
          </p:nvPr>
        </p:nvSpPr>
        <p:spPr>
          <a:xfrm>
            <a:off x="4953000" y="2358046"/>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3" name="Content Placeholder 1">
            <a:extLst>
              <a:ext uri="{FF2B5EF4-FFF2-40B4-BE49-F238E27FC236}">
                <a16:creationId xmlns:a16="http://schemas.microsoft.com/office/drawing/2014/main" id="{7423505E-D007-4C48-A00F-AB0F071AE383}"/>
              </a:ext>
            </a:extLst>
          </p:cNvPr>
          <p:cNvSpPr>
            <a:spLocks noGrp="1"/>
          </p:cNvSpPr>
          <p:nvPr>
            <p:ph idx="22"/>
          </p:nvPr>
        </p:nvSpPr>
        <p:spPr>
          <a:xfrm>
            <a:off x="4953000" y="2889369"/>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4" name="Content Placeholder 1">
            <a:extLst>
              <a:ext uri="{FF2B5EF4-FFF2-40B4-BE49-F238E27FC236}">
                <a16:creationId xmlns:a16="http://schemas.microsoft.com/office/drawing/2014/main" id="{90F8FADA-42BF-478C-ADF1-2C585D34E3C8}"/>
              </a:ext>
            </a:extLst>
          </p:cNvPr>
          <p:cNvSpPr>
            <a:spLocks noGrp="1"/>
          </p:cNvSpPr>
          <p:nvPr>
            <p:ph idx="23"/>
          </p:nvPr>
        </p:nvSpPr>
        <p:spPr>
          <a:xfrm>
            <a:off x="4953000" y="3420692"/>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5" name="Content Placeholder 1">
            <a:extLst>
              <a:ext uri="{FF2B5EF4-FFF2-40B4-BE49-F238E27FC236}">
                <a16:creationId xmlns:a16="http://schemas.microsoft.com/office/drawing/2014/main" id="{C3D3B322-7E11-4A74-822F-210C90049E4C}"/>
              </a:ext>
            </a:extLst>
          </p:cNvPr>
          <p:cNvSpPr>
            <a:spLocks noGrp="1"/>
          </p:cNvSpPr>
          <p:nvPr>
            <p:ph idx="24"/>
          </p:nvPr>
        </p:nvSpPr>
        <p:spPr>
          <a:xfrm>
            <a:off x="4953000" y="3952015"/>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6" name="Content Placeholder 1">
            <a:extLst>
              <a:ext uri="{FF2B5EF4-FFF2-40B4-BE49-F238E27FC236}">
                <a16:creationId xmlns:a16="http://schemas.microsoft.com/office/drawing/2014/main" id="{A1B973CF-2BB8-478D-AD3C-0D055434637B}"/>
              </a:ext>
            </a:extLst>
          </p:cNvPr>
          <p:cNvSpPr>
            <a:spLocks noGrp="1"/>
          </p:cNvSpPr>
          <p:nvPr>
            <p:ph idx="25"/>
          </p:nvPr>
        </p:nvSpPr>
        <p:spPr>
          <a:xfrm>
            <a:off x="4953000" y="4483338"/>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7" name="Content Placeholder 1">
            <a:extLst>
              <a:ext uri="{FF2B5EF4-FFF2-40B4-BE49-F238E27FC236}">
                <a16:creationId xmlns:a16="http://schemas.microsoft.com/office/drawing/2014/main" id="{5D454119-E814-45B7-942B-86815A62C091}"/>
              </a:ext>
            </a:extLst>
          </p:cNvPr>
          <p:cNvSpPr>
            <a:spLocks noGrp="1"/>
          </p:cNvSpPr>
          <p:nvPr>
            <p:ph idx="26"/>
          </p:nvPr>
        </p:nvSpPr>
        <p:spPr>
          <a:xfrm>
            <a:off x="4953000" y="5014661"/>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8" name="Content Placeholder 1">
            <a:extLst>
              <a:ext uri="{FF2B5EF4-FFF2-40B4-BE49-F238E27FC236}">
                <a16:creationId xmlns:a16="http://schemas.microsoft.com/office/drawing/2014/main" id="{EF5640C2-3BCC-40E9-B32F-F1256BC966A1}"/>
              </a:ext>
            </a:extLst>
          </p:cNvPr>
          <p:cNvSpPr>
            <a:spLocks noGrp="1"/>
          </p:cNvSpPr>
          <p:nvPr>
            <p:ph idx="27"/>
          </p:nvPr>
        </p:nvSpPr>
        <p:spPr>
          <a:xfrm>
            <a:off x="4953000" y="5545984"/>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9" name="Content Placeholder 1">
            <a:extLst>
              <a:ext uri="{FF2B5EF4-FFF2-40B4-BE49-F238E27FC236}">
                <a16:creationId xmlns:a16="http://schemas.microsoft.com/office/drawing/2014/main" id="{E08DC7A5-6E88-4B17-B755-094995E3DADB}"/>
              </a:ext>
            </a:extLst>
          </p:cNvPr>
          <p:cNvSpPr>
            <a:spLocks noGrp="1"/>
          </p:cNvSpPr>
          <p:nvPr>
            <p:ph idx="28"/>
          </p:nvPr>
        </p:nvSpPr>
        <p:spPr>
          <a:xfrm>
            <a:off x="4953000" y="6077310"/>
            <a:ext cx="33147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50" name="Jump Link">
            <a:extLst>
              <a:ext uri="{FF2B5EF4-FFF2-40B4-BE49-F238E27FC236}">
                <a16:creationId xmlns:a16="http://schemas.microsoft.com/office/drawing/2014/main" id="{4C5A98A2-7405-45EA-A119-818241A28D4D}"/>
              </a:ext>
            </a:extLst>
          </p:cNvPr>
          <p:cNvSpPr>
            <a:spLocks noGrp="1"/>
          </p:cNvSpPr>
          <p:nvPr>
            <p:ph type="body" sz="quarter" idx="39" hasCustomPrompt="1"/>
          </p:nvPr>
        </p:nvSpPr>
        <p:spPr>
          <a:xfrm>
            <a:off x="3465576" y="6553200"/>
            <a:ext cx="2212848" cy="100584"/>
          </a:xfrm>
          <a:prstGeom prst="rect">
            <a:avLst/>
          </a:prstGeom>
        </p:spPr>
        <p:txBody>
          <a:bodyPr lIns="0" tIns="0" rIns="0" bIns="0" anchor="ctr"/>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51" name="Photo Credit">
            <a:extLst>
              <a:ext uri="{FF2B5EF4-FFF2-40B4-BE49-F238E27FC236}">
                <a16:creationId xmlns:a16="http://schemas.microsoft.com/office/drawing/2014/main" id="{2949DC30-1123-4272-9CF0-4B729A3E0D7E}"/>
              </a:ext>
            </a:extLst>
          </p:cNvPr>
          <p:cNvSpPr>
            <a:spLocks noGrp="1"/>
          </p:cNvSpPr>
          <p:nvPr>
            <p:ph type="body" sz="quarter" idx="40" hasCustomPrompt="1"/>
          </p:nvPr>
        </p:nvSpPr>
        <p:spPr>
          <a:xfrm>
            <a:off x="6096000" y="6702552"/>
            <a:ext cx="2670048" cy="155448"/>
          </a:xfrm>
          <a:prstGeom prst="rect">
            <a:avLst/>
          </a:prstGeom>
        </p:spPr>
        <p:txBody>
          <a:bodyPr lIns="0" tIns="0" rIns="45720" bIns="0" anchor="ctr"/>
          <a:lstStyle>
            <a:lvl1pPr marL="0" indent="0" algn="r">
              <a:buNone/>
              <a:defRPr sz="800">
                <a:solidFill>
                  <a:schemeClr val="bg1"/>
                </a:solidFill>
              </a:defRPr>
            </a:lvl1pPr>
          </a:lstStyle>
          <a:p>
            <a:pPr lvl="0"/>
            <a:r>
              <a:rPr lang="en-US" dirty="0"/>
              <a:t>Insert Photo Credit Here</a:t>
            </a:r>
          </a:p>
        </p:txBody>
      </p:sp>
    </p:spTree>
    <p:extLst>
      <p:ext uri="{BB962C8B-B14F-4D97-AF65-F5344CB8AC3E}">
        <p14:creationId xmlns:p14="http://schemas.microsoft.com/office/powerpoint/2010/main" val="2533592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9111F8C6-B39E-4859-AE79-3E0987999547}" type="slidenum">
              <a:rPr lang="en-CA"/>
              <a:pPr>
                <a:defRPr/>
              </a:pPr>
              <a:t>‹#›</a:t>
            </a:fld>
            <a:endParaRPr lang="en-CA"/>
          </a:p>
        </p:txBody>
      </p:sp>
    </p:spTree>
    <p:extLst>
      <p:ext uri="{BB962C8B-B14F-4D97-AF65-F5344CB8AC3E}">
        <p14:creationId xmlns:p14="http://schemas.microsoft.com/office/powerpoint/2010/main" val="1888690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0_Placeholder">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1" name="Content Placeholder 1">
            <a:extLst>
              <a:ext uri="{FF2B5EF4-FFF2-40B4-BE49-F238E27FC236}">
                <a16:creationId xmlns:a16="http://schemas.microsoft.com/office/drawing/2014/main" id="{100B6D5B-B32F-403D-94BB-CABB7FB55909}"/>
              </a:ext>
            </a:extLst>
          </p:cNvPr>
          <p:cNvSpPr>
            <a:spLocks noGrp="1"/>
          </p:cNvSpPr>
          <p:nvPr>
            <p:ph idx="10"/>
          </p:nvPr>
        </p:nvSpPr>
        <p:spPr>
          <a:xfrm>
            <a:off x="457200" y="1826723"/>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2" name="Content Placeholder 1">
            <a:extLst>
              <a:ext uri="{FF2B5EF4-FFF2-40B4-BE49-F238E27FC236}">
                <a16:creationId xmlns:a16="http://schemas.microsoft.com/office/drawing/2014/main" id="{175CFE97-9AD7-41CA-A193-8A06D838990B}"/>
              </a:ext>
            </a:extLst>
          </p:cNvPr>
          <p:cNvSpPr>
            <a:spLocks noGrp="1"/>
          </p:cNvSpPr>
          <p:nvPr>
            <p:ph idx="11"/>
          </p:nvPr>
        </p:nvSpPr>
        <p:spPr>
          <a:xfrm>
            <a:off x="457200" y="2358046"/>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3" name="Content Placeholder 1">
            <a:extLst>
              <a:ext uri="{FF2B5EF4-FFF2-40B4-BE49-F238E27FC236}">
                <a16:creationId xmlns:a16="http://schemas.microsoft.com/office/drawing/2014/main" id="{32FE6B19-E72F-4CA3-93C5-6E5243E62933}"/>
              </a:ext>
            </a:extLst>
          </p:cNvPr>
          <p:cNvSpPr>
            <a:spLocks noGrp="1"/>
          </p:cNvSpPr>
          <p:nvPr>
            <p:ph idx="12"/>
          </p:nvPr>
        </p:nvSpPr>
        <p:spPr>
          <a:xfrm>
            <a:off x="457200" y="2889369"/>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4" name="Content Placeholder 1">
            <a:extLst>
              <a:ext uri="{FF2B5EF4-FFF2-40B4-BE49-F238E27FC236}">
                <a16:creationId xmlns:a16="http://schemas.microsoft.com/office/drawing/2014/main" id="{FD92AB8B-8594-4828-9EC4-1A363CB6E661}"/>
              </a:ext>
            </a:extLst>
          </p:cNvPr>
          <p:cNvSpPr>
            <a:spLocks noGrp="1"/>
          </p:cNvSpPr>
          <p:nvPr>
            <p:ph idx="13"/>
          </p:nvPr>
        </p:nvSpPr>
        <p:spPr>
          <a:xfrm>
            <a:off x="457200" y="3420692"/>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5" name="Content Placeholder 1">
            <a:extLst>
              <a:ext uri="{FF2B5EF4-FFF2-40B4-BE49-F238E27FC236}">
                <a16:creationId xmlns:a16="http://schemas.microsoft.com/office/drawing/2014/main" id="{50138BB1-8873-4123-8F37-AEDB5A60401F}"/>
              </a:ext>
            </a:extLst>
          </p:cNvPr>
          <p:cNvSpPr>
            <a:spLocks noGrp="1"/>
          </p:cNvSpPr>
          <p:nvPr>
            <p:ph idx="14"/>
          </p:nvPr>
        </p:nvSpPr>
        <p:spPr>
          <a:xfrm>
            <a:off x="457200" y="3952015"/>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6" name="Content Placeholder 1">
            <a:extLst>
              <a:ext uri="{FF2B5EF4-FFF2-40B4-BE49-F238E27FC236}">
                <a16:creationId xmlns:a16="http://schemas.microsoft.com/office/drawing/2014/main" id="{636A5A5B-3C55-4328-BA90-D0741B9DD23D}"/>
              </a:ext>
            </a:extLst>
          </p:cNvPr>
          <p:cNvSpPr>
            <a:spLocks noGrp="1"/>
          </p:cNvSpPr>
          <p:nvPr>
            <p:ph idx="15"/>
          </p:nvPr>
        </p:nvSpPr>
        <p:spPr>
          <a:xfrm>
            <a:off x="457200" y="4483338"/>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7" name="Content Placeholder 1">
            <a:extLst>
              <a:ext uri="{FF2B5EF4-FFF2-40B4-BE49-F238E27FC236}">
                <a16:creationId xmlns:a16="http://schemas.microsoft.com/office/drawing/2014/main" id="{88310007-E242-4176-90F4-E92611A8608E}"/>
              </a:ext>
            </a:extLst>
          </p:cNvPr>
          <p:cNvSpPr>
            <a:spLocks noGrp="1"/>
          </p:cNvSpPr>
          <p:nvPr>
            <p:ph idx="16"/>
          </p:nvPr>
        </p:nvSpPr>
        <p:spPr>
          <a:xfrm>
            <a:off x="457200" y="5014661"/>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8" name="Content Placeholder 1">
            <a:extLst>
              <a:ext uri="{FF2B5EF4-FFF2-40B4-BE49-F238E27FC236}">
                <a16:creationId xmlns:a16="http://schemas.microsoft.com/office/drawing/2014/main" id="{AEF3391E-B6AC-45E6-B130-854D466DAAD9}"/>
              </a:ext>
            </a:extLst>
          </p:cNvPr>
          <p:cNvSpPr>
            <a:spLocks noGrp="1"/>
          </p:cNvSpPr>
          <p:nvPr>
            <p:ph idx="17"/>
          </p:nvPr>
        </p:nvSpPr>
        <p:spPr>
          <a:xfrm>
            <a:off x="457200" y="5545984"/>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29" name="Content Placeholder 1">
            <a:extLst>
              <a:ext uri="{FF2B5EF4-FFF2-40B4-BE49-F238E27FC236}">
                <a16:creationId xmlns:a16="http://schemas.microsoft.com/office/drawing/2014/main" id="{D6750761-5C91-48BE-AE85-17F55D4D0EC1}"/>
              </a:ext>
            </a:extLst>
          </p:cNvPr>
          <p:cNvSpPr>
            <a:spLocks noGrp="1"/>
          </p:cNvSpPr>
          <p:nvPr>
            <p:ph idx="18"/>
          </p:nvPr>
        </p:nvSpPr>
        <p:spPr>
          <a:xfrm>
            <a:off x="457200" y="607731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0" name="Content Placeholder 1">
            <a:extLst>
              <a:ext uri="{FF2B5EF4-FFF2-40B4-BE49-F238E27FC236}">
                <a16:creationId xmlns:a16="http://schemas.microsoft.com/office/drawing/2014/main" id="{F68BA59F-B2B7-43A8-BD3D-92CC992C7311}"/>
              </a:ext>
            </a:extLst>
          </p:cNvPr>
          <p:cNvSpPr>
            <a:spLocks noGrp="1"/>
          </p:cNvSpPr>
          <p:nvPr>
            <p:ph idx="19"/>
          </p:nvPr>
        </p:nvSpPr>
        <p:spPr>
          <a:xfrm>
            <a:off x="3238500" y="129540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1" name="Content Placeholder 1">
            <a:extLst>
              <a:ext uri="{FF2B5EF4-FFF2-40B4-BE49-F238E27FC236}">
                <a16:creationId xmlns:a16="http://schemas.microsoft.com/office/drawing/2014/main" id="{D81CCA73-2289-48F6-AD53-A8982796E64A}"/>
              </a:ext>
            </a:extLst>
          </p:cNvPr>
          <p:cNvSpPr>
            <a:spLocks noGrp="1"/>
          </p:cNvSpPr>
          <p:nvPr>
            <p:ph idx="20"/>
          </p:nvPr>
        </p:nvSpPr>
        <p:spPr>
          <a:xfrm>
            <a:off x="3238500" y="1826723"/>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2" name="Content Placeholder 1">
            <a:extLst>
              <a:ext uri="{FF2B5EF4-FFF2-40B4-BE49-F238E27FC236}">
                <a16:creationId xmlns:a16="http://schemas.microsoft.com/office/drawing/2014/main" id="{8EB25B95-33AE-4B43-8FC6-82EDB2E3C63D}"/>
              </a:ext>
            </a:extLst>
          </p:cNvPr>
          <p:cNvSpPr>
            <a:spLocks noGrp="1"/>
          </p:cNvSpPr>
          <p:nvPr>
            <p:ph idx="21"/>
          </p:nvPr>
        </p:nvSpPr>
        <p:spPr>
          <a:xfrm>
            <a:off x="3238500" y="2358046"/>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3" name="Content Placeholder 1">
            <a:extLst>
              <a:ext uri="{FF2B5EF4-FFF2-40B4-BE49-F238E27FC236}">
                <a16:creationId xmlns:a16="http://schemas.microsoft.com/office/drawing/2014/main" id="{7423505E-D007-4C48-A00F-AB0F071AE383}"/>
              </a:ext>
            </a:extLst>
          </p:cNvPr>
          <p:cNvSpPr>
            <a:spLocks noGrp="1"/>
          </p:cNvSpPr>
          <p:nvPr>
            <p:ph idx="22"/>
          </p:nvPr>
        </p:nvSpPr>
        <p:spPr>
          <a:xfrm>
            <a:off x="3238500" y="2889369"/>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4" name="Content Placeholder 1">
            <a:extLst>
              <a:ext uri="{FF2B5EF4-FFF2-40B4-BE49-F238E27FC236}">
                <a16:creationId xmlns:a16="http://schemas.microsoft.com/office/drawing/2014/main" id="{90F8FADA-42BF-478C-ADF1-2C585D34E3C8}"/>
              </a:ext>
            </a:extLst>
          </p:cNvPr>
          <p:cNvSpPr>
            <a:spLocks noGrp="1"/>
          </p:cNvSpPr>
          <p:nvPr>
            <p:ph idx="23"/>
          </p:nvPr>
        </p:nvSpPr>
        <p:spPr>
          <a:xfrm>
            <a:off x="3238500" y="3420692"/>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5" name="Content Placeholder 1">
            <a:extLst>
              <a:ext uri="{FF2B5EF4-FFF2-40B4-BE49-F238E27FC236}">
                <a16:creationId xmlns:a16="http://schemas.microsoft.com/office/drawing/2014/main" id="{C3D3B322-7E11-4A74-822F-210C90049E4C}"/>
              </a:ext>
            </a:extLst>
          </p:cNvPr>
          <p:cNvSpPr>
            <a:spLocks noGrp="1"/>
          </p:cNvSpPr>
          <p:nvPr>
            <p:ph idx="24"/>
          </p:nvPr>
        </p:nvSpPr>
        <p:spPr>
          <a:xfrm>
            <a:off x="3238500" y="3952015"/>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6" name="Content Placeholder 1">
            <a:extLst>
              <a:ext uri="{FF2B5EF4-FFF2-40B4-BE49-F238E27FC236}">
                <a16:creationId xmlns:a16="http://schemas.microsoft.com/office/drawing/2014/main" id="{A1B973CF-2BB8-478D-AD3C-0D055434637B}"/>
              </a:ext>
            </a:extLst>
          </p:cNvPr>
          <p:cNvSpPr>
            <a:spLocks noGrp="1"/>
          </p:cNvSpPr>
          <p:nvPr>
            <p:ph idx="25"/>
          </p:nvPr>
        </p:nvSpPr>
        <p:spPr>
          <a:xfrm>
            <a:off x="3238500" y="4483338"/>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7" name="Content Placeholder 1">
            <a:extLst>
              <a:ext uri="{FF2B5EF4-FFF2-40B4-BE49-F238E27FC236}">
                <a16:creationId xmlns:a16="http://schemas.microsoft.com/office/drawing/2014/main" id="{5D454119-E814-45B7-942B-86815A62C091}"/>
              </a:ext>
            </a:extLst>
          </p:cNvPr>
          <p:cNvSpPr>
            <a:spLocks noGrp="1"/>
          </p:cNvSpPr>
          <p:nvPr>
            <p:ph idx="26"/>
          </p:nvPr>
        </p:nvSpPr>
        <p:spPr>
          <a:xfrm>
            <a:off x="3238500" y="5014661"/>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8" name="Content Placeholder 1">
            <a:extLst>
              <a:ext uri="{FF2B5EF4-FFF2-40B4-BE49-F238E27FC236}">
                <a16:creationId xmlns:a16="http://schemas.microsoft.com/office/drawing/2014/main" id="{EF5640C2-3BCC-40E9-B32F-F1256BC966A1}"/>
              </a:ext>
            </a:extLst>
          </p:cNvPr>
          <p:cNvSpPr>
            <a:spLocks noGrp="1"/>
          </p:cNvSpPr>
          <p:nvPr>
            <p:ph idx="27"/>
          </p:nvPr>
        </p:nvSpPr>
        <p:spPr>
          <a:xfrm>
            <a:off x="3238500" y="5545984"/>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39" name="Content Placeholder 1">
            <a:extLst>
              <a:ext uri="{FF2B5EF4-FFF2-40B4-BE49-F238E27FC236}">
                <a16:creationId xmlns:a16="http://schemas.microsoft.com/office/drawing/2014/main" id="{E08DC7A5-6E88-4B17-B755-094995E3DADB}"/>
              </a:ext>
            </a:extLst>
          </p:cNvPr>
          <p:cNvSpPr>
            <a:spLocks noGrp="1"/>
          </p:cNvSpPr>
          <p:nvPr>
            <p:ph idx="28"/>
          </p:nvPr>
        </p:nvSpPr>
        <p:spPr>
          <a:xfrm>
            <a:off x="3238500" y="607731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0" name="Content Placeholder 1">
            <a:extLst>
              <a:ext uri="{FF2B5EF4-FFF2-40B4-BE49-F238E27FC236}">
                <a16:creationId xmlns:a16="http://schemas.microsoft.com/office/drawing/2014/main" id="{084B054C-062B-4A0B-90CB-FAB34B715EB8}"/>
              </a:ext>
            </a:extLst>
          </p:cNvPr>
          <p:cNvSpPr>
            <a:spLocks noGrp="1"/>
          </p:cNvSpPr>
          <p:nvPr>
            <p:ph idx="29"/>
          </p:nvPr>
        </p:nvSpPr>
        <p:spPr>
          <a:xfrm>
            <a:off x="6019800" y="129540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1" name="Content Placeholder 1">
            <a:extLst>
              <a:ext uri="{FF2B5EF4-FFF2-40B4-BE49-F238E27FC236}">
                <a16:creationId xmlns:a16="http://schemas.microsoft.com/office/drawing/2014/main" id="{193C2628-8F0A-47DF-8D62-DF518A540185}"/>
              </a:ext>
            </a:extLst>
          </p:cNvPr>
          <p:cNvSpPr>
            <a:spLocks noGrp="1"/>
          </p:cNvSpPr>
          <p:nvPr>
            <p:ph idx="30"/>
          </p:nvPr>
        </p:nvSpPr>
        <p:spPr>
          <a:xfrm>
            <a:off x="6019800" y="1826723"/>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2" name="Content Placeholder 1">
            <a:extLst>
              <a:ext uri="{FF2B5EF4-FFF2-40B4-BE49-F238E27FC236}">
                <a16:creationId xmlns:a16="http://schemas.microsoft.com/office/drawing/2014/main" id="{A9D8E977-3271-4B66-BEBB-E23DA98A6589}"/>
              </a:ext>
            </a:extLst>
          </p:cNvPr>
          <p:cNvSpPr>
            <a:spLocks noGrp="1"/>
          </p:cNvSpPr>
          <p:nvPr>
            <p:ph idx="31"/>
          </p:nvPr>
        </p:nvSpPr>
        <p:spPr>
          <a:xfrm>
            <a:off x="6019800" y="2358046"/>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3" name="Content Placeholder 1">
            <a:extLst>
              <a:ext uri="{FF2B5EF4-FFF2-40B4-BE49-F238E27FC236}">
                <a16:creationId xmlns:a16="http://schemas.microsoft.com/office/drawing/2014/main" id="{7B7DD5C7-415C-4DA2-91DD-527017549699}"/>
              </a:ext>
            </a:extLst>
          </p:cNvPr>
          <p:cNvSpPr>
            <a:spLocks noGrp="1"/>
          </p:cNvSpPr>
          <p:nvPr>
            <p:ph idx="32"/>
          </p:nvPr>
        </p:nvSpPr>
        <p:spPr>
          <a:xfrm>
            <a:off x="6019800" y="2889369"/>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4" name="Content Placeholder 1">
            <a:extLst>
              <a:ext uri="{FF2B5EF4-FFF2-40B4-BE49-F238E27FC236}">
                <a16:creationId xmlns:a16="http://schemas.microsoft.com/office/drawing/2014/main" id="{00F834A0-64EE-4EEF-A85F-B15443AF59B6}"/>
              </a:ext>
            </a:extLst>
          </p:cNvPr>
          <p:cNvSpPr>
            <a:spLocks noGrp="1"/>
          </p:cNvSpPr>
          <p:nvPr>
            <p:ph idx="33"/>
          </p:nvPr>
        </p:nvSpPr>
        <p:spPr>
          <a:xfrm>
            <a:off x="6019800" y="3420692"/>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5" name="Content Placeholder 1">
            <a:extLst>
              <a:ext uri="{FF2B5EF4-FFF2-40B4-BE49-F238E27FC236}">
                <a16:creationId xmlns:a16="http://schemas.microsoft.com/office/drawing/2014/main" id="{A5E1AF77-D3A8-4434-A1F9-5E89CE0A2727}"/>
              </a:ext>
            </a:extLst>
          </p:cNvPr>
          <p:cNvSpPr>
            <a:spLocks noGrp="1"/>
          </p:cNvSpPr>
          <p:nvPr>
            <p:ph idx="34"/>
          </p:nvPr>
        </p:nvSpPr>
        <p:spPr>
          <a:xfrm>
            <a:off x="6019800" y="3952015"/>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6" name="Content Placeholder 1">
            <a:extLst>
              <a:ext uri="{FF2B5EF4-FFF2-40B4-BE49-F238E27FC236}">
                <a16:creationId xmlns:a16="http://schemas.microsoft.com/office/drawing/2014/main" id="{5136B46E-83E7-4338-BBAB-3B76E68C4908}"/>
              </a:ext>
            </a:extLst>
          </p:cNvPr>
          <p:cNvSpPr>
            <a:spLocks noGrp="1"/>
          </p:cNvSpPr>
          <p:nvPr>
            <p:ph idx="35"/>
          </p:nvPr>
        </p:nvSpPr>
        <p:spPr>
          <a:xfrm>
            <a:off x="6019800" y="4483338"/>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7" name="Content Placeholder 1">
            <a:extLst>
              <a:ext uri="{FF2B5EF4-FFF2-40B4-BE49-F238E27FC236}">
                <a16:creationId xmlns:a16="http://schemas.microsoft.com/office/drawing/2014/main" id="{48D2FCF0-3724-46BF-A3BB-A69D7044FA6A}"/>
              </a:ext>
            </a:extLst>
          </p:cNvPr>
          <p:cNvSpPr>
            <a:spLocks noGrp="1"/>
          </p:cNvSpPr>
          <p:nvPr>
            <p:ph idx="36"/>
          </p:nvPr>
        </p:nvSpPr>
        <p:spPr>
          <a:xfrm>
            <a:off x="6019800" y="5014661"/>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8" name="Content Placeholder 1">
            <a:extLst>
              <a:ext uri="{FF2B5EF4-FFF2-40B4-BE49-F238E27FC236}">
                <a16:creationId xmlns:a16="http://schemas.microsoft.com/office/drawing/2014/main" id="{A47CA91F-80EE-45AF-B96A-8131EA17326F}"/>
              </a:ext>
            </a:extLst>
          </p:cNvPr>
          <p:cNvSpPr>
            <a:spLocks noGrp="1"/>
          </p:cNvSpPr>
          <p:nvPr>
            <p:ph idx="37"/>
          </p:nvPr>
        </p:nvSpPr>
        <p:spPr>
          <a:xfrm>
            <a:off x="6019800" y="5545984"/>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49" name="Content Placeholder 1">
            <a:extLst>
              <a:ext uri="{FF2B5EF4-FFF2-40B4-BE49-F238E27FC236}">
                <a16:creationId xmlns:a16="http://schemas.microsoft.com/office/drawing/2014/main" id="{0FECE6AA-FDAF-420D-856A-E818977AE947}"/>
              </a:ext>
            </a:extLst>
          </p:cNvPr>
          <p:cNvSpPr>
            <a:spLocks noGrp="1"/>
          </p:cNvSpPr>
          <p:nvPr>
            <p:ph idx="38"/>
          </p:nvPr>
        </p:nvSpPr>
        <p:spPr>
          <a:xfrm>
            <a:off x="6019800" y="6077310"/>
            <a:ext cx="2286000" cy="381000"/>
          </a:xfrm>
          <a:prstGeom prst="rect">
            <a:avLst/>
          </a:prstGeom>
        </p:spPr>
        <p:txBody>
          <a:bodyPr/>
          <a:lstStyle>
            <a:lvl1pPr marL="0" indent="0">
              <a:spcBef>
                <a:spcPts val="1200"/>
              </a:spcBef>
              <a:spcAft>
                <a:spcPts val="600"/>
              </a:spcAft>
              <a:buFont typeface="Arial" panose="020B0604020202020204" pitchFamily="34" charset="0"/>
              <a:buNone/>
              <a:defRPr sz="2400">
                <a:latin typeface="+mj-lt"/>
                <a:cs typeface="Arial" panose="020B0604020202020204" pitchFamily="34" charset="0"/>
              </a:defRPr>
            </a:lvl1pPr>
            <a:lvl2pPr marL="457200" indent="-342900">
              <a:spcBef>
                <a:spcPts val="1200"/>
              </a:spcBef>
              <a:spcAft>
                <a:spcPts val="600"/>
              </a:spcAft>
              <a:buClr>
                <a:srgbClr val="B60000"/>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085367"/>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endParaRPr lang="en-US" dirty="0"/>
          </a:p>
        </p:txBody>
      </p:sp>
      <p:sp>
        <p:nvSpPr>
          <p:cNvPr id="50" name="Jump Link">
            <a:extLst>
              <a:ext uri="{FF2B5EF4-FFF2-40B4-BE49-F238E27FC236}">
                <a16:creationId xmlns:a16="http://schemas.microsoft.com/office/drawing/2014/main" id="{4C5A98A2-7405-45EA-A119-818241A28D4D}"/>
              </a:ext>
            </a:extLst>
          </p:cNvPr>
          <p:cNvSpPr>
            <a:spLocks noGrp="1"/>
          </p:cNvSpPr>
          <p:nvPr>
            <p:ph type="body" sz="quarter" idx="39" hasCustomPrompt="1"/>
          </p:nvPr>
        </p:nvSpPr>
        <p:spPr>
          <a:xfrm>
            <a:off x="3465576" y="6553200"/>
            <a:ext cx="2212848" cy="100584"/>
          </a:xfrm>
          <a:prstGeom prst="rect">
            <a:avLst/>
          </a:prstGeom>
        </p:spPr>
        <p:txBody>
          <a:bodyPr lIns="0" tIns="0" rIns="0" bIns="0" anchor="ctr"/>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51" name="Photo Credit">
            <a:extLst>
              <a:ext uri="{FF2B5EF4-FFF2-40B4-BE49-F238E27FC236}">
                <a16:creationId xmlns:a16="http://schemas.microsoft.com/office/drawing/2014/main" id="{2949DC30-1123-4272-9CF0-4B729A3E0D7E}"/>
              </a:ext>
            </a:extLst>
          </p:cNvPr>
          <p:cNvSpPr>
            <a:spLocks noGrp="1"/>
          </p:cNvSpPr>
          <p:nvPr>
            <p:ph type="body" sz="quarter" idx="40" hasCustomPrompt="1"/>
          </p:nvPr>
        </p:nvSpPr>
        <p:spPr>
          <a:xfrm>
            <a:off x="6096000" y="6702552"/>
            <a:ext cx="2670048" cy="155448"/>
          </a:xfrm>
          <a:prstGeom prst="rect">
            <a:avLst/>
          </a:prstGeom>
        </p:spPr>
        <p:txBody>
          <a:bodyPr lIns="0" tIns="0" rIns="45720" bIns="0" anchor="ctr"/>
          <a:lstStyle>
            <a:lvl1pPr marL="0" indent="0" algn="r">
              <a:buNone/>
              <a:defRPr sz="800">
                <a:solidFill>
                  <a:schemeClr val="bg1"/>
                </a:solidFill>
              </a:defRPr>
            </a:lvl1pPr>
          </a:lstStyle>
          <a:p>
            <a:pPr lvl="0"/>
            <a:r>
              <a:rPr lang="en-US" dirty="0"/>
              <a:t>Insert Photo Credit Here</a:t>
            </a:r>
          </a:p>
        </p:txBody>
      </p:sp>
    </p:spTree>
    <p:extLst>
      <p:ext uri="{BB962C8B-B14F-4D97-AF65-F5344CB8AC3E}">
        <p14:creationId xmlns:p14="http://schemas.microsoft.com/office/powerpoint/2010/main" val="38825749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8229600" cy="52578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Jump Link"/>
          <p:cNvSpPr>
            <a:spLocks noGrp="1"/>
          </p:cNvSpPr>
          <p:nvPr>
            <p:ph type="body" sz="quarter" idx="12" hasCustomPrompt="1"/>
          </p:nvPr>
        </p:nvSpPr>
        <p:spPr>
          <a:xfrm>
            <a:off x="3467512" y="6553200"/>
            <a:ext cx="2208976"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9"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91403769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8229600" cy="23622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
          <p:cNvSpPr>
            <a:spLocks noGrp="1"/>
          </p:cNvSpPr>
          <p:nvPr>
            <p:ph idx="13"/>
          </p:nvPr>
        </p:nvSpPr>
        <p:spPr>
          <a:xfrm>
            <a:off x="457200" y="3810000"/>
            <a:ext cx="8229600" cy="23622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Jump Link"/>
          <p:cNvSpPr>
            <a:spLocks noGrp="1"/>
          </p:cNvSpPr>
          <p:nvPr>
            <p:ph type="body" sz="quarter" idx="14" hasCustomPrompt="1"/>
          </p:nvPr>
        </p:nvSpPr>
        <p:spPr>
          <a:xfrm>
            <a:off x="3465576" y="6553200"/>
            <a:ext cx="2212848" cy="100584"/>
          </a:xfrm>
          <a:prstGeom prst="rect">
            <a:avLst/>
          </a:prstGeom>
        </p:spPr>
        <p:txBody>
          <a:bodyPr lIns="0" tIns="0" rIns="0" bIns="0"/>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13" name="Photo Credit"/>
          <p:cNvSpPr>
            <a:spLocks noGrp="1"/>
          </p:cNvSpPr>
          <p:nvPr>
            <p:ph type="body" sz="quarter" idx="15" hasCustomPrompt="1"/>
          </p:nvPr>
        </p:nvSpPr>
        <p:spPr>
          <a:xfrm>
            <a:off x="6473952" y="6705599"/>
            <a:ext cx="2670048" cy="155448"/>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defRPr>
            </a:lvl1pPr>
            <a:lvl2pPr marL="457200" indent="0">
              <a:buNone/>
              <a:defRPr sz="800"/>
            </a:lvl2pPr>
            <a:lvl3pPr marL="914400" indent="0">
              <a:buNone/>
              <a:defRPr sz="800"/>
            </a:lvl3pPr>
            <a:lvl4pPr marL="1371600" indent="0">
              <a:buNone/>
              <a:defRPr sz="800"/>
            </a:lvl4pPr>
            <a:lvl5pPr marL="1828800" indent="0">
              <a:buNone/>
              <a:defRPr sz="800"/>
            </a:lvl5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57103730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8229600" cy="15240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
          <p:cNvSpPr>
            <a:spLocks noGrp="1"/>
          </p:cNvSpPr>
          <p:nvPr>
            <p:ph idx="13"/>
          </p:nvPr>
        </p:nvSpPr>
        <p:spPr>
          <a:xfrm>
            <a:off x="457200" y="3048000"/>
            <a:ext cx="8229600" cy="16002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
          <p:cNvSpPr>
            <a:spLocks noGrp="1"/>
          </p:cNvSpPr>
          <p:nvPr>
            <p:ph idx="14"/>
          </p:nvPr>
        </p:nvSpPr>
        <p:spPr>
          <a:xfrm>
            <a:off x="457200" y="4800600"/>
            <a:ext cx="8229600" cy="16002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Jump Link"/>
          <p:cNvSpPr>
            <a:spLocks noGrp="1"/>
          </p:cNvSpPr>
          <p:nvPr>
            <p:ph type="body" sz="quarter" idx="15" hasCustomPrompt="1"/>
          </p:nvPr>
        </p:nvSpPr>
        <p:spPr>
          <a:xfrm>
            <a:off x="3465576" y="6553200"/>
            <a:ext cx="2212848" cy="100584"/>
          </a:xfrm>
          <a:prstGeom prst="rect">
            <a:avLst/>
          </a:prstGeom>
        </p:spPr>
        <p:txBody>
          <a:bodyPr lIns="0" tIns="0" rIns="0" bIns="0"/>
          <a:lstStyle>
            <a:lvl1pPr marL="0" indent="0" algn="ctr">
              <a:buNone/>
              <a:defRPr sz="800"/>
            </a:lvl1pPr>
            <a:lvl2pPr>
              <a:defRPr sz="800"/>
            </a:lvl2pPr>
            <a:lvl3pPr>
              <a:defRPr sz="800"/>
            </a:lvl3pPr>
            <a:lvl4pPr>
              <a:defRPr sz="800"/>
            </a:lvl4pPr>
            <a:lvl5pPr>
              <a:defRPr sz="800"/>
            </a:lvl5pPr>
          </a:lstStyle>
          <a:p>
            <a:pPr lvl="0"/>
            <a:r>
              <a:rPr lang="en-US" dirty="0"/>
              <a:t>Add “Access the text alternative for slide images.”</a:t>
            </a:r>
          </a:p>
        </p:txBody>
      </p:sp>
      <p:sp>
        <p:nvSpPr>
          <p:cNvPr id="14" name="Photo Credit"/>
          <p:cNvSpPr>
            <a:spLocks noGrp="1"/>
          </p:cNvSpPr>
          <p:nvPr>
            <p:ph type="body" sz="quarter" idx="16" hasCustomPrompt="1"/>
          </p:nvPr>
        </p:nvSpPr>
        <p:spPr>
          <a:xfrm>
            <a:off x="6473952" y="6705600"/>
            <a:ext cx="2670048" cy="155448"/>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defRPr>
            </a:lvl1pPr>
            <a:lvl2pPr>
              <a:defRPr sz="800"/>
            </a:lvl2pPr>
            <a:lvl3pPr>
              <a:defRPr sz="800"/>
            </a:lvl3pPr>
            <a:lvl4pPr>
              <a:defRPr sz="800"/>
            </a:lvl4pPr>
            <a:lvl5pPr>
              <a:defRPr sz="800"/>
            </a:lvl5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275866949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8229600" cy="10668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
          <p:cNvSpPr>
            <a:spLocks noGrp="1"/>
          </p:cNvSpPr>
          <p:nvPr>
            <p:ph idx="13"/>
          </p:nvPr>
        </p:nvSpPr>
        <p:spPr>
          <a:xfrm>
            <a:off x="457200" y="2514600"/>
            <a:ext cx="8229600" cy="10668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
          <p:cNvSpPr>
            <a:spLocks noGrp="1"/>
          </p:cNvSpPr>
          <p:nvPr>
            <p:ph idx="14"/>
          </p:nvPr>
        </p:nvSpPr>
        <p:spPr>
          <a:xfrm>
            <a:off x="457200" y="3810000"/>
            <a:ext cx="8229600" cy="10668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1"/>
          <p:cNvSpPr>
            <a:spLocks noGrp="1"/>
          </p:cNvSpPr>
          <p:nvPr>
            <p:ph idx="15"/>
          </p:nvPr>
        </p:nvSpPr>
        <p:spPr>
          <a:xfrm>
            <a:off x="457200" y="5029200"/>
            <a:ext cx="8229600" cy="106680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Jump Link"/>
          <p:cNvSpPr>
            <a:spLocks noGrp="1"/>
          </p:cNvSpPr>
          <p:nvPr>
            <p:ph type="body" sz="quarter" idx="16" hasCustomPrompt="1"/>
          </p:nvPr>
        </p:nvSpPr>
        <p:spPr>
          <a:xfrm>
            <a:off x="3465576" y="6553200"/>
            <a:ext cx="2212848" cy="100584"/>
          </a:xfrm>
          <a:prstGeom prst="rect">
            <a:avLst/>
          </a:prstGeom>
        </p:spPr>
        <p:txBody>
          <a:bodyPr lIns="0" tIns="0" rIns="0" bIns="0"/>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14" name="Photo Credit"/>
          <p:cNvSpPr>
            <a:spLocks noGrp="1"/>
          </p:cNvSpPr>
          <p:nvPr>
            <p:ph type="body" sz="quarter" idx="17" hasCustomPrompt="1"/>
          </p:nvPr>
        </p:nvSpPr>
        <p:spPr>
          <a:xfrm>
            <a:off x="6473952" y="6705600"/>
            <a:ext cx="2670048" cy="155448"/>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defRPr>
            </a:lvl1pPr>
            <a:lvl2pPr marL="457200" indent="0">
              <a:buNone/>
              <a:defRPr sz="800"/>
            </a:lvl2pPr>
            <a:lvl3pPr marL="914400" indent="0">
              <a:buNone/>
              <a:defRPr sz="800"/>
            </a:lvl3pPr>
            <a:lvl4pPr marL="1371600" indent="0">
              <a:buNone/>
              <a:defRPr sz="800"/>
            </a:lvl4pPr>
            <a:lvl5pPr marL="1828800" indent="0">
              <a:buNone/>
              <a:defRPr sz="800"/>
            </a:lvl5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11129764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_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
          <p:cNvSpPr>
            <a:spLocks noGrp="1"/>
          </p:cNvSpPr>
          <p:nvPr>
            <p:ph idx="13"/>
          </p:nvPr>
        </p:nvSpPr>
        <p:spPr>
          <a:xfrm>
            <a:off x="457200" y="217932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
          <p:cNvSpPr>
            <a:spLocks noGrp="1"/>
          </p:cNvSpPr>
          <p:nvPr>
            <p:ph idx="14"/>
          </p:nvPr>
        </p:nvSpPr>
        <p:spPr>
          <a:xfrm>
            <a:off x="457200" y="306324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1"/>
          <p:cNvSpPr>
            <a:spLocks noGrp="1"/>
          </p:cNvSpPr>
          <p:nvPr>
            <p:ph idx="15"/>
          </p:nvPr>
        </p:nvSpPr>
        <p:spPr>
          <a:xfrm>
            <a:off x="457200" y="394716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
          <p:cNvSpPr>
            <a:spLocks noGrp="1"/>
          </p:cNvSpPr>
          <p:nvPr>
            <p:ph idx="16"/>
          </p:nvPr>
        </p:nvSpPr>
        <p:spPr>
          <a:xfrm>
            <a:off x="457200" y="483108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
          <p:cNvSpPr>
            <a:spLocks noGrp="1"/>
          </p:cNvSpPr>
          <p:nvPr>
            <p:ph idx="17"/>
          </p:nvPr>
        </p:nvSpPr>
        <p:spPr>
          <a:xfrm>
            <a:off x="457200" y="5715000"/>
            <a:ext cx="822960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Jump Link"/>
          <p:cNvSpPr>
            <a:spLocks noGrp="1"/>
          </p:cNvSpPr>
          <p:nvPr>
            <p:ph type="body" sz="quarter" idx="18" hasCustomPrompt="1"/>
          </p:nvPr>
        </p:nvSpPr>
        <p:spPr>
          <a:xfrm>
            <a:off x="3465576" y="6553200"/>
            <a:ext cx="2212848" cy="100584"/>
          </a:xfrm>
          <a:prstGeom prst="rect">
            <a:avLst/>
          </a:prstGeom>
        </p:spPr>
        <p:txBody>
          <a:bodyPr lIns="0" tIns="0" rIns="0" bIns="0"/>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16" name="Photo Credit"/>
          <p:cNvSpPr>
            <a:spLocks noGrp="1"/>
          </p:cNvSpPr>
          <p:nvPr>
            <p:ph type="body" sz="quarter" idx="19" hasCustomPrompt="1"/>
          </p:nvPr>
        </p:nvSpPr>
        <p:spPr>
          <a:xfrm>
            <a:off x="6473952" y="6705600"/>
            <a:ext cx="2670048" cy="155448"/>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defRPr>
            </a:lvl1pPr>
            <a:lvl2pPr marL="457200" indent="0">
              <a:buNone/>
              <a:defRPr sz="800"/>
            </a:lvl2pPr>
            <a:lvl3pPr marL="914400" indent="0">
              <a:buNone/>
              <a:defRPr sz="800"/>
            </a:lvl3pPr>
            <a:lvl4pPr marL="1371600" indent="0">
              <a:buNone/>
              <a:defRPr sz="800"/>
            </a:lvl4pPr>
            <a:lvl5pPr marL="1828800" indent="0">
              <a:buNone/>
              <a:defRPr sz="800"/>
            </a:lvl5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1629518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_RedBar-Title and Content">
    <p:spTree>
      <p:nvGrpSpPr>
        <p:cNvPr id="1" name=""/>
        <p:cNvGrpSpPr/>
        <p:nvPr/>
      </p:nvGrpSpPr>
      <p:grpSpPr>
        <a:xfrm>
          <a:off x="0" y="0"/>
          <a:ext cx="0" cy="0"/>
          <a:chOff x="0" y="0"/>
          <a:chExt cx="0" cy="0"/>
        </a:xfrm>
      </p:grpSpPr>
      <p:sp>
        <p:nvSpPr>
          <p:cNvPr id="6" name="Slide Title"/>
          <p:cNvSpPr>
            <a:spLocks noGrp="1"/>
          </p:cNvSpPr>
          <p:nvPr>
            <p:ph type="title"/>
          </p:nvPr>
        </p:nvSpPr>
        <p:spPr>
          <a:xfrm>
            <a:off x="0" y="0"/>
            <a:ext cx="9144000" cy="1188720"/>
          </a:xfrm>
          <a:prstGeom prst="rect">
            <a:avLst/>
          </a:prstGeom>
        </p:spPr>
        <p:txBody>
          <a:bodyPr anchor="ctr"/>
          <a:lstStyle>
            <a:lvl1pPr>
              <a:defRPr sz="4400" b="0">
                <a:solidFill>
                  <a:srgbClr val="04617B"/>
                </a:solidFill>
                <a:latin typeface="+mj-lt"/>
                <a:cs typeface="Arial" panose="020B0604020202020204" pitchFamily="34" charset="0"/>
              </a:defRPr>
            </a:lvl1pPr>
          </a:lstStyle>
          <a:p>
            <a:r>
              <a:rPr lang="en-US" dirty="0"/>
              <a:t>Click to edit Master title style</a:t>
            </a:r>
          </a:p>
        </p:txBody>
      </p:sp>
      <p:sp>
        <p:nvSpPr>
          <p:cNvPr id="3" name="Content Placeholder 1"/>
          <p:cNvSpPr>
            <a:spLocks noGrp="1"/>
          </p:cNvSpPr>
          <p:nvPr>
            <p:ph idx="1"/>
          </p:nvPr>
        </p:nvSpPr>
        <p:spPr>
          <a:xfrm>
            <a:off x="457200" y="129540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
          <p:cNvSpPr>
            <a:spLocks noGrp="1"/>
          </p:cNvSpPr>
          <p:nvPr>
            <p:ph idx="13"/>
          </p:nvPr>
        </p:nvSpPr>
        <p:spPr>
          <a:xfrm>
            <a:off x="4663440" y="129540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
          <p:cNvSpPr>
            <a:spLocks noGrp="1"/>
          </p:cNvSpPr>
          <p:nvPr>
            <p:ph idx="14"/>
          </p:nvPr>
        </p:nvSpPr>
        <p:spPr>
          <a:xfrm>
            <a:off x="457200" y="214884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1"/>
          <p:cNvSpPr>
            <a:spLocks noGrp="1"/>
          </p:cNvSpPr>
          <p:nvPr>
            <p:ph idx="15"/>
          </p:nvPr>
        </p:nvSpPr>
        <p:spPr>
          <a:xfrm>
            <a:off x="4663440" y="214884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
          <p:cNvSpPr>
            <a:spLocks noGrp="1"/>
          </p:cNvSpPr>
          <p:nvPr>
            <p:ph idx="16"/>
          </p:nvPr>
        </p:nvSpPr>
        <p:spPr>
          <a:xfrm>
            <a:off x="457200" y="300228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
          <p:cNvSpPr>
            <a:spLocks noGrp="1"/>
          </p:cNvSpPr>
          <p:nvPr>
            <p:ph idx="17"/>
          </p:nvPr>
        </p:nvSpPr>
        <p:spPr>
          <a:xfrm>
            <a:off x="4663440" y="300228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Jump Link"/>
          <p:cNvSpPr>
            <a:spLocks noGrp="1"/>
          </p:cNvSpPr>
          <p:nvPr>
            <p:ph type="body" sz="quarter" idx="18" hasCustomPrompt="1"/>
          </p:nvPr>
        </p:nvSpPr>
        <p:spPr>
          <a:xfrm>
            <a:off x="3465576" y="6553200"/>
            <a:ext cx="2212848" cy="100584"/>
          </a:xfrm>
          <a:prstGeom prst="rect">
            <a:avLst/>
          </a:prstGeom>
        </p:spPr>
        <p:txBody>
          <a:bodyPr lIns="0" tIns="0" rIns="0" bIns="0"/>
          <a:lstStyle>
            <a:lvl1pPr marL="0" indent="0" algn="ctr">
              <a:buNone/>
              <a:defRPr sz="800"/>
            </a:lvl1pPr>
            <a:lvl2pPr marL="457200" indent="0">
              <a:buNone/>
              <a:defRPr sz="800"/>
            </a:lvl2pPr>
            <a:lvl3pPr marL="914400" indent="0">
              <a:buNone/>
              <a:defRPr sz="800"/>
            </a:lvl3pPr>
            <a:lvl4pPr marL="1371600" indent="0">
              <a:buNone/>
              <a:defRPr sz="800"/>
            </a:lvl4pPr>
            <a:lvl5pPr marL="1828800" indent="0">
              <a:buNone/>
              <a:defRPr sz="800"/>
            </a:lvl5pPr>
          </a:lstStyle>
          <a:p>
            <a:pPr lvl="0"/>
            <a:r>
              <a:rPr lang="en-US" dirty="0"/>
              <a:t>Add “Access the text alternative for slide images.”</a:t>
            </a:r>
          </a:p>
        </p:txBody>
      </p:sp>
      <p:sp>
        <p:nvSpPr>
          <p:cNvPr id="14" name="Content Placeholder 1"/>
          <p:cNvSpPr>
            <a:spLocks noGrp="1"/>
          </p:cNvSpPr>
          <p:nvPr>
            <p:ph idx="20"/>
          </p:nvPr>
        </p:nvSpPr>
        <p:spPr>
          <a:xfrm>
            <a:off x="457200" y="385572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
          <p:cNvSpPr>
            <a:spLocks noGrp="1"/>
          </p:cNvSpPr>
          <p:nvPr>
            <p:ph idx="21"/>
          </p:nvPr>
        </p:nvSpPr>
        <p:spPr>
          <a:xfrm>
            <a:off x="4663440" y="385572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1"/>
          <p:cNvSpPr>
            <a:spLocks noGrp="1"/>
          </p:cNvSpPr>
          <p:nvPr>
            <p:ph idx="22"/>
          </p:nvPr>
        </p:nvSpPr>
        <p:spPr>
          <a:xfrm>
            <a:off x="457200" y="470916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
          <p:cNvSpPr>
            <a:spLocks noGrp="1"/>
          </p:cNvSpPr>
          <p:nvPr>
            <p:ph idx="23"/>
          </p:nvPr>
        </p:nvSpPr>
        <p:spPr>
          <a:xfrm>
            <a:off x="4663440" y="470916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
          <p:cNvSpPr>
            <a:spLocks noGrp="1"/>
          </p:cNvSpPr>
          <p:nvPr>
            <p:ph idx="24"/>
          </p:nvPr>
        </p:nvSpPr>
        <p:spPr>
          <a:xfrm>
            <a:off x="457200" y="556260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
          <p:cNvSpPr>
            <a:spLocks noGrp="1"/>
          </p:cNvSpPr>
          <p:nvPr>
            <p:ph idx="25"/>
          </p:nvPr>
        </p:nvSpPr>
        <p:spPr>
          <a:xfrm>
            <a:off x="4663440" y="5562600"/>
            <a:ext cx="4023360" cy="731520"/>
          </a:xfrm>
          <a:prstGeom prst="rect">
            <a:avLst/>
          </a:prstGeom>
        </p:spPr>
        <p:txBody>
          <a:bodyPr/>
          <a:lstStyle>
            <a:lvl1pPr marL="0" indent="0">
              <a:spcBef>
                <a:spcPts val="1200"/>
              </a:spcBef>
              <a:spcAft>
                <a:spcPts val="600"/>
              </a:spcAft>
              <a:buFont typeface="Arial" panose="020B0604020202020204" pitchFamily="34" charset="0"/>
              <a:buNone/>
              <a:defRPr sz="3200">
                <a:latin typeface="+mj-lt"/>
                <a:cs typeface="Arial" panose="020B0604020202020204" pitchFamily="34" charset="0"/>
              </a:defRPr>
            </a:lvl1pPr>
            <a:lvl2pPr marL="457200" indent="-342900">
              <a:spcBef>
                <a:spcPts val="1200"/>
              </a:spcBef>
              <a:spcAft>
                <a:spcPts val="600"/>
              </a:spcAft>
              <a:buClr>
                <a:srgbClr val="04617B"/>
              </a:buClr>
              <a:buFont typeface="Arial" panose="020B0604020202020204" pitchFamily="34" charset="0"/>
              <a:buChar char="•"/>
              <a:defRPr sz="2800">
                <a:latin typeface="+mj-lt"/>
                <a:cs typeface="Arial" panose="020B0604020202020204" pitchFamily="34" charset="0"/>
              </a:defRPr>
            </a:lvl2pPr>
            <a:lvl3pPr marL="822960" indent="-274320">
              <a:spcBef>
                <a:spcPts val="1200"/>
              </a:spcBef>
              <a:spcAft>
                <a:spcPts val="600"/>
              </a:spcAft>
              <a:buClr>
                <a:srgbClr val="B60000"/>
              </a:buClr>
              <a:buFont typeface="Arial" panose="020B0604020202020204" pitchFamily="34" charset="0"/>
              <a:buChar char="•"/>
              <a:defRPr sz="2400">
                <a:latin typeface="+mj-lt"/>
                <a:cs typeface="Arial" panose="020B0604020202020204" pitchFamily="34" charset="0"/>
              </a:defRPr>
            </a:lvl3pPr>
            <a:lvl4pPr marL="1188720" indent="-274320">
              <a:spcBef>
                <a:spcPts val="1200"/>
              </a:spcBef>
              <a:spcAft>
                <a:spcPts val="600"/>
              </a:spcAft>
              <a:buClr>
                <a:srgbClr val="663F78"/>
              </a:buClr>
              <a:buFont typeface="Arial" panose="020B0604020202020204" pitchFamily="34" charset="0"/>
              <a:buChar char="•"/>
              <a:defRPr sz="2000">
                <a:latin typeface="+mj-lt"/>
                <a:cs typeface="Arial" panose="020B0604020202020204" pitchFamily="34" charset="0"/>
              </a:defRPr>
            </a:lvl4pPr>
            <a:lvl5pPr marL="1554480" indent="-228600">
              <a:spcBef>
                <a:spcPts val="1200"/>
              </a:spcBef>
              <a:spcAft>
                <a:spcPts val="600"/>
              </a:spcAft>
              <a:buFont typeface="Arial" panose="020B0604020202020204" pitchFamily="34" charset="0"/>
              <a:buChar char="•"/>
              <a:defRPr sz="1600">
                <a:latin typeface="+mj-lt"/>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hoto Credit"/>
          <p:cNvSpPr>
            <a:spLocks noGrp="1"/>
          </p:cNvSpPr>
          <p:nvPr>
            <p:ph type="body" sz="quarter" idx="26" hasCustomPrompt="1"/>
          </p:nvPr>
        </p:nvSpPr>
        <p:spPr>
          <a:xfrm>
            <a:off x="6473952" y="6705600"/>
            <a:ext cx="2670048" cy="155448"/>
          </a:xfrm>
          <a:prstGeom prst="rect">
            <a:avLst/>
          </a:prstGeom>
        </p:spPr>
        <p:txBody>
          <a:bodyPr lIns="0" tIns="0" rIns="45720" bIns="0"/>
          <a:lstStyle>
            <a:lvl1pPr marL="0" indent="0" algn="r">
              <a:buNone/>
              <a:defRPr sz="800">
                <a:solidFill>
                  <a:schemeClr val="bg1"/>
                </a:solidFill>
              </a:defRPr>
            </a:lvl1pPr>
          </a:lstStyle>
          <a:p>
            <a:pPr lvl="0"/>
            <a:r>
              <a:rPr lang="en-US" dirty="0"/>
              <a:t>Insert Photo Credit Here</a:t>
            </a:r>
          </a:p>
        </p:txBody>
      </p:sp>
    </p:spTree>
    <p:extLst>
      <p:ext uri="{BB962C8B-B14F-4D97-AF65-F5344CB8AC3E}">
        <p14:creationId xmlns:p14="http://schemas.microsoft.com/office/powerpoint/2010/main" val="325808943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RedBar-Two Content">
    <p:spTree>
      <p:nvGrpSpPr>
        <p:cNvPr id="1" name=""/>
        <p:cNvGrpSpPr/>
        <p:nvPr/>
      </p:nvGrpSpPr>
      <p:grpSpPr>
        <a:xfrm>
          <a:off x="0" y="0"/>
          <a:ext cx="0" cy="0"/>
          <a:chOff x="0" y="0"/>
          <a:chExt cx="0" cy="0"/>
        </a:xfrm>
      </p:grpSpPr>
      <p:sp>
        <p:nvSpPr>
          <p:cNvPr id="7" name="Slide Title"/>
          <p:cNvSpPr>
            <a:spLocks noGrp="1"/>
          </p:cNvSpPr>
          <p:nvPr>
            <p:ph type="title"/>
          </p:nvPr>
        </p:nvSpPr>
        <p:spPr>
          <a:xfrm>
            <a:off x="-1" y="228600"/>
            <a:ext cx="9144001" cy="609600"/>
          </a:xfrm>
          <a:prstGeom prst="rect">
            <a:avLst/>
          </a:prstGeom>
        </p:spPr>
        <p:txBody>
          <a:bodyPr/>
          <a:lstStyle>
            <a:lvl1pPr>
              <a:defRPr sz="3600">
                <a:solidFill>
                  <a:schemeClr val="bg2"/>
                </a:solidFill>
              </a:defRPr>
            </a:lvl1pPr>
          </a:lstStyle>
          <a:p>
            <a:r>
              <a:rPr lang="en-US" dirty="0"/>
              <a:t>Click to edit Master title style</a:t>
            </a:r>
          </a:p>
        </p:txBody>
      </p:sp>
      <p:sp>
        <p:nvSpPr>
          <p:cNvPr id="3" name="Content Placeholder 1"/>
          <p:cNvSpPr>
            <a:spLocks noGrp="1"/>
          </p:cNvSpPr>
          <p:nvPr>
            <p:ph sz="half" idx="1"/>
          </p:nvPr>
        </p:nvSpPr>
        <p:spPr>
          <a:xfrm>
            <a:off x="457200" y="914400"/>
            <a:ext cx="4038600" cy="5615940"/>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2"/>
          <p:cNvSpPr>
            <a:spLocks noGrp="1"/>
          </p:cNvSpPr>
          <p:nvPr>
            <p:ph sz="half" idx="2"/>
          </p:nvPr>
        </p:nvSpPr>
        <p:spPr>
          <a:xfrm>
            <a:off x="4648200" y="914400"/>
            <a:ext cx="4038600" cy="5615940"/>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Jump Link"/>
          <p:cNvSpPr>
            <a:spLocks noGrp="1"/>
          </p:cNvSpPr>
          <p:nvPr>
            <p:ph type="body" sz="quarter" idx="12" hasCustomPrompt="1"/>
          </p:nvPr>
        </p:nvSpPr>
        <p:spPr>
          <a:xfrm>
            <a:off x="3357063" y="6529450"/>
            <a:ext cx="2429874"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10"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288115058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RedBar-Two-Up Comparison">
    <p:spTree>
      <p:nvGrpSpPr>
        <p:cNvPr id="1" name=""/>
        <p:cNvGrpSpPr/>
        <p:nvPr/>
      </p:nvGrpSpPr>
      <p:grpSpPr>
        <a:xfrm>
          <a:off x="0" y="0"/>
          <a:ext cx="0" cy="0"/>
          <a:chOff x="0" y="0"/>
          <a:chExt cx="0" cy="0"/>
        </a:xfrm>
      </p:grpSpPr>
      <p:sp>
        <p:nvSpPr>
          <p:cNvPr id="9" name="Slide Title"/>
          <p:cNvSpPr>
            <a:spLocks noGrp="1"/>
          </p:cNvSpPr>
          <p:nvPr>
            <p:ph type="title"/>
          </p:nvPr>
        </p:nvSpPr>
        <p:spPr>
          <a:xfrm>
            <a:off x="-20713" y="228600"/>
            <a:ext cx="9185426" cy="609600"/>
          </a:xfrm>
          <a:prstGeom prst="rect">
            <a:avLst/>
          </a:prstGeom>
        </p:spPr>
        <p:txBody>
          <a:bodyPr/>
          <a:lstStyle>
            <a:lvl1pPr>
              <a:defRPr sz="3600">
                <a:solidFill>
                  <a:schemeClr val="bg2"/>
                </a:solidFill>
              </a:defRPr>
            </a:lvl1pPr>
          </a:lstStyle>
          <a:p>
            <a:r>
              <a:rPr lang="en-US" dirty="0"/>
              <a:t>Click to edit Master title style</a:t>
            </a:r>
          </a:p>
        </p:txBody>
      </p:sp>
      <p:sp>
        <p:nvSpPr>
          <p:cNvPr id="3" name="Header 1"/>
          <p:cNvSpPr>
            <a:spLocks noGrp="1"/>
          </p:cNvSpPr>
          <p:nvPr>
            <p:ph type="body" idx="1"/>
          </p:nvPr>
        </p:nvSpPr>
        <p:spPr>
          <a:xfrm>
            <a:off x="457201" y="960438"/>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1"/>
          <p:cNvSpPr>
            <a:spLocks noGrp="1"/>
          </p:cNvSpPr>
          <p:nvPr>
            <p:ph sz="half" idx="2"/>
          </p:nvPr>
        </p:nvSpPr>
        <p:spPr>
          <a:xfrm>
            <a:off x="457201" y="1600200"/>
            <a:ext cx="4040188" cy="4912202"/>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Header 2"/>
          <p:cNvSpPr>
            <a:spLocks noGrp="1"/>
          </p:cNvSpPr>
          <p:nvPr>
            <p:ph type="body" sz="quarter" idx="3"/>
          </p:nvPr>
        </p:nvSpPr>
        <p:spPr>
          <a:xfrm>
            <a:off x="4645026" y="960438"/>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2"/>
          <p:cNvSpPr>
            <a:spLocks noGrp="1"/>
          </p:cNvSpPr>
          <p:nvPr>
            <p:ph sz="quarter" idx="4"/>
          </p:nvPr>
        </p:nvSpPr>
        <p:spPr>
          <a:xfrm>
            <a:off x="4645026" y="1600200"/>
            <a:ext cx="4041775" cy="4912202"/>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Jump Link"/>
          <p:cNvSpPr>
            <a:spLocks noGrp="1"/>
          </p:cNvSpPr>
          <p:nvPr>
            <p:ph type="body" sz="quarter" idx="12" hasCustomPrompt="1"/>
          </p:nvPr>
        </p:nvSpPr>
        <p:spPr>
          <a:xfrm>
            <a:off x="3273243" y="6529450"/>
            <a:ext cx="2429874"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12"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59656413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RedBar-4-up_Comparison">
    <p:spTree>
      <p:nvGrpSpPr>
        <p:cNvPr id="1" name=""/>
        <p:cNvGrpSpPr/>
        <p:nvPr/>
      </p:nvGrpSpPr>
      <p:grpSpPr>
        <a:xfrm>
          <a:off x="0" y="0"/>
          <a:ext cx="0" cy="0"/>
          <a:chOff x="0" y="0"/>
          <a:chExt cx="0" cy="0"/>
        </a:xfrm>
      </p:grpSpPr>
      <p:sp>
        <p:nvSpPr>
          <p:cNvPr id="9" name="Slide Title"/>
          <p:cNvSpPr>
            <a:spLocks noGrp="1"/>
          </p:cNvSpPr>
          <p:nvPr>
            <p:ph type="title"/>
          </p:nvPr>
        </p:nvSpPr>
        <p:spPr>
          <a:xfrm>
            <a:off x="-20713" y="228600"/>
            <a:ext cx="9185426" cy="609600"/>
          </a:xfrm>
          <a:prstGeom prst="rect">
            <a:avLst/>
          </a:prstGeom>
        </p:spPr>
        <p:txBody>
          <a:bodyPr/>
          <a:lstStyle>
            <a:lvl1pPr>
              <a:defRPr sz="3600">
                <a:solidFill>
                  <a:schemeClr val="bg2"/>
                </a:solidFill>
              </a:defRPr>
            </a:lvl1pPr>
          </a:lstStyle>
          <a:p>
            <a:r>
              <a:rPr lang="en-US" dirty="0"/>
              <a:t>Click to edit Master title style</a:t>
            </a:r>
          </a:p>
        </p:txBody>
      </p:sp>
      <p:sp>
        <p:nvSpPr>
          <p:cNvPr id="3" name="Header 1"/>
          <p:cNvSpPr>
            <a:spLocks noGrp="1"/>
          </p:cNvSpPr>
          <p:nvPr>
            <p:ph type="body" idx="1"/>
          </p:nvPr>
        </p:nvSpPr>
        <p:spPr>
          <a:xfrm>
            <a:off x="457201" y="960438"/>
            <a:ext cx="4040188" cy="639762"/>
          </a:xfrm>
          <a:prstGeom prst="rect">
            <a:avLst/>
          </a:prstGeo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1"/>
          <p:cNvSpPr>
            <a:spLocks noGrp="1"/>
          </p:cNvSpPr>
          <p:nvPr>
            <p:ph sz="half" idx="2"/>
          </p:nvPr>
        </p:nvSpPr>
        <p:spPr>
          <a:xfrm>
            <a:off x="457201" y="1600200"/>
            <a:ext cx="4040188" cy="1752600"/>
          </a:xfrm>
          <a:prstGeom prst="rect">
            <a:avLst/>
          </a:prstGeom>
        </p:spPr>
        <p:txBody>
          <a:bodyPr/>
          <a:lstStyle>
            <a:lvl1pPr marL="0" indent="0">
              <a:spcAft>
                <a:spcPts val="800"/>
              </a:spcAft>
              <a:buFont typeface="Arial" panose="020B0604020202020204" pitchFamily="34" charset="0"/>
              <a:buNone/>
              <a:defRPr sz="2000"/>
            </a:lvl1pPr>
            <a:lvl2pPr marL="742950" indent="-285750">
              <a:spcAft>
                <a:spcPts val="800"/>
              </a:spcAft>
              <a:buFont typeface="Arial" panose="020B0604020202020204" pitchFamily="34" charset="0"/>
              <a:buChar char="•"/>
              <a:defRPr sz="1800"/>
            </a:lvl2pPr>
            <a:lvl3pPr marL="1200150" indent="-285750">
              <a:spcAft>
                <a:spcPts val="800"/>
              </a:spcAft>
              <a:buFont typeface="Arial" panose="020B0604020202020204" pitchFamily="34" charset="0"/>
              <a:buChar char="•"/>
              <a:defRPr sz="1600"/>
            </a:lvl3pPr>
            <a:lvl4pPr marL="1657350" indent="-285750">
              <a:spcAft>
                <a:spcPts val="800"/>
              </a:spcAft>
              <a:buFont typeface="Arial" panose="020B0604020202020204" pitchFamily="34" charset="0"/>
              <a:buChar char="•"/>
              <a:defRPr sz="1400"/>
            </a:lvl4pPr>
            <a:lvl5pPr marL="2114550" indent="-285750">
              <a:spcAft>
                <a:spcPts val="800"/>
              </a:spcAft>
              <a:buFont typeface="Arial" panose="020B0604020202020204" pitchFamily="34" charset="0"/>
              <a:buChar char="•"/>
              <a:defRPr sz="14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Header 2"/>
          <p:cNvSpPr>
            <a:spLocks noGrp="1"/>
          </p:cNvSpPr>
          <p:nvPr>
            <p:ph type="body" sz="quarter" idx="3"/>
          </p:nvPr>
        </p:nvSpPr>
        <p:spPr>
          <a:xfrm>
            <a:off x="4645026" y="960438"/>
            <a:ext cx="4041775" cy="639762"/>
          </a:xfrm>
          <a:prstGeom prst="rect">
            <a:avLst/>
          </a:prstGeo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2"/>
          <p:cNvSpPr>
            <a:spLocks noGrp="1"/>
          </p:cNvSpPr>
          <p:nvPr>
            <p:ph sz="quarter" idx="4"/>
          </p:nvPr>
        </p:nvSpPr>
        <p:spPr>
          <a:xfrm>
            <a:off x="4645026" y="1600200"/>
            <a:ext cx="4041775" cy="1752600"/>
          </a:xfrm>
          <a:prstGeom prst="rect">
            <a:avLst/>
          </a:prstGeom>
        </p:spPr>
        <p:txBody>
          <a:bodyPr/>
          <a:lstStyle>
            <a:lvl1pPr marL="0" indent="0">
              <a:spcAft>
                <a:spcPts val="800"/>
              </a:spcAft>
              <a:buFont typeface="Arial" panose="020B0604020202020204" pitchFamily="34" charset="0"/>
              <a:buNone/>
              <a:defRPr sz="2000"/>
            </a:lvl1pPr>
            <a:lvl2pPr marL="742950" indent="-285750">
              <a:spcAft>
                <a:spcPts val="800"/>
              </a:spcAft>
              <a:buFont typeface="Arial" panose="020B0604020202020204" pitchFamily="34" charset="0"/>
              <a:buChar char="•"/>
              <a:defRPr sz="1800"/>
            </a:lvl2pPr>
            <a:lvl3pPr marL="1200150" indent="-285750">
              <a:spcAft>
                <a:spcPts val="800"/>
              </a:spcAft>
              <a:buFont typeface="Arial" panose="020B0604020202020204" pitchFamily="34" charset="0"/>
              <a:buChar char="•"/>
              <a:defRPr sz="1600"/>
            </a:lvl3pPr>
            <a:lvl4pPr marL="1657350" indent="-285750">
              <a:spcAft>
                <a:spcPts val="800"/>
              </a:spcAft>
              <a:buFont typeface="Arial" panose="020B0604020202020204" pitchFamily="34" charset="0"/>
              <a:buChar char="•"/>
              <a:defRPr sz="1400"/>
            </a:lvl4pPr>
            <a:lvl5pPr marL="2114550" indent="-285750">
              <a:spcAft>
                <a:spcPts val="800"/>
              </a:spcAft>
              <a:buFont typeface="Arial" panose="020B0604020202020204" pitchFamily="34" charset="0"/>
              <a:buChar char="•"/>
              <a:defRPr sz="14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Header 3"/>
          <p:cNvSpPr>
            <a:spLocks noGrp="1"/>
          </p:cNvSpPr>
          <p:nvPr>
            <p:ph type="body" sz="quarter" idx="12"/>
          </p:nvPr>
        </p:nvSpPr>
        <p:spPr>
          <a:xfrm>
            <a:off x="457200" y="3581400"/>
            <a:ext cx="4038600" cy="609600"/>
          </a:xfrm>
          <a:prstGeom prst="rect">
            <a:avLst/>
          </a:prstGeom>
        </p:spPr>
        <p:txBody>
          <a:bodyPr anchor="b"/>
          <a:lstStyle>
            <a:lvl1pPr>
              <a:defRPr lang="en-US" sz="2000" b="1" kern="1200" dirty="0">
                <a:solidFill>
                  <a:schemeClr val="tx1"/>
                </a:solidFill>
                <a:latin typeface="+mn-lt"/>
                <a:ea typeface="+mn-ea"/>
                <a:cs typeface="+mn-cs"/>
              </a:defRPr>
            </a:lvl1pPr>
          </a:lstStyle>
          <a:p>
            <a:pPr marL="0" lvl="0" indent="0" algn="l" defTabSz="457200" rtl="0" eaLnBrk="1" latinLnBrk="0" hangingPunct="1">
              <a:spcBef>
                <a:spcPct val="20000"/>
              </a:spcBef>
              <a:buFont typeface="Arial"/>
              <a:buNone/>
            </a:pPr>
            <a:r>
              <a:rPr lang="en-US" dirty="0"/>
              <a:t>Click to edit Master text styles</a:t>
            </a:r>
          </a:p>
        </p:txBody>
      </p:sp>
      <p:sp>
        <p:nvSpPr>
          <p:cNvPr id="14" name="Content Placeholder 3"/>
          <p:cNvSpPr>
            <a:spLocks noGrp="1"/>
          </p:cNvSpPr>
          <p:nvPr>
            <p:ph sz="half" idx="14"/>
          </p:nvPr>
        </p:nvSpPr>
        <p:spPr>
          <a:xfrm>
            <a:off x="457200" y="4191000"/>
            <a:ext cx="4040188" cy="1752600"/>
          </a:xfrm>
          <a:prstGeom prst="rect">
            <a:avLst/>
          </a:prstGeom>
        </p:spPr>
        <p:txBody>
          <a:bodyPr/>
          <a:lstStyle>
            <a:lvl1pPr marL="0" indent="0">
              <a:spcAft>
                <a:spcPts val="800"/>
              </a:spcAft>
              <a:buFont typeface="Arial" panose="020B0604020202020204" pitchFamily="34" charset="0"/>
              <a:buNone/>
              <a:defRPr sz="2000"/>
            </a:lvl1pPr>
            <a:lvl2pPr marL="742950" indent="-285750">
              <a:spcAft>
                <a:spcPts val="800"/>
              </a:spcAft>
              <a:buFont typeface="Arial" panose="020B0604020202020204" pitchFamily="34" charset="0"/>
              <a:buChar char="•"/>
              <a:defRPr sz="1800"/>
            </a:lvl2pPr>
            <a:lvl3pPr marL="1200150" indent="-285750">
              <a:spcAft>
                <a:spcPts val="800"/>
              </a:spcAft>
              <a:buFont typeface="Arial" panose="020B0604020202020204" pitchFamily="34" charset="0"/>
              <a:buChar char="•"/>
              <a:defRPr sz="1600"/>
            </a:lvl3pPr>
            <a:lvl4pPr marL="1657350" indent="-285750">
              <a:spcAft>
                <a:spcPts val="800"/>
              </a:spcAft>
              <a:buFont typeface="Arial" panose="020B0604020202020204" pitchFamily="34" charset="0"/>
              <a:buChar char="•"/>
              <a:defRPr sz="1400"/>
            </a:lvl4pPr>
            <a:lvl5pPr marL="2114550" indent="-285750">
              <a:spcAft>
                <a:spcPts val="800"/>
              </a:spcAft>
              <a:buFont typeface="Arial" panose="020B0604020202020204" pitchFamily="34" charset="0"/>
              <a:buChar char="•"/>
              <a:defRPr sz="14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Header 4"/>
          <p:cNvSpPr>
            <a:spLocks noGrp="1"/>
          </p:cNvSpPr>
          <p:nvPr>
            <p:ph type="body" sz="quarter" idx="13"/>
          </p:nvPr>
        </p:nvSpPr>
        <p:spPr>
          <a:xfrm>
            <a:off x="4648200" y="3581400"/>
            <a:ext cx="4038600" cy="609600"/>
          </a:xfrm>
          <a:prstGeom prst="rect">
            <a:avLst/>
          </a:prstGeom>
        </p:spPr>
        <p:txBody>
          <a:bodyPr anchor="b"/>
          <a:lstStyle>
            <a:lvl1pPr>
              <a:defRPr lang="en-US" sz="2000" b="1" kern="1200" dirty="0">
                <a:solidFill>
                  <a:schemeClr val="tx1"/>
                </a:solidFill>
                <a:latin typeface="+mn-lt"/>
                <a:ea typeface="+mn-ea"/>
                <a:cs typeface="+mn-cs"/>
              </a:defRPr>
            </a:lvl1pPr>
          </a:lstStyle>
          <a:p>
            <a:pPr marL="0" lvl="0" indent="0" algn="l" defTabSz="457200" rtl="0" eaLnBrk="1" latinLnBrk="0" hangingPunct="1">
              <a:spcBef>
                <a:spcPct val="20000"/>
              </a:spcBef>
              <a:buFont typeface="Arial"/>
              <a:buNone/>
            </a:pPr>
            <a:r>
              <a:rPr lang="en-US" dirty="0"/>
              <a:t>Click to edit Master text styles</a:t>
            </a:r>
          </a:p>
        </p:txBody>
      </p:sp>
      <p:sp>
        <p:nvSpPr>
          <p:cNvPr id="15" name="Content Placeholder 4"/>
          <p:cNvSpPr>
            <a:spLocks noGrp="1"/>
          </p:cNvSpPr>
          <p:nvPr>
            <p:ph sz="quarter" idx="15"/>
          </p:nvPr>
        </p:nvSpPr>
        <p:spPr>
          <a:xfrm>
            <a:off x="4645025" y="4191000"/>
            <a:ext cx="4041775" cy="1752600"/>
          </a:xfrm>
          <a:prstGeom prst="rect">
            <a:avLst/>
          </a:prstGeom>
        </p:spPr>
        <p:txBody>
          <a:bodyPr/>
          <a:lstStyle>
            <a:lvl1pPr marL="0" indent="0">
              <a:spcAft>
                <a:spcPts val="800"/>
              </a:spcAft>
              <a:buFont typeface="Arial" panose="020B0604020202020204" pitchFamily="34" charset="0"/>
              <a:buNone/>
              <a:defRPr sz="2000"/>
            </a:lvl1pPr>
            <a:lvl2pPr marL="742950" indent="-285750">
              <a:spcAft>
                <a:spcPts val="800"/>
              </a:spcAft>
              <a:buFont typeface="Arial" panose="020B0604020202020204" pitchFamily="34" charset="0"/>
              <a:buChar char="•"/>
              <a:defRPr sz="1800"/>
            </a:lvl2pPr>
            <a:lvl3pPr marL="1200150" indent="-285750">
              <a:spcAft>
                <a:spcPts val="800"/>
              </a:spcAft>
              <a:buFont typeface="Arial" panose="020B0604020202020204" pitchFamily="34" charset="0"/>
              <a:buChar char="•"/>
              <a:defRPr sz="1600"/>
            </a:lvl3pPr>
            <a:lvl4pPr marL="1657350" indent="-285750">
              <a:spcAft>
                <a:spcPts val="800"/>
              </a:spcAft>
              <a:buFont typeface="Arial" panose="020B0604020202020204" pitchFamily="34" charset="0"/>
              <a:buChar char="•"/>
              <a:defRPr sz="1400"/>
            </a:lvl4pPr>
            <a:lvl5pPr marL="2114550" indent="-285750">
              <a:spcAft>
                <a:spcPts val="800"/>
              </a:spcAft>
              <a:buFont typeface="Arial" panose="020B0604020202020204" pitchFamily="34" charset="0"/>
              <a:buChar char="•"/>
              <a:defRPr sz="14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Jump Link"/>
          <p:cNvSpPr>
            <a:spLocks noGrp="1"/>
          </p:cNvSpPr>
          <p:nvPr>
            <p:ph type="body" sz="quarter" idx="16" hasCustomPrompt="1"/>
          </p:nvPr>
        </p:nvSpPr>
        <p:spPr>
          <a:xfrm>
            <a:off x="3357063" y="5996050"/>
            <a:ext cx="2429874"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16"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6558254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B825AF03-9CA0-4962-8F62-70D57257A12B}" type="slidenum">
              <a:rPr lang="en-CA"/>
              <a:pPr>
                <a:defRPr/>
              </a:pPr>
              <a:t>‹#›</a:t>
            </a:fld>
            <a:endParaRPr lang="en-CA"/>
          </a:p>
        </p:txBody>
      </p:sp>
    </p:spTree>
    <p:extLst>
      <p:ext uri="{BB962C8B-B14F-4D97-AF65-F5344CB8AC3E}">
        <p14:creationId xmlns:p14="http://schemas.microsoft.com/office/powerpoint/2010/main" val="4380772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RedBar-Content with Left Side-Caption">
    <p:spTree>
      <p:nvGrpSpPr>
        <p:cNvPr id="1" name=""/>
        <p:cNvGrpSpPr/>
        <p:nvPr/>
      </p:nvGrpSpPr>
      <p:grpSpPr>
        <a:xfrm>
          <a:off x="0" y="0"/>
          <a:ext cx="0" cy="0"/>
          <a:chOff x="0" y="0"/>
          <a:chExt cx="0" cy="0"/>
        </a:xfrm>
      </p:grpSpPr>
      <p:sp>
        <p:nvSpPr>
          <p:cNvPr id="2" name="Slide Title"/>
          <p:cNvSpPr>
            <a:spLocks noGrp="1"/>
          </p:cNvSpPr>
          <p:nvPr>
            <p:ph type="title"/>
          </p:nvPr>
        </p:nvSpPr>
        <p:spPr>
          <a:xfrm>
            <a:off x="457201" y="304800"/>
            <a:ext cx="3008313" cy="838200"/>
          </a:xfrm>
          <a:prstGeom prst="rect">
            <a:avLst/>
          </a:prstGeom>
        </p:spPr>
        <p:txBody>
          <a:bodyPr anchor="b"/>
          <a:lstStyle>
            <a:lvl1pPr algn="l">
              <a:defRPr sz="1800" b="1">
                <a:solidFill>
                  <a:schemeClr val="bg2"/>
                </a:solidFill>
                <a:latin typeface="+mj-lt"/>
              </a:defRPr>
            </a:lvl1pPr>
          </a:lstStyle>
          <a:p>
            <a:r>
              <a:rPr lang="en-US" dirty="0"/>
              <a:t>Click to edit Master title style</a:t>
            </a:r>
          </a:p>
        </p:txBody>
      </p:sp>
      <p:sp>
        <p:nvSpPr>
          <p:cNvPr id="4" name="Text Placeholder 1"/>
          <p:cNvSpPr>
            <a:spLocks noGrp="1"/>
          </p:cNvSpPr>
          <p:nvPr>
            <p:ph type="body" sz="half" idx="2"/>
          </p:nvPr>
        </p:nvSpPr>
        <p:spPr>
          <a:xfrm>
            <a:off x="457201" y="1143000"/>
            <a:ext cx="3008313" cy="5334000"/>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3" name="Content Placeholder 1"/>
          <p:cNvSpPr>
            <a:spLocks noGrp="1"/>
          </p:cNvSpPr>
          <p:nvPr>
            <p:ph idx="1"/>
          </p:nvPr>
        </p:nvSpPr>
        <p:spPr>
          <a:xfrm>
            <a:off x="3575050" y="304800"/>
            <a:ext cx="5111751" cy="6179819"/>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Jump Link"/>
          <p:cNvSpPr>
            <a:spLocks noGrp="1"/>
          </p:cNvSpPr>
          <p:nvPr>
            <p:ph type="body" sz="quarter" idx="12" hasCustomPrompt="1"/>
          </p:nvPr>
        </p:nvSpPr>
        <p:spPr>
          <a:xfrm>
            <a:off x="5026437" y="6529450"/>
            <a:ext cx="2208976"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8"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206101293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RedBar-Content with Right Side-Caption">
    <p:spTree>
      <p:nvGrpSpPr>
        <p:cNvPr id="1" name=""/>
        <p:cNvGrpSpPr/>
        <p:nvPr/>
      </p:nvGrpSpPr>
      <p:grpSpPr>
        <a:xfrm>
          <a:off x="0" y="0"/>
          <a:ext cx="0" cy="0"/>
          <a:chOff x="0" y="0"/>
          <a:chExt cx="0" cy="0"/>
        </a:xfrm>
      </p:grpSpPr>
      <p:sp>
        <p:nvSpPr>
          <p:cNvPr id="2" name="Slide Title"/>
          <p:cNvSpPr>
            <a:spLocks noGrp="1"/>
          </p:cNvSpPr>
          <p:nvPr>
            <p:ph type="title"/>
          </p:nvPr>
        </p:nvSpPr>
        <p:spPr>
          <a:xfrm>
            <a:off x="5678487" y="304800"/>
            <a:ext cx="3008313" cy="838200"/>
          </a:xfrm>
          <a:prstGeom prst="rect">
            <a:avLst/>
          </a:prstGeom>
        </p:spPr>
        <p:txBody>
          <a:bodyPr anchor="b"/>
          <a:lstStyle>
            <a:lvl1pPr algn="l">
              <a:defRPr sz="1800" b="1">
                <a:solidFill>
                  <a:schemeClr val="bg2"/>
                </a:solidFill>
                <a:latin typeface="+mj-lt"/>
              </a:defRPr>
            </a:lvl1pPr>
          </a:lstStyle>
          <a:p>
            <a:r>
              <a:rPr lang="en-US" dirty="0"/>
              <a:t>Click to edit Master title style</a:t>
            </a:r>
          </a:p>
        </p:txBody>
      </p:sp>
      <p:sp>
        <p:nvSpPr>
          <p:cNvPr id="4" name="Text Placeholder 1"/>
          <p:cNvSpPr>
            <a:spLocks noGrp="1"/>
          </p:cNvSpPr>
          <p:nvPr>
            <p:ph type="body" sz="half" idx="2"/>
          </p:nvPr>
        </p:nvSpPr>
        <p:spPr>
          <a:xfrm>
            <a:off x="5678487" y="1143000"/>
            <a:ext cx="3008313" cy="5334000"/>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3" name="Content Placeholder 1"/>
          <p:cNvSpPr>
            <a:spLocks noGrp="1"/>
          </p:cNvSpPr>
          <p:nvPr>
            <p:ph idx="1"/>
          </p:nvPr>
        </p:nvSpPr>
        <p:spPr>
          <a:xfrm>
            <a:off x="457200" y="304800"/>
            <a:ext cx="5111751" cy="6179819"/>
          </a:xfrm>
          <a:prstGeom prst="rect">
            <a:avLst/>
          </a:prstGeom>
        </p:spPr>
        <p:txBody>
          <a:bodyPr/>
          <a:lstStyle>
            <a:lvl1pPr marL="0" indent="0">
              <a:spcAft>
                <a:spcPts val="800"/>
              </a:spcAft>
              <a:buFont typeface="Arial" panose="020B0604020202020204" pitchFamily="34" charset="0"/>
              <a:buNone/>
              <a:defRPr sz="2400"/>
            </a:lvl1pPr>
            <a:lvl2pPr marL="800100" indent="-342900">
              <a:spcAft>
                <a:spcPts val="800"/>
              </a:spcAft>
              <a:buFont typeface="Arial" panose="020B0604020202020204" pitchFamily="34" charset="0"/>
              <a:buChar char="•"/>
              <a:defRPr sz="2000"/>
            </a:lvl2pPr>
            <a:lvl3pPr marL="1200150" indent="-285750">
              <a:spcAft>
                <a:spcPts val="800"/>
              </a:spcAft>
              <a:buFont typeface="Arial" panose="020B0604020202020204" pitchFamily="34" charset="0"/>
              <a:buChar char="•"/>
              <a:defRPr sz="1800"/>
            </a:lvl3pPr>
            <a:lvl4pPr marL="1657350" indent="-285750">
              <a:spcAft>
                <a:spcPts val="800"/>
              </a:spcAft>
              <a:buFont typeface="Arial" panose="020B0604020202020204" pitchFamily="34" charset="0"/>
              <a:buChar char="•"/>
              <a:defRPr sz="1600"/>
            </a:lvl4pPr>
            <a:lvl5pPr marL="2114550" indent="-285750">
              <a:spcAft>
                <a:spcPts val="800"/>
              </a:spcAft>
              <a:buFont typeface="Arial" panose="020B0604020202020204" pitchFamily="34" charset="0"/>
              <a:buChar cha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Jump Link"/>
          <p:cNvSpPr>
            <a:spLocks noGrp="1"/>
          </p:cNvSpPr>
          <p:nvPr>
            <p:ph type="body" sz="quarter" idx="12" hasCustomPrompt="1"/>
          </p:nvPr>
        </p:nvSpPr>
        <p:spPr>
          <a:xfrm>
            <a:off x="1908587" y="6529450"/>
            <a:ext cx="2208976"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9"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15673262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RedBar-Picture with Caption">
    <p:spTree>
      <p:nvGrpSpPr>
        <p:cNvPr id="1" name=""/>
        <p:cNvGrpSpPr/>
        <p:nvPr/>
      </p:nvGrpSpPr>
      <p:grpSpPr>
        <a:xfrm>
          <a:off x="0" y="0"/>
          <a:ext cx="0" cy="0"/>
          <a:chOff x="0" y="0"/>
          <a:chExt cx="0" cy="0"/>
        </a:xfrm>
      </p:grpSpPr>
      <p:sp>
        <p:nvSpPr>
          <p:cNvPr id="2" name="Slide Title"/>
          <p:cNvSpPr>
            <a:spLocks noGrp="1"/>
          </p:cNvSpPr>
          <p:nvPr>
            <p:ph type="title"/>
          </p:nvPr>
        </p:nvSpPr>
        <p:spPr>
          <a:xfrm>
            <a:off x="1828800" y="5253037"/>
            <a:ext cx="5486400" cy="566738"/>
          </a:xfrm>
          <a:prstGeom prst="rect">
            <a:avLst/>
          </a:prstGeom>
        </p:spPr>
        <p:txBody>
          <a:bodyPr anchor="b"/>
          <a:lstStyle>
            <a:lvl1pPr algn="l">
              <a:defRPr sz="2400" b="1">
                <a:solidFill>
                  <a:schemeClr val="bg2"/>
                </a:solidFill>
                <a:latin typeface="+mj-lt"/>
              </a:defRPr>
            </a:lvl1pPr>
          </a:lstStyle>
          <a:p>
            <a:r>
              <a:rPr lang="en-US" dirty="0"/>
              <a:t>Click to edit Master title style</a:t>
            </a:r>
          </a:p>
        </p:txBody>
      </p:sp>
      <p:sp>
        <p:nvSpPr>
          <p:cNvPr id="4" name="Text Placeholder 1"/>
          <p:cNvSpPr>
            <a:spLocks noGrp="1"/>
          </p:cNvSpPr>
          <p:nvPr>
            <p:ph type="body" sz="half" idx="2"/>
          </p:nvPr>
        </p:nvSpPr>
        <p:spPr>
          <a:xfrm>
            <a:off x="1828800" y="5895975"/>
            <a:ext cx="5486400" cy="609600"/>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Picture Placeholder 1"/>
          <p:cNvSpPr>
            <a:spLocks noGrp="1"/>
          </p:cNvSpPr>
          <p:nvPr>
            <p:ph type="pic" idx="1"/>
          </p:nvPr>
        </p:nvSpPr>
        <p:spPr>
          <a:xfrm>
            <a:off x="1028700" y="128650"/>
            <a:ext cx="7086600" cy="4944623"/>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7" name="Jump Link"/>
          <p:cNvSpPr>
            <a:spLocks noGrp="1"/>
          </p:cNvSpPr>
          <p:nvPr>
            <p:ph type="body" sz="quarter" idx="16" hasCustomPrompt="1"/>
          </p:nvPr>
        </p:nvSpPr>
        <p:spPr>
          <a:xfrm>
            <a:off x="3467512" y="5081650"/>
            <a:ext cx="2208976" cy="99950"/>
          </a:xfrm>
          <a:prstGeom prst="rect">
            <a:avLst/>
          </a:prstGeom>
        </p:spPr>
        <p:txBody>
          <a:bodyPr lIns="0" tIns="0" rIns="0" bIns="0"/>
          <a:lstStyle>
            <a:lvl1pPr marL="0" indent="0" algn="ctr">
              <a:buNone/>
              <a:defRPr sz="800"/>
            </a:lvl1pPr>
          </a:lstStyle>
          <a:p>
            <a:pPr lvl="0"/>
            <a:r>
              <a:rPr lang="en-US" dirty="0"/>
              <a:t>Add “Access the text alternative for slide images.”</a:t>
            </a:r>
          </a:p>
        </p:txBody>
      </p:sp>
      <p:sp>
        <p:nvSpPr>
          <p:cNvPr id="9" name="Photo Credit"/>
          <p:cNvSpPr>
            <a:spLocks noGrp="1"/>
          </p:cNvSpPr>
          <p:nvPr>
            <p:ph type="body" sz="quarter" idx="11"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Photo Credit Here</a:t>
            </a:r>
          </a:p>
        </p:txBody>
      </p:sp>
    </p:spTree>
    <p:extLst>
      <p:ext uri="{BB962C8B-B14F-4D97-AF65-F5344CB8AC3E}">
        <p14:creationId xmlns:p14="http://schemas.microsoft.com/office/powerpoint/2010/main" val="406495720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RedBar-Title and Video">
    <p:spTree>
      <p:nvGrpSpPr>
        <p:cNvPr id="1" name=""/>
        <p:cNvGrpSpPr/>
        <p:nvPr/>
      </p:nvGrpSpPr>
      <p:grpSpPr>
        <a:xfrm>
          <a:off x="0" y="0"/>
          <a:ext cx="0" cy="0"/>
          <a:chOff x="0" y="0"/>
          <a:chExt cx="0" cy="0"/>
        </a:xfrm>
      </p:grpSpPr>
      <p:sp>
        <p:nvSpPr>
          <p:cNvPr id="2" name="Slide Title"/>
          <p:cNvSpPr>
            <a:spLocks noGrp="1"/>
          </p:cNvSpPr>
          <p:nvPr>
            <p:ph type="title"/>
          </p:nvPr>
        </p:nvSpPr>
        <p:spPr>
          <a:xfrm>
            <a:off x="-2251" y="228600"/>
            <a:ext cx="9172252" cy="609600"/>
          </a:xfrm>
          <a:prstGeom prst="rect">
            <a:avLst/>
          </a:prstGeom>
        </p:spPr>
        <p:txBody>
          <a:bodyPr/>
          <a:lstStyle>
            <a:lvl1pPr>
              <a:defRPr sz="3600">
                <a:solidFill>
                  <a:schemeClr val="bg2"/>
                </a:solidFill>
              </a:defRPr>
            </a:lvl1pPr>
          </a:lstStyle>
          <a:p>
            <a:r>
              <a:rPr lang="en-US" dirty="0"/>
              <a:t>Click to edit Master title style</a:t>
            </a:r>
          </a:p>
        </p:txBody>
      </p:sp>
      <p:sp>
        <p:nvSpPr>
          <p:cNvPr id="6" name="Media Placeholder 5"/>
          <p:cNvSpPr>
            <a:spLocks noGrp="1"/>
          </p:cNvSpPr>
          <p:nvPr>
            <p:ph type="media" sz="quarter" idx="11"/>
          </p:nvPr>
        </p:nvSpPr>
        <p:spPr>
          <a:xfrm>
            <a:off x="0" y="1066799"/>
            <a:ext cx="9144000" cy="5315957"/>
          </a:xfrm>
          <a:prstGeom prst="rect">
            <a:avLst/>
          </a:prstGeom>
        </p:spPr>
        <p:txBody>
          <a:bodyPr/>
          <a:lstStyle>
            <a:lvl1pPr marL="0" indent="0">
              <a:buNone/>
              <a:defRPr/>
            </a:lvl1pPr>
          </a:lstStyle>
          <a:p>
            <a:endParaRPr lang="en-US"/>
          </a:p>
        </p:txBody>
      </p:sp>
      <p:sp>
        <p:nvSpPr>
          <p:cNvPr id="5" name="Video Credit"/>
          <p:cNvSpPr>
            <a:spLocks noGrp="1"/>
          </p:cNvSpPr>
          <p:nvPr>
            <p:ph type="body" sz="quarter" idx="12" hasCustomPrompt="1"/>
          </p:nvPr>
        </p:nvSpPr>
        <p:spPr>
          <a:xfrm>
            <a:off x="6477000" y="6705600"/>
            <a:ext cx="2667000" cy="152400"/>
          </a:xfrm>
          <a:prstGeom prst="rect">
            <a:avLst/>
          </a:prstGeom>
        </p:spPr>
        <p:txBody>
          <a:bodyPr wrap="none" lIns="0" tIns="0" rIns="45720" bIns="0"/>
          <a:lstStyle>
            <a:lvl1pPr marL="0" marR="0" indent="0" algn="r" defTabSz="914400" rtl="0" eaLnBrk="1" fontAlgn="auto" latinLnBrk="0" hangingPunct="1">
              <a:lnSpc>
                <a:spcPct val="100000"/>
              </a:lnSpc>
              <a:spcBef>
                <a:spcPts val="0"/>
              </a:spcBef>
              <a:spcAft>
                <a:spcPts val="0"/>
              </a:spcAft>
              <a:buClrTx/>
              <a:buSzTx/>
              <a:buFontTx/>
              <a:buNone/>
              <a:tabLst/>
              <a:defRPr sz="800">
                <a:solidFill>
                  <a:schemeClr val="bg1"/>
                </a:solidFill>
                <a:latin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mn-lt"/>
                <a:ea typeface="+mn-ea"/>
                <a:cs typeface="+mn-cs"/>
              </a:rPr>
              <a:t>Insert Video Credit Here</a:t>
            </a:r>
          </a:p>
        </p:txBody>
      </p:sp>
    </p:spTree>
    <p:extLst>
      <p:ext uri="{BB962C8B-B14F-4D97-AF65-F5344CB8AC3E}">
        <p14:creationId xmlns:p14="http://schemas.microsoft.com/office/powerpoint/2010/main" val="4247671816"/>
      </p:ext>
    </p:extLst>
  </p:cSld>
  <p:clrMapOvr>
    <a:masterClrMapping/>
  </p:clrMapOvr>
  <p:extLst>
    <p:ext uri="{DCECCB84-F9BA-43D5-87BE-67443E8EF086}">
      <p15:sldGuideLst xmlns:p15="http://schemas.microsoft.com/office/powerpoint/2012/main">
        <p15:guide id="1" orient="horz" pos="2160">
          <p15:clr>
            <a:srgbClr val="FBAE40"/>
          </p15:clr>
        </p15:guide>
        <p15:guide id="2" pos="528">
          <p15:clr>
            <a:srgbClr val="FBAE40"/>
          </p15:clr>
        </p15:guide>
        <p15:guide id="3" pos="5136">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FAD2E06-208B-499B-849B-D00F0C309361}" type="datetime1">
              <a:rPr lang="en-US"/>
              <a:pPr>
                <a:defRPr/>
              </a:pPr>
              <a:t>10/31/2023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94535685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E8ED2A6-F1DB-4551-B88A-A1F9CF722DA8}" type="datetime1">
              <a:rPr lang="en-US"/>
              <a:pPr>
                <a:defRPr/>
              </a:pPr>
              <a:t>10/31/2023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18556804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FDB0E93-0B5F-4482-A552-D73D047EDE70}" type="datetime1">
              <a:rPr lang="en-US"/>
              <a:pPr>
                <a:defRPr/>
              </a:pPr>
              <a:t>10/31/2023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41608027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9994E7D-2601-4DC2-A979-FE40BDBFBBF0}" type="datetime1">
              <a:rPr lang="en-US"/>
              <a:pPr>
                <a:defRPr/>
              </a:pPr>
              <a:t>10/31/2023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19991665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760F9B2-2C2B-49CE-9721-8A418893D85E}" type="datetime1">
              <a:rPr lang="en-US"/>
              <a:pPr>
                <a:defRPr/>
              </a:pPr>
              <a:t>10/31/2023</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6687134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1FD81DEF-5627-4FB8-9846-7876646606A9}" type="datetime1">
              <a:rPr lang="en-US"/>
              <a:pPr>
                <a:defRPr/>
              </a:pPr>
              <a:t>10/31/2023</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8482649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E723CDE-6F5B-4242-B5A2-E1B6B6E4CFD4}" type="slidenum">
              <a:rPr lang="en-CA"/>
              <a:pPr>
                <a:defRPr/>
              </a:pPr>
              <a:t>‹#›</a:t>
            </a:fld>
            <a:endParaRPr lang="en-CA"/>
          </a:p>
        </p:txBody>
      </p:sp>
    </p:spTree>
    <p:extLst>
      <p:ext uri="{BB962C8B-B14F-4D97-AF65-F5344CB8AC3E}">
        <p14:creationId xmlns:p14="http://schemas.microsoft.com/office/powerpoint/2010/main" val="34780442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AC7E289-2EE8-4A6C-9BB1-BDC134F6F06B}" type="datetime1">
              <a:rPr lang="en-US"/>
              <a:pPr>
                <a:defRPr/>
              </a:pPr>
              <a:t>10/31/2023</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3136919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6C0D799-81EE-4BFA-B788-50354156277C}" type="datetime1">
              <a:rPr lang="en-US"/>
              <a:pPr>
                <a:defRPr/>
              </a:pPr>
              <a:t>10/31/2023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0198411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B074EE1-2AF7-46BB-B78E-32538C9271DB}" type="datetime1">
              <a:rPr lang="en-US"/>
              <a:pPr>
                <a:defRPr/>
              </a:pPr>
              <a:t>10/31/2023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2967210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BD8CE6C-6BC1-47C6-A43F-6C42B4F03B2A}" type="datetime1">
              <a:rPr lang="en-US"/>
              <a:pPr>
                <a:defRPr/>
              </a:pPr>
              <a:t>10/31/2023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06539640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B850980A-EBAF-4164-8B8F-D702C5D5EA31}" type="datetime1">
              <a:rPr lang="en-US"/>
              <a:pPr>
                <a:defRPr/>
              </a:pPr>
              <a:t>10/31/2023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71227459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D7DD9D-B6D9-4645-BDDB-36610F29E276}" type="slidenum">
              <a:rPr lang="en-US"/>
              <a:pPr>
                <a:defRPr/>
              </a:pPr>
              <a:t>‹#›</a:t>
            </a:fld>
            <a:endParaRPr lang="en-US"/>
          </a:p>
        </p:txBody>
      </p:sp>
    </p:spTree>
    <p:extLst>
      <p:ext uri="{BB962C8B-B14F-4D97-AF65-F5344CB8AC3E}">
        <p14:creationId xmlns:p14="http://schemas.microsoft.com/office/powerpoint/2010/main" val="28523138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18E38-4299-469A-A43B-55AC34B84D67}" type="slidenum">
              <a:rPr lang="en-US"/>
              <a:pPr>
                <a:defRPr/>
              </a:pPr>
              <a:t>‹#›</a:t>
            </a:fld>
            <a:endParaRPr lang="en-US"/>
          </a:p>
        </p:txBody>
      </p:sp>
    </p:spTree>
    <p:extLst>
      <p:ext uri="{BB962C8B-B14F-4D97-AF65-F5344CB8AC3E}">
        <p14:creationId xmlns:p14="http://schemas.microsoft.com/office/powerpoint/2010/main" val="408368747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FBE49D5-029A-4B93-ABD8-CD391E37F02C}" type="slidenum">
              <a:rPr lang="en-US"/>
              <a:pPr>
                <a:defRPr/>
              </a:pPr>
              <a:t>‹#›</a:t>
            </a:fld>
            <a:endParaRPr lang="en-US"/>
          </a:p>
        </p:txBody>
      </p:sp>
    </p:spTree>
    <p:extLst>
      <p:ext uri="{BB962C8B-B14F-4D97-AF65-F5344CB8AC3E}">
        <p14:creationId xmlns:p14="http://schemas.microsoft.com/office/powerpoint/2010/main" val="7278510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F0AA8D4-5775-44E4-8243-4335AA0C0D82}" type="slidenum">
              <a:rPr lang="en-US"/>
              <a:pPr>
                <a:defRPr/>
              </a:pPr>
              <a:t>‹#›</a:t>
            </a:fld>
            <a:endParaRPr lang="en-US"/>
          </a:p>
        </p:txBody>
      </p:sp>
    </p:spTree>
    <p:extLst>
      <p:ext uri="{BB962C8B-B14F-4D97-AF65-F5344CB8AC3E}">
        <p14:creationId xmlns:p14="http://schemas.microsoft.com/office/powerpoint/2010/main" val="347336642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B6CB1-7276-4A7B-88D1-5A94773FE2A6}" type="slidenum">
              <a:rPr lang="en-US"/>
              <a:pPr>
                <a:defRPr/>
              </a:pPr>
              <a:t>‹#›</a:t>
            </a:fld>
            <a:endParaRPr lang="en-US"/>
          </a:p>
        </p:txBody>
      </p:sp>
    </p:spTree>
    <p:extLst>
      <p:ext uri="{BB962C8B-B14F-4D97-AF65-F5344CB8AC3E}">
        <p14:creationId xmlns:p14="http://schemas.microsoft.com/office/powerpoint/2010/main" val="32371103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1EDF3D88-B323-433D-82D2-822AF8BEC202}" type="slidenum">
              <a:rPr lang="en-CA"/>
              <a:pPr>
                <a:defRPr/>
              </a:pPr>
              <a:t>‹#›</a:t>
            </a:fld>
            <a:endParaRPr lang="en-CA"/>
          </a:p>
        </p:txBody>
      </p:sp>
    </p:spTree>
    <p:extLst>
      <p:ext uri="{BB962C8B-B14F-4D97-AF65-F5344CB8AC3E}">
        <p14:creationId xmlns:p14="http://schemas.microsoft.com/office/powerpoint/2010/main" val="339909945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BA461A-A2FB-45C8-8947-5BA4695A90C0}" type="slidenum">
              <a:rPr lang="en-US"/>
              <a:pPr>
                <a:defRPr/>
              </a:pPr>
              <a:t>‹#›</a:t>
            </a:fld>
            <a:endParaRPr lang="en-US"/>
          </a:p>
        </p:txBody>
      </p:sp>
    </p:spTree>
    <p:extLst>
      <p:ext uri="{BB962C8B-B14F-4D97-AF65-F5344CB8AC3E}">
        <p14:creationId xmlns:p14="http://schemas.microsoft.com/office/powerpoint/2010/main" val="284577106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422EF1-7023-4905-8303-0958AE59430B}" type="slidenum">
              <a:rPr lang="en-US"/>
              <a:pPr>
                <a:defRPr/>
              </a:pPr>
              <a:t>‹#›</a:t>
            </a:fld>
            <a:endParaRPr lang="en-US"/>
          </a:p>
        </p:txBody>
      </p:sp>
    </p:spTree>
    <p:extLst>
      <p:ext uri="{BB962C8B-B14F-4D97-AF65-F5344CB8AC3E}">
        <p14:creationId xmlns:p14="http://schemas.microsoft.com/office/powerpoint/2010/main" val="75037308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8BE0393-18A9-48EE-B6EF-947CE71233AE}" type="slidenum">
              <a:rPr lang="en-US"/>
              <a:pPr>
                <a:defRPr/>
              </a:pPr>
              <a:t>‹#›</a:t>
            </a:fld>
            <a:endParaRPr lang="en-US"/>
          </a:p>
        </p:txBody>
      </p:sp>
    </p:spTree>
    <p:extLst>
      <p:ext uri="{BB962C8B-B14F-4D97-AF65-F5344CB8AC3E}">
        <p14:creationId xmlns:p14="http://schemas.microsoft.com/office/powerpoint/2010/main" val="32028254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399690-04C2-4D2E-8D3A-D8AFF72C36F4}" type="slidenum">
              <a:rPr lang="en-US"/>
              <a:pPr>
                <a:defRPr/>
              </a:pPr>
              <a:t>‹#›</a:t>
            </a:fld>
            <a:endParaRPr lang="en-US"/>
          </a:p>
        </p:txBody>
      </p:sp>
    </p:spTree>
    <p:extLst>
      <p:ext uri="{BB962C8B-B14F-4D97-AF65-F5344CB8AC3E}">
        <p14:creationId xmlns:p14="http://schemas.microsoft.com/office/powerpoint/2010/main" val="25763218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1BD095-AEFB-4081-9E41-306AAFEC0233}" type="slidenum">
              <a:rPr lang="en-US"/>
              <a:pPr>
                <a:defRPr/>
              </a:pPr>
              <a:t>‹#›</a:t>
            </a:fld>
            <a:endParaRPr lang="en-US"/>
          </a:p>
        </p:txBody>
      </p:sp>
    </p:spTree>
    <p:extLst>
      <p:ext uri="{BB962C8B-B14F-4D97-AF65-F5344CB8AC3E}">
        <p14:creationId xmlns:p14="http://schemas.microsoft.com/office/powerpoint/2010/main" val="30377269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B80551-8A12-42F9-B7EF-27B926164065}" type="slidenum">
              <a:rPr lang="en-US"/>
              <a:pPr>
                <a:defRPr/>
              </a:pPr>
              <a:t>‹#›</a:t>
            </a:fld>
            <a:endParaRPr lang="en-US"/>
          </a:p>
        </p:txBody>
      </p:sp>
    </p:spTree>
    <p:extLst>
      <p:ext uri="{BB962C8B-B14F-4D97-AF65-F5344CB8AC3E}">
        <p14:creationId xmlns:p14="http://schemas.microsoft.com/office/powerpoint/2010/main" val="241731578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CA"/>
          </a:p>
        </p:txBody>
      </p:sp>
      <p:sp>
        <p:nvSpPr>
          <p:cNvPr id="3" name="Table Placeholder 2"/>
          <p:cNvSpPr>
            <a:spLocks noGrp="1"/>
          </p:cNvSpPr>
          <p:nvPr>
            <p:ph type="tbl" idx="1"/>
          </p:nvPr>
        </p:nvSpPr>
        <p:spPr>
          <a:xfrm>
            <a:off x="685800" y="1981200"/>
            <a:ext cx="7772400" cy="4114800"/>
          </a:xfrm>
        </p:spPr>
        <p:txBody>
          <a:bodyPr/>
          <a:lstStyle/>
          <a:p>
            <a:pPr lvl="0"/>
            <a:endParaRPr lang="en-CA"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CFB3DF6-E01C-4A3C-9B9D-89BEE9E4EDF6}" type="slidenum">
              <a:rPr lang="en-US"/>
              <a:pPr>
                <a:defRPr/>
              </a:pPr>
              <a:t>‹#›</a:t>
            </a:fld>
            <a:endParaRPr lang="en-US"/>
          </a:p>
        </p:txBody>
      </p:sp>
    </p:spTree>
    <p:extLst>
      <p:ext uri="{BB962C8B-B14F-4D97-AF65-F5344CB8AC3E}">
        <p14:creationId xmlns:p14="http://schemas.microsoft.com/office/powerpoint/2010/main" val="362382789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RedTagline-SimpleTitle&amp;Subtitle">
    <p:spTree>
      <p:nvGrpSpPr>
        <p:cNvPr id="1" name=""/>
        <p:cNvGrpSpPr/>
        <p:nvPr/>
      </p:nvGrpSpPr>
      <p:grpSpPr>
        <a:xfrm>
          <a:off x="0" y="0"/>
          <a:ext cx="0" cy="0"/>
          <a:chOff x="0" y="0"/>
          <a:chExt cx="0" cy="0"/>
        </a:xfrm>
      </p:grpSpPr>
      <p:sp>
        <p:nvSpPr>
          <p:cNvPr id="2" name="Slide Title"/>
          <p:cNvSpPr>
            <a:spLocks noGrp="1"/>
          </p:cNvSpPr>
          <p:nvPr>
            <p:ph type="ctrTitle"/>
          </p:nvPr>
        </p:nvSpPr>
        <p:spPr>
          <a:xfrm>
            <a:off x="457200" y="1143000"/>
            <a:ext cx="8229600" cy="1470025"/>
          </a:xfrm>
          <a:prstGeom prst="rect">
            <a:avLst/>
          </a:prstGeom>
        </p:spPr>
        <p:txBody>
          <a:bodyPr/>
          <a:lstStyle>
            <a:lvl1pPr>
              <a:defRPr sz="4800" b="1">
                <a:solidFill>
                  <a:srgbClr val="04617B"/>
                </a:solidFill>
                <a:latin typeface="Calibri (Body)"/>
              </a:defRPr>
            </a:lvl1pPr>
          </a:lstStyle>
          <a:p>
            <a:r>
              <a:rPr lang="en-US" dirty="0"/>
              <a:t>Click to edit Master title style</a:t>
            </a:r>
          </a:p>
        </p:txBody>
      </p:sp>
      <p:sp>
        <p:nvSpPr>
          <p:cNvPr id="3" name="Subtitle 2"/>
          <p:cNvSpPr>
            <a:spLocks noGrp="1"/>
          </p:cNvSpPr>
          <p:nvPr>
            <p:ph type="subTitle" idx="1"/>
          </p:nvPr>
        </p:nvSpPr>
        <p:spPr>
          <a:xfrm>
            <a:off x="457200" y="3048000"/>
            <a:ext cx="8229600" cy="1143000"/>
          </a:xfrm>
          <a:prstGeom prst="rect">
            <a:avLst/>
          </a:prstGeom>
        </p:spPr>
        <p:txBody>
          <a:bodyPr/>
          <a:lstStyle>
            <a:lvl1pPr marL="0" indent="0" algn="ctr">
              <a:buNone/>
              <a:defRPr>
                <a:solidFill>
                  <a:schemeClr val="tx1"/>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6" name="Content Placeholder 5"/>
          <p:cNvSpPr>
            <a:spLocks noGrp="1"/>
          </p:cNvSpPr>
          <p:nvPr>
            <p:ph sz="quarter" idx="12" hasCustomPrompt="1"/>
          </p:nvPr>
        </p:nvSpPr>
        <p:spPr>
          <a:xfrm>
            <a:off x="1752600" y="5029200"/>
            <a:ext cx="5486400" cy="548640"/>
          </a:xfrm>
          <a:prstGeom prst="rect">
            <a:avLst/>
          </a:prstGeom>
        </p:spPr>
        <p:txBody>
          <a:bodyPr/>
          <a:lstStyle>
            <a:lvl1pPr algn="ctr">
              <a:defRPr sz="2800">
                <a:solidFill>
                  <a:srgbClr val="505050"/>
                </a:solidFill>
                <a:latin typeface="Calibri (Body)"/>
              </a:defRPr>
            </a:lvl1pPr>
          </a:lstStyle>
          <a:p>
            <a:pPr lvl="0"/>
            <a:r>
              <a:rPr lang="en-US" dirty="0"/>
              <a:t>Click to edit Master text styles</a:t>
            </a:r>
          </a:p>
        </p:txBody>
      </p:sp>
      <p:sp>
        <p:nvSpPr>
          <p:cNvPr id="7" name="Text Placeholder 15">
            <a:extLst>
              <a:ext uri="{FF2B5EF4-FFF2-40B4-BE49-F238E27FC236}">
                <a16:creationId xmlns:a16="http://schemas.microsoft.com/office/drawing/2014/main" id="{1AA7EE68-DF48-4F98-8CF7-2948722415D4}"/>
              </a:ext>
            </a:extLst>
          </p:cNvPr>
          <p:cNvSpPr>
            <a:spLocks noGrp="1"/>
          </p:cNvSpPr>
          <p:nvPr>
            <p:ph type="body" sz="quarter" idx="13"/>
          </p:nvPr>
        </p:nvSpPr>
        <p:spPr>
          <a:xfrm>
            <a:off x="0" y="6248400"/>
            <a:ext cx="9144000" cy="502920"/>
          </a:xfrm>
          <a:prstGeom prst="rect">
            <a:avLst/>
          </a:prstGeom>
        </p:spPr>
        <p:txBody>
          <a:bodyPr anchor="ctr"/>
          <a:lstStyle>
            <a:lvl1pPr algn="ctr">
              <a:defRPr sz="800">
                <a:solidFill>
                  <a:schemeClr val="bg1"/>
                </a:solidFill>
                <a:latin typeface="Calibri (Body)"/>
              </a:defRPr>
            </a:lvl1pPr>
            <a:lvl2pPr algn="ctr">
              <a:defRPr/>
            </a:lvl2pPr>
            <a:lvl3pPr algn="ctr">
              <a:defRPr/>
            </a:lvl3pPr>
            <a:lvl4pPr algn="ctr">
              <a:defRPr/>
            </a:lvl4pPr>
            <a:lvl5pPr algn="ctr">
              <a:defRPr/>
            </a:lvl5pPr>
          </a:lstStyle>
          <a:p>
            <a:pPr lvl="0"/>
            <a:endParaRPr lang="en-US" dirty="0"/>
          </a:p>
        </p:txBody>
      </p:sp>
    </p:spTree>
    <p:extLst>
      <p:ext uri="{BB962C8B-B14F-4D97-AF65-F5344CB8AC3E}">
        <p14:creationId xmlns:p14="http://schemas.microsoft.com/office/powerpoint/2010/main" val="15305537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theme" Target="../theme/theme4.xml"/><Relationship Id="rId5" Type="http://schemas.openxmlformats.org/officeDocument/2006/relationships/slideLayout" Target="../slideLayouts/slideLayout43.xml"/><Relationship Id="rId4"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5" Type="http://schemas.openxmlformats.org/officeDocument/2006/relationships/theme" Target="../theme/theme5.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theme" Target="../theme/theme6.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7.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theme" Target="../theme/theme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a:defRPr/>
            </a:pPr>
            <a:fld id="{8B70B56C-0614-4B2A-9AA2-E33BC0658D45}"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8DF34897-0F49-4857-859A-50A99B7381FF}" type="slidenum">
              <a:rPr lang="en-CA" altLang="en-US" sz="1400" i="0" smtClean="0"/>
              <a:pPr algn="r" eaLnBrk="1" hangingPunct="1">
                <a:spcBef>
                  <a:spcPct val="0"/>
                </a:spcBef>
                <a:defRPr/>
              </a:pPr>
              <a:t>‹#›</a:t>
            </a:fld>
            <a:endParaRPr lang="en-CA" altLang="en-US" sz="1400" i="0"/>
          </a:p>
        </p:txBody>
      </p:sp>
    </p:spTree>
    <p:extLst>
      <p:ext uri="{BB962C8B-B14F-4D97-AF65-F5344CB8AC3E}">
        <p14:creationId xmlns:p14="http://schemas.microsoft.com/office/powerpoint/2010/main" val="2452265004"/>
      </p:ext>
    </p:extLst>
  </p:cSld>
  <p:clrMap bg1="dk2" tx1="lt1" bg2="dk1" tx2="lt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i="0">
                <a:cs typeface="+mn-cs"/>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8F87D25D-A943-407F-A1F1-2025FC01CBE6}" type="slidenum">
              <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i="1">
                <a:solidFill>
                  <a:schemeClr val="tx1"/>
                </a:solidFill>
                <a:latin typeface="Times New Roman" pitchFamily="18" charset="0"/>
              </a:defRPr>
            </a:lvl1pPr>
            <a:lvl2pPr marL="742950" indent="-285750" eaLnBrk="0" hangingPunct="0">
              <a:defRPr sz="2800" i="1">
                <a:solidFill>
                  <a:schemeClr val="tx1"/>
                </a:solidFill>
                <a:latin typeface="Times New Roman" pitchFamily="18" charset="0"/>
              </a:defRPr>
            </a:lvl2pPr>
            <a:lvl3pPr marL="1143000" indent="-228600" eaLnBrk="0" hangingPunct="0">
              <a:defRPr sz="2800" i="1">
                <a:solidFill>
                  <a:schemeClr val="tx1"/>
                </a:solidFill>
                <a:latin typeface="Times New Roman" pitchFamily="18" charset="0"/>
              </a:defRPr>
            </a:lvl3pPr>
            <a:lvl4pPr marL="1600200" indent="-228600" eaLnBrk="0" hangingPunct="0">
              <a:defRPr sz="2800" i="1">
                <a:solidFill>
                  <a:schemeClr val="tx1"/>
                </a:solidFill>
                <a:latin typeface="Times New Roman" pitchFamily="18" charset="0"/>
              </a:defRPr>
            </a:lvl4pPr>
            <a:lvl5pPr marL="2057400" indent="-228600" eaLnBrk="0" hangingPunct="0">
              <a:defRPr sz="2800" i="1">
                <a:solidFill>
                  <a:schemeClr val="tx1"/>
                </a:solidFill>
                <a:latin typeface="Times New Roman" pitchFamily="18" charset="0"/>
              </a:defRPr>
            </a:lvl5pPr>
            <a:lvl6pPr marL="2514600" indent="-228600" algn="ctr" eaLnBrk="0" fontAlgn="base" hangingPunct="0">
              <a:spcBef>
                <a:spcPct val="0"/>
              </a:spcBef>
              <a:spcAft>
                <a:spcPct val="0"/>
              </a:spcAft>
              <a:defRPr sz="2800" i="1">
                <a:solidFill>
                  <a:schemeClr val="tx1"/>
                </a:solidFill>
                <a:latin typeface="Times New Roman" pitchFamily="18" charset="0"/>
              </a:defRPr>
            </a:lvl6pPr>
            <a:lvl7pPr marL="2971800" indent="-228600" algn="ctr" eaLnBrk="0" fontAlgn="base" hangingPunct="0">
              <a:spcBef>
                <a:spcPct val="0"/>
              </a:spcBef>
              <a:spcAft>
                <a:spcPct val="0"/>
              </a:spcAft>
              <a:defRPr sz="2800" i="1">
                <a:solidFill>
                  <a:schemeClr val="tx1"/>
                </a:solidFill>
                <a:latin typeface="Times New Roman" pitchFamily="18" charset="0"/>
              </a:defRPr>
            </a:lvl7pPr>
            <a:lvl8pPr marL="3429000" indent="-228600" algn="ctr" eaLnBrk="0" fontAlgn="base" hangingPunct="0">
              <a:spcBef>
                <a:spcPct val="0"/>
              </a:spcBef>
              <a:spcAft>
                <a:spcPct val="0"/>
              </a:spcAft>
              <a:defRPr sz="2800" i="1">
                <a:solidFill>
                  <a:schemeClr val="tx1"/>
                </a:solidFill>
                <a:latin typeface="Times New Roman" pitchFamily="18" charset="0"/>
              </a:defRPr>
            </a:lvl8pPr>
            <a:lvl9pPr marL="3886200" indent="-228600" algn="ctr" eaLnBrk="0" fontAlgn="base" hangingPunct="0">
              <a:spcBef>
                <a:spcPct val="0"/>
              </a:spcBef>
              <a:spcAft>
                <a:spcPct val="0"/>
              </a:spcAft>
              <a:defRPr sz="2800" i="1">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556D03-AE96-4B8C-94BD-341FDF0320DE}" type="slidenum">
              <a:rPr kumimoji="0" lang="en-CA" altLang="en-US" sz="1400" b="0" i="0" u="none" strike="noStrike" kern="1200" cap="none" spc="0" normalizeH="0" baseline="0" noProof="0" smtClean="0">
                <a:ln>
                  <a:noFill/>
                </a:ln>
                <a:solidFill>
                  <a:srgbClr val="FFFFFF"/>
                </a:solidFill>
                <a:effectLst/>
                <a:uLnTx/>
                <a:uFillTx/>
                <a:latin typeface="Times New Roman" pitchFamily="18"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altLang="en-US" sz="1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2975088699"/>
      </p:ext>
    </p:extLst>
  </p:cSld>
  <p:clrMap bg1="dk2" tx1="lt1" bg2="dk1"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2388053472"/>
      </p:ext>
    </p:extLst>
  </p:cSld>
  <p:clrMap bg1="dk2" tx1="lt1" bg2="dk1" tx2="lt2" accent1="accent1" accent2="accent2" accent3="accent3" accent4="accent4" accent5="accent5" accent6="accent6" hlink="hlink" folHlink="folHlink"/>
  <p:sldLayoutIdLst>
    <p:sldLayoutId id="2147483690" r:id="rId1"/>
    <p:sldLayoutId id="2147483691" r:id="rId2"/>
    <p:sldLayoutId id="2147483692" r:id="rId3"/>
    <p:sldLayoutId id="2147483694" r:id="rId4"/>
    <p:sldLayoutId id="2147483695" r:id="rId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a:defRPr/>
            </a:pPr>
            <a:fld id="{8B70B56C-0614-4B2A-9AA2-E33BC0658D45}"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8DF34897-0F49-4857-859A-50A99B7381FF}" type="slidenum">
              <a:rPr lang="en-CA" altLang="en-US" sz="1400" i="0" smtClean="0"/>
              <a:pPr algn="r" eaLnBrk="1" hangingPunct="1">
                <a:spcBef>
                  <a:spcPct val="0"/>
                </a:spcBef>
                <a:defRPr/>
              </a:pPr>
              <a:t>‹#›</a:t>
            </a:fld>
            <a:endParaRPr lang="en-CA" altLang="en-US" sz="1400" i="0"/>
          </a:p>
        </p:txBody>
      </p:sp>
    </p:spTree>
    <p:extLst>
      <p:ext uri="{BB962C8B-B14F-4D97-AF65-F5344CB8AC3E}">
        <p14:creationId xmlns:p14="http://schemas.microsoft.com/office/powerpoint/2010/main" val="1819698800"/>
      </p:ext>
    </p:extLst>
  </p:cSld>
  <p:clrMap bg1="dk2" tx1="lt1" bg2="dk1"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Red Bar"/>
          <p:cNvSpPr/>
          <p:nvPr userDrawn="1"/>
        </p:nvSpPr>
        <p:spPr>
          <a:xfrm>
            <a:off x="0" y="6705600"/>
            <a:ext cx="9144000" cy="152400"/>
          </a:xfrm>
          <a:prstGeom prst="rect">
            <a:avLst/>
          </a:prstGeom>
          <a:solidFill>
            <a:srgbClr val="C30C2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bg2"/>
              </a:solidFill>
            </a:endParaRPr>
          </a:p>
        </p:txBody>
      </p:sp>
      <p:sp>
        <p:nvSpPr>
          <p:cNvPr id="5" name="Copyright" descr="©McGraw-Hill Education&#10;">
            <a:extLst>
              <a:ext uri="{FF2B5EF4-FFF2-40B4-BE49-F238E27FC236}">
                <a16:creationId xmlns:a16="http://schemas.microsoft.com/office/drawing/2014/main" id="{3366D937-C42D-4D3D-9978-31FDEDD431DF}"/>
              </a:ext>
            </a:extLst>
          </p:cNvPr>
          <p:cNvSpPr txBox="1">
            <a:spLocks/>
          </p:cNvSpPr>
          <p:nvPr userDrawn="1"/>
        </p:nvSpPr>
        <p:spPr>
          <a:xfrm>
            <a:off x="0" y="6705600"/>
            <a:ext cx="1554480" cy="152400"/>
          </a:xfrm>
          <a:prstGeom prst="rect">
            <a:avLst/>
          </a:prstGeom>
        </p:spPr>
        <p:txBody>
          <a:bodyPr vert="horz" lIns="91440" tIns="45720" rIns="91440" bIns="45720" rtlCol="0">
            <a:normAutofit fontScale="2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200" b="0" dirty="0">
                <a:solidFill>
                  <a:schemeClr val="bg1"/>
                </a:solidFill>
                <a:latin typeface="+mn-lt"/>
              </a:rPr>
              <a:t>© McGraw Hill LLC</a:t>
            </a:r>
          </a:p>
        </p:txBody>
      </p:sp>
    </p:spTree>
    <p:extLst>
      <p:ext uri="{BB962C8B-B14F-4D97-AF65-F5344CB8AC3E}">
        <p14:creationId xmlns:p14="http://schemas.microsoft.com/office/powerpoint/2010/main" val="351102574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latin typeface="Times New Roman" pitchFamily="18" charset="0"/>
                <a:cs typeface="+mn-cs"/>
              </a:defRPr>
            </a:lvl1pPr>
          </a:lstStyle>
          <a:p>
            <a:pPr>
              <a:defRPr/>
            </a:pPr>
            <a:fld id="{768EDBDE-7BC4-45BF-8445-3495C3F0C894}" type="datetime1">
              <a:rPr lang="en-US"/>
              <a:pPr>
                <a:defRPr/>
              </a:pPr>
              <a:t>10/31/2023</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extLst>
      <p:ext uri="{BB962C8B-B14F-4D97-AF65-F5344CB8AC3E}">
        <p14:creationId xmlns:p14="http://schemas.microsoft.com/office/powerpoint/2010/main" val="3815130994"/>
      </p:ext>
    </p:extLst>
  </p:cSld>
  <p:clrMap bg1="dk2" tx1="lt1" bg2="dk1" tx2="lt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i="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a:defRPr/>
            </a:pPr>
            <a:fld id="{8F87D25D-A943-407F-A1F1-2025FC01CBE6}" type="slidenum">
              <a:rPr lang="en-US"/>
              <a:pPr>
                <a:defRPr/>
              </a:pPr>
              <a:t>‹#›</a:t>
            </a:fld>
            <a:endParaRPr lang="en-US"/>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i="1">
                <a:solidFill>
                  <a:schemeClr val="tx1"/>
                </a:solidFill>
                <a:latin typeface="Times New Roman" pitchFamily="18" charset="0"/>
              </a:defRPr>
            </a:lvl1pPr>
            <a:lvl2pPr marL="742950" indent="-285750" eaLnBrk="0" hangingPunct="0">
              <a:defRPr sz="2800" i="1">
                <a:solidFill>
                  <a:schemeClr val="tx1"/>
                </a:solidFill>
                <a:latin typeface="Times New Roman" pitchFamily="18" charset="0"/>
              </a:defRPr>
            </a:lvl2pPr>
            <a:lvl3pPr marL="1143000" indent="-228600" eaLnBrk="0" hangingPunct="0">
              <a:defRPr sz="2800" i="1">
                <a:solidFill>
                  <a:schemeClr val="tx1"/>
                </a:solidFill>
                <a:latin typeface="Times New Roman" pitchFamily="18" charset="0"/>
              </a:defRPr>
            </a:lvl3pPr>
            <a:lvl4pPr marL="1600200" indent="-228600" eaLnBrk="0" hangingPunct="0">
              <a:defRPr sz="2800" i="1">
                <a:solidFill>
                  <a:schemeClr val="tx1"/>
                </a:solidFill>
                <a:latin typeface="Times New Roman" pitchFamily="18" charset="0"/>
              </a:defRPr>
            </a:lvl4pPr>
            <a:lvl5pPr marL="2057400" indent="-228600" eaLnBrk="0" hangingPunct="0">
              <a:defRPr sz="2800" i="1">
                <a:solidFill>
                  <a:schemeClr val="tx1"/>
                </a:solidFill>
                <a:latin typeface="Times New Roman" pitchFamily="18" charset="0"/>
              </a:defRPr>
            </a:lvl5pPr>
            <a:lvl6pPr marL="2514600" indent="-228600" algn="ctr" eaLnBrk="0" fontAlgn="base" hangingPunct="0">
              <a:spcBef>
                <a:spcPct val="0"/>
              </a:spcBef>
              <a:spcAft>
                <a:spcPct val="0"/>
              </a:spcAft>
              <a:defRPr sz="2800" i="1">
                <a:solidFill>
                  <a:schemeClr val="tx1"/>
                </a:solidFill>
                <a:latin typeface="Times New Roman" pitchFamily="18" charset="0"/>
              </a:defRPr>
            </a:lvl6pPr>
            <a:lvl7pPr marL="2971800" indent="-228600" algn="ctr" eaLnBrk="0" fontAlgn="base" hangingPunct="0">
              <a:spcBef>
                <a:spcPct val="0"/>
              </a:spcBef>
              <a:spcAft>
                <a:spcPct val="0"/>
              </a:spcAft>
              <a:defRPr sz="2800" i="1">
                <a:solidFill>
                  <a:schemeClr val="tx1"/>
                </a:solidFill>
                <a:latin typeface="Times New Roman" pitchFamily="18" charset="0"/>
              </a:defRPr>
            </a:lvl7pPr>
            <a:lvl8pPr marL="3429000" indent="-228600" algn="ctr" eaLnBrk="0" fontAlgn="base" hangingPunct="0">
              <a:spcBef>
                <a:spcPct val="0"/>
              </a:spcBef>
              <a:spcAft>
                <a:spcPct val="0"/>
              </a:spcAft>
              <a:defRPr sz="2800" i="1">
                <a:solidFill>
                  <a:schemeClr val="tx1"/>
                </a:solidFill>
                <a:latin typeface="Times New Roman" pitchFamily="18" charset="0"/>
              </a:defRPr>
            </a:lvl8pPr>
            <a:lvl9pPr marL="3886200" indent="-228600" algn="ctr" eaLnBrk="0" fontAlgn="base" hangingPunct="0">
              <a:spcBef>
                <a:spcPct val="0"/>
              </a:spcBef>
              <a:spcAft>
                <a:spcPct val="0"/>
              </a:spcAft>
              <a:defRPr sz="2800" i="1">
                <a:solidFill>
                  <a:schemeClr val="tx1"/>
                </a:solidFill>
                <a:latin typeface="Times New Roman" pitchFamily="18" charset="0"/>
              </a:defRPr>
            </a:lvl9pPr>
          </a:lstStyle>
          <a:p>
            <a:pPr algn="r" eaLnBrk="1" hangingPunct="1">
              <a:defRPr/>
            </a:pPr>
            <a:fld id="{08556D03-AE96-4B8C-94BD-341FDF0320DE}" type="slidenum">
              <a:rPr lang="en-CA" altLang="en-US" sz="1400" i="0" smtClean="0">
                <a:cs typeface="+mn-cs"/>
              </a:rPr>
              <a:pPr algn="r" eaLnBrk="1" hangingPunct="1">
                <a:defRPr/>
              </a:pPr>
              <a:t>‹#›</a:t>
            </a:fld>
            <a:endParaRPr lang="en-CA" altLang="en-US" sz="1400" i="0">
              <a:cs typeface="+mn-cs"/>
            </a:endParaRPr>
          </a:p>
        </p:txBody>
      </p:sp>
    </p:spTree>
    <p:extLst>
      <p:ext uri="{BB962C8B-B14F-4D97-AF65-F5344CB8AC3E}">
        <p14:creationId xmlns:p14="http://schemas.microsoft.com/office/powerpoint/2010/main" val="1027025561"/>
      </p:ext>
    </p:extLst>
  </p:cSld>
  <p:clrMap bg1="dk2" tx1="lt1" bg2="dk1" tx2="lt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35.xml"/><Relationship Id="rId18" Type="http://schemas.openxmlformats.org/officeDocument/2006/relationships/slide" Target="slide64.xml"/><Relationship Id="rId3" Type="http://schemas.openxmlformats.org/officeDocument/2006/relationships/oleObject" Target="../embeddings/oleObject1.bin"/><Relationship Id="rId21" Type="http://schemas.openxmlformats.org/officeDocument/2006/relationships/slide" Target="slide79.xml"/><Relationship Id="rId7" Type="http://schemas.openxmlformats.org/officeDocument/2006/relationships/slide" Target="slide19.xml"/><Relationship Id="rId12" Type="http://schemas.openxmlformats.org/officeDocument/2006/relationships/slide" Target="slide33.xml"/><Relationship Id="rId17" Type="http://schemas.openxmlformats.org/officeDocument/2006/relationships/slide" Target="slide52.xml"/><Relationship Id="rId2" Type="http://schemas.openxmlformats.org/officeDocument/2006/relationships/notesSlide" Target="../notesSlides/notesSlide1.xml"/><Relationship Id="rId16" Type="http://schemas.openxmlformats.org/officeDocument/2006/relationships/slide" Target="slide51.xml"/><Relationship Id="rId20" Type="http://schemas.openxmlformats.org/officeDocument/2006/relationships/slide" Target="slide74.xml"/><Relationship Id="rId1" Type="http://schemas.openxmlformats.org/officeDocument/2006/relationships/slideLayout" Target="../slideLayouts/slideLayout1.xml"/><Relationship Id="rId6" Type="http://schemas.openxmlformats.org/officeDocument/2006/relationships/slide" Target="slide8.xml"/><Relationship Id="rId11" Type="http://schemas.openxmlformats.org/officeDocument/2006/relationships/slide" Target="slide31.xml"/><Relationship Id="rId24" Type="http://schemas.openxmlformats.org/officeDocument/2006/relationships/image" Target="../media/image2.png"/><Relationship Id="rId5" Type="http://schemas.openxmlformats.org/officeDocument/2006/relationships/slide" Target="slide2.xml"/><Relationship Id="rId15" Type="http://schemas.openxmlformats.org/officeDocument/2006/relationships/slide" Target="slide49.xml"/><Relationship Id="rId23" Type="http://schemas.openxmlformats.org/officeDocument/2006/relationships/slide" Target="slide102.xml"/><Relationship Id="rId10" Type="http://schemas.openxmlformats.org/officeDocument/2006/relationships/slide" Target="slide28.xml"/><Relationship Id="rId19" Type="http://schemas.openxmlformats.org/officeDocument/2006/relationships/slide" Target="slide71.xml"/><Relationship Id="rId4" Type="http://schemas.openxmlformats.org/officeDocument/2006/relationships/image" Target="../media/image1.wmf"/><Relationship Id="rId9" Type="http://schemas.openxmlformats.org/officeDocument/2006/relationships/slide" Target="slide25.xml"/><Relationship Id="rId14" Type="http://schemas.openxmlformats.org/officeDocument/2006/relationships/slide" Target="slide45.xml"/><Relationship Id="rId22" Type="http://schemas.openxmlformats.org/officeDocument/2006/relationships/slide" Target="slide88.xml"/></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jpeg"/><Relationship Id="rId7" Type="http://schemas.openxmlformats.org/officeDocument/2006/relationships/image" Target="../media/image11.jpeg"/><Relationship Id="rId12"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png"/><Relationship Id="rId5" Type="http://schemas.openxmlformats.org/officeDocument/2006/relationships/image" Target="../media/image6.wmf"/><Relationship Id="rId10" Type="http://schemas.openxmlformats.org/officeDocument/2006/relationships/image" Target="../media/image14.png"/><Relationship Id="rId4" Type="http://schemas.openxmlformats.org/officeDocument/2006/relationships/oleObject" Target="../embeddings/oleObject2.bin"/><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8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8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5.xml"/></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17.gif"/><Relationship Id="rId4" Type="http://schemas.openxmlformats.org/officeDocument/2006/relationships/image" Target="../media/image6.w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18.jpeg"/><Relationship Id="rId4" Type="http://schemas.openxmlformats.org/officeDocument/2006/relationships/image" Target="../media/image6.w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19.jpeg"/><Relationship Id="rId4" Type="http://schemas.openxmlformats.org/officeDocument/2006/relationships/image" Target="../media/image6.w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6.wmf"/></Relationships>
</file>

<file path=ppt/slides/_rels/slide23.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oleObject" Target="../embeddings/oleObject5.bin"/><Relationship Id="rId7" Type="http://schemas.openxmlformats.org/officeDocument/2006/relationships/image" Target="../media/image23.jpe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22.jpeg"/><Relationship Id="rId5" Type="http://schemas.openxmlformats.org/officeDocument/2006/relationships/image" Target="../media/image20.jpeg"/><Relationship Id="rId4" Type="http://schemas.openxmlformats.org/officeDocument/2006/relationships/image" Target="../media/image6.wmf"/><Relationship Id="rId9" Type="http://schemas.openxmlformats.org/officeDocument/2006/relationships/image" Target="../media/image24.jpeg"/></Relationships>
</file>

<file path=ppt/slides/_rels/slide24.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oleObject" Target="../embeddings/oleObject6.bin"/><Relationship Id="rId7" Type="http://schemas.openxmlformats.org/officeDocument/2006/relationships/image" Target="../media/image23.jpe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22.jpeg"/><Relationship Id="rId5" Type="http://schemas.openxmlformats.org/officeDocument/2006/relationships/image" Target="../media/image20.jpeg"/><Relationship Id="rId4" Type="http://schemas.openxmlformats.org/officeDocument/2006/relationships/image" Target="../media/image6.wmf"/><Relationship Id="rId9" Type="http://schemas.openxmlformats.org/officeDocument/2006/relationships/image" Target="../media/image24.jpeg"/></Relationships>
</file>

<file path=ppt/slides/_rels/slide25.xml.rels><?xml version="1.0" encoding="UTF-8" standalone="yes"?>
<Relationships xmlns="http://schemas.openxmlformats.org/package/2006/relationships"><Relationship Id="rId8" Type="http://schemas.openxmlformats.org/officeDocument/2006/relationships/image" Target="../media/image28.jpg"/><Relationship Id="rId3" Type="http://schemas.openxmlformats.org/officeDocument/2006/relationships/image" Target="../media/image25.wmf"/><Relationship Id="rId7" Type="http://schemas.openxmlformats.org/officeDocument/2006/relationships/image" Target="../media/image27.wmf"/><Relationship Id="rId2" Type="http://schemas.openxmlformats.org/officeDocument/2006/relationships/oleObject" Target="../embeddings/oleObject7.bin"/><Relationship Id="rId1" Type="http://schemas.openxmlformats.org/officeDocument/2006/relationships/slideLayout" Target="../slideLayouts/slideLayout58.xml"/><Relationship Id="rId6" Type="http://schemas.openxmlformats.org/officeDocument/2006/relationships/oleObject" Target="../embeddings/oleObject9.bin"/><Relationship Id="rId5" Type="http://schemas.openxmlformats.org/officeDocument/2006/relationships/image" Target="../media/image26.wmf"/><Relationship Id="rId4" Type="http://schemas.openxmlformats.org/officeDocument/2006/relationships/oleObject" Target="../embeddings/oleObject8.bin"/></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13.bin"/><Relationship Id="rId13" Type="http://schemas.openxmlformats.org/officeDocument/2006/relationships/image" Target="../media/image34.wmf"/><Relationship Id="rId3" Type="http://schemas.openxmlformats.org/officeDocument/2006/relationships/image" Target="../media/image29.wmf"/><Relationship Id="rId7" Type="http://schemas.openxmlformats.org/officeDocument/2006/relationships/image" Target="../media/image31.wmf"/><Relationship Id="rId12" Type="http://schemas.openxmlformats.org/officeDocument/2006/relationships/oleObject" Target="../embeddings/oleObject15.bin"/><Relationship Id="rId2" Type="http://schemas.openxmlformats.org/officeDocument/2006/relationships/oleObject" Target="../embeddings/oleObject10.bin"/><Relationship Id="rId1" Type="http://schemas.openxmlformats.org/officeDocument/2006/relationships/slideLayout" Target="../slideLayouts/slideLayout58.xml"/><Relationship Id="rId6" Type="http://schemas.openxmlformats.org/officeDocument/2006/relationships/oleObject" Target="../embeddings/oleObject12.bin"/><Relationship Id="rId11" Type="http://schemas.openxmlformats.org/officeDocument/2006/relationships/image" Target="../media/image33.wmf"/><Relationship Id="rId5" Type="http://schemas.openxmlformats.org/officeDocument/2006/relationships/image" Target="../media/image30.wmf"/><Relationship Id="rId10" Type="http://schemas.openxmlformats.org/officeDocument/2006/relationships/oleObject" Target="../embeddings/oleObject14.bin"/><Relationship Id="rId4" Type="http://schemas.openxmlformats.org/officeDocument/2006/relationships/oleObject" Target="../embeddings/oleObject11.bin"/><Relationship Id="rId9" Type="http://schemas.openxmlformats.org/officeDocument/2006/relationships/image" Target="../media/image32.wmf"/></Relationships>
</file>

<file path=ppt/slides/_rels/slide27.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40.wmf"/><Relationship Id="rId3" Type="http://schemas.openxmlformats.org/officeDocument/2006/relationships/image" Target="../media/image35.wmf"/><Relationship Id="rId7" Type="http://schemas.openxmlformats.org/officeDocument/2006/relationships/image" Target="../media/image37.wmf"/><Relationship Id="rId12" Type="http://schemas.openxmlformats.org/officeDocument/2006/relationships/oleObject" Target="../embeddings/oleObject21.bin"/><Relationship Id="rId17" Type="http://schemas.openxmlformats.org/officeDocument/2006/relationships/image" Target="../media/image42.wmf"/><Relationship Id="rId2" Type="http://schemas.openxmlformats.org/officeDocument/2006/relationships/oleObject" Target="../embeddings/oleObject16.bin"/><Relationship Id="rId16" Type="http://schemas.openxmlformats.org/officeDocument/2006/relationships/oleObject" Target="../embeddings/oleObject23.bin"/><Relationship Id="rId1" Type="http://schemas.openxmlformats.org/officeDocument/2006/relationships/slideLayout" Target="../slideLayouts/slideLayout59.xml"/><Relationship Id="rId6" Type="http://schemas.openxmlformats.org/officeDocument/2006/relationships/oleObject" Target="../embeddings/oleObject18.bin"/><Relationship Id="rId11" Type="http://schemas.openxmlformats.org/officeDocument/2006/relationships/image" Target="../media/image39.wmf"/><Relationship Id="rId5" Type="http://schemas.openxmlformats.org/officeDocument/2006/relationships/image" Target="../media/image36.wmf"/><Relationship Id="rId15" Type="http://schemas.openxmlformats.org/officeDocument/2006/relationships/image" Target="../media/image41.wmf"/><Relationship Id="rId10" Type="http://schemas.openxmlformats.org/officeDocument/2006/relationships/oleObject" Target="../embeddings/oleObject20.bin"/><Relationship Id="rId4" Type="http://schemas.openxmlformats.org/officeDocument/2006/relationships/oleObject" Target="../embeddings/oleObject17.bin"/><Relationship Id="rId9" Type="http://schemas.openxmlformats.org/officeDocument/2006/relationships/image" Target="../media/image38.wmf"/><Relationship Id="rId14" Type="http://schemas.openxmlformats.org/officeDocument/2006/relationships/oleObject" Target="../embeddings/oleObject22.bin"/></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29.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6.wmf"/></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25.xml"/><Relationship Id="rId1" Type="http://schemas.openxmlformats.org/officeDocument/2006/relationships/slideLayout" Target="../slideLayouts/slideLayout20.xml"/><Relationship Id="rId4" Type="http://schemas.openxmlformats.org/officeDocument/2006/relationships/image" Target="../media/image44.jpeg"/></Relationships>
</file>

<file path=ppt/slides/_rels/slide35.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26.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7.xml"/><Relationship Id="rId1" Type="http://schemas.openxmlformats.org/officeDocument/2006/relationships/slideLayout" Target="../slideLayouts/slideLayout15.xml"/><Relationship Id="rId5" Type="http://schemas.openxmlformats.org/officeDocument/2006/relationships/image" Target="../media/image45.wmf"/><Relationship Id="rId4" Type="http://schemas.openxmlformats.org/officeDocument/2006/relationships/image" Target="../media/image46.png"/></Relationships>
</file>

<file path=ppt/slides/_rels/slide3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8.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3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xml"/><Relationship Id="rId1" Type="http://schemas.openxmlformats.org/officeDocument/2006/relationships/slideLayout" Target="../slideLayouts/slideLayout15.xml"/><Relationship Id="rId4" Type="http://schemas.openxmlformats.org/officeDocument/2006/relationships/image" Target="../media/image45.wmf"/></Relationships>
</file>

<file path=ppt/slides/_rels/slide4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4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15.xml"/><Relationship Id="rId4" Type="http://schemas.openxmlformats.org/officeDocument/2006/relationships/image" Target="../media/image45.wmf"/></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6.xml"/><Relationship Id="rId1" Type="http://schemas.openxmlformats.org/officeDocument/2006/relationships/slideLayout" Target="../slideLayouts/slideLayout50.xml"/><Relationship Id="rId4" Type="http://schemas.openxmlformats.org/officeDocument/2006/relationships/image" Target="../media/image46.png"/></Relationships>
</file>

<file path=ppt/slides/_rels/slide46.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7.xml"/><Relationship Id="rId1" Type="http://schemas.openxmlformats.org/officeDocument/2006/relationships/slideLayout" Target="../slideLayouts/slideLayout50.xml"/><Relationship Id="rId5" Type="http://schemas.openxmlformats.org/officeDocument/2006/relationships/image" Target="../media/image47.jpeg"/><Relationship Id="rId4" Type="http://schemas.openxmlformats.org/officeDocument/2006/relationships/image" Target="../media/image46.png"/></Relationships>
</file>

<file path=ppt/slides/_rels/slide4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8.xml"/><Relationship Id="rId1" Type="http://schemas.openxmlformats.org/officeDocument/2006/relationships/slideLayout" Target="../slideLayouts/slideLayout45.xml"/></Relationships>
</file>

<file path=ppt/slides/_rels/slide4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9.xml"/><Relationship Id="rId1" Type="http://schemas.openxmlformats.org/officeDocument/2006/relationships/slideLayout" Target="../slideLayouts/slideLayout50.xml"/></Relationships>
</file>

<file path=ppt/slides/_rels/slide49.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12" Type="http://schemas.openxmlformats.org/officeDocument/2006/relationships/image" Target="../media/image6.wmf"/><Relationship Id="rId2" Type="http://schemas.openxmlformats.org/officeDocument/2006/relationships/notesSlide" Target="../notesSlides/notesSlide40.xml"/><Relationship Id="rId1" Type="http://schemas.openxmlformats.org/officeDocument/2006/relationships/slideLayout" Target="../slideLayouts/slideLayout50.xml"/><Relationship Id="rId6" Type="http://schemas.openxmlformats.org/officeDocument/2006/relationships/image" Target="../media/image13.png"/><Relationship Id="rId11" Type="http://schemas.openxmlformats.org/officeDocument/2006/relationships/oleObject" Target="../embeddings/oleObject27.bin"/><Relationship Id="rId5" Type="http://schemas.openxmlformats.org/officeDocument/2006/relationships/image" Target="../media/image12.png"/><Relationship Id="rId10" Type="http://schemas.openxmlformats.org/officeDocument/2006/relationships/image" Target="../media/image47.jpeg"/><Relationship Id="rId4" Type="http://schemas.openxmlformats.org/officeDocument/2006/relationships/image" Target="../media/image11.jpeg"/><Relationship Id="rId9" Type="http://schemas.openxmlformats.org/officeDocument/2006/relationships/image" Target="../media/image16.png"/></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41.xml"/><Relationship Id="rId1" Type="http://schemas.openxmlformats.org/officeDocument/2006/relationships/slideLayout" Target="../slideLayouts/slideLayout50.xml"/><Relationship Id="rId6" Type="http://schemas.openxmlformats.org/officeDocument/2006/relationships/image" Target="../media/image13.png"/><Relationship Id="rId5" Type="http://schemas.openxmlformats.org/officeDocument/2006/relationships/image" Target="../media/image12.png"/><Relationship Id="rId10" Type="http://schemas.openxmlformats.org/officeDocument/2006/relationships/image" Target="../media/image47.jpeg"/><Relationship Id="rId4" Type="http://schemas.openxmlformats.org/officeDocument/2006/relationships/image" Target="../media/image11.jpeg"/><Relationship Id="rId9" Type="http://schemas.openxmlformats.org/officeDocument/2006/relationships/image" Target="../media/image16.png"/></Relationships>
</file>

<file path=ppt/slides/_rels/slide5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2.xml"/><Relationship Id="rId1" Type="http://schemas.openxmlformats.org/officeDocument/2006/relationships/slideLayout" Target="../slideLayouts/slideLayout45.xml"/></Relationships>
</file>

<file path=ppt/slides/_rels/slide5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3.xml"/><Relationship Id="rId1" Type="http://schemas.openxmlformats.org/officeDocument/2006/relationships/slideLayout" Target="../slideLayouts/slideLayout2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45.xml"/><Relationship Id="rId1" Type="http://schemas.openxmlformats.org/officeDocument/2006/relationships/slideLayout" Target="../slideLayouts/slideLayout2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0.xml"/></Relationships>
</file>

<file path=ppt/slides/_rels/slide5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8.xml"/><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9.xml"/><Relationship Id="rId1" Type="http://schemas.openxmlformats.org/officeDocument/2006/relationships/slideLayout" Target="../slideLayouts/slideLayout20.xml"/></Relationships>
</file>

<file path=ppt/slides/_rels/slide5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0.xml"/><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1.xml"/><Relationship Id="rId1" Type="http://schemas.openxmlformats.org/officeDocument/2006/relationships/slideLayout" Target="../slideLayouts/slideLayout20.xml"/><Relationship Id="rId4" Type="http://schemas.openxmlformats.org/officeDocument/2006/relationships/image" Target="../media/image9.jpeg"/></Relationships>
</file>

<file path=ppt/slides/_rels/slide6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2.xml"/><Relationship Id="rId1" Type="http://schemas.openxmlformats.org/officeDocument/2006/relationships/slideLayout" Target="../slideLayouts/slideLayout20.xml"/><Relationship Id="rId4" Type="http://schemas.openxmlformats.org/officeDocument/2006/relationships/image" Target="../media/image9.jpeg"/></Relationships>
</file>

<file path=ppt/slides/_rels/slide6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3.xml"/><Relationship Id="rId1" Type="http://schemas.openxmlformats.org/officeDocument/2006/relationships/slideLayout" Target="../slideLayouts/slideLayout20.xml"/><Relationship Id="rId4" Type="http://schemas.openxmlformats.org/officeDocument/2006/relationships/image" Target="../media/image9.jpeg"/></Relationships>
</file>

<file path=ppt/slides/_rels/slide6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4.xml"/><Relationship Id="rId1" Type="http://schemas.openxmlformats.org/officeDocument/2006/relationships/slideLayout" Target="../slideLayouts/slideLayout20.xml"/><Relationship Id="rId4" Type="http://schemas.openxmlformats.org/officeDocument/2006/relationships/image" Target="../media/image9.jpeg"/></Relationships>
</file>

<file path=ppt/slides/_rels/slide6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5.xml"/><Relationship Id="rId1" Type="http://schemas.openxmlformats.org/officeDocument/2006/relationships/slideLayout" Target="../slideLayouts/slideLayout32.xml"/><Relationship Id="rId6" Type="http://schemas.openxmlformats.org/officeDocument/2006/relationships/image" Target="../media/image48.jpeg"/><Relationship Id="rId5" Type="http://schemas.openxmlformats.org/officeDocument/2006/relationships/image" Target="../media/image45.wmf"/><Relationship Id="rId4" Type="http://schemas.openxmlformats.org/officeDocument/2006/relationships/image" Target="../media/image49.wmf"/></Relationships>
</file>

<file path=ppt/slides/_rels/slide65.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notesSlide" Target="../notesSlides/notesSlide56.xml"/><Relationship Id="rId1" Type="http://schemas.openxmlformats.org/officeDocument/2006/relationships/slideLayout" Target="../slideLayouts/slideLayout32.xml"/><Relationship Id="rId6" Type="http://schemas.openxmlformats.org/officeDocument/2006/relationships/image" Target="../media/image46.png"/><Relationship Id="rId5" Type="http://schemas.openxmlformats.org/officeDocument/2006/relationships/image" Target="../media/image45.wmf"/><Relationship Id="rId4" Type="http://schemas.openxmlformats.org/officeDocument/2006/relationships/image" Target="../media/image48.jpeg"/></Relationships>
</file>

<file path=ppt/slides/_rels/slide6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7.xml"/><Relationship Id="rId1" Type="http://schemas.openxmlformats.org/officeDocument/2006/relationships/slideLayout" Target="../slideLayouts/slideLayout32.xml"/><Relationship Id="rId6" Type="http://schemas.openxmlformats.org/officeDocument/2006/relationships/image" Target="../media/image45.wmf"/><Relationship Id="rId5" Type="http://schemas.openxmlformats.org/officeDocument/2006/relationships/image" Target="../media/image48.jpeg"/><Relationship Id="rId4" Type="http://schemas.openxmlformats.org/officeDocument/2006/relationships/image" Target="../media/image49.wmf"/></Relationships>
</file>

<file path=ppt/slides/_rels/slide6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8.xml"/><Relationship Id="rId1" Type="http://schemas.openxmlformats.org/officeDocument/2006/relationships/slideLayout" Target="../slideLayouts/slideLayout32.xml"/><Relationship Id="rId6" Type="http://schemas.openxmlformats.org/officeDocument/2006/relationships/image" Target="../media/image45.wmf"/><Relationship Id="rId5" Type="http://schemas.openxmlformats.org/officeDocument/2006/relationships/image" Target="../media/image48.jpeg"/><Relationship Id="rId4" Type="http://schemas.openxmlformats.org/officeDocument/2006/relationships/image" Target="../media/image49.wmf"/></Relationships>
</file>

<file path=ppt/slides/_rels/slide68.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notesSlide" Target="../notesSlides/notesSlide59.xml"/><Relationship Id="rId1" Type="http://schemas.openxmlformats.org/officeDocument/2006/relationships/slideLayout" Target="../slideLayouts/slideLayout32.xml"/><Relationship Id="rId4" Type="http://schemas.openxmlformats.org/officeDocument/2006/relationships/image" Target="../media/image50.jpeg"/></Relationships>
</file>

<file path=ppt/slides/_rels/slide69.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notesSlide" Target="../notesSlides/notesSlide60.xml"/><Relationship Id="rId1" Type="http://schemas.openxmlformats.org/officeDocument/2006/relationships/slideLayout" Target="../slideLayouts/slideLayout32.xml"/><Relationship Id="rId4" Type="http://schemas.openxmlformats.org/officeDocument/2006/relationships/image" Target="../media/image50.jpeg"/></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notesSlide" Target="../notesSlides/notesSlide61.xml"/><Relationship Id="rId1" Type="http://schemas.openxmlformats.org/officeDocument/2006/relationships/slideLayout" Target="../slideLayouts/slideLayout32.xml"/><Relationship Id="rId4" Type="http://schemas.openxmlformats.org/officeDocument/2006/relationships/image" Target="../media/image45.wmf"/></Relationships>
</file>

<file path=ppt/slides/_rels/slide71.xml.rels><?xml version="1.0" encoding="UTF-8" standalone="yes"?>
<Relationships xmlns="http://schemas.openxmlformats.org/package/2006/relationships"><Relationship Id="rId8" Type="http://schemas.openxmlformats.org/officeDocument/2006/relationships/oleObject" Target="../embeddings/oleObject30.bin"/><Relationship Id="rId3" Type="http://schemas.openxmlformats.org/officeDocument/2006/relationships/image" Target="../media/image51.wmf"/><Relationship Id="rId7" Type="http://schemas.openxmlformats.org/officeDocument/2006/relationships/image" Target="../media/image54.jpg"/><Relationship Id="rId2" Type="http://schemas.openxmlformats.org/officeDocument/2006/relationships/oleObject" Target="../embeddings/oleObject28.bin"/><Relationship Id="rId1" Type="http://schemas.openxmlformats.org/officeDocument/2006/relationships/slideLayout" Target="../slideLayouts/slideLayout58.xml"/><Relationship Id="rId6" Type="http://schemas.openxmlformats.org/officeDocument/2006/relationships/image" Target="../media/image53.wmf"/><Relationship Id="rId5" Type="http://schemas.openxmlformats.org/officeDocument/2006/relationships/oleObject" Target="../embeddings/oleObject29.bin"/><Relationship Id="rId10" Type="http://schemas.openxmlformats.org/officeDocument/2006/relationships/slide" Target="slide79.xml"/><Relationship Id="rId4" Type="http://schemas.openxmlformats.org/officeDocument/2006/relationships/image" Target="../media/image52.png"/><Relationship Id="rId9" Type="http://schemas.openxmlformats.org/officeDocument/2006/relationships/image" Target="../media/image55.wmf"/></Relationships>
</file>

<file path=ppt/slides/_rels/slide72.xml.rels><?xml version="1.0" encoding="UTF-8" standalone="yes"?>
<Relationships xmlns="http://schemas.openxmlformats.org/package/2006/relationships"><Relationship Id="rId8" Type="http://schemas.openxmlformats.org/officeDocument/2006/relationships/image" Target="../media/image59.jpg"/><Relationship Id="rId13" Type="http://schemas.openxmlformats.org/officeDocument/2006/relationships/image" Target="../media/image62.wmf"/><Relationship Id="rId3" Type="http://schemas.openxmlformats.org/officeDocument/2006/relationships/image" Target="../media/image56.wmf"/><Relationship Id="rId7" Type="http://schemas.openxmlformats.org/officeDocument/2006/relationships/image" Target="../media/image58.wmf"/><Relationship Id="rId12" Type="http://schemas.openxmlformats.org/officeDocument/2006/relationships/oleObject" Target="../embeddings/oleObject35.bin"/><Relationship Id="rId2" Type="http://schemas.openxmlformats.org/officeDocument/2006/relationships/oleObject" Target="../embeddings/oleObject31.bin"/><Relationship Id="rId1" Type="http://schemas.openxmlformats.org/officeDocument/2006/relationships/slideLayout" Target="../slideLayouts/slideLayout58.xml"/><Relationship Id="rId6" Type="http://schemas.openxmlformats.org/officeDocument/2006/relationships/oleObject" Target="../embeddings/oleObject33.bin"/><Relationship Id="rId11" Type="http://schemas.openxmlformats.org/officeDocument/2006/relationships/image" Target="../media/image61.wmf"/><Relationship Id="rId5" Type="http://schemas.openxmlformats.org/officeDocument/2006/relationships/image" Target="../media/image57.wmf"/><Relationship Id="rId10" Type="http://schemas.openxmlformats.org/officeDocument/2006/relationships/oleObject" Target="../embeddings/oleObject34.bin"/><Relationship Id="rId4" Type="http://schemas.openxmlformats.org/officeDocument/2006/relationships/oleObject" Target="../embeddings/oleObject32.bin"/><Relationship Id="rId9" Type="http://schemas.openxmlformats.org/officeDocument/2006/relationships/image" Target="../media/image60.jpg"/><Relationship Id="rId14" Type="http://schemas.openxmlformats.org/officeDocument/2006/relationships/slide" Target="slide81.xml"/></Relationships>
</file>

<file path=ppt/slides/_rels/slide73.xml.rels><?xml version="1.0" encoding="UTF-8" standalone="yes"?>
<Relationships xmlns="http://schemas.openxmlformats.org/package/2006/relationships"><Relationship Id="rId3" Type="http://schemas.openxmlformats.org/officeDocument/2006/relationships/image" Target="../media/image63.wmf"/><Relationship Id="rId2" Type="http://schemas.openxmlformats.org/officeDocument/2006/relationships/oleObject" Target="../embeddings/oleObject36.bin"/><Relationship Id="rId1" Type="http://schemas.openxmlformats.org/officeDocument/2006/relationships/slideLayout" Target="../slideLayouts/slideLayout58.xml"/></Relationships>
</file>

<file path=ppt/slides/_rels/slide7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3.xml"/></Relationships>
</file>

<file path=ppt/slides/_rels/slide79.xml.rels><?xml version="1.0" encoding="UTF-8" standalone="yes"?>
<Relationships xmlns="http://schemas.openxmlformats.org/package/2006/relationships"><Relationship Id="rId3" Type="http://schemas.openxmlformats.org/officeDocument/2006/relationships/image" Target="../media/image65.wmf"/><Relationship Id="rId7" Type="http://schemas.openxmlformats.org/officeDocument/2006/relationships/image" Target="../media/image67.wmf"/><Relationship Id="rId2" Type="http://schemas.openxmlformats.org/officeDocument/2006/relationships/oleObject" Target="../embeddings/oleObject37.bin"/><Relationship Id="rId1" Type="http://schemas.openxmlformats.org/officeDocument/2006/relationships/slideLayout" Target="../slideLayouts/slideLayout58.xml"/><Relationship Id="rId6" Type="http://schemas.openxmlformats.org/officeDocument/2006/relationships/oleObject" Target="../embeddings/oleObject39.bin"/><Relationship Id="rId5" Type="http://schemas.openxmlformats.org/officeDocument/2006/relationships/image" Target="../media/image66.wmf"/><Relationship Id="rId4" Type="http://schemas.openxmlformats.org/officeDocument/2006/relationships/oleObject" Target="../embeddings/oleObject38.bin"/></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w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8.png"/><Relationship Id="rId1" Type="http://schemas.openxmlformats.org/officeDocument/2006/relationships/slideLayout" Target="../slideLayouts/slideLayout7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8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86.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6.wmf"/></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8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8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8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8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8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8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8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name="Equation" r:id="rId3" imgW="114151" imgH="215619" progId="Equation.3">
                  <p:embed/>
                </p:oleObj>
              </mc:Choice>
              <mc:Fallback>
                <p:oleObj name="Equation" r:id="rId3" imgW="114151" imgH="215619" progId="Equation.3">
                  <p:embed/>
                  <p:pic>
                    <p:nvPicPr>
                      <p:cNvPr id="205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9"/>
          <p:cNvSpPr txBox="1">
            <a:spLocks noChangeArrowheads="1"/>
          </p:cNvSpPr>
          <p:nvPr/>
        </p:nvSpPr>
        <p:spPr bwMode="auto">
          <a:xfrm>
            <a:off x="3429000" y="304800"/>
            <a:ext cx="4171335" cy="655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000" dirty="0">
                <a:hlinkClick r:id="rId5" action="ppaction://hlinksldjump"/>
              </a:rPr>
              <a:t>Counting</a:t>
            </a:r>
            <a:endParaRPr lang="en-CA" altLang="en-US" sz="2000" dirty="0"/>
          </a:p>
          <a:p>
            <a:pPr eaLnBrk="1" hangingPunct="1">
              <a:spcBef>
                <a:spcPct val="0"/>
              </a:spcBef>
              <a:buFontTx/>
              <a:buNone/>
            </a:pPr>
            <a:r>
              <a:rPr lang="en-CA" altLang="en-US" sz="2000" dirty="0">
                <a:hlinkClick r:id="rId6" action="ppaction://hlinksldjump"/>
              </a:rPr>
              <a:t>Induction</a:t>
            </a:r>
            <a:endParaRPr lang="en-CA" altLang="en-US" sz="2000" dirty="0"/>
          </a:p>
          <a:p>
            <a:pPr marL="342900" indent="-342900" eaLnBrk="1" hangingPunct="1">
              <a:spcBef>
                <a:spcPct val="0"/>
              </a:spcBef>
            </a:pPr>
            <a:r>
              <a:rPr lang="en-CA" altLang="en-US" sz="2000" dirty="0">
                <a:hlinkClick r:id="rId7" action="ppaction://hlinksldjump"/>
              </a:rPr>
              <a:t>Sums </a:t>
            </a:r>
            <a:r>
              <a:rPr lang="en-CA" altLang="en-US" sz="2000" dirty="0"/>
              <a:t> </a:t>
            </a:r>
          </a:p>
          <a:p>
            <a:pPr marL="342900" indent="-342900" eaLnBrk="1" hangingPunct="1">
              <a:spcBef>
                <a:spcPct val="0"/>
              </a:spcBef>
            </a:pPr>
            <a:r>
              <a:rPr lang="en-CA" altLang="en-US" sz="2000" dirty="0">
                <a:hlinkClick r:id="rId8" action="ppaction://hlinksldjump"/>
              </a:rPr>
              <a:t>Faulty Proof</a:t>
            </a:r>
            <a:r>
              <a:rPr lang="en-CA" altLang="en-US" sz="2000" dirty="0"/>
              <a:t> </a:t>
            </a:r>
          </a:p>
          <a:p>
            <a:pPr marL="342900" indent="-342900" eaLnBrk="1" hangingPunct="1">
              <a:spcBef>
                <a:spcPct val="0"/>
              </a:spcBef>
            </a:pPr>
            <a:r>
              <a:rPr lang="en-CA" altLang="en-US" sz="2000" dirty="0">
                <a:hlinkClick r:id="rId9" action="ppaction://hlinksldjump"/>
              </a:rPr>
              <a:t>Counting, Inequalities, &amp; Dividing</a:t>
            </a:r>
            <a:r>
              <a:rPr lang="en-CA" altLang="en-US" sz="2000" dirty="0"/>
              <a:t> </a:t>
            </a:r>
          </a:p>
          <a:p>
            <a:pPr eaLnBrk="1" hangingPunct="1">
              <a:spcBef>
                <a:spcPct val="0"/>
              </a:spcBef>
              <a:buNone/>
            </a:pPr>
            <a:r>
              <a:rPr lang="en-CA" altLang="en-US" sz="2000" dirty="0">
                <a:hlinkClick r:id="rId10" action="ppaction://hlinksldjump"/>
              </a:rPr>
              <a:t>Strong Induction</a:t>
            </a:r>
            <a:endParaRPr lang="en-CA" altLang="en-US" sz="2000" dirty="0"/>
          </a:p>
          <a:p>
            <a:pPr marL="342900" indent="-342900" eaLnBrk="1" hangingPunct="1">
              <a:spcBef>
                <a:spcPct val="0"/>
              </a:spcBef>
            </a:pPr>
            <a:r>
              <a:rPr lang="en-CA" altLang="en-US" sz="2000" dirty="0">
                <a:hlinkClick r:id="rId11" action="ppaction://hlinksldjump"/>
              </a:rPr>
              <a:t>Proof of Soundness</a:t>
            </a:r>
            <a:endParaRPr lang="en-CA" altLang="en-US" sz="2000" dirty="0"/>
          </a:p>
          <a:p>
            <a:pPr eaLnBrk="1" hangingPunct="1">
              <a:spcBef>
                <a:spcPct val="0"/>
              </a:spcBef>
              <a:buNone/>
            </a:pPr>
            <a:r>
              <a:rPr lang="en-CA" altLang="en-US" sz="2000" dirty="0">
                <a:hlinkClick r:id="rId12" action="ppaction://hlinksldjump"/>
              </a:rPr>
              <a:t>Loop Invariants</a:t>
            </a:r>
            <a:endParaRPr lang="en-CA" altLang="en-US" sz="2000" dirty="0"/>
          </a:p>
          <a:p>
            <a:pPr marL="342900" indent="-342900" eaLnBrk="1" hangingPunct="1">
              <a:spcBef>
                <a:spcPct val="0"/>
              </a:spcBef>
            </a:pPr>
            <a:r>
              <a:rPr lang="en-CA" altLang="en-US" sz="2000" dirty="0">
                <a:hlinkClick r:id="rId13" action="ppaction://hlinksldjump"/>
              </a:rPr>
              <a:t>Max in Array</a:t>
            </a:r>
            <a:endParaRPr lang="en-CA" altLang="en-US" sz="2000" dirty="0"/>
          </a:p>
          <a:p>
            <a:pPr marL="342900" indent="-342900" eaLnBrk="1" hangingPunct="1">
              <a:spcBef>
                <a:spcPct val="0"/>
              </a:spcBef>
            </a:pPr>
            <a:r>
              <a:rPr lang="en-CA" altLang="en-US" sz="2000" dirty="0">
                <a:hlinkClick r:id="rId14" action="ppaction://hlinksldjump"/>
              </a:rPr>
              <a:t>Selections Sort</a:t>
            </a:r>
            <a:r>
              <a:rPr lang="en-CA" altLang="en-US" sz="2000" dirty="0"/>
              <a:t> </a:t>
            </a:r>
          </a:p>
          <a:p>
            <a:pPr marL="342900" indent="-342900" eaLnBrk="1" hangingPunct="1">
              <a:spcBef>
                <a:spcPct val="0"/>
              </a:spcBef>
            </a:pPr>
            <a:r>
              <a:rPr lang="en-CA" altLang="en-US" sz="2000" dirty="0">
                <a:hlinkClick r:id="rId15" action="ppaction://hlinksldjump"/>
              </a:rPr>
              <a:t>Differential Equations</a:t>
            </a:r>
            <a:endParaRPr lang="en-CA" altLang="en-US" sz="2000" dirty="0"/>
          </a:p>
          <a:p>
            <a:pPr marL="342900" indent="-342900" eaLnBrk="1" hangingPunct="1">
              <a:spcBef>
                <a:spcPct val="0"/>
              </a:spcBef>
            </a:pPr>
            <a:r>
              <a:rPr lang="en-CA" altLang="en-US" sz="2000" dirty="0">
                <a:hlinkClick r:id="rId16" action="ppaction://hlinksldjump"/>
              </a:rPr>
              <a:t>Game of Life</a:t>
            </a:r>
            <a:endParaRPr lang="en-CA" altLang="en-US" sz="2000" dirty="0"/>
          </a:p>
          <a:p>
            <a:pPr eaLnBrk="1" hangingPunct="1">
              <a:spcBef>
                <a:spcPct val="0"/>
              </a:spcBef>
              <a:buFontTx/>
              <a:buNone/>
            </a:pPr>
            <a:r>
              <a:rPr lang="en-CA" altLang="en-US" sz="2000" dirty="0">
                <a:hlinkClick r:id="rId17" action="ppaction://hlinksldjump"/>
              </a:rPr>
              <a:t>Recursion</a:t>
            </a:r>
            <a:endParaRPr lang="en-CA" altLang="en-US" sz="2000" dirty="0">
              <a:hlinkClick r:id="rId18" action="ppaction://hlinksldjump"/>
            </a:endParaRPr>
          </a:p>
          <a:p>
            <a:pPr marL="342900" indent="-342900" eaLnBrk="1" hangingPunct="1">
              <a:spcBef>
                <a:spcPct val="0"/>
              </a:spcBef>
            </a:pPr>
            <a:r>
              <a:rPr lang="en-CA" altLang="en-US" sz="2000" dirty="0">
                <a:hlinkClick r:id="rId18" action="ppaction://hlinksldjump"/>
              </a:rPr>
              <a:t>Merge Sort</a:t>
            </a:r>
            <a:endParaRPr lang="en-CA" altLang="en-US" sz="2000" dirty="0"/>
          </a:p>
          <a:p>
            <a:pPr marL="342900" indent="-342900" eaLnBrk="1" hangingPunct="1">
              <a:spcBef>
                <a:spcPct val="0"/>
              </a:spcBef>
            </a:pPr>
            <a:r>
              <a:rPr lang="en-CA" altLang="en-US" sz="2000" dirty="0">
                <a:hlinkClick r:id="rId19" action="ppaction://hlinksldjump"/>
              </a:rPr>
              <a:t>Tiling &amp; Factoring</a:t>
            </a:r>
            <a:endParaRPr lang="en-CA" altLang="en-US" sz="2000" dirty="0"/>
          </a:p>
          <a:p>
            <a:pPr eaLnBrk="1" hangingPunct="1">
              <a:spcBef>
                <a:spcPct val="0"/>
              </a:spcBef>
              <a:buNone/>
            </a:pPr>
            <a:r>
              <a:rPr lang="en-CA" altLang="en-US" sz="2000" dirty="0">
                <a:hlinkClick r:id="rId20" action="ppaction://hlinksldjump"/>
              </a:rPr>
              <a:t>Recursively Defined Structures</a:t>
            </a:r>
            <a:endParaRPr lang="en-CA" altLang="en-US" sz="2000" dirty="0"/>
          </a:p>
          <a:p>
            <a:pPr marL="342900" indent="-342900" eaLnBrk="1" hangingPunct="1">
              <a:spcBef>
                <a:spcPct val="0"/>
              </a:spcBef>
            </a:pPr>
            <a:r>
              <a:rPr lang="en-CA" altLang="en-US" sz="2000" dirty="0">
                <a:hlinkClick r:id="rId20" action="ppaction://hlinksldjump"/>
              </a:rPr>
              <a:t>Nonneg Integers</a:t>
            </a:r>
            <a:endParaRPr lang="en-CA" altLang="en-US" sz="2000" dirty="0"/>
          </a:p>
          <a:p>
            <a:pPr marL="342900" indent="-342900" eaLnBrk="1" hangingPunct="1">
              <a:spcBef>
                <a:spcPct val="0"/>
              </a:spcBef>
            </a:pPr>
            <a:r>
              <a:rPr lang="en-CA" altLang="en-US" sz="2000" dirty="0">
                <a:hlinkClick r:id="rId21" action="ppaction://hlinksldjump"/>
              </a:rPr>
              <a:t>Balanced Parenthesis</a:t>
            </a:r>
            <a:endParaRPr lang="en-CA" altLang="en-US" sz="2000" dirty="0"/>
          </a:p>
          <a:p>
            <a:pPr marL="342900" indent="-342900" eaLnBrk="1" hangingPunct="1">
              <a:spcBef>
                <a:spcPct val="0"/>
              </a:spcBef>
            </a:pPr>
            <a:r>
              <a:rPr lang="en-CA" altLang="en-US" sz="2000" dirty="0">
                <a:hlinkClick r:id="rId22" action="ppaction://hlinksldjump"/>
              </a:rPr>
              <a:t>No Adjacent 0's</a:t>
            </a:r>
            <a:endParaRPr lang="en-CA" altLang="en-US" sz="2000" dirty="0">
              <a:hlinkClick r:id="rId23" action="ppaction://hlinksldjump"/>
            </a:endParaRPr>
          </a:p>
          <a:p>
            <a:pPr marL="342900" indent="-342900" eaLnBrk="1" hangingPunct="1">
              <a:spcBef>
                <a:spcPct val="0"/>
              </a:spcBef>
            </a:pPr>
            <a:r>
              <a:rPr lang="en-CA" altLang="en-US" sz="2000" dirty="0">
                <a:hlinkClick r:id="rId23" action="ppaction://hlinksldjump"/>
              </a:rPr>
              <a:t>Well Formed Syntax</a:t>
            </a:r>
            <a:endParaRPr lang="en-CA" altLang="en-US" sz="2000" dirty="0"/>
          </a:p>
          <a:p>
            <a:pPr marL="342900" indent="-342900" eaLnBrk="1" hangingPunct="1">
              <a:spcBef>
                <a:spcPct val="0"/>
              </a:spcBef>
            </a:pPr>
            <a:endParaRPr lang="en-CA" altLang="en-US" sz="2000" dirty="0"/>
          </a:p>
        </p:txBody>
      </p:sp>
      <p:sp>
        <p:nvSpPr>
          <p:cNvPr id="10" name="Rectangle 2">
            <a:extLst>
              <a:ext uri="{FF2B5EF4-FFF2-40B4-BE49-F238E27FC236}">
                <a16:creationId xmlns:a16="http://schemas.microsoft.com/office/drawing/2014/main" id="{4E553544-6C93-4021-8A55-07884DA85A88}"/>
              </a:ext>
            </a:extLst>
          </p:cNvPr>
          <p:cNvSpPr>
            <a:spLocks noGrp="1" noChangeArrowheads="1"/>
          </p:cNvSpPr>
          <p:nvPr>
            <p:ph type="ctrTitle"/>
          </p:nvPr>
        </p:nvSpPr>
        <p:spPr>
          <a:xfrm>
            <a:off x="-2147885" y="303478"/>
            <a:ext cx="7772400" cy="745887"/>
          </a:xfrm>
        </p:spPr>
        <p:txBody>
          <a:bodyPr/>
          <a:lstStyle/>
          <a:p>
            <a:pPr eaLnBrk="1" hangingPunct="1"/>
            <a:r>
              <a:rPr lang="en-US" altLang="en-US" sz="4000" kern="0" dirty="0"/>
              <a:t>Induction</a:t>
            </a:r>
          </a:p>
        </p:txBody>
      </p:sp>
      <p:sp>
        <p:nvSpPr>
          <p:cNvPr id="3" name="Text Box 5">
            <a:extLst>
              <a:ext uri="{FF2B5EF4-FFF2-40B4-BE49-F238E27FC236}">
                <a16:creationId xmlns:a16="http://schemas.microsoft.com/office/drawing/2014/main" id="{D42EFAB6-72CE-78CC-7F96-9BCD48C1D9F2}"/>
              </a:ext>
            </a:extLst>
          </p:cNvPr>
          <p:cNvSpPr txBox="1">
            <a:spLocks noChangeArrowheads="1"/>
          </p:cNvSpPr>
          <p:nvPr/>
        </p:nvSpPr>
        <p:spPr bwMode="auto">
          <a:xfrm>
            <a:off x="6558580" y="6309360"/>
            <a:ext cx="273244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defPPr>
              <a:defRPr lang="en-US"/>
            </a:defPPr>
            <a:lvl1pPr algn="l" rtl="0" fontAlgn="base">
              <a:spcBef>
                <a:spcPct val="0"/>
              </a:spcBef>
              <a:spcAft>
                <a:spcPct val="0"/>
              </a:spcAft>
              <a:defRPr sz="2800" i="1" kern="1200">
                <a:solidFill>
                  <a:schemeClr val="tx1"/>
                </a:solidFill>
                <a:latin typeface="Times New Roman" pitchFamily="18" charset="0"/>
                <a:ea typeface="+mn-ea"/>
                <a:cs typeface="Arial" pitchFamily="34" charset="0"/>
              </a:defRPr>
            </a:lvl1pPr>
            <a:lvl2pPr marL="457200" algn="l" rtl="0" fontAlgn="base">
              <a:spcBef>
                <a:spcPct val="0"/>
              </a:spcBef>
              <a:spcAft>
                <a:spcPct val="0"/>
              </a:spcAft>
              <a:defRPr sz="2800" i="1" kern="1200">
                <a:solidFill>
                  <a:schemeClr val="tx1"/>
                </a:solidFill>
                <a:latin typeface="Times New Roman" pitchFamily="18" charset="0"/>
                <a:ea typeface="+mn-ea"/>
                <a:cs typeface="Arial" pitchFamily="34" charset="0"/>
              </a:defRPr>
            </a:lvl2pPr>
            <a:lvl3pPr marL="914400" algn="l" rtl="0" fontAlgn="base">
              <a:spcBef>
                <a:spcPct val="0"/>
              </a:spcBef>
              <a:spcAft>
                <a:spcPct val="0"/>
              </a:spcAft>
              <a:defRPr sz="2800" i="1" kern="1200">
                <a:solidFill>
                  <a:schemeClr val="tx1"/>
                </a:solidFill>
                <a:latin typeface="Times New Roman" pitchFamily="18" charset="0"/>
                <a:ea typeface="+mn-ea"/>
                <a:cs typeface="Arial" pitchFamily="34" charset="0"/>
              </a:defRPr>
            </a:lvl3pPr>
            <a:lvl4pPr marL="1371600" algn="l" rtl="0" fontAlgn="base">
              <a:spcBef>
                <a:spcPct val="0"/>
              </a:spcBef>
              <a:spcAft>
                <a:spcPct val="0"/>
              </a:spcAft>
              <a:defRPr sz="2800" i="1" kern="1200">
                <a:solidFill>
                  <a:schemeClr val="tx1"/>
                </a:solidFill>
                <a:latin typeface="Times New Roman" pitchFamily="18" charset="0"/>
                <a:ea typeface="+mn-ea"/>
                <a:cs typeface="Arial" pitchFamily="34" charset="0"/>
              </a:defRPr>
            </a:lvl4pPr>
            <a:lvl5pPr marL="1828800" algn="l" rtl="0" fontAlgn="base">
              <a:spcBef>
                <a:spcPct val="0"/>
              </a:spcBef>
              <a:spcAft>
                <a:spcPct val="0"/>
              </a:spcAft>
              <a:defRPr sz="2800" i="1" kern="1200">
                <a:solidFill>
                  <a:schemeClr val="tx1"/>
                </a:solidFill>
                <a:latin typeface="Times New Roman" pitchFamily="18" charset="0"/>
                <a:ea typeface="+mn-ea"/>
                <a:cs typeface="Arial" pitchFamily="34" charset="0"/>
              </a:defRPr>
            </a:lvl5pPr>
            <a:lvl6pPr marL="2286000" algn="l" defTabSz="914400" rtl="0" eaLnBrk="1" latinLnBrk="0" hangingPunct="1">
              <a:defRPr sz="2800" i="1" kern="1200">
                <a:solidFill>
                  <a:schemeClr val="tx1"/>
                </a:solidFill>
                <a:latin typeface="Times New Roman" pitchFamily="18" charset="0"/>
                <a:ea typeface="+mn-ea"/>
                <a:cs typeface="Arial" pitchFamily="34" charset="0"/>
              </a:defRPr>
            </a:lvl6pPr>
            <a:lvl7pPr marL="2743200" algn="l" defTabSz="914400" rtl="0" eaLnBrk="1" latinLnBrk="0" hangingPunct="1">
              <a:defRPr sz="2800" i="1" kern="1200">
                <a:solidFill>
                  <a:schemeClr val="tx1"/>
                </a:solidFill>
                <a:latin typeface="Times New Roman" pitchFamily="18" charset="0"/>
                <a:ea typeface="+mn-ea"/>
                <a:cs typeface="Arial" pitchFamily="34" charset="0"/>
              </a:defRPr>
            </a:lvl7pPr>
            <a:lvl8pPr marL="3200400" algn="l" defTabSz="914400" rtl="0" eaLnBrk="1" latinLnBrk="0" hangingPunct="1">
              <a:defRPr sz="2800" i="1" kern="1200">
                <a:solidFill>
                  <a:schemeClr val="tx1"/>
                </a:solidFill>
                <a:latin typeface="Times New Roman" pitchFamily="18" charset="0"/>
                <a:ea typeface="+mn-ea"/>
                <a:cs typeface="Arial" pitchFamily="34" charset="0"/>
              </a:defRPr>
            </a:lvl8pPr>
            <a:lvl9pPr marL="3657600" algn="l" defTabSz="914400" rtl="0" eaLnBrk="1" latinLnBrk="0" hangingPunct="1">
              <a:defRPr sz="2800" i="1" kern="1200">
                <a:solidFill>
                  <a:schemeClr val="tx1"/>
                </a:solidFill>
                <a:latin typeface="Times New Roman" pitchFamily="18" charset="0"/>
                <a:ea typeface="+mn-ea"/>
                <a:cs typeface="Arial" pitchFamily="34" charset="0"/>
              </a:defRPr>
            </a:lvl9pPr>
          </a:lstStyle>
          <a:p>
            <a:pPr algn="ctr">
              <a:spcBef>
                <a:spcPct val="0"/>
              </a:spcBef>
              <a:buFontTx/>
              <a:buNone/>
            </a:pPr>
            <a:r>
              <a:rPr lang="en-US" altLang="en-US" sz="2400" i="0" dirty="0">
                <a:solidFill>
                  <a:schemeClr val="accent2"/>
                </a:solidFill>
              </a:rPr>
              <a:t>Math/EECS 1019</a:t>
            </a:r>
          </a:p>
        </p:txBody>
      </p:sp>
      <p:sp>
        <p:nvSpPr>
          <p:cNvPr id="4" name="Rectangle 3">
            <a:extLst>
              <a:ext uri="{FF2B5EF4-FFF2-40B4-BE49-F238E27FC236}">
                <a16:creationId xmlns:a16="http://schemas.microsoft.com/office/drawing/2014/main" id="{903C91B0-5419-0A27-7677-381B70B181DD}"/>
              </a:ext>
            </a:extLst>
          </p:cNvPr>
          <p:cNvSpPr txBox="1">
            <a:spLocks noChangeArrowheads="1"/>
          </p:cNvSpPr>
          <p:nvPr/>
        </p:nvSpPr>
        <p:spPr bwMode="auto">
          <a:xfrm>
            <a:off x="26126" y="5143023"/>
            <a:ext cx="249204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eaLnBrk="1" hangingPunct="1">
              <a:buFontTx/>
              <a:buNone/>
            </a:pPr>
            <a:r>
              <a:rPr lang="en-US" altLang="en-US" sz="2400" b="1" kern="0" dirty="0">
                <a:solidFill>
                  <a:schemeClr val="tx2"/>
                </a:solidFill>
              </a:rPr>
              <a:t>Jeff Edmonds</a:t>
            </a:r>
          </a:p>
          <a:p>
            <a:pPr marL="0" indent="0" eaLnBrk="1" hangingPunct="1">
              <a:buFontTx/>
              <a:buNone/>
            </a:pPr>
            <a:r>
              <a:rPr lang="en-US" altLang="en-US" sz="2400" b="1" kern="0" dirty="0">
                <a:solidFill>
                  <a:schemeClr val="tx2"/>
                </a:solidFill>
              </a:rPr>
              <a:t>York University</a:t>
            </a:r>
            <a:endParaRPr lang="en-US" altLang="en-US" sz="2400" kern="0" dirty="0">
              <a:solidFill>
                <a:schemeClr val="accent2"/>
              </a:solidFill>
            </a:endParaRPr>
          </a:p>
          <a:p>
            <a:pPr marL="0" indent="0" eaLnBrk="1" hangingPunct="1">
              <a:buFontTx/>
              <a:buNone/>
            </a:pPr>
            <a:endParaRPr lang="en-US" altLang="en-US" kern="0" dirty="0">
              <a:solidFill>
                <a:schemeClr val="accent2"/>
              </a:solidFill>
            </a:endParaRPr>
          </a:p>
          <a:p>
            <a:pPr marL="0" indent="0" eaLnBrk="1" hangingPunct="1">
              <a:buFontTx/>
              <a:buNone/>
            </a:pPr>
            <a:endParaRPr lang="en-US" altLang="en-US" kern="0" dirty="0"/>
          </a:p>
        </p:txBody>
      </p:sp>
      <p:sp>
        <p:nvSpPr>
          <p:cNvPr id="5" name="Text Box 6">
            <a:extLst>
              <a:ext uri="{FF2B5EF4-FFF2-40B4-BE49-F238E27FC236}">
                <a16:creationId xmlns:a16="http://schemas.microsoft.com/office/drawing/2014/main" id="{4AD2C8EA-4C37-E302-FD2F-B825A94EB4B4}"/>
              </a:ext>
            </a:extLst>
          </p:cNvPr>
          <p:cNvSpPr txBox="1">
            <a:spLocks noChangeArrowheads="1"/>
          </p:cNvSpPr>
          <p:nvPr/>
        </p:nvSpPr>
        <p:spPr bwMode="auto">
          <a:xfrm>
            <a:off x="0" y="6396984"/>
            <a:ext cx="1958975" cy="461659"/>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dirty="0">
                <a:solidFill>
                  <a:schemeClr val="accent2"/>
                </a:solidFill>
                <a:latin typeface="+mj-lt"/>
              </a:rPr>
              <a:t>Lecture</a:t>
            </a:r>
            <a:r>
              <a:rPr lang="en-US" sz="2400" dirty="0">
                <a:solidFill>
                  <a:schemeClr val="accent2"/>
                </a:solidFill>
                <a:latin typeface="+mj-lt"/>
              </a:rPr>
              <a:t> </a:t>
            </a:r>
            <a:r>
              <a:rPr lang="en-US" sz="2400" b="1" dirty="0">
                <a:solidFill>
                  <a:schemeClr val="accent2"/>
                </a:solidFill>
                <a:latin typeface="+mj-lt"/>
              </a:rPr>
              <a:t>4</a:t>
            </a:r>
            <a:endParaRPr lang="en-US" sz="2400" dirty="0">
              <a:solidFill>
                <a:schemeClr val="accent2"/>
              </a:solidFill>
              <a:latin typeface="+mj-lt"/>
            </a:endParaRPr>
          </a:p>
        </p:txBody>
      </p:sp>
      <p:pic>
        <p:nvPicPr>
          <p:cNvPr id="6" name="Picture 8" descr="pooh">
            <a:extLst>
              <a:ext uri="{FF2B5EF4-FFF2-40B4-BE49-F238E27FC236}">
                <a16:creationId xmlns:a16="http://schemas.microsoft.com/office/drawing/2014/main" id="{C1526D97-B080-D2A1-CA14-2CE90B438122}"/>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24022" y="2290522"/>
            <a:ext cx="1597025"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81378285"/>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4765" y="4556549"/>
            <a:ext cx="4240835" cy="2155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4" imgW="4832350" imgH="2254250" progId="MS_ClipArt_Gallery.2">
                  <p:embed/>
                </p:oleObj>
              </mc:Choice>
              <mc:Fallback>
                <p:oleObj name="Clip" r:id="rId4" imgW="4832350" imgH="2254250" progId="MS_ClipArt_Gallery.2">
                  <p:embed/>
                  <p:pic>
                    <p:nvPicPr>
                      <p:cNvPr id="116" name="Object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iterative algorithm’s loop invariant is true </a:t>
            </a:r>
            <a:br>
              <a:rPr lang="en-CA" altLang="en-US" sz="2400" dirty="0">
                <a:solidFill>
                  <a:srgbClr val="FFFFFF"/>
                </a:solidFill>
              </a:rPr>
            </a:br>
            <a:r>
              <a:rPr lang="en-CA" altLang="en-US" sz="2400" dirty="0">
                <a:solidFill>
                  <a:srgbClr val="FFFFFF"/>
                </a:solidFill>
              </a:rPr>
              <a:t>             in its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of size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differential equation has been plotted from 0 to </a:t>
            </a:r>
            <a:r>
              <a:rPr lang="en-CA" altLang="en-US" sz="2400" dirty="0">
                <a:solidFill>
                  <a:srgbClr val="FFC000"/>
                </a:solidFill>
              </a:rPr>
              <a:t>t</a:t>
            </a:r>
            <a:r>
              <a:rPr lang="en-CA" altLang="en-US" sz="2400" dirty="0">
                <a:solidFill>
                  <a:srgbClr val="FFFFFF"/>
                </a:solidFill>
              </a:rPr>
              <a:t>.”</a:t>
            </a:r>
          </a:p>
          <a:p>
            <a:pPr marL="342900" indent="-342900" algn="l" eaLnBrk="1" hangingPunct="1">
              <a:buFont typeface="Arial" panose="020B0604020202020204" pitchFamily="34" charset="0"/>
              <a:buChar char="•"/>
              <a:defRPr/>
            </a:pPr>
            <a:endParaRPr lang="en-CA" altLang="en-US" sz="2400" dirty="0">
              <a:solidFill>
                <a:srgbClr val="FFFFFF"/>
              </a:solidFill>
            </a:endParaRPr>
          </a:p>
        </p:txBody>
      </p:sp>
      <p:sp>
        <p:nvSpPr>
          <p:cNvPr id="77" name="Text Box 2">
            <a:extLst>
              <a:ext uri="{FF2B5EF4-FFF2-40B4-BE49-F238E27FC236}">
                <a16:creationId xmlns:a16="http://schemas.microsoft.com/office/drawing/2014/main" id="{36B4C988-32EA-4F8E-935F-A300EB99B288}"/>
              </a:ext>
            </a:extLst>
          </p:cNvPr>
          <p:cNvSpPr txBox="1">
            <a:spLocks noChangeArrowheads="1"/>
          </p:cNvSpPr>
          <p:nvPr/>
        </p:nvSpPr>
        <p:spPr bwMode="auto">
          <a:xfrm>
            <a:off x="3350994" y="4495800"/>
            <a:ext cx="228780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preCond</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t>          </a:t>
            </a:r>
          </a:p>
          <a:p>
            <a:pPr algn="l" eaLnBrk="1" hangingPunct="1">
              <a:spcBef>
                <a:spcPct val="0"/>
              </a:spcBef>
              <a:buFontTx/>
              <a:buNone/>
            </a:pPr>
            <a:r>
              <a:rPr lang="en-CA" altLang="en-US" sz="1600" i="0" dirty="0" err="1">
                <a:solidFill>
                  <a:schemeClr val="accent2"/>
                </a:solidFill>
              </a:rPr>
              <a:t>codeA</a:t>
            </a:r>
            <a:r>
              <a:rPr lang="en-CA" altLang="en-US" sz="1600" i="0" dirty="0"/>
              <a:t>  </a:t>
            </a:r>
            <a:endParaRPr lang="en-US" altLang="en-US" sz="1600" i="0" dirty="0"/>
          </a:p>
          <a:p>
            <a:pPr algn="l" eaLnBrk="1" hangingPunct="1">
              <a:spcBef>
                <a:spcPct val="0"/>
              </a:spcBef>
              <a:buFontTx/>
              <a:buNone/>
            </a:pPr>
            <a:r>
              <a:rPr lang="en-CA" altLang="en-US" sz="1600" i="0" dirty="0"/>
              <a:t>loop  </a:t>
            </a:r>
          </a:p>
          <a:p>
            <a:pPr algn="l" eaLnBrk="1" hangingPunct="1">
              <a:spcBef>
                <a:spcPct val="0"/>
              </a:spcBef>
              <a:buFontTx/>
              <a:buNone/>
            </a:pPr>
            <a:r>
              <a:rPr lang="en-CA" altLang="en-US" sz="1600" i="0" dirty="0"/>
              <a:t>      </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solidFill>
                  <a:srgbClr val="00FF00"/>
                </a:solidFill>
              </a:rPr>
              <a:t>loop-invariant</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a:p>
            <a:pPr algn="l" eaLnBrk="1" hangingPunct="1">
              <a:spcBef>
                <a:spcPct val="0"/>
              </a:spcBef>
              <a:buFontTx/>
              <a:buNone/>
            </a:pPr>
            <a:r>
              <a:rPr lang="en-CA" altLang="en-US" sz="1600" i="0" dirty="0"/>
              <a:t>      exit when </a:t>
            </a:r>
            <a:r>
              <a:rPr lang="el-GR" altLang="en-US" sz="1600" i="0" dirty="0">
                <a:solidFill>
                  <a:srgbClr val="FFC000"/>
                </a:solidFill>
                <a:cs typeface="Times New Roman" panose="02020603050405020304" pitchFamily="18" charset="0"/>
                <a:sym typeface="Symbol" panose="05050102010706020507" pitchFamily="18" charset="2"/>
              </a:rPr>
              <a:t></a:t>
            </a:r>
            <a:r>
              <a:rPr lang="en-CA" altLang="en-US" sz="1600" i="0" dirty="0">
                <a:solidFill>
                  <a:srgbClr val="FFC000"/>
                </a:solidFill>
              </a:rPr>
              <a:t>exit Cond</a:t>
            </a:r>
            <a:r>
              <a:rPr lang="el-GR" altLang="en-US" sz="1600" i="0" dirty="0">
                <a:solidFill>
                  <a:srgbClr val="FFC000"/>
                </a:solidFill>
                <a:cs typeface="Times New Roman" panose="02020603050405020304" pitchFamily="18" charset="0"/>
                <a:sym typeface="Symbol" panose="05050102010706020507" pitchFamily="18" charset="2"/>
              </a:rPr>
              <a:t></a:t>
            </a:r>
            <a:endParaRPr lang="en-CA" altLang="en-US" sz="1600" i="0" dirty="0">
              <a:solidFill>
                <a:srgbClr val="FFC000"/>
              </a:solidFill>
            </a:endParaRPr>
          </a:p>
          <a:p>
            <a:pPr algn="l" eaLnBrk="1" hangingPunct="1">
              <a:spcBef>
                <a:spcPct val="0"/>
              </a:spcBef>
              <a:buFontTx/>
              <a:buNone/>
            </a:pPr>
            <a:r>
              <a:rPr lang="en-CA" altLang="en-US" sz="1600" i="0" dirty="0"/>
              <a:t>      </a:t>
            </a:r>
            <a:r>
              <a:rPr lang="en-CA" altLang="en-US" sz="1600" i="0" dirty="0" err="1">
                <a:solidFill>
                  <a:schemeClr val="accent2"/>
                </a:solidFill>
              </a:rPr>
              <a:t>codeB</a:t>
            </a:r>
            <a:endParaRPr lang="en-CA" altLang="en-US" sz="1600" i="0" dirty="0">
              <a:solidFill>
                <a:schemeClr val="accent2"/>
              </a:solidFill>
            </a:endParaRPr>
          </a:p>
          <a:p>
            <a:pPr algn="l" eaLnBrk="1" hangingPunct="1">
              <a:spcBef>
                <a:spcPct val="0"/>
              </a:spcBef>
              <a:buFontTx/>
              <a:buNone/>
            </a:pPr>
            <a:r>
              <a:rPr lang="en-US" altLang="en-US" sz="1600" i="0" dirty="0" err="1"/>
              <a:t>endloop</a:t>
            </a:r>
            <a:endParaRPr lang="en-CA" altLang="en-US" sz="1600" i="0" dirty="0"/>
          </a:p>
          <a:p>
            <a:pPr algn="l" eaLnBrk="1" hangingPunct="1">
              <a:spcBef>
                <a:spcPct val="0"/>
              </a:spcBef>
              <a:buFontTx/>
              <a:buNone/>
            </a:pPr>
            <a:r>
              <a:rPr lang="en-CA" altLang="en-US" sz="1600" i="0" dirty="0" err="1">
                <a:solidFill>
                  <a:schemeClr val="accent2"/>
                </a:solidFill>
              </a:rPr>
              <a:t>codeC</a:t>
            </a:r>
            <a:endParaRPr lang="en-CA" altLang="en-US" sz="1600" i="0" dirty="0">
              <a:solidFill>
                <a:schemeClr val="accent2"/>
              </a:solidFill>
            </a:endParaRPr>
          </a:p>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postCond</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p:txBody>
      </p:sp>
      <p:grpSp>
        <p:nvGrpSpPr>
          <p:cNvPr id="2" name="Group 1">
            <a:extLst>
              <a:ext uri="{FF2B5EF4-FFF2-40B4-BE49-F238E27FC236}">
                <a16:creationId xmlns:a16="http://schemas.microsoft.com/office/drawing/2014/main" id="{8E7E7DBB-9BA2-6C35-0D9E-9B107D4F0BAC}"/>
              </a:ext>
            </a:extLst>
          </p:cNvPr>
          <p:cNvGrpSpPr/>
          <p:nvPr/>
        </p:nvGrpSpPr>
        <p:grpSpPr>
          <a:xfrm>
            <a:off x="685800" y="5029200"/>
            <a:ext cx="7894063" cy="1558454"/>
            <a:chOff x="76200" y="2704882"/>
            <a:chExt cx="9067800" cy="1714718"/>
          </a:xfrm>
        </p:grpSpPr>
        <p:grpSp>
          <p:nvGrpSpPr>
            <p:cNvPr id="3" name="Group 2">
              <a:extLst>
                <a:ext uri="{FF2B5EF4-FFF2-40B4-BE49-F238E27FC236}">
                  <a16:creationId xmlns:a16="http://schemas.microsoft.com/office/drawing/2014/main" id="{CFCF9BFF-6819-A433-8889-52B410C1EECA}"/>
                </a:ext>
              </a:extLst>
            </p:cNvPr>
            <p:cNvGrpSpPr/>
            <p:nvPr/>
          </p:nvGrpSpPr>
          <p:grpSpPr>
            <a:xfrm>
              <a:off x="76200" y="2704882"/>
              <a:ext cx="9067800" cy="1714718"/>
              <a:chOff x="323849" y="3048000"/>
              <a:chExt cx="8703194" cy="1524000"/>
            </a:xfrm>
          </p:grpSpPr>
          <p:sp>
            <p:nvSpPr>
              <p:cNvPr id="11" name="TextBox 10">
                <a:extLst>
                  <a:ext uri="{FF2B5EF4-FFF2-40B4-BE49-F238E27FC236}">
                    <a16:creationId xmlns:a16="http://schemas.microsoft.com/office/drawing/2014/main" id="{70EAB03C-2D17-5D24-B335-4D066BC9F18B}"/>
                  </a:ext>
                </a:extLst>
              </p:cNvPr>
              <p:cNvSpPr txBox="1"/>
              <p:nvPr/>
            </p:nvSpPr>
            <p:spPr>
              <a:xfrm>
                <a:off x="323849" y="3048000"/>
                <a:ext cx="8703194" cy="1524000"/>
              </a:xfrm>
              <a:prstGeom prst="rect">
                <a:avLst/>
              </a:prstGeom>
              <a:solidFill>
                <a:schemeClr val="tx1"/>
              </a:solidFill>
            </p:spPr>
            <p:txBody>
              <a:bodyPr wrap="square" rtlCol="0">
                <a:spAutoFit/>
              </a:bodyPr>
              <a:lstStyle/>
              <a:p>
                <a:endParaRPr lang="en-US" i="0" dirty="0"/>
              </a:p>
            </p:txBody>
          </p:sp>
          <p:pic>
            <p:nvPicPr>
              <p:cNvPr id="12" name="Picture 4" descr="Solved: In Case 1, A Block Hanging On A Spring Oscillates ...">
                <a:extLst>
                  <a:ext uri="{FF2B5EF4-FFF2-40B4-BE49-F238E27FC236}">
                    <a16:creationId xmlns:a16="http://schemas.microsoft.com/office/drawing/2014/main" id="{01344062-3E38-3EE3-D834-4BEFC716685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8000" r="53899" b="12000"/>
              <a:stretch/>
            </p:blipFill>
            <p:spPr bwMode="auto">
              <a:xfrm>
                <a:off x="457200" y="3048000"/>
                <a:ext cx="9906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7" descr="Horizontal Spring-Block Oscillators - ppt video online download">
                <a:extLst>
                  <a:ext uri="{FF2B5EF4-FFF2-40B4-BE49-F238E27FC236}">
                    <a16:creationId xmlns:a16="http://schemas.microsoft.com/office/drawing/2014/main" id="{EBF83630-8EE9-57D3-2AC5-3E3831115625}"/>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53847" t="35041" r="10429" b="45278"/>
              <a:stretch/>
            </p:blipFill>
            <p:spPr bwMode="auto">
              <a:xfrm>
                <a:off x="1240110" y="3510303"/>
                <a:ext cx="2538229" cy="104881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D711B776-3990-78E3-6650-BC026AF7E15D}"/>
                  </a:ext>
                </a:extLst>
              </p:cNvPr>
              <p:cNvPicPr>
                <a:picLocks noChangeAspect="1"/>
              </p:cNvPicPr>
              <p:nvPr/>
            </p:nvPicPr>
            <p:blipFill>
              <a:blip r:embed="rId8"/>
              <a:stretch>
                <a:fillRect/>
              </a:stretch>
            </p:blipFill>
            <p:spPr>
              <a:xfrm>
                <a:off x="361950" y="3676113"/>
                <a:ext cx="323850" cy="190500"/>
              </a:xfrm>
              <a:prstGeom prst="rect">
                <a:avLst/>
              </a:prstGeom>
            </p:spPr>
          </p:pic>
          <p:pic>
            <p:nvPicPr>
              <p:cNvPr id="15" name="Picture 14">
                <a:extLst>
                  <a:ext uri="{FF2B5EF4-FFF2-40B4-BE49-F238E27FC236}">
                    <a16:creationId xmlns:a16="http://schemas.microsoft.com/office/drawing/2014/main" id="{EAE792B9-FAE2-4D40-B19C-5E596C6C5566}"/>
                  </a:ext>
                </a:extLst>
              </p:cNvPr>
              <p:cNvPicPr>
                <a:picLocks noChangeAspect="1"/>
              </p:cNvPicPr>
              <p:nvPr/>
            </p:nvPicPr>
            <p:blipFill>
              <a:blip r:embed="rId9"/>
              <a:stretch>
                <a:fillRect/>
              </a:stretch>
            </p:blipFill>
            <p:spPr>
              <a:xfrm>
                <a:off x="323850" y="4275657"/>
                <a:ext cx="361950" cy="247650"/>
              </a:xfrm>
              <a:prstGeom prst="rect">
                <a:avLst/>
              </a:prstGeom>
            </p:spPr>
          </p:pic>
          <p:pic>
            <p:nvPicPr>
              <p:cNvPr id="16" name="Picture 7" descr="Horizontal Spring-Block Oscillators - ppt video online download">
                <a:extLst>
                  <a:ext uri="{FF2B5EF4-FFF2-40B4-BE49-F238E27FC236}">
                    <a16:creationId xmlns:a16="http://schemas.microsoft.com/office/drawing/2014/main" id="{F9E90592-D9DF-21D6-0391-AEF652E1258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54222" t="56523" r="10054" b="26318"/>
              <a:stretch/>
            </p:blipFill>
            <p:spPr bwMode="auto">
              <a:xfrm>
                <a:off x="3950586" y="3593518"/>
                <a:ext cx="2538229" cy="91440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7" descr="Horizontal Spring-Block Oscillators - ppt video online download">
                <a:extLst>
                  <a:ext uri="{FF2B5EF4-FFF2-40B4-BE49-F238E27FC236}">
                    <a16:creationId xmlns:a16="http://schemas.microsoft.com/office/drawing/2014/main" id="{31C145F8-E6E1-000E-49A9-59F726121897}"/>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53590" t="77216" r="10686" b="5625"/>
              <a:stretch/>
            </p:blipFill>
            <p:spPr bwMode="auto">
              <a:xfrm>
                <a:off x="6488814" y="3625559"/>
                <a:ext cx="2538229"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4" name="Picture 3">
              <a:extLst>
                <a:ext uri="{FF2B5EF4-FFF2-40B4-BE49-F238E27FC236}">
                  <a16:creationId xmlns:a16="http://schemas.microsoft.com/office/drawing/2014/main" id="{19DD0AB3-4AF0-4775-FEE8-FDF5FA5A3A2C}"/>
                </a:ext>
              </a:extLst>
            </p:cNvPr>
            <p:cNvPicPr>
              <a:picLocks noChangeAspect="1"/>
            </p:cNvPicPr>
            <p:nvPr/>
          </p:nvPicPr>
          <p:blipFill>
            <a:blip r:embed="rId10"/>
            <a:stretch>
              <a:fillRect/>
            </a:stretch>
          </p:blipFill>
          <p:spPr>
            <a:xfrm>
              <a:off x="3276600" y="3645694"/>
              <a:ext cx="251241" cy="768096"/>
            </a:xfrm>
            <a:prstGeom prst="rect">
              <a:avLst/>
            </a:prstGeom>
          </p:spPr>
        </p:pic>
        <p:pic>
          <p:nvPicPr>
            <p:cNvPr id="5" name="Picture 4">
              <a:extLst>
                <a:ext uri="{FF2B5EF4-FFF2-40B4-BE49-F238E27FC236}">
                  <a16:creationId xmlns:a16="http://schemas.microsoft.com/office/drawing/2014/main" id="{A76DE3A8-753E-B691-AC72-7184394DE798}"/>
                </a:ext>
              </a:extLst>
            </p:cNvPr>
            <p:cNvPicPr>
              <a:picLocks noChangeAspect="1"/>
            </p:cNvPicPr>
            <p:nvPr/>
          </p:nvPicPr>
          <p:blipFill>
            <a:blip r:embed="rId11"/>
            <a:stretch>
              <a:fillRect/>
            </a:stretch>
          </p:blipFill>
          <p:spPr>
            <a:xfrm>
              <a:off x="3338341" y="3509245"/>
              <a:ext cx="52563" cy="215031"/>
            </a:xfrm>
            <a:prstGeom prst="rect">
              <a:avLst/>
            </a:prstGeom>
          </p:spPr>
        </p:pic>
        <p:pic>
          <p:nvPicPr>
            <p:cNvPr id="6" name="Picture 5">
              <a:extLst>
                <a:ext uri="{FF2B5EF4-FFF2-40B4-BE49-F238E27FC236}">
                  <a16:creationId xmlns:a16="http://schemas.microsoft.com/office/drawing/2014/main" id="{1CF26D96-DC3D-9B02-A8AE-C7BC4FAFDBDF}"/>
                </a:ext>
              </a:extLst>
            </p:cNvPr>
            <p:cNvPicPr>
              <a:picLocks noChangeAspect="1"/>
            </p:cNvPicPr>
            <p:nvPr/>
          </p:nvPicPr>
          <p:blipFill rotWithShape="1">
            <a:blip r:embed="rId12"/>
            <a:srcRect t="14940" r="25687" b="53285"/>
            <a:stretch/>
          </p:blipFill>
          <p:spPr>
            <a:xfrm>
              <a:off x="3276600" y="3354717"/>
              <a:ext cx="114304" cy="302883"/>
            </a:xfrm>
            <a:prstGeom prst="rect">
              <a:avLst/>
            </a:prstGeom>
          </p:spPr>
        </p:pic>
        <p:pic>
          <p:nvPicPr>
            <p:cNvPr id="7" name="Picture 6">
              <a:extLst>
                <a:ext uri="{FF2B5EF4-FFF2-40B4-BE49-F238E27FC236}">
                  <a16:creationId xmlns:a16="http://schemas.microsoft.com/office/drawing/2014/main" id="{47878569-4C43-DF23-50B4-0E7D9D5C820B}"/>
                </a:ext>
              </a:extLst>
            </p:cNvPr>
            <p:cNvPicPr>
              <a:picLocks noChangeAspect="1"/>
            </p:cNvPicPr>
            <p:nvPr/>
          </p:nvPicPr>
          <p:blipFill rotWithShape="1">
            <a:blip r:embed="rId10"/>
            <a:srcRect t="31877" b="22835"/>
            <a:stretch/>
          </p:blipFill>
          <p:spPr>
            <a:xfrm>
              <a:off x="3610613" y="3334506"/>
              <a:ext cx="252410" cy="349478"/>
            </a:xfrm>
            <a:prstGeom prst="rect">
              <a:avLst/>
            </a:prstGeom>
          </p:spPr>
        </p:pic>
        <p:cxnSp>
          <p:nvCxnSpPr>
            <p:cNvPr id="8" name="Straight Connector 7">
              <a:extLst>
                <a:ext uri="{FF2B5EF4-FFF2-40B4-BE49-F238E27FC236}">
                  <a16:creationId xmlns:a16="http://schemas.microsoft.com/office/drawing/2014/main" id="{E07DD6FE-CD24-C862-5437-E37B6137C360}"/>
                </a:ext>
              </a:extLst>
            </p:cNvPr>
            <p:cNvCxnSpPr/>
            <p:nvPr/>
          </p:nvCxnSpPr>
          <p:spPr bwMode="auto">
            <a:xfrm>
              <a:off x="3471858" y="3476624"/>
              <a:ext cx="0" cy="914400"/>
            </a:xfrm>
            <a:prstGeom prst="line">
              <a:avLst/>
            </a:prstGeom>
            <a:noFill/>
            <a:ln w="15875" cap="flat" cmpd="sng" algn="ctr">
              <a:solidFill>
                <a:schemeClr val="bg2"/>
              </a:solidFill>
              <a:prstDash val="solid"/>
              <a:round/>
              <a:headEnd type="none" w="med" len="med"/>
              <a:tailEnd type="none" w="med" len="med"/>
            </a:ln>
            <a:effectLst/>
          </p:spPr>
        </p:cxnSp>
        <p:sp>
          <p:nvSpPr>
            <p:cNvPr id="9" name="Rectangle 8">
              <a:extLst>
                <a:ext uri="{FF2B5EF4-FFF2-40B4-BE49-F238E27FC236}">
                  <a16:creationId xmlns:a16="http://schemas.microsoft.com/office/drawing/2014/main" id="{6D974576-A2D4-D1B2-8251-1DCA8BD3E605}"/>
                </a:ext>
              </a:extLst>
            </p:cNvPr>
            <p:cNvSpPr/>
            <p:nvPr/>
          </p:nvSpPr>
          <p:spPr>
            <a:xfrm>
              <a:off x="6133760" y="4093457"/>
              <a:ext cx="266420" cy="253916"/>
            </a:xfrm>
            <a:prstGeom prst="rect">
              <a:avLst/>
            </a:prstGeom>
          </p:spPr>
          <p:txBody>
            <a:bodyPr wrap="none">
              <a:spAutoFit/>
            </a:bodyPr>
            <a:lstStyle/>
            <a:p>
              <a:r>
                <a:rPr lang="en-CA" altLang="en-US" sz="1050" b="1" i="1" dirty="0">
                  <a:solidFill>
                    <a:schemeClr val="bg2"/>
                  </a:solidFill>
                </a:rPr>
                <a:t>T</a:t>
              </a:r>
              <a:endParaRPr lang="en-US" sz="1050" b="1" i="1" dirty="0">
                <a:solidFill>
                  <a:schemeClr val="bg2"/>
                </a:solidFill>
              </a:endParaRPr>
            </a:p>
          </p:txBody>
        </p:sp>
        <p:sp>
          <p:nvSpPr>
            <p:cNvPr id="10" name="Rectangle 9">
              <a:extLst>
                <a:ext uri="{FF2B5EF4-FFF2-40B4-BE49-F238E27FC236}">
                  <a16:creationId xmlns:a16="http://schemas.microsoft.com/office/drawing/2014/main" id="{47F4C9E9-53AD-142A-4301-B8F4A4F8B716}"/>
                </a:ext>
              </a:extLst>
            </p:cNvPr>
            <p:cNvSpPr/>
            <p:nvPr/>
          </p:nvSpPr>
          <p:spPr>
            <a:xfrm>
              <a:off x="2686050" y="4133850"/>
              <a:ext cx="266420" cy="253916"/>
            </a:xfrm>
            <a:prstGeom prst="rect">
              <a:avLst/>
            </a:prstGeom>
          </p:spPr>
          <p:txBody>
            <a:bodyPr wrap="none">
              <a:spAutoFit/>
            </a:bodyPr>
            <a:lstStyle/>
            <a:p>
              <a:r>
                <a:rPr lang="en-CA" altLang="en-US" sz="1050" b="1" i="1" dirty="0">
                  <a:solidFill>
                    <a:schemeClr val="bg2"/>
                  </a:solidFill>
                </a:rPr>
                <a:t>T</a:t>
              </a:r>
              <a:endParaRPr lang="en-US" sz="1050" b="1" i="1" dirty="0">
                <a:solidFill>
                  <a:schemeClr val="bg2"/>
                </a:solidFill>
              </a:endParaRPr>
            </a:p>
          </p:txBody>
        </p:sp>
      </p:grpSp>
    </p:spTree>
    <p:extLst>
      <p:ext uri="{BB962C8B-B14F-4D97-AF65-F5344CB8AC3E}">
        <p14:creationId xmlns:p14="http://schemas.microsoft.com/office/powerpoint/2010/main" val="288199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0">
                                            <p:txEl>
                                              <p:pRg st="1" end="1"/>
                                            </p:txEl>
                                          </p:spTgt>
                                        </p:tgtEl>
                                        <p:attrNameLst>
                                          <p:attrName>style.visibility</p:attrName>
                                        </p:attrNameLst>
                                      </p:cBhvr>
                                      <p:to>
                                        <p:strVal val="visible"/>
                                      </p:to>
                                    </p:set>
                                    <p:anim calcmode="lin" valueType="num">
                                      <p:cBhvr additive="base">
                                        <p:cTn id="7"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7"/>
                                        </p:tgtEl>
                                        <p:attrNameLst>
                                          <p:attrName>style.visibility</p:attrName>
                                        </p:attrNameLst>
                                      </p:cBhvr>
                                      <p:to>
                                        <p:strVal val="visible"/>
                                      </p:to>
                                    </p:set>
                                    <p:anim calcmode="lin" valueType="num">
                                      <p:cBhvr additive="base">
                                        <p:cTn id="11" dur="500" fill="hold"/>
                                        <p:tgtEl>
                                          <p:spTgt spid="77"/>
                                        </p:tgtEl>
                                        <p:attrNameLst>
                                          <p:attrName>ppt_x</p:attrName>
                                        </p:attrNameLst>
                                      </p:cBhvr>
                                      <p:tavLst>
                                        <p:tav tm="0">
                                          <p:val>
                                            <p:strVal val="0-#ppt_w/2"/>
                                          </p:val>
                                        </p:tav>
                                        <p:tav tm="100000">
                                          <p:val>
                                            <p:strVal val="#ppt_x"/>
                                          </p:val>
                                        </p:tav>
                                      </p:tavLst>
                                    </p:anim>
                                    <p:anim calcmode="lin" valueType="num">
                                      <p:cBhvr additive="base">
                                        <p:cTn id="12"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0">
                                            <p:txEl>
                                              <p:pRg st="2" end="2"/>
                                            </p:txEl>
                                          </p:spTgt>
                                        </p:tgtEl>
                                        <p:attrNameLst>
                                          <p:attrName>style.visibility</p:attrName>
                                        </p:attrNameLst>
                                      </p:cBhvr>
                                      <p:to>
                                        <p:strVal val="visible"/>
                                      </p:to>
                                    </p:set>
                                    <p:anim calcmode="lin" valueType="num">
                                      <p:cBhvr additive="base">
                                        <p:cTn id="17" dur="500" fill="hold"/>
                                        <p:tgtEl>
                                          <p:spTgt spid="6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0">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83"/>
                                        </p:tgtEl>
                                        <p:attrNameLst>
                                          <p:attrName>style.visibility</p:attrName>
                                        </p:attrNameLst>
                                      </p:cBhvr>
                                      <p:to>
                                        <p:strVal val="visible"/>
                                      </p:to>
                                    </p:set>
                                    <p:anim calcmode="lin" valueType="num">
                                      <p:cBhvr additive="base">
                                        <p:cTn id="21" dur="500" fill="hold"/>
                                        <p:tgtEl>
                                          <p:spTgt spid="183"/>
                                        </p:tgtEl>
                                        <p:attrNameLst>
                                          <p:attrName>ppt_x</p:attrName>
                                        </p:attrNameLst>
                                      </p:cBhvr>
                                      <p:tavLst>
                                        <p:tav tm="0">
                                          <p:val>
                                            <p:strVal val="0-#ppt_w/2"/>
                                          </p:val>
                                        </p:tav>
                                        <p:tav tm="100000">
                                          <p:val>
                                            <p:strVal val="#ppt_x"/>
                                          </p:val>
                                        </p:tav>
                                      </p:tavLst>
                                    </p:anim>
                                    <p:anim calcmode="lin" valueType="num">
                                      <p:cBhvr additive="base">
                                        <p:cTn id="22" dur="500" fill="hold"/>
                                        <p:tgtEl>
                                          <p:spTgt spid="183"/>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7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0">
                                            <p:txEl>
                                              <p:pRg st="3" end="3"/>
                                            </p:txEl>
                                          </p:spTgt>
                                        </p:tgtEl>
                                        <p:attrNameLst>
                                          <p:attrName>style.visibility</p:attrName>
                                        </p:attrNameLst>
                                      </p:cBhvr>
                                      <p:to>
                                        <p:strVal val="visible"/>
                                      </p:to>
                                    </p:set>
                                    <p:anim calcmode="lin" valueType="num">
                                      <p:cBhvr additive="base">
                                        <p:cTn id="29" dur="500" fill="hold"/>
                                        <p:tgtEl>
                                          <p:spTgt spid="6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0">
                                            <p:txEl>
                                              <p:pRg st="3" end="3"/>
                                            </p:txEl>
                                          </p:spTgt>
                                        </p:tgtEl>
                                        <p:attrNameLst>
                                          <p:attrName>ppt_y</p:attrName>
                                        </p:attrNameLst>
                                      </p:cBhvr>
                                      <p:tavLst>
                                        <p:tav tm="0">
                                          <p:val>
                                            <p:strVal val="#ppt_y"/>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183"/>
                                        </p:tgtEl>
                                        <p:attrNameLst>
                                          <p:attrName>style.visibility</p:attrName>
                                        </p:attrNameLst>
                                      </p:cBhvr>
                                      <p:to>
                                        <p:strVal val="hidden"/>
                                      </p:to>
                                    </p:set>
                                  </p:childTnLst>
                                </p:cTn>
                              </p:par>
                              <p:par>
                                <p:cTn id="33" presetID="2" presetClass="entr" presetSubtype="8"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0-#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7" grpId="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77FD1A6F-D834-580C-46CD-5D48C53779E5}"/>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6" name="Rectangle 3">
            <a:extLst>
              <a:ext uri="{FF2B5EF4-FFF2-40B4-BE49-F238E27FC236}">
                <a16:creationId xmlns:a16="http://schemas.microsoft.com/office/drawing/2014/main" id="{418E7A49-6368-550C-94CE-CCD5FB0343F3}"/>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7" name="Rectangle 3">
            <a:extLst>
              <a:ext uri="{FF2B5EF4-FFF2-40B4-BE49-F238E27FC236}">
                <a16:creationId xmlns:a16="http://schemas.microsoft.com/office/drawing/2014/main" id="{635AB0A2-224A-97E1-C8F2-8CED5B63A079}"/>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 name="Rectangle 3">
            <a:extLst>
              <a:ext uri="{FF2B5EF4-FFF2-40B4-BE49-F238E27FC236}">
                <a16:creationId xmlns:a16="http://schemas.microsoft.com/office/drawing/2014/main" id="{81ADC802-8A8C-17A4-249A-18288BE25E95}"/>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11" name="Rectangle 3">
            <a:extLst>
              <a:ext uri="{FF2B5EF4-FFF2-40B4-BE49-F238E27FC236}">
                <a16:creationId xmlns:a16="http://schemas.microsoft.com/office/drawing/2014/main" id="{DEE91624-D5B9-B0FD-0CC4-5064B4449E92}"/>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1365874A-82B5-43A8-7A53-3B7DD1F5385C}"/>
              </a:ext>
            </a:extLst>
          </p:cNvPr>
          <p:cNvSpPr txBox="1">
            <a:spLocks noChangeArrowheads="1"/>
          </p:cNvSpPr>
          <p:nvPr/>
        </p:nvSpPr>
        <p:spPr bwMode="auto">
          <a:xfrm>
            <a:off x="5257800" y="144780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3" name="Rectangle 3">
            <a:extLst>
              <a:ext uri="{FF2B5EF4-FFF2-40B4-BE49-F238E27FC236}">
                <a16:creationId xmlns:a16="http://schemas.microsoft.com/office/drawing/2014/main" id="{547FA285-EB89-1227-297D-07C02C57AB24}"/>
              </a:ext>
            </a:extLst>
          </p:cNvPr>
          <p:cNvSpPr txBox="1">
            <a:spLocks noChangeArrowheads="1"/>
          </p:cNvSpPr>
          <p:nvPr/>
        </p:nvSpPr>
        <p:spPr bwMode="auto">
          <a:xfrm>
            <a:off x="3678961" y="5847080"/>
            <a:ext cx="533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5" name="Rectangle 3">
            <a:extLst>
              <a:ext uri="{FF2B5EF4-FFF2-40B4-BE49-F238E27FC236}">
                <a16:creationId xmlns:a16="http://schemas.microsoft.com/office/drawing/2014/main" id="{2C231BC7-4563-3052-7203-8C4E727252B2}"/>
              </a:ext>
            </a:extLst>
          </p:cNvPr>
          <p:cNvSpPr txBox="1">
            <a:spLocks noChangeArrowheads="1"/>
          </p:cNvSpPr>
          <p:nvPr/>
        </p:nvSpPr>
        <p:spPr bwMode="auto">
          <a:xfrm>
            <a:off x="3638321" y="54254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3">
            <a:extLst>
              <a:ext uri="{FF2B5EF4-FFF2-40B4-BE49-F238E27FC236}">
                <a16:creationId xmlns:a16="http://schemas.microsoft.com/office/drawing/2014/main" id="{E6BA661C-2EA9-34F4-66E1-24BCBF6FD990}"/>
              </a:ext>
            </a:extLst>
          </p:cNvPr>
          <p:cNvSpPr txBox="1">
            <a:spLocks noChangeArrowheads="1"/>
          </p:cNvSpPr>
          <p:nvPr/>
        </p:nvSpPr>
        <p:spPr bwMode="auto">
          <a:xfrm>
            <a:off x="5257800" y="194056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5" name="Rectangle 3">
            <a:extLst>
              <a:ext uri="{FF2B5EF4-FFF2-40B4-BE49-F238E27FC236}">
                <a16:creationId xmlns:a16="http://schemas.microsoft.com/office/drawing/2014/main" id="{0B17E5B4-93D9-ACE9-A227-5AABDA406BFC}"/>
              </a:ext>
            </a:extLst>
          </p:cNvPr>
          <p:cNvSpPr txBox="1">
            <a:spLocks noChangeArrowheads="1"/>
          </p:cNvSpPr>
          <p:nvPr/>
        </p:nvSpPr>
        <p:spPr bwMode="auto">
          <a:xfrm>
            <a:off x="2895600" y="6283959"/>
            <a:ext cx="414020" cy="36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l-GR" sz="2400" b="0" i="0" u="none" strike="noStrike" kern="1200" cap="none" spc="0" normalizeH="0" baseline="0" noProof="0" dirty="0">
                <a:ln>
                  <a:noFill/>
                </a:ln>
                <a:solidFill>
                  <a:srgbClr val="FFC000"/>
                </a:solidFill>
                <a:effectLst/>
                <a:uLnTx/>
                <a:uFillTx/>
                <a:latin typeface="Times New Roman"/>
                <a:ea typeface="+mn-ea"/>
                <a:cs typeface="+mn-cs"/>
              </a:rPr>
              <a:t>λ</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6" name="Rectangle 3">
            <a:extLst>
              <a:ext uri="{FF2B5EF4-FFF2-40B4-BE49-F238E27FC236}">
                <a16:creationId xmlns:a16="http://schemas.microsoft.com/office/drawing/2014/main" id="{9E318BA6-6019-8783-1DFB-B7CCCBD63D63}"/>
              </a:ext>
            </a:extLst>
          </p:cNvPr>
          <p:cNvSpPr txBox="1">
            <a:spLocks noChangeArrowheads="1"/>
          </p:cNvSpPr>
          <p:nvPr/>
        </p:nvSpPr>
        <p:spPr bwMode="auto">
          <a:xfrm>
            <a:off x="2819400" y="5838156"/>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8" name="Rectangle 3">
            <a:extLst>
              <a:ext uri="{FF2B5EF4-FFF2-40B4-BE49-F238E27FC236}">
                <a16:creationId xmlns:a16="http://schemas.microsoft.com/office/drawing/2014/main" id="{3045F0F7-0FDF-5FE9-8961-A5CCDAD68297}"/>
              </a:ext>
            </a:extLst>
          </p:cNvPr>
          <p:cNvSpPr txBox="1">
            <a:spLocks noChangeArrowheads="1"/>
          </p:cNvSpPr>
          <p:nvPr/>
        </p:nvSpPr>
        <p:spPr bwMode="auto">
          <a:xfrm>
            <a:off x="5276621" y="249428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9" name="Rectangle 3">
            <a:extLst>
              <a:ext uri="{FF2B5EF4-FFF2-40B4-BE49-F238E27FC236}">
                <a16:creationId xmlns:a16="http://schemas.microsoft.com/office/drawing/2014/main" id="{2EF1CFDD-DC1D-28EF-4283-A987CC0D5B26}"/>
              </a:ext>
            </a:extLst>
          </p:cNvPr>
          <p:cNvSpPr txBox="1">
            <a:spLocks noChangeArrowheads="1"/>
          </p:cNvSpPr>
          <p:nvPr/>
        </p:nvSpPr>
        <p:spPr bwMode="auto">
          <a:xfrm>
            <a:off x="4876801" y="3048000"/>
            <a:ext cx="1216202"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t>
            </a:r>
            <a:r>
              <a:rPr kumimoji="0" lang="en-CA" sz="2400" b="0" i="0" u="none" strike="noStrike" kern="1200" cap="none" spc="0" normalizeH="0" baseline="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t>
            </a:r>
            <a:r>
              <a:rPr kumimoji="0" lang="en-CA" sz="2400" b="0" i="0" u="none" strike="noStrike" kern="1200" cap="none" spc="0" normalizeH="0" baseline="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11790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 calcmode="lin" valueType="num">
                                      <p:cBhvr>
                                        <p:cTn id="9" dur="1000" fill="hold"/>
                                        <p:tgtEl>
                                          <p:spTgt spid="19"/>
                                        </p:tgtEl>
                                        <p:attrNameLst>
                                          <p:attrName>style.rotation</p:attrName>
                                        </p:attrNameLst>
                                      </p:cBhvr>
                                      <p:tavLst>
                                        <p:tav tm="0">
                                          <p:val>
                                            <p:fltVal val="90"/>
                                          </p:val>
                                        </p:tav>
                                        <p:tav tm="100000">
                                          <p:val>
                                            <p:fltVal val="0"/>
                                          </p:val>
                                        </p:tav>
                                      </p:tavLst>
                                    </p:anim>
                                    <p:animEffect transition="in" filter="fade">
                                      <p:cBhvr>
                                        <p:cTn id="10"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914400" rtl="0" eaLnBrk="1" fontAlgn="base" latinLnBrk="0" hangingPunct="1">
              <a:lnSpc>
                <a:spcPct val="100000"/>
              </a:lnSpc>
              <a:spcBef>
                <a:spcPct val="2000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Fibonacci</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pitchFamily="34" charset="0"/>
              </a:rPr>
              <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n-CA"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a:t>
            </a:r>
            <a:r>
              <a:rPr kumimoji="0" lang="en-CA"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i-1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n-CA"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i-2</a:t>
            </a:r>
            <a:b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Sum of previous two</a:t>
            </a:r>
          </a:p>
          <a:p>
            <a:pPr marL="0" marR="0" lvl="0" indent="0" algn="l" defTabSz="914400" rtl="0" eaLnBrk="1" fontAlgn="base" latinLnBrk="0" hangingPunct="1">
              <a:lnSpc>
                <a:spcPct val="100000"/>
              </a:lnSpc>
              <a:spcBef>
                <a:spcPct val="20000"/>
              </a:spcBef>
              <a:spcAft>
                <a:spcPct val="0"/>
              </a:spcAft>
              <a:buClrTx/>
              <a:buSzTx/>
              <a:buFontTx/>
              <a:buChar char="•"/>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Different initial values.</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7" name="Rectangle 3">
            <a:extLst>
              <a:ext uri="{FF2B5EF4-FFF2-40B4-BE49-F238E27FC236}">
                <a16:creationId xmlns:a16="http://schemas.microsoft.com/office/drawing/2014/main" id="{635AB0A2-224A-97E1-C8F2-8CED5B63A079}"/>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 name="Rectangle 3">
            <a:extLst>
              <a:ext uri="{FF2B5EF4-FFF2-40B4-BE49-F238E27FC236}">
                <a16:creationId xmlns:a16="http://schemas.microsoft.com/office/drawing/2014/main" id="{81ADC802-8A8C-17A4-249A-18288BE25E95}"/>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11" name="Rectangle 3">
            <a:extLst>
              <a:ext uri="{FF2B5EF4-FFF2-40B4-BE49-F238E27FC236}">
                <a16:creationId xmlns:a16="http://schemas.microsoft.com/office/drawing/2014/main" id="{DEE91624-D5B9-B0FD-0CC4-5064B4449E92}"/>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3" name="Rectangle 3">
            <a:extLst>
              <a:ext uri="{FF2B5EF4-FFF2-40B4-BE49-F238E27FC236}">
                <a16:creationId xmlns:a16="http://schemas.microsoft.com/office/drawing/2014/main" id="{547FA285-EB89-1227-297D-07C02C57AB24}"/>
              </a:ext>
            </a:extLst>
          </p:cNvPr>
          <p:cNvSpPr txBox="1">
            <a:spLocks noChangeArrowheads="1"/>
          </p:cNvSpPr>
          <p:nvPr/>
        </p:nvSpPr>
        <p:spPr bwMode="auto">
          <a:xfrm>
            <a:off x="3678961" y="5847080"/>
            <a:ext cx="533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5" name="Rectangle 3">
            <a:extLst>
              <a:ext uri="{FF2B5EF4-FFF2-40B4-BE49-F238E27FC236}">
                <a16:creationId xmlns:a16="http://schemas.microsoft.com/office/drawing/2014/main" id="{2C231BC7-4563-3052-7203-8C4E727252B2}"/>
              </a:ext>
            </a:extLst>
          </p:cNvPr>
          <p:cNvSpPr txBox="1">
            <a:spLocks noChangeArrowheads="1"/>
          </p:cNvSpPr>
          <p:nvPr/>
        </p:nvSpPr>
        <p:spPr bwMode="auto">
          <a:xfrm>
            <a:off x="3638321" y="54254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5" name="Rectangle 3">
            <a:extLst>
              <a:ext uri="{FF2B5EF4-FFF2-40B4-BE49-F238E27FC236}">
                <a16:creationId xmlns:a16="http://schemas.microsoft.com/office/drawing/2014/main" id="{0B17E5B4-93D9-ACE9-A227-5AABDA406BFC}"/>
              </a:ext>
            </a:extLst>
          </p:cNvPr>
          <p:cNvSpPr txBox="1">
            <a:spLocks noChangeArrowheads="1"/>
          </p:cNvSpPr>
          <p:nvPr/>
        </p:nvSpPr>
        <p:spPr bwMode="auto">
          <a:xfrm>
            <a:off x="2895600" y="6283959"/>
            <a:ext cx="414020" cy="36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l-GR" sz="2400" b="0" i="0" u="none" strike="noStrike" kern="1200" cap="none" spc="0" normalizeH="0" baseline="0" noProof="0" dirty="0">
                <a:ln>
                  <a:noFill/>
                </a:ln>
                <a:solidFill>
                  <a:srgbClr val="FFC000"/>
                </a:solidFill>
                <a:effectLst/>
                <a:uLnTx/>
                <a:uFillTx/>
                <a:latin typeface="Times New Roman"/>
                <a:ea typeface="+mn-ea"/>
                <a:cs typeface="+mn-cs"/>
              </a:rPr>
              <a:t>λ</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6" name="Rectangle 3">
            <a:extLst>
              <a:ext uri="{FF2B5EF4-FFF2-40B4-BE49-F238E27FC236}">
                <a16:creationId xmlns:a16="http://schemas.microsoft.com/office/drawing/2014/main" id="{9E318BA6-6019-8783-1DFB-B7CCCBD63D63}"/>
              </a:ext>
            </a:extLst>
          </p:cNvPr>
          <p:cNvSpPr txBox="1">
            <a:spLocks noChangeArrowheads="1"/>
          </p:cNvSpPr>
          <p:nvPr/>
        </p:nvSpPr>
        <p:spPr bwMode="auto">
          <a:xfrm>
            <a:off x="2819400" y="5838156"/>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40" name="Group 39">
            <a:extLst>
              <a:ext uri="{FF2B5EF4-FFF2-40B4-BE49-F238E27FC236}">
                <a16:creationId xmlns:a16="http://schemas.microsoft.com/office/drawing/2014/main" id="{8C590026-B1B8-B832-3F58-C06BC81E308E}"/>
              </a:ext>
            </a:extLst>
          </p:cNvPr>
          <p:cNvGrpSpPr/>
          <p:nvPr/>
        </p:nvGrpSpPr>
        <p:grpSpPr>
          <a:xfrm>
            <a:off x="5257800" y="990600"/>
            <a:ext cx="2209800" cy="2189480"/>
            <a:chOff x="5257800" y="990600"/>
            <a:chExt cx="2209800" cy="2189480"/>
          </a:xfrm>
        </p:grpSpPr>
        <p:sp>
          <p:nvSpPr>
            <p:cNvPr id="6" name="Rectangle 3">
              <a:extLst>
                <a:ext uri="{FF2B5EF4-FFF2-40B4-BE49-F238E27FC236}">
                  <a16:creationId xmlns:a16="http://schemas.microsoft.com/office/drawing/2014/main" id="{418E7A49-6368-550C-94CE-CCD5FB0343F3}"/>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1365874A-82B5-43A8-7A53-3B7DD1F5385C}"/>
                </a:ext>
              </a:extLst>
            </p:cNvPr>
            <p:cNvSpPr txBox="1">
              <a:spLocks noChangeArrowheads="1"/>
            </p:cNvSpPr>
            <p:nvPr/>
          </p:nvSpPr>
          <p:spPr bwMode="auto">
            <a:xfrm>
              <a:off x="5257800" y="144780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3">
              <a:extLst>
                <a:ext uri="{FF2B5EF4-FFF2-40B4-BE49-F238E27FC236}">
                  <a16:creationId xmlns:a16="http://schemas.microsoft.com/office/drawing/2014/main" id="{E6BA661C-2EA9-34F4-66E1-24BCBF6FD990}"/>
                </a:ext>
              </a:extLst>
            </p:cNvPr>
            <p:cNvSpPr txBox="1">
              <a:spLocks noChangeArrowheads="1"/>
            </p:cNvSpPr>
            <p:nvPr/>
          </p:nvSpPr>
          <p:spPr bwMode="auto">
            <a:xfrm>
              <a:off x="5257800" y="194056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8" name="Rectangle 3">
              <a:extLst>
                <a:ext uri="{FF2B5EF4-FFF2-40B4-BE49-F238E27FC236}">
                  <a16:creationId xmlns:a16="http://schemas.microsoft.com/office/drawing/2014/main" id="{3045F0F7-0FDF-5FE9-8961-A5CCDAD68297}"/>
                </a:ext>
              </a:extLst>
            </p:cNvPr>
            <p:cNvSpPr txBox="1">
              <a:spLocks noChangeArrowheads="1"/>
            </p:cNvSpPr>
            <p:nvPr/>
          </p:nvSpPr>
          <p:spPr bwMode="auto">
            <a:xfrm>
              <a:off x="5276621" y="249428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sp>
        <p:nvSpPr>
          <p:cNvPr id="19" name="Rectangle 3">
            <a:extLst>
              <a:ext uri="{FF2B5EF4-FFF2-40B4-BE49-F238E27FC236}">
                <a16:creationId xmlns:a16="http://schemas.microsoft.com/office/drawing/2014/main" id="{2EF1CFDD-DC1D-28EF-4283-A987CC0D5B26}"/>
              </a:ext>
            </a:extLst>
          </p:cNvPr>
          <p:cNvSpPr txBox="1">
            <a:spLocks noChangeArrowheads="1"/>
          </p:cNvSpPr>
          <p:nvPr/>
        </p:nvSpPr>
        <p:spPr bwMode="auto">
          <a:xfrm>
            <a:off x="4876800" y="3048000"/>
            <a:ext cx="11181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t>
            </a:r>
            <a:r>
              <a:rPr kumimoji="0" lang="en-CA" sz="2400" b="0" i="0" u="none" strike="noStrike" kern="1200" cap="none" spc="0" normalizeH="0" baseline="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t>
            </a:r>
            <a:r>
              <a:rPr kumimoji="0" lang="en-CA" sz="2400" b="0" i="0" u="none" strike="noStrike" kern="1200" cap="none" spc="0" normalizeH="0" baseline="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41" name="Rectangle 3">
            <a:extLst>
              <a:ext uri="{FF2B5EF4-FFF2-40B4-BE49-F238E27FC236}">
                <a16:creationId xmlns:a16="http://schemas.microsoft.com/office/drawing/2014/main" id="{2D0F35B3-1B3C-68D1-8822-60374626BC12}"/>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031593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
                                            <p:txEl>
                                              <p:pRg st="1" end="1"/>
                                            </p:txEl>
                                          </p:spTgt>
                                        </p:tgtEl>
                                        <p:attrNameLst>
                                          <p:attrName>style.visibility</p:attrName>
                                        </p:attrNameLst>
                                      </p:cBhvr>
                                      <p:to>
                                        <p:strVal val="visible"/>
                                      </p:to>
                                    </p:set>
                                    <p:anim calcmode="lin" valueType="num">
                                      <p:cBhvr additive="base">
                                        <p:cTn id="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
                                            <p:txEl>
                                              <p:pRg st="1" end="1"/>
                                            </p:txEl>
                                          </p:spTgt>
                                        </p:tgtEl>
                                        <p:attrNameLst>
                                          <p:attrName>ppt_y</p:attrName>
                                        </p:attrNameLst>
                                      </p:cBhvr>
                                      <p:tavLst>
                                        <p:tav tm="0">
                                          <p:val>
                                            <p:strVal val="#ppt_y"/>
                                          </p:val>
                                        </p:tav>
                                        <p:tav tm="100000">
                                          <p:val>
                                            <p:strVal val="#ppt_y"/>
                                          </p:val>
                                        </p:tav>
                                      </p:tavLst>
                                    </p:anim>
                                  </p:childTnLst>
                                </p:cTn>
                              </p:par>
                              <p:par>
                                <p:cTn id="9" presetID="8" presetClass="emph" presetSubtype="0" fill="hold" nodeType="withEffect">
                                  <p:stCondLst>
                                    <p:cond delay="0"/>
                                  </p:stCondLst>
                                  <p:childTnLst>
                                    <p:animRot by="21600000">
                                      <p:cBhvr>
                                        <p:cTn id="10" dur="700" fill="hold"/>
                                        <p:tgtEl>
                                          <p:spTgt spid="40"/>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8" presetClass="emph" presetSubtype="0" fill="hold" grpId="0" nodeType="clickEffect">
                                  <p:stCondLst>
                                    <p:cond delay="0"/>
                                  </p:stCondLst>
                                  <p:childTnLst>
                                    <p:animRot by="21600000">
                                      <p:cBhvr>
                                        <p:cTn id="14" dur="700" fill="hold"/>
                                        <p:tgtEl>
                                          <p:spTgt spid="19"/>
                                        </p:tgtEl>
                                        <p:attrNameLst>
                                          <p:attrName>r</p:attrName>
                                        </p:attrNameLst>
                                      </p:cBhvr>
                                    </p:animRot>
                                  </p:childTnLst>
                                </p:cTn>
                              </p:par>
                              <p:par>
                                <p:cTn id="15" presetID="2" presetClass="entr" presetSubtype="8" fill="hold" nodeType="withEffect">
                                  <p:stCondLst>
                                    <p:cond delay="0"/>
                                  </p:stCondLst>
                                  <p:childTnLst>
                                    <p:set>
                                      <p:cBhvr>
                                        <p:cTn id="16" dur="1" fill="hold">
                                          <p:stCondLst>
                                            <p:cond delay="0"/>
                                          </p:stCondLst>
                                        </p:cTn>
                                        <p:tgtEl>
                                          <p:spTgt spid="38">
                                            <p:txEl>
                                              <p:pRg st="2" end="2"/>
                                            </p:txEl>
                                          </p:spTgt>
                                        </p:tgtEl>
                                        <p:attrNameLst>
                                          <p:attrName>style.visibility</p:attrName>
                                        </p:attrNameLst>
                                      </p:cBhvr>
                                      <p:to>
                                        <p:strVal val="visible"/>
                                      </p:to>
                                    </p:set>
                                    <p:anim calcmode="lin" valueType="num">
                                      <p:cBhvr additive="base">
                                        <p:cTn id="17"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altLang="en-US" sz="4400" kern="0" dirty="0">
                <a:solidFill>
                  <a:srgbClr val="FFFF00"/>
                </a:solidFill>
                <a:latin typeface="Times New Roman"/>
              </a:rPr>
              <a:t>Parsing Well Formed Syntax</a:t>
            </a:r>
            <a:endParaRPr lang="en-CA" altLang="en-US" sz="3200" kern="0" dirty="0">
              <a:solidFill>
                <a:srgbClr val="FFFF00"/>
              </a:solidFill>
              <a:latin typeface="Times New Roman"/>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8915400" cy="6477001"/>
          </a:xfrm>
        </p:spPr>
        <p:txBody>
          <a:bodyPr/>
          <a:lstStyle/>
          <a:p>
            <a:pPr marL="457200" lvl="1" indent="-457200" eaLnBrk="1" hangingPunct="1">
              <a:spcBef>
                <a:spcPct val="0"/>
              </a:spcBef>
              <a:buNone/>
              <a:tabLst/>
              <a:defRPr/>
            </a:pPr>
            <a:r>
              <a:rPr lang="en-US" sz="2000" dirty="0">
                <a:solidFill>
                  <a:srgbClr val="FFC000"/>
                </a:solidFill>
                <a:latin typeface="Times New Roman" pitchFamily="18" charset="0"/>
                <a:cs typeface="Arial" charset="0"/>
              </a:rPr>
              <a:t>(</a:t>
            </a:r>
            <a:r>
              <a:rPr lang="en-US" sz="2400" dirty="0">
                <a:solidFill>
                  <a:srgbClr val="FFC000"/>
                </a:solidFill>
                <a:latin typeface="Times New Roman" pitchFamily="18" charset="0"/>
                <a:cs typeface="Arial" charset="0"/>
              </a:rPr>
              <a:t>(()))</a:t>
            </a:r>
            <a:r>
              <a:rPr lang="en-US" sz="2400" dirty="0">
                <a:solidFill>
                  <a:srgbClr val="FFC000"/>
                </a:solidFill>
                <a:cs typeface="Arial" charset="0"/>
              </a:rPr>
              <a:t>(()) </a:t>
            </a:r>
            <a:r>
              <a:rPr lang="en-US" sz="2400" kern="1200" dirty="0">
                <a:latin typeface="Times New Roman" pitchFamily="18" charset="0"/>
              </a:rPr>
              <a:t>is a </a:t>
            </a:r>
            <a:r>
              <a:rPr lang="en-US" sz="2400" kern="1200" dirty="0">
                <a:solidFill>
                  <a:schemeClr val="tx2"/>
                </a:solidFill>
                <a:latin typeface="Times New Roman" pitchFamily="18" charset="0"/>
              </a:rPr>
              <a:t>Well Formed</a:t>
            </a:r>
            <a:r>
              <a:rPr lang="en-US" sz="2400" kern="1200" dirty="0">
                <a:latin typeface="Times New Roman" pitchFamily="18" charset="0"/>
              </a:rPr>
              <a:t> </a:t>
            </a:r>
            <a:r>
              <a:rPr lang="en-US" sz="2400" dirty="0">
                <a:latin typeface="Times New Roman" panose="02020603050405020304" pitchFamily="18" charset="0"/>
                <a:cs typeface="Times New Roman" panose="02020603050405020304" pitchFamily="18" charset="0"/>
              </a:rPr>
              <a:t>balanced parenthesis.</a:t>
            </a:r>
            <a:endParaRPr lang="en-CA" sz="2400" kern="1200" dirty="0">
              <a:solidFill>
                <a:srgbClr val="FFC000"/>
              </a:solidFill>
              <a:latin typeface="Times New Roman" pitchFamily="18" charset="0"/>
              <a:cs typeface="Arial" charset="0"/>
            </a:endParaRPr>
          </a:p>
          <a:p>
            <a:pPr marL="457200" lvl="1" indent="-457200" eaLnBrk="1" hangingPunct="1">
              <a:spcBef>
                <a:spcPct val="0"/>
              </a:spcBef>
              <a:buNone/>
              <a:tabLst/>
              <a:defRPr/>
            </a:pPr>
            <a:r>
              <a:rPr lang="en-US" altLang="en-US" sz="2400" kern="1200" dirty="0">
                <a:solidFill>
                  <a:schemeClr val="accent2"/>
                </a:solidFill>
                <a:latin typeface="Times New Roman" pitchFamily="18" charset="0"/>
              </a:rPr>
              <a:t>)(( </a:t>
            </a:r>
            <a:r>
              <a:rPr lang="en-US" sz="2400" kern="1200" dirty="0">
                <a:latin typeface="Times New Roman" pitchFamily="18" charset="0"/>
              </a:rPr>
              <a:t>is </a:t>
            </a:r>
            <a:r>
              <a:rPr lang="en-CA" sz="2400" kern="1200" dirty="0">
                <a:latin typeface="Times New Roman" pitchFamily="18" charset="0"/>
              </a:rPr>
              <a:t>not.</a:t>
            </a:r>
            <a:endParaRPr lang="en-US" altLang="en-US" sz="2400" kern="1200" dirty="0">
              <a:solidFill>
                <a:schemeClr val="accent2"/>
              </a:solidFill>
              <a:latin typeface="Symbol" pitchFamily="18" charset="2"/>
            </a:endParaRPr>
          </a:p>
          <a:p>
            <a:pPr marL="457200" lvl="1" indent="-457200" eaLnBrk="1" hangingPunct="1">
              <a:spcBef>
                <a:spcPct val="0"/>
              </a:spcBef>
              <a:buNone/>
              <a:tabLst/>
              <a:defRPr/>
            </a:pPr>
            <a:r>
              <a:rPr lang="en-US" altLang="en-US" sz="2400" kern="1200" dirty="0">
                <a:solidFill>
                  <a:schemeClr val="accent2"/>
                </a:solidFill>
                <a:latin typeface="Symbol" pitchFamily="18" charset="2"/>
              </a:rPr>
              <a:t>$</a:t>
            </a:r>
            <a:r>
              <a:rPr lang="en-US" altLang="en-US" sz="2400" kern="1200" dirty="0">
                <a:solidFill>
                  <a:schemeClr val="accent2"/>
                </a:solidFill>
                <a:latin typeface="Times New Roman" pitchFamily="18" charset="0"/>
              </a:rPr>
              <a:t>z </a:t>
            </a:r>
            <a:r>
              <a:rPr lang="en-US" altLang="en-US" sz="2400" kern="1200" dirty="0">
                <a:solidFill>
                  <a:schemeClr val="accent2"/>
                </a:solidFill>
                <a:latin typeface="Symbol" pitchFamily="18" charset="2"/>
              </a:rPr>
              <a:t>"</a:t>
            </a:r>
            <a:r>
              <a:rPr lang="en-US" altLang="en-US" sz="2400" kern="1200">
                <a:solidFill>
                  <a:schemeClr val="accent2"/>
                </a:solidFill>
                <a:latin typeface="Times New Roman" pitchFamily="18" charset="0"/>
              </a:rPr>
              <a:t>x (</a:t>
            </a:r>
            <a:r>
              <a:rPr lang="en-US" altLang="en-US" sz="2400" kern="1200" dirty="0">
                <a:solidFill>
                  <a:schemeClr val="accent2"/>
                </a:solidFill>
                <a:latin typeface="Times New Roman" pitchFamily="18" charset="0"/>
              </a:rPr>
              <a:t>P(x)</a:t>
            </a:r>
            <a:r>
              <a:rPr lang="en-US" altLang="en-US" sz="2400" kern="1200" baseline="-25000" dirty="0">
                <a:solidFill>
                  <a:schemeClr val="accent2"/>
                </a:solidFill>
                <a:latin typeface="Times New Roman" pitchFamily="18" charset="0"/>
              </a:rPr>
              <a:t> </a:t>
            </a:r>
            <a:r>
              <a:rPr lang="en-US" altLang="en-US" sz="2400" kern="1200" dirty="0">
                <a:solidFill>
                  <a:schemeClr val="accent2"/>
                </a:solidFill>
                <a:latin typeface="Times New Roman" pitchFamily="18" charset="0"/>
                <a:sym typeface="Symbol" panose="05050102010706020507" pitchFamily="18" charset="2"/>
              </a:rPr>
              <a:t> </a:t>
            </a:r>
            <a:r>
              <a:rPr lang="en-US" altLang="en-US" sz="2400" kern="1200" dirty="0">
                <a:solidFill>
                  <a:schemeClr val="accent2"/>
                </a:solidFill>
                <a:latin typeface="Times New Roman" pitchFamily="18" charset="0"/>
              </a:rPr>
              <a:t>P</a:t>
            </a:r>
            <a:r>
              <a:rPr lang="en-US" altLang="en-US" sz="2400" kern="1200" baseline="-25000" dirty="0">
                <a:solidFill>
                  <a:schemeClr val="accent2"/>
                </a:solidFill>
                <a:latin typeface="Times New Roman" pitchFamily="18" charset="0"/>
              </a:rPr>
              <a:t>1</a:t>
            </a:r>
            <a:r>
              <a:rPr lang="en-US" altLang="en-US" sz="2400" kern="1200" dirty="0">
                <a:solidFill>
                  <a:schemeClr val="accent2"/>
                </a:solidFill>
                <a:latin typeface="Times New Roman" pitchFamily="18" charset="0"/>
              </a:rPr>
              <a:t>(x</a:t>
            </a:r>
            <a:r>
              <a:rPr lang="en-US" altLang="en-US" sz="2400" kern="1200" baseline="-25000" dirty="0">
                <a:solidFill>
                  <a:schemeClr val="accent2"/>
                </a:solidFill>
                <a:latin typeface="Times New Roman" pitchFamily="18" charset="0"/>
              </a:rPr>
              <a:t>3</a:t>
            </a:r>
            <a:r>
              <a:rPr lang="en-US" altLang="en-US" sz="2400" kern="1200" dirty="0">
                <a:solidFill>
                  <a:schemeClr val="accent2"/>
                </a:solidFill>
                <a:latin typeface="Times New Roman" pitchFamily="18" charset="0"/>
              </a:rPr>
              <a:t>,z)) </a:t>
            </a:r>
            <a:r>
              <a:rPr lang="en-US" sz="2400" kern="1200" dirty="0">
                <a:latin typeface="Times New Roman" pitchFamily="18" charset="0"/>
              </a:rPr>
              <a:t>is a </a:t>
            </a:r>
            <a:r>
              <a:rPr lang="en-US" sz="2400" kern="1200" dirty="0">
                <a:solidFill>
                  <a:schemeClr val="tx2"/>
                </a:solidFill>
                <a:latin typeface="Times New Roman" pitchFamily="18" charset="0"/>
              </a:rPr>
              <a:t>Well Formed</a:t>
            </a:r>
            <a:r>
              <a:rPr lang="en-US" sz="2400" kern="1200" dirty="0">
                <a:latin typeface="Times New Roman" pitchFamily="18" charset="0"/>
              </a:rPr>
              <a:t> logical sentence.</a:t>
            </a:r>
          </a:p>
          <a:p>
            <a:pPr marL="457200" lvl="1" indent="-457200" eaLnBrk="1" hangingPunct="1">
              <a:spcBef>
                <a:spcPct val="0"/>
              </a:spcBef>
              <a:buNone/>
              <a:tabLst/>
              <a:defRPr/>
            </a:pPr>
            <a:r>
              <a:rPr lang="en-US" altLang="en-US" sz="2400" kern="1200" dirty="0">
                <a:solidFill>
                  <a:schemeClr val="accent2"/>
                </a:solidFill>
                <a:latin typeface="Times New Roman" pitchFamily="18" charset="0"/>
              </a:rPr>
              <a:t>z</a:t>
            </a:r>
            <a:r>
              <a:rPr lang="en-US" altLang="en-US" sz="2400" kern="1200" dirty="0">
                <a:solidFill>
                  <a:schemeClr val="accent2"/>
                </a:solidFill>
                <a:latin typeface="Symbol" pitchFamily="18" charset="2"/>
              </a:rPr>
              <a:t>$</a:t>
            </a:r>
            <a:r>
              <a:rPr lang="en-US" altLang="en-US" sz="2400" kern="1200" dirty="0">
                <a:solidFill>
                  <a:schemeClr val="accent2"/>
                </a:solidFill>
                <a:latin typeface="Times New Roman" pitchFamily="18" charset="0"/>
              </a:rPr>
              <a:t> )</a:t>
            </a:r>
            <a:r>
              <a:rPr lang="en-US" altLang="en-US" sz="2400" kern="1200" dirty="0" err="1">
                <a:solidFill>
                  <a:schemeClr val="accent2"/>
                </a:solidFill>
                <a:latin typeface="Times New Roman" pitchFamily="18" charset="0"/>
              </a:rPr>
              <a:t>P</a:t>
            </a:r>
            <a:r>
              <a:rPr lang="en-US" altLang="en-US" sz="2400" kern="1200" dirty="0" err="1">
                <a:solidFill>
                  <a:schemeClr val="accent2"/>
                </a:solidFill>
                <a:latin typeface="Symbol" pitchFamily="18" charset="2"/>
              </a:rPr>
              <a:t>$</a:t>
            </a:r>
            <a:r>
              <a:rPr lang="en-US" altLang="en-US" sz="2400" kern="1200" dirty="0" err="1">
                <a:solidFill>
                  <a:schemeClr val="accent2"/>
                </a:solidFill>
                <a:latin typeface="Times New Roman" pitchFamily="18" charset="0"/>
              </a:rPr>
              <a:t>x</a:t>
            </a:r>
            <a:r>
              <a:rPr lang="en-US" altLang="en-US" sz="2400" kern="1200" dirty="0">
                <a:solidFill>
                  <a:schemeClr val="accent2"/>
                </a:solidFill>
                <a:latin typeface="Times New Roman" pitchFamily="18" charset="0"/>
              </a:rPr>
              <a:t> </a:t>
            </a:r>
            <a:r>
              <a:rPr lang="en-US" sz="2400" kern="1200" dirty="0">
                <a:latin typeface="Times New Roman" pitchFamily="18" charset="0"/>
              </a:rPr>
              <a:t>is </a:t>
            </a:r>
            <a:r>
              <a:rPr lang="en-CA" sz="2400" kern="1200" dirty="0">
                <a:latin typeface="Times New Roman" pitchFamily="18" charset="0"/>
              </a:rPr>
              <a:t>not.</a:t>
            </a:r>
          </a:p>
          <a:p>
            <a:pPr marL="457200" lvl="1" indent="-457200" eaLnBrk="1" hangingPunct="1">
              <a:spcBef>
                <a:spcPct val="0"/>
              </a:spcBef>
              <a:buNone/>
              <a:tabLst/>
              <a:defRPr/>
            </a:pPr>
            <a:r>
              <a:rPr lang="en-CA" sz="2400" kern="1200" dirty="0">
                <a:solidFill>
                  <a:srgbClr val="FFC000"/>
                </a:solidFill>
                <a:latin typeface="Times New Roman" pitchFamily="18" charset="0"/>
              </a:rPr>
              <a:t>I hit ball </a:t>
            </a:r>
            <a:r>
              <a:rPr lang="en-US" sz="2400" kern="1200" dirty="0">
                <a:latin typeface="Times New Roman" pitchFamily="18" charset="0"/>
              </a:rPr>
              <a:t>is a </a:t>
            </a:r>
            <a:r>
              <a:rPr lang="en-US" sz="2400" kern="1200" dirty="0">
                <a:solidFill>
                  <a:schemeClr val="tx2"/>
                </a:solidFill>
                <a:latin typeface="Times New Roman" pitchFamily="18" charset="0"/>
              </a:rPr>
              <a:t>Well Formed</a:t>
            </a:r>
            <a:r>
              <a:rPr lang="en-US" sz="2400" kern="1200" dirty="0">
                <a:latin typeface="Times New Roman" pitchFamily="18" charset="0"/>
              </a:rPr>
              <a:t> </a:t>
            </a:r>
            <a:r>
              <a:rPr lang="en-US" sz="2400" dirty="0">
                <a:latin typeface="Times New Roman" panose="02020603050405020304" pitchFamily="18" charset="0"/>
                <a:cs typeface="Times New Roman" panose="02020603050405020304" pitchFamily="18" charset="0"/>
              </a:rPr>
              <a:t>English sentence.</a:t>
            </a:r>
            <a:endParaRPr lang="en-CA" sz="2400" kern="1200" dirty="0">
              <a:solidFill>
                <a:srgbClr val="FFC000"/>
              </a:solidFill>
              <a:latin typeface="Times New Roman" pitchFamily="18" charset="0"/>
            </a:endParaRPr>
          </a:p>
          <a:p>
            <a:pPr marL="457200" lvl="1" indent="-457200" eaLnBrk="1" hangingPunct="1">
              <a:spcBef>
                <a:spcPct val="0"/>
              </a:spcBef>
              <a:buNone/>
              <a:tabLst/>
              <a:defRPr/>
            </a:pPr>
            <a:r>
              <a:rPr lang="en-US" altLang="en-US" sz="2400" kern="1200" dirty="0">
                <a:solidFill>
                  <a:schemeClr val="accent2"/>
                </a:solidFill>
                <a:latin typeface="Times New Roman" pitchFamily="18" charset="0"/>
              </a:rPr>
              <a:t>hit I ball </a:t>
            </a:r>
            <a:r>
              <a:rPr lang="en-US" sz="2400" kern="1200" dirty="0">
                <a:latin typeface="Times New Roman" pitchFamily="18" charset="0"/>
              </a:rPr>
              <a:t>is </a:t>
            </a:r>
            <a:r>
              <a:rPr lang="en-CA" sz="2400" kern="1200" dirty="0">
                <a:latin typeface="Times New Roman" pitchFamily="18" charset="0"/>
              </a:rPr>
              <a:t>not.</a:t>
            </a:r>
          </a:p>
          <a:p>
            <a:pPr marL="457200" lvl="1" indent="-457200" eaLnBrk="1" hangingPunct="1">
              <a:spcBef>
                <a:spcPct val="0"/>
              </a:spcBef>
              <a:buNone/>
              <a:tabLst/>
              <a:defRPr/>
            </a:pPr>
            <a:r>
              <a:rPr lang="en-CA" sz="2400" dirty="0">
                <a:solidFill>
                  <a:srgbClr val="FFC000"/>
                </a:solidFill>
                <a:latin typeface="Times New Roman" panose="02020603050405020304" pitchFamily="18" charset="0"/>
                <a:cs typeface="Times New Roman" panose="02020603050405020304" pitchFamily="18" charset="0"/>
              </a:rPr>
              <a:t>public class HelloWorld { </a:t>
            </a:r>
            <a:br>
              <a:rPr lang="en-CA" sz="2400" dirty="0">
                <a:solidFill>
                  <a:srgbClr val="FFC000"/>
                </a:solidFill>
                <a:latin typeface="Times New Roman" panose="02020603050405020304" pitchFamily="18" charset="0"/>
                <a:cs typeface="Times New Roman" panose="02020603050405020304" pitchFamily="18" charset="0"/>
              </a:rPr>
            </a:br>
            <a:r>
              <a:rPr lang="en-CA" sz="2400" dirty="0">
                <a:solidFill>
                  <a:srgbClr val="FFC000"/>
                </a:solidFill>
                <a:latin typeface="Times New Roman" panose="02020603050405020304" pitchFamily="18" charset="0"/>
                <a:cs typeface="Times New Roman" panose="02020603050405020304" pitchFamily="18" charset="0"/>
              </a:rPr>
              <a:t>public static void main(String[] </a:t>
            </a:r>
            <a:r>
              <a:rPr lang="en-CA" sz="2400" dirty="0" err="1">
                <a:solidFill>
                  <a:srgbClr val="FFC000"/>
                </a:solidFill>
                <a:latin typeface="Times New Roman" panose="02020603050405020304" pitchFamily="18" charset="0"/>
                <a:cs typeface="Times New Roman" panose="02020603050405020304" pitchFamily="18" charset="0"/>
              </a:rPr>
              <a:t>args</a:t>
            </a:r>
            <a:r>
              <a:rPr lang="en-CA" sz="2400" dirty="0">
                <a:solidFill>
                  <a:srgbClr val="FFC000"/>
                </a:solidFill>
                <a:latin typeface="Times New Roman" panose="02020603050405020304" pitchFamily="18" charset="0"/>
                <a:cs typeface="Times New Roman" panose="02020603050405020304" pitchFamily="18" charset="0"/>
              </a:rPr>
              <a:t>) { </a:t>
            </a:r>
            <a:br>
              <a:rPr lang="en-CA" sz="2400" dirty="0">
                <a:solidFill>
                  <a:srgbClr val="FFC000"/>
                </a:solidFill>
                <a:latin typeface="Times New Roman" panose="02020603050405020304" pitchFamily="18" charset="0"/>
                <a:cs typeface="Times New Roman" panose="02020603050405020304" pitchFamily="18" charset="0"/>
              </a:rPr>
            </a:br>
            <a:r>
              <a:rPr lang="en-CA" sz="2400" dirty="0">
                <a:solidFill>
                  <a:srgbClr val="FFC000"/>
                </a:solidFill>
                <a:latin typeface="Times New Roman" panose="02020603050405020304" pitchFamily="18" charset="0"/>
                <a:cs typeface="Times New Roman" panose="02020603050405020304" pitchFamily="18" charset="0"/>
              </a:rPr>
              <a:t>      </a:t>
            </a:r>
            <a:r>
              <a:rPr lang="en-CA" sz="2400" dirty="0" err="1">
                <a:solidFill>
                  <a:srgbClr val="FFC000"/>
                </a:solidFill>
                <a:latin typeface="Times New Roman" panose="02020603050405020304" pitchFamily="18" charset="0"/>
                <a:cs typeface="Times New Roman" panose="02020603050405020304" pitchFamily="18" charset="0"/>
              </a:rPr>
              <a:t>System.out.println</a:t>
            </a:r>
            <a:r>
              <a:rPr lang="en-CA" sz="2400" dirty="0">
                <a:solidFill>
                  <a:srgbClr val="FFC000"/>
                </a:solidFill>
                <a:latin typeface="Times New Roman" panose="02020603050405020304" pitchFamily="18" charset="0"/>
                <a:cs typeface="Times New Roman" panose="02020603050405020304" pitchFamily="18" charset="0"/>
              </a:rPr>
              <a:t>("Hello, World!"); </a:t>
            </a:r>
            <a:br>
              <a:rPr lang="en-CA" sz="2400" dirty="0">
                <a:solidFill>
                  <a:srgbClr val="FFC000"/>
                </a:solidFill>
                <a:latin typeface="Times New Roman" panose="02020603050405020304" pitchFamily="18" charset="0"/>
                <a:cs typeface="Times New Roman" panose="02020603050405020304" pitchFamily="18" charset="0"/>
              </a:rPr>
            </a:br>
            <a:r>
              <a:rPr lang="en-CA" sz="2400" dirty="0">
                <a:solidFill>
                  <a:srgbClr val="FFC000"/>
                </a:solidFill>
                <a:latin typeface="Times New Roman" panose="02020603050405020304" pitchFamily="18" charset="0"/>
                <a:cs typeface="Times New Roman" panose="02020603050405020304" pitchFamily="18" charset="0"/>
              </a:rPr>
              <a:t>}</a:t>
            </a:r>
          </a:p>
          <a:p>
            <a:pPr marL="457200" lvl="1" indent="-457200" eaLnBrk="1" hangingPunct="1">
              <a:spcBef>
                <a:spcPct val="0"/>
              </a:spcBef>
              <a:buNone/>
              <a:tabLst/>
              <a:defRPr/>
            </a:pPr>
            <a:r>
              <a:rPr lang="en-CA" sz="2400" dirty="0">
                <a:solidFill>
                  <a:srgbClr val="FFC000"/>
                </a:solidFill>
                <a:latin typeface="Times New Roman" panose="02020603050405020304" pitchFamily="18" charset="0"/>
                <a:cs typeface="Times New Roman" panose="02020603050405020304" pitchFamily="18" charset="0"/>
              </a:rPr>
              <a:t>} </a:t>
            </a:r>
            <a:r>
              <a:rPr lang="en-US" sz="2400" kern="1200" dirty="0">
                <a:latin typeface="Times New Roman" pitchFamily="18" charset="0"/>
              </a:rPr>
              <a:t>is a </a:t>
            </a:r>
            <a:r>
              <a:rPr lang="en-US" sz="2400" kern="1200" dirty="0">
                <a:solidFill>
                  <a:schemeClr val="tx2"/>
                </a:solidFill>
                <a:latin typeface="Times New Roman" pitchFamily="18" charset="0"/>
              </a:rPr>
              <a:t>Well Formed</a:t>
            </a:r>
            <a:r>
              <a:rPr lang="en-US" sz="2400" kern="1200" dirty="0">
                <a:latin typeface="Times New Roman" pitchFamily="18" charset="0"/>
              </a:rPr>
              <a:t> </a:t>
            </a:r>
            <a:r>
              <a:rPr lang="en-US" sz="2400" dirty="0">
                <a:latin typeface="Times New Roman" panose="02020603050405020304" pitchFamily="18" charset="0"/>
                <a:cs typeface="Times New Roman" panose="02020603050405020304" pitchFamily="18" charset="0"/>
              </a:rPr>
              <a:t>Java program.</a:t>
            </a:r>
          </a:p>
          <a:p>
            <a:pPr marL="457200" lvl="1" indent="-457200" eaLnBrk="1" hangingPunct="1">
              <a:spcBef>
                <a:spcPct val="0"/>
              </a:spcBef>
              <a:buNone/>
              <a:tabLst/>
              <a:defRPr/>
            </a:pPr>
            <a:r>
              <a:rPr lang="en-CA" sz="2400" dirty="0">
                <a:solidFill>
                  <a:srgbClr val="FFC000"/>
                </a:solidFill>
                <a:latin typeface="Times New Roman" panose="02020603050405020304" pitchFamily="18" charset="0"/>
                <a:cs typeface="Times New Roman" panose="02020603050405020304" pitchFamily="18" charset="0"/>
              </a:rPr>
              <a:t>print("Hello, World!") </a:t>
            </a:r>
            <a:r>
              <a:rPr lang="en-US" sz="2400" kern="1200" dirty="0">
                <a:latin typeface="Times New Roman" pitchFamily="18" charset="0"/>
              </a:rPr>
              <a:t>is great Python but not Java</a:t>
            </a:r>
            <a:r>
              <a:rPr lang="en-CA" sz="2400" kern="1200" dirty="0">
                <a:latin typeface="Times New Roman" pitchFamily="18" charset="0"/>
              </a:rPr>
              <a:t>.</a:t>
            </a:r>
            <a:endParaRPr lang="en-CA" sz="2400" kern="1200" dirty="0">
              <a:solidFill>
                <a:srgbClr val="FFC000"/>
              </a:solidFill>
              <a:latin typeface="Times New Roman" panose="02020603050405020304" pitchFamily="18" charset="0"/>
              <a:cs typeface="Times New Roman" panose="02020603050405020304" pitchFamily="18" charset="0"/>
            </a:endParaRPr>
          </a:p>
          <a:p>
            <a:pPr marL="457200" lvl="1" indent="-457200" eaLnBrk="1" hangingPunct="1">
              <a:spcBef>
                <a:spcPct val="0"/>
              </a:spcBef>
              <a:buNone/>
              <a:tabLst/>
              <a:defRPr/>
            </a:pPr>
            <a:endParaRPr lang="en-CA" sz="2400" kern="1200" dirty="0">
              <a:latin typeface="Times New Roman" pitchFamily="18" charset="0"/>
            </a:endParaRPr>
          </a:p>
          <a:p>
            <a:pPr marL="457200" lvl="1" indent="-457200" eaLnBrk="1" hangingPunct="1">
              <a:spcBef>
                <a:spcPct val="0"/>
              </a:spcBef>
              <a:buNone/>
              <a:tabLst/>
              <a:defRPr/>
            </a:pPr>
            <a:r>
              <a:rPr lang="en-CA" sz="2400" kern="1200" dirty="0">
                <a:latin typeface="Times New Roman" pitchFamily="18" charset="0"/>
              </a:rPr>
              <a:t>We define “well formed”  syntax </a:t>
            </a:r>
            <a:br>
              <a:rPr lang="en-CA" sz="2400" kern="1200" dirty="0">
                <a:latin typeface="Times New Roman" pitchFamily="18" charset="0"/>
              </a:rPr>
            </a:br>
            <a:r>
              <a:rPr lang="en-CA" sz="2400" kern="1200" dirty="0">
                <a:latin typeface="Times New Roman" pitchFamily="18" charset="0"/>
              </a:rPr>
              <a:t>and parse it to understand it </a:t>
            </a:r>
            <a:br>
              <a:rPr lang="en-CA" sz="2400" kern="1200" dirty="0">
                <a:latin typeface="Times New Roman" pitchFamily="18" charset="0"/>
              </a:rPr>
            </a:br>
            <a:r>
              <a:rPr lang="en-CA" sz="2400" kern="1200" dirty="0">
                <a:latin typeface="Times New Roman" pitchFamily="18" charset="0"/>
              </a:rPr>
              <a:t>    in this same recursive structural way.</a:t>
            </a:r>
          </a:p>
          <a:p>
            <a:pPr marL="457200" lvl="1" indent="-457200" eaLnBrk="1" hangingPunct="1">
              <a:spcBef>
                <a:spcPct val="0"/>
              </a:spcBef>
              <a:buNone/>
              <a:tabLst/>
              <a:defRPr/>
            </a:pPr>
            <a:endParaRPr lang="en-CA" sz="2400" kern="1200" dirty="0">
              <a:latin typeface="Times New Roman" pitchFamily="18" charset="0"/>
            </a:endParaRPr>
          </a:p>
        </p:txBody>
      </p:sp>
    </p:spTree>
    <p:extLst>
      <p:ext uri="{BB962C8B-B14F-4D97-AF65-F5344CB8AC3E}">
        <p14:creationId xmlns:p14="http://schemas.microsoft.com/office/powerpoint/2010/main" val="1249469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1">
                                            <p:txEl>
                                              <p:pRg st="0" end="0"/>
                                            </p:txEl>
                                          </p:spTgt>
                                        </p:tgtEl>
                                        <p:attrNameLst>
                                          <p:attrName>style.visibility</p:attrName>
                                        </p:attrNameLst>
                                      </p:cBhvr>
                                      <p:to>
                                        <p:strVal val="visible"/>
                                      </p:to>
                                    </p:set>
                                    <p:anim calcmode="lin" valueType="num">
                                      <p:cBhvr additive="base">
                                        <p:cTn id="1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1">
                                            <p:txEl>
                                              <p:pRg st="1" end="1"/>
                                            </p:txEl>
                                          </p:spTgt>
                                        </p:tgtEl>
                                        <p:attrNameLst>
                                          <p:attrName>style.visibility</p:attrName>
                                        </p:attrNameLst>
                                      </p:cBhvr>
                                      <p:to>
                                        <p:strVal val="visible"/>
                                      </p:to>
                                    </p:set>
                                    <p:anim calcmode="lin" valueType="num">
                                      <p:cBhvr additive="base">
                                        <p:cTn id="21"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1">
                                            <p:txEl>
                                              <p:pRg st="2" end="2"/>
                                            </p:txEl>
                                          </p:spTgt>
                                        </p:tgtEl>
                                        <p:attrNameLst>
                                          <p:attrName>style.visibility</p:attrName>
                                        </p:attrNameLst>
                                      </p:cBhvr>
                                      <p:to>
                                        <p:strVal val="visible"/>
                                      </p:to>
                                    </p:set>
                                    <p:anim calcmode="lin" valueType="num">
                                      <p:cBhvr additive="base">
                                        <p:cTn id="27"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1">
                                            <p:txEl>
                                              <p:pRg st="3" end="3"/>
                                            </p:txEl>
                                          </p:spTgt>
                                        </p:tgtEl>
                                        <p:attrNameLst>
                                          <p:attrName>style.visibility</p:attrName>
                                        </p:attrNameLst>
                                      </p:cBhvr>
                                      <p:to>
                                        <p:strVal val="visible"/>
                                      </p:to>
                                    </p:set>
                                    <p:anim calcmode="lin" valueType="num">
                                      <p:cBhvr additive="base">
                                        <p:cTn id="33" dur="5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1">
                                            <p:txEl>
                                              <p:pRg st="4" end="4"/>
                                            </p:txEl>
                                          </p:spTgt>
                                        </p:tgtEl>
                                        <p:attrNameLst>
                                          <p:attrName>style.visibility</p:attrName>
                                        </p:attrNameLst>
                                      </p:cBhvr>
                                      <p:to>
                                        <p:strVal val="visible"/>
                                      </p:to>
                                    </p:set>
                                    <p:anim calcmode="lin" valueType="num">
                                      <p:cBhvr additive="base">
                                        <p:cTn id="39"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21">
                                            <p:txEl>
                                              <p:pRg st="5" end="5"/>
                                            </p:txEl>
                                          </p:spTgt>
                                        </p:tgtEl>
                                        <p:attrNameLst>
                                          <p:attrName>style.visibility</p:attrName>
                                        </p:attrNameLst>
                                      </p:cBhvr>
                                      <p:to>
                                        <p:strVal val="visible"/>
                                      </p:to>
                                    </p:set>
                                    <p:anim calcmode="lin" valueType="num">
                                      <p:cBhvr additive="base">
                                        <p:cTn id="45"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21">
                                            <p:txEl>
                                              <p:pRg st="6" end="6"/>
                                            </p:txEl>
                                          </p:spTgt>
                                        </p:tgtEl>
                                        <p:attrNameLst>
                                          <p:attrName>style.visibility</p:attrName>
                                        </p:attrNameLst>
                                      </p:cBhvr>
                                      <p:to>
                                        <p:strVal val="visible"/>
                                      </p:to>
                                    </p:set>
                                    <p:anim calcmode="lin" valueType="num">
                                      <p:cBhvr additive="base">
                                        <p:cTn id="51" dur="500" fill="hold"/>
                                        <p:tgtEl>
                                          <p:spTgt spid="21">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1">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1">
                                            <p:txEl>
                                              <p:pRg st="7" end="7"/>
                                            </p:txEl>
                                          </p:spTgt>
                                        </p:tgtEl>
                                        <p:attrNameLst>
                                          <p:attrName>style.visibility</p:attrName>
                                        </p:attrNameLst>
                                      </p:cBhvr>
                                      <p:to>
                                        <p:strVal val="visible"/>
                                      </p:to>
                                    </p:set>
                                    <p:anim calcmode="lin" valueType="num">
                                      <p:cBhvr additive="base">
                                        <p:cTn id="55" dur="500" fill="hold"/>
                                        <p:tgtEl>
                                          <p:spTgt spid="21">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1">
                                            <p:txEl>
                                              <p:pRg st="8" end="8"/>
                                            </p:txEl>
                                          </p:spTgt>
                                        </p:tgtEl>
                                        <p:attrNameLst>
                                          <p:attrName>style.visibility</p:attrName>
                                        </p:attrNameLst>
                                      </p:cBhvr>
                                      <p:to>
                                        <p:strVal val="visible"/>
                                      </p:to>
                                    </p:set>
                                    <p:anim calcmode="lin" valueType="num">
                                      <p:cBhvr additive="base">
                                        <p:cTn id="61" dur="500" fill="hold"/>
                                        <p:tgtEl>
                                          <p:spTgt spid="21">
                                            <p:txEl>
                                              <p:pRg st="8" end="8"/>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1">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1">
                                            <p:txEl>
                                              <p:pRg st="10" end="10"/>
                                            </p:txEl>
                                          </p:spTgt>
                                        </p:tgtEl>
                                        <p:attrNameLst>
                                          <p:attrName>style.visibility</p:attrName>
                                        </p:attrNameLst>
                                      </p:cBhvr>
                                      <p:to>
                                        <p:strVal val="visible"/>
                                      </p:to>
                                    </p:set>
                                    <p:anim calcmode="lin" valueType="num">
                                      <p:cBhvr additive="base">
                                        <p:cTn id="67" dur="500" fill="hold"/>
                                        <p:tgtEl>
                                          <p:spTgt spid="21">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1">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457200" y="229616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altLang="en-US" sz="4400" kern="0" dirty="0">
                <a:solidFill>
                  <a:srgbClr val="FFFF00"/>
                </a:solidFill>
                <a:latin typeface="Times New Roman"/>
              </a:rPr>
              <a:t>End</a:t>
            </a:r>
            <a:endParaRPr lang="en-CA" altLang="en-US" sz="3200" kern="0" dirty="0">
              <a:solidFill>
                <a:srgbClr val="FFFF00"/>
              </a:solidFill>
              <a:latin typeface="Times New Roman"/>
            </a:endParaRPr>
          </a:p>
        </p:txBody>
      </p:sp>
    </p:spTree>
    <p:extLst>
      <p:ext uri="{BB962C8B-B14F-4D97-AF65-F5344CB8AC3E}">
        <p14:creationId xmlns:p14="http://schemas.microsoft.com/office/powerpoint/2010/main" val="14352759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“A string with at most </a:t>
            </a:r>
            <a:r>
              <a:rPr lang="en-CA" altLang="en-US" sz="2400" dirty="0" err="1">
                <a:solidFill>
                  <a:srgbClr val="FFC000"/>
                </a:solidFill>
              </a:rPr>
              <a:t>i</a:t>
            </a:r>
            <a:r>
              <a:rPr lang="en-CA" altLang="en-US" sz="2400" dirty="0">
                <a:solidFill>
                  <a:srgbClr val="FFFFFF"/>
                </a:solidFill>
              </a:rPr>
              <a:t> characters is syntactically correct</a:t>
            </a:r>
            <a:br>
              <a:rPr lang="en-CA" altLang="en-US" sz="2400" dirty="0">
                <a:solidFill>
                  <a:srgbClr val="FFFFFF"/>
                </a:solidFill>
              </a:rPr>
            </a:br>
            <a:r>
              <a:rPr lang="en-CA" altLang="en-US" sz="2400" dirty="0">
                <a:solidFill>
                  <a:srgbClr val="FFFFFF"/>
                </a:solidFill>
              </a:rPr>
              <a:t>             iff it can be parsed from the grammar.”</a:t>
            </a:r>
            <a:endParaRPr lang="en-CA" altLang="en-US" sz="2400" dirty="0">
              <a:solidFill>
                <a:srgbClr val="FFC000"/>
              </a:solidFill>
            </a:endParaRP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“Every planar graph with </a:t>
            </a:r>
            <a:r>
              <a:rPr lang="en-CA" altLang="en-US" sz="2400" dirty="0" err="1">
                <a:solidFill>
                  <a:srgbClr val="FFC000"/>
                </a:solidFill>
              </a:rPr>
              <a:t>i</a:t>
            </a:r>
            <a:r>
              <a:rPr lang="en-CA" altLang="en-US" sz="2400" dirty="0">
                <a:solidFill>
                  <a:srgbClr val="FFFFFF"/>
                </a:solidFill>
              </a:rPr>
              <a:t> nodes </a:t>
            </a:r>
            <a:br>
              <a:rPr lang="en-CA" altLang="en-US" sz="2400" dirty="0">
                <a:solidFill>
                  <a:srgbClr val="FFFFFF"/>
                </a:solidFill>
              </a:rPr>
            </a:br>
            <a:r>
              <a:rPr lang="en-CA" altLang="en-US" sz="2400" dirty="0">
                <a:solidFill>
                  <a:srgbClr val="FFFFFF"/>
                </a:solidFill>
              </a:rPr>
              <a:t>             can be bichromatically coloured with at most 6 colours.”</a:t>
            </a:r>
          </a:p>
          <a:p>
            <a:pPr marL="342900" indent="-342900" algn="l" eaLnBrk="1" hangingPunct="1">
              <a:buFont typeface="Arial" panose="020B0604020202020204" pitchFamily="34" charset="0"/>
              <a:buChar char="•"/>
              <a:defRPr/>
            </a:pPr>
            <a:endParaRPr lang="en-CA" altLang="en-US" sz="2400" dirty="0">
              <a:solidFill>
                <a:srgbClr val="FFFFFF"/>
              </a:solidFill>
            </a:endParaRPr>
          </a:p>
          <a:p>
            <a:pPr marL="342900" indent="-342900" algn="l" eaLnBrk="1" hangingPunct="1">
              <a:buFont typeface="Arial" panose="020B0604020202020204" pitchFamily="34" charset="0"/>
              <a:buChar char="•"/>
              <a:defRPr/>
            </a:pPr>
            <a:endParaRPr lang="en-CA" altLang="en-US" sz="2400" dirty="0">
              <a:solidFill>
                <a:srgbClr val="FFFFFF"/>
              </a:solidFill>
            </a:endParaRPr>
          </a:p>
        </p:txBody>
      </p:sp>
      <p:grpSp>
        <p:nvGrpSpPr>
          <p:cNvPr id="51" name="Group 50">
            <a:extLst>
              <a:ext uri="{FF2B5EF4-FFF2-40B4-BE49-F238E27FC236}">
                <a16:creationId xmlns:a16="http://schemas.microsoft.com/office/drawing/2014/main" id="{DA044A63-1CC3-4CCA-A136-D3868DC774DA}"/>
              </a:ext>
            </a:extLst>
          </p:cNvPr>
          <p:cNvGrpSpPr/>
          <p:nvPr/>
        </p:nvGrpSpPr>
        <p:grpSpPr>
          <a:xfrm>
            <a:off x="4197006" y="5268029"/>
            <a:ext cx="1853376" cy="1589971"/>
            <a:chOff x="4495800" y="4572000"/>
            <a:chExt cx="2514600" cy="2155758"/>
          </a:xfrm>
        </p:grpSpPr>
        <p:grpSp>
          <p:nvGrpSpPr>
            <p:cNvPr id="52" name="Group 51">
              <a:extLst>
                <a:ext uri="{FF2B5EF4-FFF2-40B4-BE49-F238E27FC236}">
                  <a16:creationId xmlns:a16="http://schemas.microsoft.com/office/drawing/2014/main" id="{B41A2588-62F8-4BC7-ADAF-3F48CE4E072E}"/>
                </a:ext>
              </a:extLst>
            </p:cNvPr>
            <p:cNvGrpSpPr/>
            <p:nvPr/>
          </p:nvGrpSpPr>
          <p:grpSpPr>
            <a:xfrm>
              <a:off x="4495800" y="4572000"/>
              <a:ext cx="2514600" cy="2155758"/>
              <a:chOff x="4495800" y="4572000"/>
              <a:chExt cx="2514600" cy="2155758"/>
            </a:xfrm>
          </p:grpSpPr>
          <p:sp>
            <p:nvSpPr>
              <p:cNvPr id="66" name="Rectangle 65">
                <a:extLst>
                  <a:ext uri="{FF2B5EF4-FFF2-40B4-BE49-F238E27FC236}">
                    <a16:creationId xmlns:a16="http://schemas.microsoft.com/office/drawing/2014/main" id="{6E3D0E92-FA76-455E-800D-876BA0347611}"/>
                  </a:ext>
                </a:extLst>
              </p:cNvPr>
              <p:cNvSpPr/>
              <p:nvPr/>
            </p:nvSpPr>
            <p:spPr bwMode="auto">
              <a:xfrm>
                <a:off x="4495800" y="4572000"/>
                <a:ext cx="2514600" cy="2155758"/>
              </a:xfrm>
              <a:prstGeom prst="rect">
                <a:avLst/>
              </a:prstGeom>
              <a:solidFill>
                <a:schemeClr val="tx1"/>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pic>
            <p:nvPicPr>
              <p:cNvPr id="67" name="Picture 4" descr="IcosahedralGraph">
                <a:extLst>
                  <a:ext uri="{FF2B5EF4-FFF2-40B4-BE49-F238E27FC236}">
                    <a16:creationId xmlns:a16="http://schemas.microsoft.com/office/drawing/2014/main" id="{02D8D258-8D08-4860-9FC9-C99DB10FA78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39916" y="4610496"/>
                <a:ext cx="2382253" cy="2078767"/>
              </a:xfrm>
              <a:prstGeom prst="rect">
                <a:avLst/>
              </a:prstGeom>
              <a:noFill/>
              <a:extLst>
                <a:ext uri="{909E8E84-426E-40DD-AFC4-6F175D3DCCD1}">
                  <a14:hiddenFill xmlns:a14="http://schemas.microsoft.com/office/drawing/2010/main">
                    <a:solidFill>
                      <a:srgbClr val="FFFFFF"/>
                    </a:solidFill>
                  </a14:hiddenFill>
                </a:ext>
              </a:extLst>
            </p:spPr>
          </p:pic>
          <p:sp>
            <p:nvSpPr>
              <p:cNvPr id="68" name="Oval 10">
                <a:extLst>
                  <a:ext uri="{FF2B5EF4-FFF2-40B4-BE49-F238E27FC236}">
                    <a16:creationId xmlns:a16="http://schemas.microsoft.com/office/drawing/2014/main" id="{48435DE7-61E2-419B-BABD-3A7EFE6F2D1D}"/>
                  </a:ext>
                </a:extLst>
              </p:cNvPr>
              <p:cNvSpPr>
                <a:spLocks noChangeArrowheads="1"/>
              </p:cNvSpPr>
              <p:nvPr/>
            </p:nvSpPr>
            <p:spPr bwMode="auto">
              <a:xfrm>
                <a:off x="4539915" y="6581107"/>
                <a:ext cx="132347" cy="115487"/>
              </a:xfrm>
              <a:prstGeom prst="ellipse">
                <a:avLst/>
              </a:prstGeom>
              <a:solidFill>
                <a:srgbClr val="FF0000"/>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53" name="Oval 10">
              <a:extLst>
                <a:ext uri="{FF2B5EF4-FFF2-40B4-BE49-F238E27FC236}">
                  <a16:creationId xmlns:a16="http://schemas.microsoft.com/office/drawing/2014/main" id="{835585D1-9702-4AF7-A85E-938051651BB6}"/>
                </a:ext>
              </a:extLst>
            </p:cNvPr>
            <p:cNvSpPr>
              <a:spLocks noChangeArrowheads="1"/>
            </p:cNvSpPr>
            <p:nvPr/>
          </p:nvSpPr>
          <p:spPr bwMode="auto">
            <a:xfrm>
              <a:off x="5318126" y="5689999"/>
              <a:ext cx="132347" cy="115487"/>
            </a:xfrm>
            <a:prstGeom prst="ellipse">
              <a:avLst/>
            </a:prstGeom>
            <a:solidFill>
              <a:srgbClr val="FF00FF"/>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4" name="Oval 10">
              <a:extLst>
                <a:ext uri="{FF2B5EF4-FFF2-40B4-BE49-F238E27FC236}">
                  <a16:creationId xmlns:a16="http://schemas.microsoft.com/office/drawing/2014/main" id="{C8864B13-DF67-468E-9B5D-5532940DEC2C}"/>
                </a:ext>
              </a:extLst>
            </p:cNvPr>
            <p:cNvSpPr>
              <a:spLocks noChangeArrowheads="1"/>
            </p:cNvSpPr>
            <p:nvPr/>
          </p:nvSpPr>
          <p:spPr bwMode="auto">
            <a:xfrm>
              <a:off x="5704098" y="4610096"/>
              <a:ext cx="132347" cy="115487"/>
            </a:xfrm>
            <a:prstGeom prst="ellipse">
              <a:avLst/>
            </a:prstGeom>
            <a:solidFill>
              <a:srgbClr val="66FF66"/>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5" name="Oval 10">
              <a:extLst>
                <a:ext uri="{FF2B5EF4-FFF2-40B4-BE49-F238E27FC236}">
                  <a16:creationId xmlns:a16="http://schemas.microsoft.com/office/drawing/2014/main" id="{ADC8A67E-24A3-4BE3-8C7F-1AF6C58D5D47}"/>
                </a:ext>
              </a:extLst>
            </p:cNvPr>
            <p:cNvSpPr>
              <a:spLocks noChangeArrowheads="1"/>
            </p:cNvSpPr>
            <p:nvPr/>
          </p:nvSpPr>
          <p:spPr bwMode="auto">
            <a:xfrm>
              <a:off x="6801853" y="6564714"/>
              <a:ext cx="132347" cy="115487"/>
            </a:xfrm>
            <a:prstGeom prst="ellipse">
              <a:avLst/>
            </a:prstGeom>
            <a:solidFill>
              <a:srgbClr val="FF00FF"/>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7" name="Oval 10">
              <a:extLst>
                <a:ext uri="{FF2B5EF4-FFF2-40B4-BE49-F238E27FC236}">
                  <a16:creationId xmlns:a16="http://schemas.microsoft.com/office/drawing/2014/main" id="{55857E53-B970-4FB6-B6C3-BB88BB3BD6C6}"/>
                </a:ext>
              </a:extLst>
            </p:cNvPr>
            <p:cNvSpPr>
              <a:spLocks noChangeArrowheads="1"/>
            </p:cNvSpPr>
            <p:nvPr/>
          </p:nvSpPr>
          <p:spPr bwMode="auto">
            <a:xfrm>
              <a:off x="5563603" y="5715000"/>
              <a:ext cx="132347" cy="115487"/>
            </a:xfrm>
            <a:prstGeom prst="ellipse">
              <a:avLst/>
            </a:prstGeom>
            <a:solidFill>
              <a:srgbClr val="FF0000"/>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8" name="Oval 10">
              <a:extLst>
                <a:ext uri="{FF2B5EF4-FFF2-40B4-BE49-F238E27FC236}">
                  <a16:creationId xmlns:a16="http://schemas.microsoft.com/office/drawing/2014/main" id="{7C8BC3E9-C48D-4C32-B5C2-DB53EF9A6589}"/>
                </a:ext>
              </a:extLst>
            </p:cNvPr>
            <p:cNvSpPr>
              <a:spLocks noChangeArrowheads="1"/>
            </p:cNvSpPr>
            <p:nvPr/>
          </p:nvSpPr>
          <p:spPr bwMode="auto">
            <a:xfrm>
              <a:off x="5772150" y="5708650"/>
              <a:ext cx="132347" cy="115487"/>
            </a:xfrm>
            <a:prstGeom prst="ellipse">
              <a:avLst/>
            </a:prstGeom>
            <a:solidFill>
              <a:srgbClr val="66FF66"/>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9" name="Oval 10">
              <a:extLst>
                <a:ext uri="{FF2B5EF4-FFF2-40B4-BE49-F238E27FC236}">
                  <a16:creationId xmlns:a16="http://schemas.microsoft.com/office/drawing/2014/main" id="{0BCE022B-833B-49ED-A39F-D345BA9C4491}"/>
                </a:ext>
              </a:extLst>
            </p:cNvPr>
            <p:cNvSpPr>
              <a:spLocks noChangeArrowheads="1"/>
            </p:cNvSpPr>
            <p:nvPr/>
          </p:nvSpPr>
          <p:spPr bwMode="auto">
            <a:xfrm>
              <a:off x="6018797" y="5695950"/>
              <a:ext cx="132347" cy="115487"/>
            </a:xfrm>
            <a:prstGeom prst="ellipse">
              <a:avLst/>
            </a:prstGeom>
            <a:solidFill>
              <a:srgbClr val="FF0000"/>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1" name="Oval 10">
              <a:extLst>
                <a:ext uri="{FF2B5EF4-FFF2-40B4-BE49-F238E27FC236}">
                  <a16:creationId xmlns:a16="http://schemas.microsoft.com/office/drawing/2014/main" id="{EAC06E2E-508B-4059-9F5C-51CBD3677DF7}"/>
                </a:ext>
              </a:extLst>
            </p:cNvPr>
            <p:cNvSpPr>
              <a:spLocks noChangeArrowheads="1"/>
            </p:cNvSpPr>
            <p:nvPr/>
          </p:nvSpPr>
          <p:spPr bwMode="auto">
            <a:xfrm>
              <a:off x="5670551" y="5892800"/>
              <a:ext cx="132347" cy="115487"/>
            </a:xfrm>
            <a:prstGeom prst="ellipse">
              <a:avLst/>
            </a:prstGeom>
            <a:solidFill>
              <a:srgbClr val="FF00FF"/>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2" name="Oval 10">
              <a:extLst>
                <a:ext uri="{FF2B5EF4-FFF2-40B4-BE49-F238E27FC236}">
                  <a16:creationId xmlns:a16="http://schemas.microsoft.com/office/drawing/2014/main" id="{108293EB-7693-478A-A9D9-A2FD30A6BF00}"/>
                </a:ext>
              </a:extLst>
            </p:cNvPr>
            <p:cNvSpPr>
              <a:spLocks noChangeArrowheads="1"/>
            </p:cNvSpPr>
            <p:nvPr/>
          </p:nvSpPr>
          <p:spPr bwMode="auto">
            <a:xfrm>
              <a:off x="5411204" y="5994400"/>
              <a:ext cx="132347" cy="115487"/>
            </a:xfrm>
            <a:prstGeom prst="ellipse">
              <a:avLst/>
            </a:prstGeom>
            <a:solidFill>
              <a:schemeClr val="accent2"/>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3" name="Oval 10">
              <a:extLst>
                <a:ext uri="{FF2B5EF4-FFF2-40B4-BE49-F238E27FC236}">
                  <a16:creationId xmlns:a16="http://schemas.microsoft.com/office/drawing/2014/main" id="{40FBA637-6E3F-4FCC-BA43-B4F695463663}"/>
                </a:ext>
              </a:extLst>
            </p:cNvPr>
            <p:cNvSpPr>
              <a:spLocks noChangeArrowheads="1"/>
            </p:cNvSpPr>
            <p:nvPr/>
          </p:nvSpPr>
          <p:spPr bwMode="auto">
            <a:xfrm>
              <a:off x="5690603" y="6153150"/>
              <a:ext cx="132347" cy="115487"/>
            </a:xfrm>
            <a:prstGeom prst="ellipse">
              <a:avLst/>
            </a:prstGeom>
            <a:solidFill>
              <a:srgbClr val="66FF66"/>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4" name="Oval 10">
              <a:extLst>
                <a:ext uri="{FF2B5EF4-FFF2-40B4-BE49-F238E27FC236}">
                  <a16:creationId xmlns:a16="http://schemas.microsoft.com/office/drawing/2014/main" id="{150A9E3F-5DE8-4EDA-ACB2-54999B206946}"/>
                </a:ext>
              </a:extLst>
            </p:cNvPr>
            <p:cNvSpPr>
              <a:spLocks noChangeArrowheads="1"/>
            </p:cNvSpPr>
            <p:nvPr/>
          </p:nvSpPr>
          <p:spPr bwMode="auto">
            <a:xfrm>
              <a:off x="5970003" y="5975350"/>
              <a:ext cx="132347" cy="115487"/>
            </a:xfrm>
            <a:prstGeom prst="ellipse">
              <a:avLst/>
            </a:prstGeom>
            <a:solidFill>
              <a:schemeClr val="accent2"/>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5" name="Oval 10">
              <a:extLst>
                <a:ext uri="{FF2B5EF4-FFF2-40B4-BE49-F238E27FC236}">
                  <a16:creationId xmlns:a16="http://schemas.microsoft.com/office/drawing/2014/main" id="{B0E01B37-54FE-4B64-A33B-BF21A65AA594}"/>
                </a:ext>
              </a:extLst>
            </p:cNvPr>
            <p:cNvSpPr>
              <a:spLocks noChangeArrowheads="1"/>
            </p:cNvSpPr>
            <p:nvPr/>
          </p:nvSpPr>
          <p:spPr bwMode="auto">
            <a:xfrm>
              <a:off x="5683250" y="5397500"/>
              <a:ext cx="132347" cy="115487"/>
            </a:xfrm>
            <a:prstGeom prst="ellipse">
              <a:avLst/>
            </a:prstGeom>
            <a:solidFill>
              <a:schemeClr val="accent2"/>
            </a:solidFill>
            <a:ln>
              <a:noFill/>
            </a:ln>
          </p:spPr>
          <p:txBody>
            <a:bodyPr wrap="squar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69" name="Rectangle 5">
            <a:extLst>
              <a:ext uri="{FF2B5EF4-FFF2-40B4-BE49-F238E27FC236}">
                <a16:creationId xmlns:a16="http://schemas.microsoft.com/office/drawing/2014/main" id="{936FC3D5-F902-4E42-9F2C-32DE665BBE9B}"/>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40" name="Text Box 21">
            <a:extLst>
              <a:ext uri="{FF2B5EF4-FFF2-40B4-BE49-F238E27FC236}">
                <a16:creationId xmlns:a16="http://schemas.microsoft.com/office/drawing/2014/main" id="{84B9B754-EC5F-4EA5-A3E2-7921C77DD731}"/>
              </a:ext>
            </a:extLst>
          </p:cNvPr>
          <p:cNvSpPr txBox="1">
            <a:spLocks noChangeArrowheads="1"/>
          </p:cNvSpPr>
          <p:nvPr/>
        </p:nvSpPr>
        <p:spPr bwMode="auto">
          <a:xfrm>
            <a:off x="1612213" y="5256088"/>
            <a:ext cx="6541187" cy="4116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ea typeface="+mn-ea"/>
              </a:rPr>
              <a:t>Formula:       </a:t>
            </a:r>
            <a:r>
              <a:rPr kumimoji="0" lang="en-US" altLang="en-US" sz="1600" b="0" i="0" u="none" strike="noStrike" kern="1200" cap="none" spc="0" normalizeH="0" baseline="0" noProof="0" dirty="0">
                <a:ln>
                  <a:noFill/>
                </a:ln>
                <a:solidFill>
                  <a:srgbClr val="FFFFFF"/>
                </a:solidFill>
                <a:effectLst/>
                <a:uLnTx/>
                <a:uFillTx/>
                <a:ea typeface="+mn-ea"/>
              </a:rPr>
              <a:t>eg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rPr>
              <a:t>"</a:t>
            </a:r>
            <a:r>
              <a:rPr kumimoji="0" lang="en-US" altLang="en-US" sz="1600" b="0" i="0" u="none" strike="noStrike" kern="1200" cap="none" spc="0" normalizeH="0" baseline="0" noProof="0" dirty="0">
                <a:ln>
                  <a:noFill/>
                </a:ln>
                <a:solidFill>
                  <a:srgbClr val="FFC000"/>
                </a:solidFill>
                <a:effectLst/>
                <a:uLnTx/>
                <a:uFillTx/>
                <a:ea typeface="+mn-ea"/>
              </a:rPr>
              <a:t>x,</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rPr>
              <a:t> $</a:t>
            </a:r>
            <a:r>
              <a:rPr kumimoji="0" lang="en-US" altLang="en-US" sz="1600" b="0" i="0" u="none" strike="noStrike" kern="1200" cap="none" spc="0" normalizeH="0" baseline="0" noProof="0" dirty="0">
                <a:ln>
                  <a:noFill/>
                </a:ln>
                <a:solidFill>
                  <a:srgbClr val="FFC000"/>
                </a:solidFill>
                <a:effectLst/>
                <a:uLnTx/>
                <a:uFillTx/>
                <a:ea typeface="+mn-ea"/>
              </a:rPr>
              <a:t>y, y=x+1   </a:t>
            </a:r>
            <a:r>
              <a:rPr kumimoji="0" lang="en-US" altLang="en-US" sz="1600" b="0" i="0" u="none" strike="noStrike" kern="1200" cap="none" spc="0" normalizeH="0" baseline="0" noProof="0" dirty="0">
                <a:ln>
                  <a:noFill/>
                </a:ln>
                <a:solidFill>
                  <a:srgbClr val="FFFFFF"/>
                </a:solidFill>
                <a:effectLst/>
                <a:uLnTx/>
                <a:uFillTx/>
                <a:ea typeface="+mn-ea"/>
              </a:rPr>
              <a:t>evaluates to true/false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ea typeface="+mn-ea"/>
              </a:rPr>
              <a:t>Term:             </a:t>
            </a:r>
            <a:r>
              <a:rPr kumimoji="0" lang="en-US" altLang="en-US" sz="1600" b="0" i="0" u="none" strike="noStrike" kern="1200" cap="none" spc="0" normalizeH="0" baseline="0" noProof="0" dirty="0">
                <a:ln>
                  <a:noFill/>
                </a:ln>
                <a:solidFill>
                  <a:srgbClr val="FFFFFF"/>
                </a:solidFill>
                <a:effectLst/>
                <a:uLnTx/>
                <a:uFillTx/>
                <a:ea typeface="+mn-ea"/>
              </a:rPr>
              <a:t>eg  </a:t>
            </a:r>
            <a:r>
              <a:rPr kumimoji="0" lang="en-US" altLang="en-US" sz="1600" b="0" i="0" u="none" strike="noStrike" kern="1200" cap="none" spc="0" normalizeH="0" baseline="0" noProof="0" dirty="0">
                <a:ln>
                  <a:noFill/>
                </a:ln>
                <a:solidFill>
                  <a:srgbClr val="FFC000"/>
                </a:solidFill>
                <a:effectLst/>
                <a:uLnTx/>
                <a:uFillTx/>
                <a:ea typeface="+mn-ea"/>
              </a:rPr>
              <a:t>x+1</a:t>
            </a:r>
            <a:r>
              <a:rPr kumimoji="0" lang="en-US" altLang="en-US" sz="1600" b="0" i="0" u="none" strike="noStrike" kern="1200" cap="none" spc="0" normalizeH="0" baseline="0" noProof="0" dirty="0">
                <a:ln>
                  <a:noFill/>
                </a:ln>
                <a:solidFill>
                  <a:srgbClr val="FFFFFF"/>
                </a:solidFill>
                <a:effectLst/>
                <a:uLnTx/>
                <a:uFillTx/>
                <a:ea typeface="+mn-ea"/>
              </a:rPr>
              <a:t>                   evaluates to an object </a:t>
            </a:r>
            <a:r>
              <a:rPr kumimoji="0" lang="el-GR" altLang="en-US" sz="1600" b="0" i="0" u="none" strike="noStrike" kern="1200" cap="none" spc="0" normalizeH="0" baseline="0" noProof="0" dirty="0">
                <a:ln>
                  <a:noFill/>
                </a:ln>
                <a:solidFill>
                  <a:srgbClr val="FFFFFF"/>
                </a:solidFill>
                <a:effectLst/>
                <a:uLnTx/>
                <a:uFillTx/>
                <a:ea typeface="+mn-ea"/>
                <a:cs typeface="Times New Roman" panose="02020603050405020304" pitchFamily="18" charset="0"/>
                <a:sym typeface="Symbol" panose="05050102010706020507" pitchFamily="18" charset="2"/>
              </a:rPr>
              <a:t> </a:t>
            </a:r>
            <a:r>
              <a:rPr kumimoji="0" lang="en-US" altLang="en-US" sz="1600" b="0" i="0" u="none" strike="noStrike" kern="1200" cap="none" spc="0" normalizeH="0" baseline="0" noProof="0" dirty="0">
                <a:ln>
                  <a:noFill/>
                </a:ln>
                <a:solidFill>
                  <a:srgbClr val="FFFFFF"/>
                </a:solidFill>
                <a:effectLst/>
                <a:uLnTx/>
                <a:uFillTx/>
                <a:ea typeface="+mn-ea"/>
              </a:rPr>
              <a:t>Universe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5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CC99FF"/>
                </a:solidFill>
                <a:effectLst/>
                <a:uLnTx/>
                <a:uFillTx/>
                <a:ea typeface="+mn-ea"/>
              </a:rPr>
              <a:t>Relation</a:t>
            </a:r>
            <a:r>
              <a:rPr kumimoji="0" lang="en-US" altLang="en-US" sz="1600" b="0" i="0" u="none" strike="noStrike" kern="1200" cap="none" spc="0" normalizeH="0" baseline="0" noProof="0" dirty="0">
                <a:ln>
                  <a:noFill/>
                </a:ln>
                <a:solidFill>
                  <a:srgbClr val="FFFFFF"/>
                </a:solidFill>
                <a:effectLst/>
                <a:uLnTx/>
                <a:uFillTx/>
                <a:ea typeface="+mn-ea"/>
              </a:rPr>
              <a:t> | </a:t>
            </a:r>
            <a:r>
              <a:rPr kumimoji="0" lang="en-US" altLang="en-US" sz="1600" b="0" i="0" u="none" strike="noStrike" kern="1200" cap="none" spc="0" normalizeH="0" baseline="0" noProof="0" dirty="0">
                <a:ln>
                  <a:noFill/>
                </a:ln>
                <a:solidFill>
                  <a:srgbClr val="CC99FF"/>
                </a:solidFill>
                <a:effectLst/>
                <a:uLnTx/>
                <a:uFillTx/>
                <a:ea typeface="+mn-ea"/>
              </a:rPr>
              <a:t>Connector</a:t>
            </a: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sym typeface="Symbol" panose="05050102010706020507" pitchFamily="18" charset="2"/>
              </a:rPr>
              <a:t>Quantifier</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endPar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ea typeface="+mn-ea"/>
              </a:rPr>
              <a:t>Relation</a:t>
            </a: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ea typeface="+mn-ea"/>
                <a:sym typeface="Wingdings" panose="05000000000000000000" pitchFamily="2" charset="2"/>
              </a:rPr>
              <a:t>Loves</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err="1">
                <a:ln>
                  <a:noFill/>
                </a:ln>
                <a:solidFill>
                  <a:srgbClr val="CC99FF"/>
                </a:solidFill>
                <a:effectLst/>
                <a:uLnTx/>
                <a:uFillTx/>
                <a:ea typeface="+mn-ea"/>
              </a:rPr>
              <a:t>Term</a:t>
            </a:r>
            <a:r>
              <a:rPr kumimoji="0" lang="en-US" altLang="en-US" sz="1600" b="0" i="0" u="none" strike="noStrike" kern="1200" cap="none" spc="0" normalizeH="0" baseline="0" noProof="0" dirty="0" err="1">
                <a:ln>
                  <a:noFill/>
                </a:ln>
                <a:solidFill>
                  <a:srgbClr val="FFC000"/>
                </a:solidFill>
                <a:effectLst/>
                <a:uLnTx/>
                <a:uFillTx/>
                <a:ea typeface="+mn-ea"/>
              </a:rPr>
              <a:t>,</a:t>
            </a:r>
            <a:r>
              <a:rPr kumimoji="0" lang="en-US" altLang="en-US" sz="1600" b="0" i="0" u="none" strike="noStrike" kern="1200" cap="none" spc="0" normalizeH="0" baseline="0" noProof="0" dirty="0" err="1">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FFFFFF"/>
                </a:solidFill>
                <a:effectLst/>
                <a:uLnTx/>
                <a:uFillTx/>
                <a:ea typeface="+mn-ea"/>
              </a:rPr>
              <a:t> | </a:t>
            </a:r>
            <a:r>
              <a:rPr kumimoji="0" lang="en-US" altLang="en-US" sz="1600" b="0" i="0" u="none" strike="noStrike" kern="1200" cap="none" spc="0" normalizeH="0" baseline="0" noProof="0" dirty="0">
                <a:ln>
                  <a:noFill/>
                </a:ln>
                <a:solidFill>
                  <a:srgbClr val="FFC000"/>
                </a:solidFill>
                <a:effectLst/>
                <a:uLnTx/>
                <a:uFillTx/>
                <a:ea typeface="+mn-ea"/>
              </a:rPr>
              <a:t>R(</a:t>
            </a:r>
            <a:r>
              <a:rPr kumimoji="0" lang="en-US" altLang="en-US" sz="1600" b="0" i="0" u="none" strike="noStrike" kern="1200" cap="none" spc="0" normalizeH="0" baseline="0" noProof="0" dirty="0" err="1">
                <a:ln>
                  <a:noFill/>
                </a:ln>
                <a:solidFill>
                  <a:srgbClr val="CC99FF"/>
                </a:solidFill>
                <a:effectLst/>
                <a:uLnTx/>
                <a:uFillTx/>
                <a:ea typeface="+mn-ea"/>
              </a:rPr>
              <a:t>Term</a:t>
            </a:r>
            <a:r>
              <a:rPr kumimoji="0" lang="en-US" altLang="en-US" sz="1600" b="0" i="0" u="none" strike="noStrike" kern="1200" cap="none" spc="0" normalizeH="0" baseline="0" noProof="0" dirty="0" err="1">
                <a:ln>
                  <a:noFill/>
                </a:ln>
                <a:solidFill>
                  <a:srgbClr val="FFC000"/>
                </a:solidFill>
                <a:effectLst/>
                <a:uLnTx/>
                <a:uFillTx/>
                <a:ea typeface="+mn-ea"/>
              </a:rPr>
              <a:t>,</a:t>
            </a:r>
            <a:r>
              <a:rPr kumimoji="0" lang="en-US" altLang="en-US" sz="1600" b="0" i="0" u="none" strike="noStrike" kern="1200" cap="none" spc="0" normalizeH="0" baseline="0" noProof="0" dirty="0" err="1">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rPr>
              <a:t> | </a:t>
            </a:r>
            <a:r>
              <a:rPr kumimoji="0" lang="en-US" altLang="en-US" sz="1600" b="0" i="0" u="none" strike="noStrike" kern="1200" cap="none" spc="0" normalizeH="0" baseline="0" noProof="0" dirty="0">
                <a:ln>
                  <a:noFill/>
                </a:ln>
                <a:solidFill>
                  <a:srgbClr val="FFC000"/>
                </a:solidFill>
                <a:effectLst/>
                <a:uLnTx/>
                <a:uFillTx/>
                <a:ea typeface="+mn-ea"/>
              </a:rPr>
              <a:t>P(</a:t>
            </a:r>
            <a:r>
              <a:rPr kumimoji="0" lang="en-US" altLang="en-US" sz="1600" b="0" i="0" u="none" strike="noStrike" kern="1200" cap="none" spc="0" normalizeH="0" baseline="0" noProof="0" dirty="0">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FFFFFF"/>
                </a:solidFill>
                <a:effectLst/>
                <a:uLnTx/>
                <a:uFillTx/>
                <a:ea typeface="+mn-ea"/>
              </a:rPr>
              <a:t>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Term </a:t>
            </a:r>
            <a:r>
              <a:rPr kumimoji="0" lang="en-US" altLang="en-US" sz="1600" b="0" i="0" u="none" strike="noStrike" kern="1200" cap="none" spc="0" normalizeH="0" baseline="0" noProof="0" dirty="0">
                <a:ln>
                  <a:noFill/>
                </a:ln>
                <a:solidFill>
                  <a:srgbClr val="FFC000"/>
                </a:solidFill>
                <a:effectLst/>
                <a:uLnTx/>
                <a:uFillTx/>
                <a:ea typeface="+mn-ea"/>
              </a:rPr>
              <a:t>&gt; </a:t>
            </a:r>
            <a:r>
              <a:rPr kumimoji="0" lang="en-US" altLang="en-US" sz="1600" b="0" i="0" u="none" strike="noStrike" kern="1200" cap="none" spc="0" normalizeH="0" baseline="0" noProof="0" dirty="0">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C000"/>
                </a:solidFill>
                <a:effectLst/>
                <a:uLnTx/>
                <a:uFillTx/>
                <a:ea typeface="+mn-ea"/>
              </a:rPr>
              <a:t> (</a:t>
            </a:r>
            <a:r>
              <a:rPr kumimoji="0" lang="en-US" altLang="en-US" sz="1600" b="0" i="0" u="none" strike="noStrike" kern="1200" cap="none" spc="0" normalizeH="0" baseline="0" noProof="0" dirty="0">
                <a:ln>
                  <a:noFill/>
                </a:ln>
                <a:solidFill>
                  <a:srgbClr val="CC99FF"/>
                </a:solidFill>
                <a:effectLst/>
                <a:uLnTx/>
                <a:uFillTx/>
                <a:ea typeface="+mn-ea"/>
              </a:rPr>
              <a:t>Term </a:t>
            </a:r>
            <a:r>
              <a:rPr kumimoji="0" lang="el-GR" altLang="en-US" sz="1600" b="0" i="0" u="none" strike="noStrike" kern="1200" cap="none" spc="0" normalizeH="0" baseline="0" noProof="0" dirty="0">
                <a:ln>
                  <a:noFill/>
                </a:ln>
                <a:solidFill>
                  <a:srgbClr val="FFC000"/>
                </a:solidFill>
                <a:effectLst/>
                <a:uLnTx/>
                <a:uFillTx/>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C000"/>
                </a:solidFill>
                <a:effectLst/>
                <a:uLnTx/>
                <a:uFillTx/>
                <a:ea typeface="+mn-ea"/>
              </a:rPr>
              <a:t> </a:t>
            </a:r>
            <a:r>
              <a:rPr kumimoji="0" lang="en-US" altLang="en-US" sz="1600" b="0" i="0" u="none" strike="noStrike" kern="1200" cap="none" spc="0" normalizeH="0" baseline="0" noProof="0" dirty="0">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rPr>
              <a:t> |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Term </a:t>
            </a:r>
            <a:r>
              <a:rPr kumimoji="0" lang="en-US" altLang="en-US" sz="1600" b="0" i="0" u="none" strike="noStrike" kern="1200" cap="none" spc="0" normalizeH="0" baseline="0" noProof="0" dirty="0">
                <a:ln>
                  <a:noFill/>
                </a:ln>
                <a:solidFill>
                  <a:srgbClr val="FFC000"/>
                </a:solidFill>
                <a:effectLst/>
                <a:uLnTx/>
                <a:uFillTx/>
                <a:ea typeface="+mn-ea"/>
              </a:rPr>
              <a:t>= </a:t>
            </a:r>
            <a:r>
              <a:rPr kumimoji="0" lang="en-US" altLang="en-US" sz="1600" b="0" i="0" u="none" strike="noStrike" kern="1200" cap="none" spc="0" normalizeH="0" baseline="0" noProof="0" dirty="0">
                <a:ln>
                  <a:noFill/>
                </a:ln>
                <a:solidFill>
                  <a:srgbClr val="CC99FF"/>
                </a:solidFill>
                <a:effectLst/>
                <a:uLnTx/>
                <a:uFillTx/>
                <a:ea typeface="+mn-ea"/>
              </a:rPr>
              <a:t>Term</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FFFFFF"/>
                </a:solidFill>
                <a:effectLst/>
                <a:uLnTx/>
                <a:uFillTx/>
                <a:ea typeface="+mn-ea"/>
              </a:rPr>
              <a:t> | ...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ea typeface="+mn-ea"/>
              </a:rPr>
              <a:t>Connector</a:t>
            </a:r>
            <a:r>
              <a:rPr kumimoji="0" lang="en-US" altLang="en-US" sz="1600" b="0" i="0" u="none" strike="noStrike" kern="1200" cap="none" spc="0" normalizeH="0" baseline="0" noProof="0" dirty="0">
                <a:ln>
                  <a:noFill/>
                </a:ln>
                <a:solidFill>
                  <a:srgbClr val="FFFFFF"/>
                </a:solidFill>
                <a:effectLst/>
                <a:uLnTx/>
                <a:uFillTx/>
                <a:ea typeface="+mn-ea"/>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err="1">
                <a:ln>
                  <a:noFill/>
                </a:ln>
                <a:solidFill>
                  <a:srgbClr val="FFC000"/>
                </a:solidFill>
                <a:effectLst/>
                <a:uLnTx/>
                <a:uFillTx/>
                <a:ea typeface="+mn-ea"/>
                <a:sym typeface="Symbol" panose="05050102010706020507" pitchFamily="18" charset="2"/>
              </a:rPr>
              <a:t>iff</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 </a:t>
            </a:r>
            <a:r>
              <a:rPr kumimoji="0" lang="en-US" altLang="en-US" sz="1600" b="0" i="0" u="none" strike="noStrike" kern="1200" cap="none" spc="0" normalizeH="0" baseline="0" noProof="0" dirty="0">
                <a:ln>
                  <a:noFill/>
                </a:ln>
                <a:solidFill>
                  <a:srgbClr val="FFC000"/>
                </a:solidFill>
                <a:effectLst/>
                <a:uLnTx/>
                <a:uFillTx/>
                <a:ea typeface="+mn-ea"/>
              </a:rPr>
              <a:t>(</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rPr>
              <a:t>Formula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a:t>
            </a:r>
            <a:r>
              <a:rPr kumimoji="0" lang="en-US" altLang="en-US" sz="1600" b="0" i="0" u="none" strike="noStrike" kern="1200" cap="none" spc="0" normalizeH="0" baseline="0" noProof="0" dirty="0">
                <a:ln>
                  <a:noFill/>
                </a:ln>
                <a:solidFill>
                  <a:srgbClr val="FFC000"/>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ea typeface="+mn-ea"/>
              </a:rPr>
              <a:t>Formula</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ea typeface="+mn-ea"/>
                <a:sym typeface="Symbol" panose="05050102010706020507" pitchFamily="18" charset="2"/>
              </a:rPr>
              <a:t>Quantifier</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FFFFFF"/>
                </a:solidFill>
                <a:effectLst/>
                <a:uLnTx/>
                <a:uFillTx/>
                <a:ea typeface="+mn-ea"/>
                <a:sym typeface="Wingdings" panose="05000000000000000000" pitchFamily="2" charset="2"/>
              </a:rPr>
              <a:t></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rPr>
              <a:t>"</a:t>
            </a:r>
            <a:r>
              <a:rPr kumimoji="0" lang="en-US" altLang="en-US" sz="1600" b="0" i="0" u="none" strike="noStrike" kern="1200" cap="none" spc="0" normalizeH="0" baseline="0" noProof="0" dirty="0">
                <a:ln>
                  <a:noFill/>
                </a:ln>
                <a:solidFill>
                  <a:srgbClr val="CC99FF"/>
                </a:solidFill>
                <a:effectLst/>
                <a:uLnTx/>
                <a:uFillTx/>
                <a:ea typeface="+mn-ea"/>
                <a:sym typeface="Wingdings" panose="05000000000000000000" pitchFamily="2" charset="2"/>
              </a:rPr>
              <a:t>Variable</a:t>
            </a:r>
            <a:r>
              <a:rPr kumimoji="0" lang="en-US" altLang="en-US" sz="1600" b="0" i="0" u="none" strike="noStrike" kern="1200" cap="none" spc="0" normalizeH="0" baseline="0" noProof="0" dirty="0">
                <a:ln>
                  <a:noFill/>
                </a:ln>
                <a:solidFill>
                  <a:srgbClr val="FFC000"/>
                </a:solidFill>
                <a:effectLst/>
                <a:uLnTx/>
                <a:uFillTx/>
                <a:ea typeface="+mn-ea"/>
                <a:sym typeface="Wingdings" panose="05000000000000000000" pitchFamily="2" charset="2"/>
              </a:rPr>
              <a:t>,</a:t>
            </a:r>
            <a:r>
              <a:rPr kumimoji="0" lang="en-US" altLang="en-US" sz="1600" b="0" i="0" u="none" strike="noStrike" kern="1200" cap="none" spc="0" normalizeH="0" baseline="0" noProof="0" dirty="0">
                <a:ln>
                  <a:noFill/>
                </a:ln>
                <a:solidFill>
                  <a:srgbClr val="CC99FF"/>
                </a:solidFill>
                <a:effectLst/>
                <a:uLnTx/>
                <a:uFillTx/>
                <a:ea typeface="+mn-ea"/>
                <a:sym typeface="Wingdings" panose="05000000000000000000" pitchFamily="2" charset="2"/>
              </a:rPr>
              <a:t>  </a:t>
            </a:r>
            <a:r>
              <a:rPr kumimoji="0" lang="en-US" altLang="en-US" sz="1600" b="0" i="0" u="none" strike="noStrike" kern="1200" cap="none" spc="0" normalizeH="0" baseline="0" noProof="0" dirty="0">
                <a:ln>
                  <a:noFill/>
                </a:ln>
                <a:solidFill>
                  <a:srgbClr val="CC99FF"/>
                </a:solidFill>
                <a:effectLst/>
                <a:uLnTx/>
                <a:uFillTx/>
                <a:ea typeface="+mn-ea"/>
              </a:rPr>
              <a:t>Formula</a:t>
            </a:r>
            <a:r>
              <a:rPr kumimoji="0" lang="en-US" altLang="en-US" sz="1600" b="0" i="0" u="none" strike="noStrike" kern="1200" cap="none" spc="0" normalizeH="0" baseline="0" noProof="0" dirty="0">
                <a:ln>
                  <a:noFill/>
                </a:ln>
                <a:solidFill>
                  <a:srgbClr val="FFFFFF"/>
                </a:solidFill>
                <a:effectLst/>
                <a:uLnTx/>
                <a:uFillTx/>
                <a:ea typeface="+mn-ea"/>
                <a:sym typeface="Symbol" panose="05050102010706020507" pitchFamily="18" charset="2"/>
              </a:rPr>
              <a:t> |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rPr>
              <a:t>$</a:t>
            </a:r>
            <a:r>
              <a:rPr kumimoji="0" lang="en-US" altLang="en-US" sz="1600" b="0" i="0" u="none" strike="noStrike" kern="1200" cap="none" spc="0" normalizeH="0" baseline="0" noProof="0" dirty="0">
                <a:ln>
                  <a:noFill/>
                </a:ln>
                <a:solidFill>
                  <a:srgbClr val="CC99FF"/>
                </a:solidFill>
                <a:effectLst/>
                <a:uLnTx/>
                <a:uFillTx/>
                <a:ea typeface="+mn-ea"/>
                <a:sym typeface="Wingdings" panose="05000000000000000000" pitchFamily="2" charset="2"/>
              </a:rPr>
              <a:t>Variable</a:t>
            </a:r>
            <a:r>
              <a:rPr kumimoji="0" lang="en-US" altLang="en-US" sz="1600" b="0" i="0" u="none" strike="noStrike" kern="1200" cap="none" spc="0" normalizeH="0" baseline="0" noProof="0" dirty="0">
                <a:ln>
                  <a:noFill/>
                </a:ln>
                <a:solidFill>
                  <a:srgbClr val="FFC000"/>
                </a:solidFill>
                <a:effectLst/>
                <a:uLnTx/>
                <a:uFillTx/>
                <a:ea typeface="+mn-ea"/>
                <a:sym typeface="Wingdings" panose="05000000000000000000" pitchFamily="2" charset="2"/>
              </a:rPr>
              <a:t>,</a:t>
            </a:r>
            <a:r>
              <a:rPr kumimoji="0" lang="en-US" altLang="en-US" sz="1600" b="0" i="0" u="none" strike="noStrike" kern="1200" cap="none" spc="0" normalizeH="0" baseline="0" noProof="0" dirty="0">
                <a:ln>
                  <a:noFill/>
                </a:ln>
                <a:solidFill>
                  <a:srgbClr val="FFFFFF"/>
                </a:solidFill>
                <a:effectLst/>
                <a:uLnTx/>
                <a:uFillTx/>
                <a:latin typeface="Symbol" pitchFamily="18" charset="2"/>
                <a:ea typeface="+mn-ea"/>
              </a:rPr>
              <a:t> </a:t>
            </a:r>
            <a:r>
              <a:rPr kumimoji="0" lang="en-US" altLang="en-US" sz="1600" b="0" i="0" u="none" strike="noStrike" kern="1200" cap="none" spc="0" normalizeH="0" baseline="0" noProof="0" dirty="0">
                <a:ln>
                  <a:noFill/>
                </a:ln>
                <a:solidFill>
                  <a:srgbClr val="CC99FF"/>
                </a:solidFill>
                <a:effectLst/>
                <a:uLnTx/>
                <a:uFillTx/>
                <a:ea typeface="+mn-ea"/>
              </a:rPr>
              <a:t>Formula</a:t>
            </a:r>
            <a:r>
              <a:rPr kumimoji="0" lang="en-US" altLang="en-US" sz="1600" b="0" i="0" u="none" strike="noStrike" kern="1200" cap="none" spc="0" normalizeH="0" baseline="0" noProof="0" dirty="0">
                <a:ln>
                  <a:noFill/>
                </a:ln>
                <a:solidFill>
                  <a:srgbClr val="FFFFFF"/>
                </a:solidFill>
                <a:effectLst/>
                <a:uLnTx/>
                <a:uFillTx/>
                <a:ea typeface="+mn-ea"/>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Variable</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Constant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Function</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z</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2</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3</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mn-cs"/>
              </a:rPr>
              <a:t> </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Constant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 d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2</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3</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1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Function</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f (</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altLang="en-US" sz="16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Tree>
    <p:extLst>
      <p:ext uri="{BB962C8B-B14F-4D97-AF65-F5344CB8AC3E}">
        <p14:creationId xmlns:p14="http://schemas.microsoft.com/office/powerpoint/2010/main" val="690097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0">
                                            <p:txEl>
                                              <p:pRg st="1" end="1"/>
                                            </p:txEl>
                                          </p:spTgt>
                                        </p:tgtEl>
                                        <p:attrNameLst>
                                          <p:attrName>style.visibility</p:attrName>
                                        </p:attrNameLst>
                                      </p:cBhvr>
                                      <p:to>
                                        <p:strVal val="visible"/>
                                      </p:to>
                                    </p:set>
                                    <p:anim calcmode="lin" valueType="num">
                                      <p:cBhvr additive="base">
                                        <p:cTn id="7"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0-#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0">
                                            <p:txEl>
                                              <p:pRg st="2" end="2"/>
                                            </p:txEl>
                                          </p:spTgt>
                                        </p:tgtEl>
                                        <p:attrNameLst>
                                          <p:attrName>style.visibility</p:attrName>
                                        </p:attrNameLst>
                                      </p:cBhvr>
                                      <p:to>
                                        <p:strVal val="visible"/>
                                      </p:to>
                                    </p:set>
                                    <p:anim calcmode="lin" valueType="num">
                                      <p:cBhvr additive="base">
                                        <p:cTn id="17" dur="500" fill="hold"/>
                                        <p:tgtEl>
                                          <p:spTgt spid="6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0">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0-#ppt_w/2"/>
                                          </p:val>
                                        </p:tav>
                                        <p:tav tm="100000">
                                          <p:val>
                                            <p:strVal val="#ppt_x"/>
                                          </p:val>
                                        </p:tav>
                                      </p:tavLst>
                                    </p:anim>
                                    <p:anim calcmode="lin" valueType="num">
                                      <p:cBhvr additive="base">
                                        <p:cTn id="22" dur="500" fill="hold"/>
                                        <p:tgtEl>
                                          <p:spTgt spid="51"/>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0"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19" name="AutoShape 55">
            <a:extLst>
              <a:ext uri="{FF2B5EF4-FFF2-40B4-BE49-F238E27FC236}">
                <a16:creationId xmlns:a16="http://schemas.microsoft.com/office/drawing/2014/main" id="{5CDC05ED-8856-4041-A277-F8828E9B37CD}"/>
              </a:ext>
            </a:extLst>
          </p:cNvPr>
          <p:cNvSpPr>
            <a:spLocks noChangeArrowheads="1"/>
          </p:cNvSpPr>
          <p:nvPr/>
        </p:nvSpPr>
        <p:spPr bwMode="auto">
          <a:xfrm>
            <a:off x="2117696" y="1447800"/>
            <a:ext cx="3612523" cy="549259"/>
          </a:xfrm>
          <a:prstGeom prst="wedgeRoundRectCallout">
            <a:avLst>
              <a:gd name="adj1" fmla="val -53780"/>
              <a:gd name="adj2" fmla="val 38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5" name="Rectangle 5">
            <a:extLst>
              <a:ext uri="{FF2B5EF4-FFF2-40B4-BE49-F238E27FC236}">
                <a16:creationId xmlns:a16="http://schemas.microsoft.com/office/drawing/2014/main" id="{2C7FE7E2-651C-4921-AC26-4F3837821367}"/>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pSp>
        <p:nvGrpSpPr>
          <p:cNvPr id="43" name="Group 29">
            <a:extLst>
              <a:ext uri="{FF2B5EF4-FFF2-40B4-BE49-F238E27FC236}">
                <a16:creationId xmlns:a16="http://schemas.microsoft.com/office/drawing/2014/main" id="{BEB7CC52-016A-40D5-84C2-0DB5563FCD8C}"/>
              </a:ext>
            </a:extLst>
          </p:cNvPr>
          <p:cNvGrpSpPr>
            <a:grpSpLocks/>
          </p:cNvGrpSpPr>
          <p:nvPr/>
        </p:nvGrpSpPr>
        <p:grpSpPr bwMode="auto">
          <a:xfrm>
            <a:off x="6629400" y="4038600"/>
            <a:ext cx="917591" cy="929993"/>
            <a:chOff x="2065" y="1551"/>
            <a:chExt cx="1628" cy="1988"/>
          </a:xfrm>
        </p:grpSpPr>
        <p:sp>
          <p:nvSpPr>
            <p:cNvPr id="44" name="Freeform 30">
              <a:extLst>
                <a:ext uri="{FF2B5EF4-FFF2-40B4-BE49-F238E27FC236}">
                  <a16:creationId xmlns:a16="http://schemas.microsoft.com/office/drawing/2014/main" id="{A835F161-4A91-416A-A82D-96E91259B14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1">
              <a:extLst>
                <a:ext uri="{FF2B5EF4-FFF2-40B4-BE49-F238E27FC236}">
                  <a16:creationId xmlns:a16="http://schemas.microsoft.com/office/drawing/2014/main" id="{46A4AF48-6944-4202-BB8B-6FF185D6101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2">
              <a:extLst>
                <a:ext uri="{FF2B5EF4-FFF2-40B4-BE49-F238E27FC236}">
                  <a16:creationId xmlns:a16="http://schemas.microsoft.com/office/drawing/2014/main" id="{11DBEEC0-D1BE-423D-B480-9F8C0CF7FDC0}"/>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3">
              <a:extLst>
                <a:ext uri="{FF2B5EF4-FFF2-40B4-BE49-F238E27FC236}">
                  <a16:creationId xmlns:a16="http://schemas.microsoft.com/office/drawing/2014/main" id="{9DDAEA91-AD47-404F-8A07-39DE2417467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4">
              <a:extLst>
                <a:ext uri="{FF2B5EF4-FFF2-40B4-BE49-F238E27FC236}">
                  <a16:creationId xmlns:a16="http://schemas.microsoft.com/office/drawing/2014/main" id="{922439CF-FDEC-49FD-89C5-AA719A83E09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35">
              <a:extLst>
                <a:ext uri="{FF2B5EF4-FFF2-40B4-BE49-F238E27FC236}">
                  <a16:creationId xmlns:a16="http://schemas.microsoft.com/office/drawing/2014/main" id="{CA48A48D-9F00-4C45-B6F5-68E3F1E8D31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36">
              <a:extLst>
                <a:ext uri="{FF2B5EF4-FFF2-40B4-BE49-F238E27FC236}">
                  <a16:creationId xmlns:a16="http://schemas.microsoft.com/office/drawing/2014/main" id="{B3488B3F-3F61-4884-B915-A020AFB0A9C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37">
              <a:extLst>
                <a:ext uri="{FF2B5EF4-FFF2-40B4-BE49-F238E27FC236}">
                  <a16:creationId xmlns:a16="http://schemas.microsoft.com/office/drawing/2014/main" id="{7CB3F0E2-E3DC-45C5-B8CE-BE14D8ADFDC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38">
              <a:extLst>
                <a:ext uri="{FF2B5EF4-FFF2-40B4-BE49-F238E27FC236}">
                  <a16:creationId xmlns:a16="http://schemas.microsoft.com/office/drawing/2014/main" id="{34292B6D-F1F2-4F9A-A44A-1C3273DCFC0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39">
              <a:extLst>
                <a:ext uri="{FF2B5EF4-FFF2-40B4-BE49-F238E27FC236}">
                  <a16:creationId xmlns:a16="http://schemas.microsoft.com/office/drawing/2014/main" id="{FB6C2D1E-1E11-4C0A-8E02-C41B1B58C79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0">
              <a:extLst>
                <a:ext uri="{FF2B5EF4-FFF2-40B4-BE49-F238E27FC236}">
                  <a16:creationId xmlns:a16="http://schemas.microsoft.com/office/drawing/2014/main" id="{B1A36A42-8435-4DB5-A5F1-17BFC974A4A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41">
              <a:extLst>
                <a:ext uri="{FF2B5EF4-FFF2-40B4-BE49-F238E27FC236}">
                  <a16:creationId xmlns:a16="http://schemas.microsoft.com/office/drawing/2014/main" id="{BA0337D4-526D-4D9D-A0D9-803DCFE5164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2">
              <a:extLst>
                <a:ext uri="{FF2B5EF4-FFF2-40B4-BE49-F238E27FC236}">
                  <a16:creationId xmlns:a16="http://schemas.microsoft.com/office/drawing/2014/main" id="{2A556F35-A005-4A19-B66A-A228036AB39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3">
              <a:extLst>
                <a:ext uri="{FF2B5EF4-FFF2-40B4-BE49-F238E27FC236}">
                  <a16:creationId xmlns:a16="http://schemas.microsoft.com/office/drawing/2014/main" id="{03140947-37A0-43FC-BDFC-C8A0748FA56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44">
              <a:extLst>
                <a:ext uri="{FF2B5EF4-FFF2-40B4-BE49-F238E27FC236}">
                  <a16:creationId xmlns:a16="http://schemas.microsoft.com/office/drawing/2014/main" id="{B4C6B6CF-87B0-4051-B1DF-DD8B688BC72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45">
              <a:extLst>
                <a:ext uri="{FF2B5EF4-FFF2-40B4-BE49-F238E27FC236}">
                  <a16:creationId xmlns:a16="http://schemas.microsoft.com/office/drawing/2014/main" id="{A3C016A5-BCC0-4FBE-A388-E74D19B4A9D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46">
              <a:extLst>
                <a:ext uri="{FF2B5EF4-FFF2-40B4-BE49-F238E27FC236}">
                  <a16:creationId xmlns:a16="http://schemas.microsoft.com/office/drawing/2014/main" id="{0BFA7538-CFE3-4E45-8EA4-C62355842D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2" name="AutoShape 35">
            <a:extLst>
              <a:ext uri="{FF2B5EF4-FFF2-40B4-BE49-F238E27FC236}">
                <a16:creationId xmlns:a16="http://schemas.microsoft.com/office/drawing/2014/main" id="{653A1081-4C08-4490-84A0-4C5C2AE6A98A}"/>
              </a:ext>
            </a:extLst>
          </p:cNvPr>
          <p:cNvSpPr>
            <a:spLocks noChangeArrowheads="1"/>
          </p:cNvSpPr>
          <p:nvPr/>
        </p:nvSpPr>
        <p:spPr bwMode="auto">
          <a:xfrm>
            <a:off x="1850677" y="2501947"/>
            <a:ext cx="5556598" cy="1272317"/>
          </a:xfrm>
          <a:prstGeom prst="wedgeRoundRectCallout">
            <a:avLst>
              <a:gd name="adj1" fmla="val 39242"/>
              <a:gd name="adj2" fmla="val 7004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C000"/>
                </a:solidFill>
              </a:rPr>
              <a:t>S</a:t>
            </a:r>
            <a:r>
              <a:rPr lang="en-US" altLang="en-US" sz="2400" dirty="0">
                <a:solidFill>
                  <a:srgbClr val="FFFFFF"/>
                </a:solidFill>
              </a:rPr>
              <a:t> is complicated.</a:t>
            </a:r>
          </a:p>
          <a:p>
            <a:pPr algn="ctr" defTabSz="685800" eaLnBrk="1" fontAlgn="auto" hangingPunct="1">
              <a:spcBef>
                <a:spcPct val="0"/>
              </a:spcBef>
              <a:spcAft>
                <a:spcPts val="0"/>
              </a:spcAft>
              <a:buNone/>
            </a:pPr>
            <a:r>
              <a:rPr lang="en-US" altLang="en-US" sz="2400" dirty="0">
                <a:solidFill>
                  <a:srgbClr val="FFFFFF"/>
                </a:solidFill>
              </a:rPr>
              <a:t>There are an infinite number of different </a:t>
            </a:r>
            <a:r>
              <a:rPr lang="en-US" altLang="en-US" sz="2400" dirty="0" err="1">
                <a:solidFill>
                  <a:srgbClr val="FFC000"/>
                </a:solidFill>
              </a:rPr>
              <a:t>i</a:t>
            </a:r>
            <a:r>
              <a:rPr lang="en-US" altLang="en-US" sz="2400" dirty="0">
                <a:solidFill>
                  <a:srgbClr val="FFFFFF"/>
                </a:solidFill>
              </a:rPr>
              <a:t>.</a:t>
            </a:r>
          </a:p>
          <a:p>
            <a:pPr algn="ctr" defTabSz="685800" eaLnBrk="1" fontAlgn="auto" hangingPunct="1">
              <a:spcBef>
                <a:spcPct val="0"/>
              </a:spcBef>
              <a:spcAft>
                <a:spcPts val="0"/>
              </a:spcAft>
              <a:buNone/>
            </a:pPr>
            <a:r>
              <a:rPr lang="en-US" altLang="en-US" sz="2400" dirty="0">
                <a:solidFill>
                  <a:srgbClr val="FFFFFF"/>
                </a:solidFill>
              </a:rPr>
              <a:t>How can you prove </a:t>
            </a:r>
            <a:r>
              <a:rPr lang="en-US" altLang="en-US" sz="2400" dirty="0">
                <a:solidFill>
                  <a:srgbClr val="FFC000"/>
                </a:solidFill>
              </a:rPr>
              <a:t>S(</a:t>
            </a:r>
            <a:r>
              <a:rPr lang="en-US" altLang="en-US" sz="2400" dirty="0" err="1">
                <a:solidFill>
                  <a:srgbClr val="FFC000"/>
                </a:solidFill>
              </a:rPr>
              <a:t>i</a:t>
            </a:r>
            <a:r>
              <a:rPr lang="en-US" altLang="en-US" sz="2400" dirty="0">
                <a:solidFill>
                  <a:srgbClr val="FFC000"/>
                </a:solidFill>
              </a:rPr>
              <a:t>)</a:t>
            </a:r>
            <a:r>
              <a:rPr lang="en-US" altLang="en-US" sz="2400" dirty="0">
                <a:solidFill>
                  <a:srgbClr val="FFFFFF"/>
                </a:solidFill>
              </a:rPr>
              <a:t> for all of them???</a:t>
            </a:r>
          </a:p>
        </p:txBody>
      </p:sp>
    </p:spTree>
    <p:extLst>
      <p:ext uri="{BB962C8B-B14F-4D97-AF65-F5344CB8AC3E}">
        <p14:creationId xmlns:p14="http://schemas.microsoft.com/office/powerpoint/2010/main" val="1053141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0-#ppt_w/2"/>
                                          </p:val>
                                        </p:tav>
                                        <p:tav tm="100000">
                                          <p:val>
                                            <p:strVal val="#ppt_x"/>
                                          </p:val>
                                        </p:tav>
                                      </p:tavLst>
                                    </p:anim>
                                    <p:anim calcmode="lin" valueType="num">
                                      <p:cBhvr additive="base">
                                        <p:cTn id="8" dur="500" fill="hold"/>
                                        <p:tgtEl>
                                          <p:spTgt spid="9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500" fill="hold"/>
                                        <p:tgtEl>
                                          <p:spTgt spid="119"/>
                                        </p:tgtEl>
                                        <p:attrNameLst>
                                          <p:attrName>ppt_x</p:attrName>
                                        </p:attrNameLst>
                                      </p:cBhvr>
                                      <p:tavLst>
                                        <p:tav tm="0">
                                          <p:val>
                                            <p:strVal val="0-#ppt_w/2"/>
                                          </p:val>
                                        </p:tav>
                                        <p:tav tm="100000">
                                          <p:val>
                                            <p:strVal val="#ppt_x"/>
                                          </p:val>
                                        </p:tav>
                                      </p:tavLst>
                                    </p:anim>
                                    <p:anim calcmode="lin" valueType="num">
                                      <p:cBhvr additive="base">
                                        <p:cTn id="12"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fill="hold"/>
                                        <p:tgtEl>
                                          <p:spTgt spid="43"/>
                                        </p:tgtEl>
                                        <p:attrNameLst>
                                          <p:attrName>ppt_x</p:attrName>
                                        </p:attrNameLst>
                                      </p:cBhvr>
                                      <p:tavLst>
                                        <p:tav tm="0">
                                          <p:val>
                                            <p:strVal val="1+#ppt_w/2"/>
                                          </p:val>
                                        </p:tav>
                                        <p:tav tm="100000">
                                          <p:val>
                                            <p:strVal val="#ppt_x"/>
                                          </p:val>
                                        </p:tav>
                                      </p:tavLst>
                                    </p:anim>
                                    <p:anim calcmode="lin" valueType="num">
                                      <p:cBhvr additive="base">
                                        <p:cTn id="18" dur="500" fill="hold"/>
                                        <p:tgtEl>
                                          <p:spTgt spid="43"/>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1+#ppt_w/2"/>
                                          </p:val>
                                        </p:tav>
                                        <p:tav tm="100000">
                                          <p:val>
                                            <p:strVal val="#ppt_x"/>
                                          </p:val>
                                        </p:tav>
                                      </p:tavLst>
                                    </p:anim>
                                    <p:anim calcmode="lin" valueType="num">
                                      <p:cBhvr additive="base">
                                        <p:cTn id="22" dur="500" fill="hold"/>
                                        <p:tgtEl>
                                          <p:spTgt spid="62"/>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62">
                                            <p:txEl>
                                              <p:pRg st="0" end="0"/>
                                            </p:txEl>
                                          </p:spTgt>
                                        </p:tgtEl>
                                        <p:attrNameLst>
                                          <p:attrName>style.visibility</p:attrName>
                                        </p:attrNameLst>
                                      </p:cBhvr>
                                      <p:to>
                                        <p:strVal val="visible"/>
                                      </p:to>
                                    </p:set>
                                    <p:anim calcmode="lin" valueType="num">
                                      <p:cBhvr additive="base">
                                        <p:cTn id="25"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62">
                                            <p:txEl>
                                              <p:pRg st="1" end="1"/>
                                            </p:txEl>
                                          </p:spTgt>
                                        </p:tgtEl>
                                        <p:attrNameLst>
                                          <p:attrName>style.visibility</p:attrName>
                                        </p:attrNameLst>
                                      </p:cBhvr>
                                      <p:to>
                                        <p:strVal val="visible"/>
                                      </p:to>
                                    </p:set>
                                    <p:anim calcmode="lin" valueType="num">
                                      <p:cBhvr additive="base">
                                        <p:cTn id="31" dur="500" fill="hold"/>
                                        <p:tgtEl>
                                          <p:spTgt spid="62">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2">
                                            <p:txEl>
                                              <p:pRg st="2" end="2"/>
                                            </p:txEl>
                                          </p:spTgt>
                                        </p:tgtEl>
                                        <p:attrNameLst>
                                          <p:attrName>style.visibility</p:attrName>
                                        </p:attrNameLst>
                                      </p:cBhvr>
                                      <p:to>
                                        <p:strVal val="visible"/>
                                      </p:to>
                                    </p:set>
                                    <p:anim calcmode="lin" valueType="num">
                                      <p:cBhvr additive="base">
                                        <p:cTn id="37" dur="500" fill="hold"/>
                                        <p:tgtEl>
                                          <p:spTgt spid="62">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6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235" name="Rectangle 5">
            <a:extLst>
              <a:ext uri="{FF2B5EF4-FFF2-40B4-BE49-F238E27FC236}">
                <a16:creationId xmlns:a16="http://schemas.microsoft.com/office/drawing/2014/main" id="{2C7FE7E2-651C-4921-AC26-4F3837821367}"/>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pic>
        <p:nvPicPr>
          <p:cNvPr id="2" name="Picture 3" descr="Illustrating how mathematical induction works using dominoes.">
            <a:extLst>
              <a:ext uri="{FF2B5EF4-FFF2-40B4-BE49-F238E27FC236}">
                <a16:creationId xmlns:a16="http://schemas.microsoft.com/office/drawing/2014/main" id="{BD3418EB-BCAE-D169-5A74-0896703401E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62000" y="2133600"/>
            <a:ext cx="2195748" cy="3931920"/>
          </a:xfrm>
          <a:prstGeom prst="rect">
            <a:avLst/>
          </a:prstGeom>
          <a:extLst>
            <a:ext uri="{909E8E84-426E-40DD-AFC4-6F175D3DCCD1}">
              <a14:hiddenFill xmlns:a14="http://schemas.microsoft.com/office/drawing/2010/main">
                <a:solidFill>
                  <a:srgbClr val="FFFFFF"/>
                </a:solidFill>
              </a14:hiddenFill>
            </a:ext>
          </a:extLst>
        </p:spPr>
      </p:pic>
      <p:sp>
        <p:nvSpPr>
          <p:cNvPr id="3" name="Content Placeholder 4">
            <a:extLst>
              <a:ext uri="{FF2B5EF4-FFF2-40B4-BE49-F238E27FC236}">
                <a16:creationId xmlns:a16="http://schemas.microsoft.com/office/drawing/2014/main" id="{661FC81F-A950-10BA-3505-C36CB588FA0D}"/>
              </a:ext>
            </a:extLst>
          </p:cNvPr>
          <p:cNvSpPr txBox="1">
            <a:spLocks/>
          </p:cNvSpPr>
          <p:nvPr/>
        </p:nvSpPr>
        <p:spPr>
          <a:xfrm>
            <a:off x="3132975" y="2209800"/>
            <a:ext cx="5974080" cy="319660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r>
              <a:rPr lang="en-US" sz="2400" kern="0" dirty="0">
                <a:latin typeface="+mj-lt"/>
              </a:rPr>
              <a:t>Consider  an infinite sequence  of dominoes.</a:t>
            </a:r>
          </a:p>
          <a:p>
            <a:r>
              <a:rPr lang="en-US" sz="2400" kern="0" dirty="0">
                <a:latin typeface="+mj-lt"/>
              </a:rPr>
              <a:t>The first domino is knocked down.</a:t>
            </a:r>
          </a:p>
          <a:p>
            <a:r>
              <a:rPr lang="en-US" sz="2400" kern="0" dirty="0">
                <a:latin typeface="+mj-lt"/>
              </a:rPr>
              <a:t>If the i-1st domino is knocked over, </a:t>
            </a:r>
            <a:br>
              <a:rPr lang="en-US" sz="2400" kern="0" dirty="0">
                <a:latin typeface="+mj-lt"/>
              </a:rPr>
            </a:br>
            <a:r>
              <a:rPr lang="en-US" sz="2400" kern="0" dirty="0">
                <a:latin typeface="+mj-lt"/>
              </a:rPr>
              <a:t>it knocks over the </a:t>
            </a:r>
            <a:r>
              <a:rPr lang="en-US" sz="2400" kern="0" dirty="0" err="1">
                <a:latin typeface="+mj-lt"/>
              </a:rPr>
              <a:t>ith</a:t>
            </a:r>
            <a:r>
              <a:rPr lang="en-US" sz="2400" kern="0" dirty="0">
                <a:latin typeface="+mj-lt"/>
              </a:rPr>
              <a:t> domino, </a:t>
            </a:r>
          </a:p>
          <a:p>
            <a:r>
              <a:rPr lang="en-US" sz="2400" kern="0" dirty="0">
                <a:latin typeface="+mj-lt"/>
              </a:rPr>
              <a:t>Hence, all dominos are knocked over.</a:t>
            </a:r>
          </a:p>
          <a:p>
            <a:endParaRPr lang="en-US" sz="2400" kern="0" dirty="0">
              <a:latin typeface="+mj-lt"/>
              <a:sym typeface="Wingdings" pitchFamily="2" charset="2"/>
            </a:endParaRPr>
          </a:p>
        </p:txBody>
      </p:sp>
      <p:sp>
        <p:nvSpPr>
          <p:cNvPr id="4" name="AutoShape 55">
            <a:extLst>
              <a:ext uri="{FF2B5EF4-FFF2-40B4-BE49-F238E27FC236}">
                <a16:creationId xmlns:a16="http://schemas.microsoft.com/office/drawing/2014/main" id="{5E473E88-29E6-0C18-DB9E-99F273DFC1AE}"/>
              </a:ext>
            </a:extLst>
          </p:cNvPr>
          <p:cNvSpPr>
            <a:spLocks noChangeArrowheads="1"/>
          </p:cNvSpPr>
          <p:nvPr/>
        </p:nvSpPr>
        <p:spPr bwMode="auto">
          <a:xfrm>
            <a:off x="2117696" y="1447800"/>
            <a:ext cx="3612523" cy="549259"/>
          </a:xfrm>
          <a:prstGeom prst="wedgeRoundRectCallout">
            <a:avLst>
              <a:gd name="adj1" fmla="val -53780"/>
              <a:gd name="adj2" fmla="val 38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19449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19" name="AutoShape 55">
            <a:extLst>
              <a:ext uri="{FF2B5EF4-FFF2-40B4-BE49-F238E27FC236}">
                <a16:creationId xmlns:a16="http://schemas.microsoft.com/office/drawing/2014/main" id="{5CDC05ED-8856-4041-A277-F8828E9B37CD}"/>
              </a:ext>
            </a:extLst>
          </p:cNvPr>
          <p:cNvSpPr>
            <a:spLocks noChangeArrowheads="1"/>
          </p:cNvSpPr>
          <p:nvPr/>
        </p:nvSpPr>
        <p:spPr bwMode="auto">
          <a:xfrm>
            <a:off x="2117696" y="1447800"/>
            <a:ext cx="3612523" cy="549259"/>
          </a:xfrm>
          <a:prstGeom prst="wedgeRoundRectCallout">
            <a:avLst>
              <a:gd name="adj1" fmla="val -53780"/>
              <a:gd name="adj2" fmla="val 38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0" name="AutoShape 55">
            <a:extLst>
              <a:ext uri="{FF2B5EF4-FFF2-40B4-BE49-F238E27FC236}">
                <a16:creationId xmlns:a16="http://schemas.microsoft.com/office/drawing/2014/main" id="{71382962-92CC-401C-915F-16787F314AA3}"/>
              </a:ext>
            </a:extLst>
          </p:cNvPr>
          <p:cNvSpPr>
            <a:spLocks noChangeArrowheads="1"/>
          </p:cNvSpPr>
          <p:nvPr/>
        </p:nvSpPr>
        <p:spPr bwMode="auto">
          <a:xfrm>
            <a:off x="2117696" y="2057400"/>
            <a:ext cx="3860902" cy="549259"/>
          </a:xfrm>
          <a:prstGeom prst="wedgeRoundRectCallout">
            <a:avLst>
              <a:gd name="adj1" fmla="val -53780"/>
              <a:gd name="adj2" fmla="val 3135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first step is to prove </a:t>
            </a:r>
            <a:r>
              <a:rPr lang="en-CA" altLang="en-US" sz="2400" dirty="0">
                <a:solidFill>
                  <a:srgbClr val="FFC000"/>
                </a:solidFill>
                <a:sym typeface="Symbol" panose="05050102010706020507" pitchFamily="18" charset="2"/>
              </a:rPr>
              <a:t>S(0)</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1" name="Oval 230">
            <a:extLst>
              <a:ext uri="{FF2B5EF4-FFF2-40B4-BE49-F238E27FC236}">
                <a16:creationId xmlns:a16="http://schemas.microsoft.com/office/drawing/2014/main" id="{467046A9-58E1-4292-9D9A-138DCD64CC3D}"/>
              </a:ext>
            </a:extLst>
          </p:cNvPr>
          <p:cNvSpPr/>
          <p:nvPr/>
        </p:nvSpPr>
        <p:spPr bwMode="auto">
          <a:xfrm>
            <a:off x="768974" y="1003301"/>
            <a:ext cx="564526" cy="457200"/>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32" name="Oval 231">
            <a:extLst>
              <a:ext uri="{FF2B5EF4-FFF2-40B4-BE49-F238E27FC236}">
                <a16:creationId xmlns:a16="http://schemas.microsoft.com/office/drawing/2014/main" id="{8637D729-84E9-44AA-B6AE-2B27A7B170F6}"/>
              </a:ext>
            </a:extLst>
          </p:cNvPr>
          <p:cNvSpPr/>
          <p:nvPr/>
        </p:nvSpPr>
        <p:spPr bwMode="auto">
          <a:xfrm>
            <a:off x="1780819" y="990600"/>
            <a:ext cx="2257781"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33" name="AutoShape 55">
            <a:extLst>
              <a:ext uri="{FF2B5EF4-FFF2-40B4-BE49-F238E27FC236}">
                <a16:creationId xmlns:a16="http://schemas.microsoft.com/office/drawing/2014/main" id="{473A834B-4420-4DBC-BDFA-4290B6022FE9}"/>
              </a:ext>
            </a:extLst>
          </p:cNvPr>
          <p:cNvSpPr>
            <a:spLocks noChangeArrowheads="1"/>
          </p:cNvSpPr>
          <p:nvPr/>
        </p:nvSpPr>
        <p:spPr bwMode="auto">
          <a:xfrm>
            <a:off x="2133600" y="2663841"/>
            <a:ext cx="4114800" cy="549259"/>
          </a:xfrm>
          <a:prstGeom prst="wedgeRoundRectCallout">
            <a:avLst>
              <a:gd name="adj1" fmla="val -54089"/>
              <a:gd name="adj2" fmla="val 1748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Then I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5" name="Rectangle 5">
            <a:extLst>
              <a:ext uri="{FF2B5EF4-FFF2-40B4-BE49-F238E27FC236}">
                <a16:creationId xmlns:a16="http://schemas.microsoft.com/office/drawing/2014/main" id="{2C7FE7E2-651C-4921-AC26-4F3837821367}"/>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28" name="AutoShape 55">
            <a:extLst>
              <a:ext uri="{FF2B5EF4-FFF2-40B4-BE49-F238E27FC236}">
                <a16:creationId xmlns:a16="http://schemas.microsoft.com/office/drawing/2014/main" id="{1A806493-C59E-412C-B7A3-DB66367A6CF8}"/>
              </a:ext>
            </a:extLst>
          </p:cNvPr>
          <p:cNvSpPr>
            <a:spLocks noChangeArrowheads="1"/>
          </p:cNvSpPr>
          <p:nvPr/>
        </p:nvSpPr>
        <p:spPr bwMode="auto">
          <a:xfrm>
            <a:off x="2695574" y="3463732"/>
            <a:ext cx="4114801" cy="877034"/>
          </a:xfrm>
          <a:prstGeom prst="wedgeRoundRectCallout">
            <a:avLst>
              <a:gd name="adj1" fmla="val 55313"/>
              <a:gd name="adj2" fmla="val -202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To prove this using the game,</a:t>
            </a:r>
            <a:br>
              <a:rPr lang="en-CA" altLang="en-US" sz="2400" dirty="0"/>
            </a:br>
            <a:r>
              <a:rPr lang="en-CA" altLang="en-US" sz="2400" dirty="0"/>
              <a:t>I first give you an arbitrary </a:t>
            </a:r>
            <a:r>
              <a:rPr lang="en-CA" altLang="en-US" sz="2400" dirty="0" err="1">
                <a:solidFill>
                  <a:srgbClr val="FFC000"/>
                </a:solidFill>
              </a:rPr>
              <a:t>i</a:t>
            </a:r>
            <a:r>
              <a:rPr lang="en-CA" altLang="en-US" sz="2400" dirty="0"/>
              <a:t>.</a:t>
            </a:r>
            <a:endParaRPr lang="en-US" altLang="en-US" sz="2400" dirty="0"/>
          </a:p>
        </p:txBody>
      </p:sp>
      <p:grpSp>
        <p:nvGrpSpPr>
          <p:cNvPr id="29" name="Group 45">
            <a:extLst>
              <a:ext uri="{FF2B5EF4-FFF2-40B4-BE49-F238E27FC236}">
                <a16:creationId xmlns:a16="http://schemas.microsoft.com/office/drawing/2014/main" id="{BA51F01E-21DE-4D7A-926B-1CA9350F3275}"/>
              </a:ext>
            </a:extLst>
          </p:cNvPr>
          <p:cNvGrpSpPr>
            <a:grpSpLocks/>
          </p:cNvGrpSpPr>
          <p:nvPr/>
        </p:nvGrpSpPr>
        <p:grpSpPr bwMode="auto">
          <a:xfrm flipH="1">
            <a:off x="7111385" y="3186701"/>
            <a:ext cx="632884" cy="1270000"/>
            <a:chOff x="2593" y="768"/>
            <a:chExt cx="849" cy="1475"/>
          </a:xfrm>
        </p:grpSpPr>
        <p:sp>
          <p:nvSpPr>
            <p:cNvPr id="30" name="Freeform 46">
              <a:extLst>
                <a:ext uri="{FF2B5EF4-FFF2-40B4-BE49-F238E27FC236}">
                  <a16:creationId xmlns:a16="http://schemas.microsoft.com/office/drawing/2014/main" id="{7E02A92C-A083-4E4B-96A3-CC817B2215D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47">
              <a:extLst>
                <a:ext uri="{FF2B5EF4-FFF2-40B4-BE49-F238E27FC236}">
                  <a16:creationId xmlns:a16="http://schemas.microsoft.com/office/drawing/2014/main" id="{C9CD1B4F-130E-4F05-8295-B68D6FB8DB3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48">
              <a:extLst>
                <a:ext uri="{FF2B5EF4-FFF2-40B4-BE49-F238E27FC236}">
                  <a16:creationId xmlns:a16="http://schemas.microsoft.com/office/drawing/2014/main" id="{5FEA754D-5B9B-4BCD-93D5-76300AC3C0E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49">
              <a:extLst>
                <a:ext uri="{FF2B5EF4-FFF2-40B4-BE49-F238E27FC236}">
                  <a16:creationId xmlns:a16="http://schemas.microsoft.com/office/drawing/2014/main" id="{CA8E7E07-93CA-407F-AD50-DEF731B35C5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50">
              <a:extLst>
                <a:ext uri="{FF2B5EF4-FFF2-40B4-BE49-F238E27FC236}">
                  <a16:creationId xmlns:a16="http://schemas.microsoft.com/office/drawing/2014/main" id="{F65AC960-6F15-43E3-90A2-A1AD999A24F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51">
              <a:extLst>
                <a:ext uri="{FF2B5EF4-FFF2-40B4-BE49-F238E27FC236}">
                  <a16:creationId xmlns:a16="http://schemas.microsoft.com/office/drawing/2014/main" id="{DC68C9A6-BD69-4F37-B9C3-648036DF284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52">
              <a:extLst>
                <a:ext uri="{FF2B5EF4-FFF2-40B4-BE49-F238E27FC236}">
                  <a16:creationId xmlns:a16="http://schemas.microsoft.com/office/drawing/2014/main" id="{AD783CA0-54ED-42D5-AEB4-F8EECC5EBDB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7" name="Group 53">
              <a:extLst>
                <a:ext uri="{FF2B5EF4-FFF2-40B4-BE49-F238E27FC236}">
                  <a16:creationId xmlns:a16="http://schemas.microsoft.com/office/drawing/2014/main" id="{0ED3000E-BB9B-444B-AEB3-A969FC45AA54}"/>
                </a:ext>
              </a:extLst>
            </p:cNvPr>
            <p:cNvGrpSpPr>
              <a:grpSpLocks/>
            </p:cNvGrpSpPr>
            <p:nvPr/>
          </p:nvGrpSpPr>
          <p:grpSpPr bwMode="auto">
            <a:xfrm>
              <a:off x="2720" y="768"/>
              <a:ext cx="230" cy="1456"/>
              <a:chOff x="2720" y="768"/>
              <a:chExt cx="230" cy="1456"/>
            </a:xfrm>
          </p:grpSpPr>
          <p:sp>
            <p:nvSpPr>
              <p:cNvPr id="38" name="Freeform 54">
                <a:extLst>
                  <a:ext uri="{FF2B5EF4-FFF2-40B4-BE49-F238E27FC236}">
                    <a16:creationId xmlns:a16="http://schemas.microsoft.com/office/drawing/2014/main" id="{51292040-A1EE-4FBE-9CF3-AF7AC895F84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55">
                <a:extLst>
                  <a:ext uri="{FF2B5EF4-FFF2-40B4-BE49-F238E27FC236}">
                    <a16:creationId xmlns:a16="http://schemas.microsoft.com/office/drawing/2014/main" id="{1D4CE17E-540C-417A-BB21-A91323FF3E0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40" name="Picture 2" descr="http://www.swordofthespirit.net/bulwark/mosesbush.gif">
            <a:extLst>
              <a:ext uri="{FF2B5EF4-FFF2-40B4-BE49-F238E27FC236}">
                <a16:creationId xmlns:a16="http://schemas.microsoft.com/office/drawing/2014/main" id="{7A76DA67-6158-4FE7-81AF-F2E08702B89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169" y="4327543"/>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AutoShape 55">
            <a:extLst>
              <a:ext uri="{FF2B5EF4-FFF2-40B4-BE49-F238E27FC236}">
                <a16:creationId xmlns:a16="http://schemas.microsoft.com/office/drawing/2014/main" id="{F46CDE37-E04F-4462-B740-D0E9D311AFA8}"/>
              </a:ext>
            </a:extLst>
          </p:cNvPr>
          <p:cNvSpPr>
            <a:spLocks noChangeArrowheads="1"/>
          </p:cNvSpPr>
          <p:nvPr/>
        </p:nvSpPr>
        <p:spPr bwMode="auto">
          <a:xfrm>
            <a:off x="2118381" y="4419601"/>
            <a:ext cx="4815819" cy="545576"/>
          </a:xfrm>
          <a:prstGeom prst="wedgeRoundRectCallout">
            <a:avLst>
              <a:gd name="adj1" fmla="val -54484"/>
              <a:gd name="adj2" fmla="val -1488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 help you by assuring you of </a:t>
            </a:r>
            <a:r>
              <a:rPr lang="en-CA" altLang="en-US" sz="2400" dirty="0">
                <a:solidFill>
                  <a:srgbClr val="FFC000"/>
                </a:solidFill>
                <a:sym typeface="Symbol" panose="05050102010706020507" pitchFamily="18" charset="2"/>
              </a:rPr>
              <a:t>S(i-1)</a:t>
            </a:r>
            <a:r>
              <a:rPr lang="en-CA" altLang="en-US" sz="2400" dirty="0">
                <a:sym typeface="Symbol" panose="05050102010706020507" pitchFamily="18" charset="2"/>
              </a:rPr>
              <a:t>.</a:t>
            </a:r>
            <a:endParaRPr lang="en-US" altLang="en-US" sz="2400" dirty="0"/>
          </a:p>
        </p:txBody>
      </p:sp>
      <p:sp>
        <p:nvSpPr>
          <p:cNvPr id="42" name="AutoShape 55">
            <a:extLst>
              <a:ext uri="{FF2B5EF4-FFF2-40B4-BE49-F238E27FC236}">
                <a16:creationId xmlns:a16="http://schemas.microsoft.com/office/drawing/2014/main" id="{1DA15B02-FCBA-4029-AF93-59C677900B1B}"/>
              </a:ext>
            </a:extLst>
          </p:cNvPr>
          <p:cNvSpPr>
            <a:spLocks noChangeArrowheads="1"/>
          </p:cNvSpPr>
          <p:nvPr/>
        </p:nvSpPr>
        <p:spPr bwMode="auto">
          <a:xfrm>
            <a:off x="2133600" y="5105400"/>
            <a:ext cx="2438400" cy="549259"/>
          </a:xfrm>
          <a:prstGeom prst="wedgeRoundRectCallout">
            <a:avLst>
              <a:gd name="adj1" fmla="val -53163"/>
              <a:gd name="adj2" fmla="val -426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I must prove </a:t>
            </a:r>
            <a:r>
              <a:rPr lang="en-CA" altLang="en-US" sz="2400" dirty="0">
                <a:solidFill>
                  <a:srgbClr val="FFC000"/>
                </a:solidFill>
                <a:sym typeface="Wingdings" panose="05000000000000000000" pitchFamily="2" charset="2"/>
              </a:rPr>
              <a:t>S(</a:t>
            </a:r>
            <a:r>
              <a:rPr lang="en-CA" altLang="en-US" sz="2400" dirty="0" err="1">
                <a:solidFill>
                  <a:srgbClr val="FFC000"/>
                </a:solidFill>
                <a:sym typeface="Wingdings" panose="05000000000000000000" pitchFamily="2" charset="2"/>
              </a:rPr>
              <a:t>i</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63" name="Oval 62">
            <a:extLst>
              <a:ext uri="{FF2B5EF4-FFF2-40B4-BE49-F238E27FC236}">
                <a16:creationId xmlns:a16="http://schemas.microsoft.com/office/drawing/2014/main" id="{45730484-4AC8-4E25-917E-62EC4B379C19}"/>
              </a:ext>
            </a:extLst>
          </p:cNvPr>
          <p:cNvSpPr/>
          <p:nvPr/>
        </p:nvSpPr>
        <p:spPr bwMode="auto">
          <a:xfrm>
            <a:off x="3839028" y="2652744"/>
            <a:ext cx="475344" cy="471508"/>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64" name="Oval 63">
            <a:extLst>
              <a:ext uri="{FF2B5EF4-FFF2-40B4-BE49-F238E27FC236}">
                <a16:creationId xmlns:a16="http://schemas.microsoft.com/office/drawing/2014/main" id="{8AECE3CF-FD3A-4DDC-A19B-50FA71F2DBF0}"/>
              </a:ext>
            </a:extLst>
          </p:cNvPr>
          <p:cNvSpPr/>
          <p:nvPr/>
        </p:nvSpPr>
        <p:spPr bwMode="auto">
          <a:xfrm>
            <a:off x="4340286" y="2681720"/>
            <a:ext cx="765114" cy="471508"/>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65" name="Oval 64">
            <a:extLst>
              <a:ext uri="{FF2B5EF4-FFF2-40B4-BE49-F238E27FC236}">
                <a16:creationId xmlns:a16="http://schemas.microsoft.com/office/drawing/2014/main" id="{62C6C135-5FA6-4CB9-B525-B2B36B31B121}"/>
              </a:ext>
            </a:extLst>
          </p:cNvPr>
          <p:cNvSpPr/>
          <p:nvPr/>
        </p:nvSpPr>
        <p:spPr bwMode="auto">
          <a:xfrm>
            <a:off x="5294343" y="2691487"/>
            <a:ext cx="685800" cy="471508"/>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71877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cBhvr additive="base">
                                        <p:cTn id="7" dur="500" fill="hold"/>
                                        <p:tgtEl>
                                          <p:spTgt spid="230"/>
                                        </p:tgtEl>
                                        <p:attrNameLst>
                                          <p:attrName>ppt_x</p:attrName>
                                        </p:attrNameLst>
                                      </p:cBhvr>
                                      <p:tavLst>
                                        <p:tav tm="0">
                                          <p:val>
                                            <p:strVal val="0-#ppt_w/2"/>
                                          </p:val>
                                        </p:tav>
                                        <p:tav tm="100000">
                                          <p:val>
                                            <p:strVal val="#ppt_x"/>
                                          </p:val>
                                        </p:tav>
                                      </p:tavLst>
                                    </p:anim>
                                    <p:anim calcmode="lin" valueType="num">
                                      <p:cBhvr additive="base">
                                        <p:cTn id="8" dur="500" fill="hold"/>
                                        <p:tgtEl>
                                          <p:spTgt spid="2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1"/>
                                        </p:tgtEl>
                                        <p:attrNameLst>
                                          <p:attrName>style.visibility</p:attrName>
                                        </p:attrNameLst>
                                      </p:cBhvr>
                                      <p:to>
                                        <p:strVal val="visible"/>
                                      </p:to>
                                    </p:set>
                                    <p:anim calcmode="lin" valueType="num">
                                      <p:cBhvr additive="base">
                                        <p:cTn id="11" dur="500" fill="hold"/>
                                        <p:tgtEl>
                                          <p:spTgt spid="231"/>
                                        </p:tgtEl>
                                        <p:attrNameLst>
                                          <p:attrName>ppt_x</p:attrName>
                                        </p:attrNameLst>
                                      </p:cBhvr>
                                      <p:tavLst>
                                        <p:tav tm="0">
                                          <p:val>
                                            <p:strVal val="0-#ppt_w/2"/>
                                          </p:val>
                                        </p:tav>
                                        <p:tav tm="100000">
                                          <p:val>
                                            <p:strVal val="#ppt_x"/>
                                          </p:val>
                                        </p:tav>
                                      </p:tavLst>
                                    </p:anim>
                                    <p:anim calcmode="lin" valueType="num">
                                      <p:cBhvr additive="base">
                                        <p:cTn id="12" dur="500" fill="hold"/>
                                        <p:tgtEl>
                                          <p:spTgt spid="23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33"/>
                                        </p:tgtEl>
                                        <p:attrNameLst>
                                          <p:attrName>style.visibility</p:attrName>
                                        </p:attrNameLst>
                                      </p:cBhvr>
                                      <p:to>
                                        <p:strVal val="visible"/>
                                      </p:to>
                                    </p:set>
                                    <p:anim calcmode="lin" valueType="num">
                                      <p:cBhvr additive="base">
                                        <p:cTn id="17" dur="500" fill="hold"/>
                                        <p:tgtEl>
                                          <p:spTgt spid="233"/>
                                        </p:tgtEl>
                                        <p:attrNameLst>
                                          <p:attrName>ppt_x</p:attrName>
                                        </p:attrNameLst>
                                      </p:cBhvr>
                                      <p:tavLst>
                                        <p:tav tm="0">
                                          <p:val>
                                            <p:strVal val="0-#ppt_w/2"/>
                                          </p:val>
                                        </p:tav>
                                        <p:tav tm="100000">
                                          <p:val>
                                            <p:strVal val="#ppt_x"/>
                                          </p:val>
                                        </p:tav>
                                      </p:tavLst>
                                    </p:anim>
                                    <p:anim calcmode="lin" valueType="num">
                                      <p:cBhvr additive="base">
                                        <p:cTn id="18" dur="500" fill="hold"/>
                                        <p:tgtEl>
                                          <p:spTgt spid="233"/>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32"/>
                                        </p:tgtEl>
                                        <p:attrNameLst>
                                          <p:attrName>style.visibility</p:attrName>
                                        </p:attrNameLst>
                                      </p:cBhvr>
                                      <p:to>
                                        <p:strVal val="visible"/>
                                      </p:to>
                                    </p:set>
                                    <p:anim calcmode="lin" valueType="num">
                                      <p:cBhvr additive="base">
                                        <p:cTn id="21" dur="500" fill="hold"/>
                                        <p:tgtEl>
                                          <p:spTgt spid="232"/>
                                        </p:tgtEl>
                                        <p:attrNameLst>
                                          <p:attrName>ppt_x</p:attrName>
                                        </p:attrNameLst>
                                      </p:cBhvr>
                                      <p:tavLst>
                                        <p:tav tm="0">
                                          <p:val>
                                            <p:strVal val="0-#ppt_w/2"/>
                                          </p:val>
                                        </p:tav>
                                        <p:tav tm="100000">
                                          <p:val>
                                            <p:strVal val="#ppt_x"/>
                                          </p:val>
                                        </p:tav>
                                      </p:tavLst>
                                    </p:anim>
                                    <p:anim calcmode="lin" valueType="num">
                                      <p:cBhvr additive="base">
                                        <p:cTn id="22" dur="500" fill="hold"/>
                                        <p:tgtEl>
                                          <p:spTgt spid="232"/>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231"/>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1+#ppt_w/2"/>
                                          </p:val>
                                        </p:tav>
                                        <p:tav tm="100000">
                                          <p:val>
                                            <p:strVal val="#ppt_x"/>
                                          </p:val>
                                        </p:tav>
                                      </p:tavLst>
                                    </p:anim>
                                    <p:anim calcmode="lin" valueType="num">
                                      <p:cBhvr additive="base">
                                        <p:cTn id="30" dur="500" fill="hold"/>
                                        <p:tgtEl>
                                          <p:spTgt spid="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1+#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0"/>
                                        </p:tgtEl>
                                        <p:attrNameLst>
                                          <p:attrName>style.visibility</p:attrName>
                                        </p:attrNameLst>
                                      </p:cBhvr>
                                      <p:to>
                                        <p:strVal val="visible"/>
                                      </p:to>
                                    </p:set>
                                    <p:anim calcmode="lin" valueType="num">
                                      <p:cBhvr additive="base">
                                        <p:cTn id="43" dur="500" fill="hold"/>
                                        <p:tgtEl>
                                          <p:spTgt spid="40"/>
                                        </p:tgtEl>
                                        <p:attrNameLst>
                                          <p:attrName>ppt_x</p:attrName>
                                        </p:attrNameLst>
                                      </p:cBhvr>
                                      <p:tavLst>
                                        <p:tav tm="0">
                                          <p:val>
                                            <p:strVal val="0-#ppt_w/2"/>
                                          </p:val>
                                        </p:tav>
                                        <p:tav tm="100000">
                                          <p:val>
                                            <p:strVal val="#ppt_x"/>
                                          </p:val>
                                        </p:tav>
                                      </p:tavLst>
                                    </p:anim>
                                    <p:anim calcmode="lin" valueType="num">
                                      <p:cBhvr additive="base">
                                        <p:cTn id="44" dur="500" fill="hold"/>
                                        <p:tgtEl>
                                          <p:spTgt spid="40"/>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63"/>
                                        </p:tgtEl>
                                        <p:attrNameLst>
                                          <p:attrName>style.visibility</p:attrName>
                                        </p:attrNameLst>
                                      </p:cBhvr>
                                      <p:to>
                                        <p:strVal val="hidden"/>
                                      </p:to>
                                    </p:set>
                                  </p:childTnLst>
                                </p:cTn>
                              </p:par>
                              <p:par>
                                <p:cTn id="47" presetID="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0-#ppt_w/2"/>
                                          </p:val>
                                        </p:tav>
                                        <p:tav tm="100000">
                                          <p:val>
                                            <p:strVal val="#ppt_x"/>
                                          </p:val>
                                        </p:tav>
                                      </p:tavLst>
                                    </p:anim>
                                    <p:anim calcmode="lin" valueType="num">
                                      <p:cBhvr additive="base">
                                        <p:cTn id="50" dur="500" fill="hold"/>
                                        <p:tgtEl>
                                          <p:spTgt spid="41"/>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1">
                                            <p:txEl>
                                              <p:pRg st="0" end="0"/>
                                            </p:txEl>
                                          </p:spTgt>
                                        </p:tgtEl>
                                        <p:attrNameLst>
                                          <p:attrName>style.visibility</p:attrName>
                                        </p:attrNameLst>
                                      </p:cBhvr>
                                      <p:to>
                                        <p:strVal val="visible"/>
                                      </p:to>
                                    </p:set>
                                    <p:anim calcmode="lin" valueType="num">
                                      <p:cBhvr additive="base">
                                        <p:cTn id="5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1">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additive="base">
                                        <p:cTn id="57" dur="500" fill="hold"/>
                                        <p:tgtEl>
                                          <p:spTgt spid="64"/>
                                        </p:tgtEl>
                                        <p:attrNameLst>
                                          <p:attrName>ppt_x</p:attrName>
                                        </p:attrNameLst>
                                      </p:cBhvr>
                                      <p:tavLst>
                                        <p:tav tm="0">
                                          <p:val>
                                            <p:strVal val="0-#ppt_w/2"/>
                                          </p:val>
                                        </p:tav>
                                        <p:tav tm="100000">
                                          <p:val>
                                            <p:strVal val="#ppt_x"/>
                                          </p:val>
                                        </p:tav>
                                      </p:tavLst>
                                    </p:anim>
                                    <p:anim calcmode="lin" valueType="num">
                                      <p:cBhvr additive="base">
                                        <p:cTn id="5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42"/>
                                        </p:tgtEl>
                                        <p:attrNameLst>
                                          <p:attrName>style.visibility</p:attrName>
                                        </p:attrNameLst>
                                      </p:cBhvr>
                                      <p:to>
                                        <p:strVal val="visible"/>
                                      </p:to>
                                    </p:set>
                                    <p:anim calcmode="lin" valueType="num">
                                      <p:cBhvr additive="base">
                                        <p:cTn id="63" dur="500" fill="hold"/>
                                        <p:tgtEl>
                                          <p:spTgt spid="42"/>
                                        </p:tgtEl>
                                        <p:attrNameLst>
                                          <p:attrName>ppt_x</p:attrName>
                                        </p:attrNameLst>
                                      </p:cBhvr>
                                      <p:tavLst>
                                        <p:tav tm="0">
                                          <p:val>
                                            <p:strVal val="0-#ppt_w/2"/>
                                          </p:val>
                                        </p:tav>
                                        <p:tav tm="100000">
                                          <p:val>
                                            <p:strVal val="#ppt_x"/>
                                          </p:val>
                                        </p:tav>
                                      </p:tavLst>
                                    </p:anim>
                                    <p:anim calcmode="lin" valueType="num">
                                      <p:cBhvr additive="base">
                                        <p:cTn id="64" dur="500" fill="hold"/>
                                        <p:tgtEl>
                                          <p:spTgt spid="42"/>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65"/>
                                        </p:tgtEl>
                                        <p:attrNameLst>
                                          <p:attrName>style.visibility</p:attrName>
                                        </p:attrNameLst>
                                      </p:cBhvr>
                                      <p:to>
                                        <p:strVal val="visible"/>
                                      </p:to>
                                    </p:set>
                                    <p:anim calcmode="lin" valueType="num">
                                      <p:cBhvr additive="base">
                                        <p:cTn id="67" dur="500" fill="hold"/>
                                        <p:tgtEl>
                                          <p:spTgt spid="65"/>
                                        </p:tgtEl>
                                        <p:attrNameLst>
                                          <p:attrName>ppt_x</p:attrName>
                                        </p:attrNameLst>
                                      </p:cBhvr>
                                      <p:tavLst>
                                        <p:tav tm="0">
                                          <p:val>
                                            <p:strVal val="0-#ppt_w/2"/>
                                          </p:val>
                                        </p:tav>
                                        <p:tav tm="100000">
                                          <p:val>
                                            <p:strVal val="#ppt_x"/>
                                          </p:val>
                                        </p:tav>
                                      </p:tavLst>
                                    </p:anim>
                                    <p:anim calcmode="lin" valueType="num">
                                      <p:cBhvr additive="base">
                                        <p:cTn id="68"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1" grpId="0" animBg="1"/>
      <p:bldP spid="231" grpId="1" animBg="1"/>
      <p:bldP spid="232" grpId="0" animBg="1"/>
      <p:bldP spid="233" grpId="0" animBg="1"/>
      <p:bldP spid="28" grpId="0" animBg="1"/>
      <p:bldP spid="41" grpId="0" animBg="1"/>
      <p:bldP spid="42" grpId="0" animBg="1"/>
      <p:bldP spid="63" grpId="0" animBg="1"/>
      <p:bldP spid="63" grpId="1" animBg="1"/>
      <p:bldP spid="64" grpId="0" animBg="1"/>
      <p:bldP spid="6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19" name="AutoShape 55">
            <a:extLst>
              <a:ext uri="{FF2B5EF4-FFF2-40B4-BE49-F238E27FC236}">
                <a16:creationId xmlns:a16="http://schemas.microsoft.com/office/drawing/2014/main" id="{5CDC05ED-8856-4041-A277-F8828E9B37CD}"/>
              </a:ext>
            </a:extLst>
          </p:cNvPr>
          <p:cNvSpPr>
            <a:spLocks noChangeArrowheads="1"/>
          </p:cNvSpPr>
          <p:nvPr/>
        </p:nvSpPr>
        <p:spPr bwMode="auto">
          <a:xfrm>
            <a:off x="2117696" y="1447800"/>
            <a:ext cx="3612523" cy="549259"/>
          </a:xfrm>
          <a:prstGeom prst="wedgeRoundRectCallout">
            <a:avLst>
              <a:gd name="adj1" fmla="val -53780"/>
              <a:gd name="adj2" fmla="val 38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6" name="Oval 5">
            <a:extLst>
              <a:ext uri="{FF2B5EF4-FFF2-40B4-BE49-F238E27FC236}">
                <a16:creationId xmlns:a16="http://schemas.microsoft.com/office/drawing/2014/main" id="{80C7A147-899C-4172-81EE-3248E32A6EC1}"/>
              </a:ext>
            </a:extLst>
          </p:cNvPr>
          <p:cNvSpPr/>
          <p:nvPr/>
        </p:nvSpPr>
        <p:spPr bwMode="auto">
          <a:xfrm>
            <a:off x="4447819" y="990600"/>
            <a:ext cx="987040"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30" name="AutoShape 55">
            <a:extLst>
              <a:ext uri="{FF2B5EF4-FFF2-40B4-BE49-F238E27FC236}">
                <a16:creationId xmlns:a16="http://schemas.microsoft.com/office/drawing/2014/main" id="{71382962-92CC-401C-915F-16787F314AA3}"/>
              </a:ext>
            </a:extLst>
          </p:cNvPr>
          <p:cNvSpPr>
            <a:spLocks noChangeArrowheads="1"/>
          </p:cNvSpPr>
          <p:nvPr/>
        </p:nvSpPr>
        <p:spPr bwMode="auto">
          <a:xfrm>
            <a:off x="2117696" y="2057400"/>
            <a:ext cx="3860902" cy="549259"/>
          </a:xfrm>
          <a:prstGeom prst="wedgeRoundRectCallout">
            <a:avLst>
              <a:gd name="adj1" fmla="val -53780"/>
              <a:gd name="adj2" fmla="val 3135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first step is to prove </a:t>
            </a:r>
            <a:r>
              <a:rPr lang="en-CA" altLang="en-US" sz="2400" dirty="0">
                <a:solidFill>
                  <a:srgbClr val="FFC000"/>
                </a:solidFill>
                <a:sym typeface="Symbol" panose="05050102010706020507" pitchFamily="18" charset="2"/>
              </a:rPr>
              <a:t>S(0)</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3" name="AutoShape 55">
            <a:extLst>
              <a:ext uri="{FF2B5EF4-FFF2-40B4-BE49-F238E27FC236}">
                <a16:creationId xmlns:a16="http://schemas.microsoft.com/office/drawing/2014/main" id="{473A834B-4420-4DBC-BDFA-4290B6022FE9}"/>
              </a:ext>
            </a:extLst>
          </p:cNvPr>
          <p:cNvSpPr>
            <a:spLocks noChangeArrowheads="1"/>
          </p:cNvSpPr>
          <p:nvPr/>
        </p:nvSpPr>
        <p:spPr bwMode="auto">
          <a:xfrm>
            <a:off x="2133600" y="2663841"/>
            <a:ext cx="4114800" cy="549259"/>
          </a:xfrm>
          <a:prstGeom prst="wedgeRoundRectCallout">
            <a:avLst>
              <a:gd name="adj1" fmla="val -54089"/>
              <a:gd name="adj2" fmla="val 1748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Then I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4" name="AutoShape 55">
            <a:extLst>
              <a:ext uri="{FF2B5EF4-FFF2-40B4-BE49-F238E27FC236}">
                <a16:creationId xmlns:a16="http://schemas.microsoft.com/office/drawing/2014/main" id="{0EF5EB65-D7CE-48C9-8889-549D3CC71EB3}"/>
              </a:ext>
            </a:extLst>
          </p:cNvPr>
          <p:cNvSpPr>
            <a:spLocks noChangeArrowheads="1"/>
          </p:cNvSpPr>
          <p:nvPr/>
        </p:nvSpPr>
        <p:spPr bwMode="auto">
          <a:xfrm>
            <a:off x="2120900" y="3273441"/>
            <a:ext cx="5118100" cy="549259"/>
          </a:xfrm>
          <a:prstGeom prst="wedgeRoundRectCallout">
            <a:avLst>
              <a:gd name="adj1" fmla="val -53284"/>
              <a:gd name="adj2" fmla="val 592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Then I use modus ponens to get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35" name="Rectangle 5">
            <a:extLst>
              <a:ext uri="{FF2B5EF4-FFF2-40B4-BE49-F238E27FC236}">
                <a16:creationId xmlns:a16="http://schemas.microsoft.com/office/drawing/2014/main" id="{2C7FE7E2-651C-4921-AC26-4F3837821367}"/>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236" name="Oval 235">
            <a:extLst>
              <a:ext uri="{FF2B5EF4-FFF2-40B4-BE49-F238E27FC236}">
                <a16:creationId xmlns:a16="http://schemas.microsoft.com/office/drawing/2014/main" id="{29518791-C895-4579-B905-FABA88763798}"/>
              </a:ext>
            </a:extLst>
          </p:cNvPr>
          <p:cNvSpPr/>
          <p:nvPr/>
        </p:nvSpPr>
        <p:spPr bwMode="auto">
          <a:xfrm>
            <a:off x="4041420" y="1041400"/>
            <a:ext cx="530580" cy="4693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nvGrpSpPr>
          <p:cNvPr id="28" name="Group 29">
            <a:extLst>
              <a:ext uri="{FF2B5EF4-FFF2-40B4-BE49-F238E27FC236}">
                <a16:creationId xmlns:a16="http://schemas.microsoft.com/office/drawing/2014/main" id="{F3ACDD91-BF6A-4F75-8E05-D1BC9766CA26}"/>
              </a:ext>
            </a:extLst>
          </p:cNvPr>
          <p:cNvGrpSpPr>
            <a:grpSpLocks/>
          </p:cNvGrpSpPr>
          <p:nvPr/>
        </p:nvGrpSpPr>
        <p:grpSpPr bwMode="auto">
          <a:xfrm>
            <a:off x="1202247" y="4807358"/>
            <a:ext cx="931353" cy="993870"/>
            <a:chOff x="2065" y="1551"/>
            <a:chExt cx="1628" cy="1988"/>
          </a:xfrm>
        </p:grpSpPr>
        <p:sp>
          <p:nvSpPr>
            <p:cNvPr id="29" name="Freeform 30">
              <a:extLst>
                <a:ext uri="{FF2B5EF4-FFF2-40B4-BE49-F238E27FC236}">
                  <a16:creationId xmlns:a16="http://schemas.microsoft.com/office/drawing/2014/main" id="{7ED8B788-D09B-4482-8D13-4D105A84DB8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1">
              <a:extLst>
                <a:ext uri="{FF2B5EF4-FFF2-40B4-BE49-F238E27FC236}">
                  <a16:creationId xmlns:a16="http://schemas.microsoft.com/office/drawing/2014/main" id="{B50152B1-75F8-4468-8812-59F75F3D9D3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2">
              <a:extLst>
                <a:ext uri="{FF2B5EF4-FFF2-40B4-BE49-F238E27FC236}">
                  <a16:creationId xmlns:a16="http://schemas.microsoft.com/office/drawing/2014/main" id="{8799D5CF-9FB7-40FF-8D86-5C1B709E5DD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3">
              <a:extLst>
                <a:ext uri="{FF2B5EF4-FFF2-40B4-BE49-F238E27FC236}">
                  <a16:creationId xmlns:a16="http://schemas.microsoft.com/office/drawing/2014/main" id="{F65A5C00-51F7-4D8E-BC32-9A8786457A9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4">
              <a:extLst>
                <a:ext uri="{FF2B5EF4-FFF2-40B4-BE49-F238E27FC236}">
                  <a16:creationId xmlns:a16="http://schemas.microsoft.com/office/drawing/2014/main" id="{A7EA2D5C-1704-4EF4-8122-064C7825C7C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5">
              <a:extLst>
                <a:ext uri="{FF2B5EF4-FFF2-40B4-BE49-F238E27FC236}">
                  <a16:creationId xmlns:a16="http://schemas.microsoft.com/office/drawing/2014/main" id="{4345821A-0BA5-4D3B-9C92-FECDDDD82BD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6">
              <a:extLst>
                <a:ext uri="{FF2B5EF4-FFF2-40B4-BE49-F238E27FC236}">
                  <a16:creationId xmlns:a16="http://schemas.microsoft.com/office/drawing/2014/main" id="{B98C1ADD-23B1-43B5-A1CD-DA659B8B49D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37">
              <a:extLst>
                <a:ext uri="{FF2B5EF4-FFF2-40B4-BE49-F238E27FC236}">
                  <a16:creationId xmlns:a16="http://schemas.microsoft.com/office/drawing/2014/main" id="{44E9C3E3-2A7A-4EAC-B57D-BE3342D10A3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8">
              <a:extLst>
                <a:ext uri="{FF2B5EF4-FFF2-40B4-BE49-F238E27FC236}">
                  <a16:creationId xmlns:a16="http://schemas.microsoft.com/office/drawing/2014/main" id="{7C2970DC-D0D8-473D-BEC6-FE8324DC81E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9">
              <a:extLst>
                <a:ext uri="{FF2B5EF4-FFF2-40B4-BE49-F238E27FC236}">
                  <a16:creationId xmlns:a16="http://schemas.microsoft.com/office/drawing/2014/main" id="{465F5FB9-DF45-4480-9728-8CE724F8B16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0">
              <a:extLst>
                <a:ext uri="{FF2B5EF4-FFF2-40B4-BE49-F238E27FC236}">
                  <a16:creationId xmlns:a16="http://schemas.microsoft.com/office/drawing/2014/main" id="{057F88FC-EFC2-43F7-9DB3-445C89754CC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1">
              <a:extLst>
                <a:ext uri="{FF2B5EF4-FFF2-40B4-BE49-F238E27FC236}">
                  <a16:creationId xmlns:a16="http://schemas.microsoft.com/office/drawing/2014/main" id="{87A2AC5D-9345-4515-B31D-5B4E30DC587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42">
              <a:extLst>
                <a:ext uri="{FF2B5EF4-FFF2-40B4-BE49-F238E27FC236}">
                  <a16:creationId xmlns:a16="http://schemas.microsoft.com/office/drawing/2014/main" id="{3F012263-EB5D-4B2C-AC35-29F2EA8300E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3">
              <a:extLst>
                <a:ext uri="{FF2B5EF4-FFF2-40B4-BE49-F238E27FC236}">
                  <a16:creationId xmlns:a16="http://schemas.microsoft.com/office/drawing/2014/main" id="{E571B86C-1D9A-4FC1-9029-298B71DF19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4">
              <a:extLst>
                <a:ext uri="{FF2B5EF4-FFF2-40B4-BE49-F238E27FC236}">
                  <a16:creationId xmlns:a16="http://schemas.microsoft.com/office/drawing/2014/main" id="{C98A5B8B-1E30-4D56-94EC-4A206DB977D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5">
              <a:extLst>
                <a:ext uri="{FF2B5EF4-FFF2-40B4-BE49-F238E27FC236}">
                  <a16:creationId xmlns:a16="http://schemas.microsoft.com/office/drawing/2014/main" id="{38A792BA-C910-420E-9AC0-F85AF0F34C7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6">
              <a:extLst>
                <a:ext uri="{FF2B5EF4-FFF2-40B4-BE49-F238E27FC236}">
                  <a16:creationId xmlns:a16="http://schemas.microsoft.com/office/drawing/2014/main" id="{09F35C68-BD80-4E80-9C57-8683EF2F1E6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7" name="AutoShape 35">
            <a:extLst>
              <a:ext uri="{FF2B5EF4-FFF2-40B4-BE49-F238E27FC236}">
                <a16:creationId xmlns:a16="http://schemas.microsoft.com/office/drawing/2014/main" id="{CE693192-3F9A-49FC-BDF6-119059D853E4}"/>
              </a:ext>
            </a:extLst>
          </p:cNvPr>
          <p:cNvSpPr>
            <a:spLocks noChangeArrowheads="1"/>
          </p:cNvSpPr>
          <p:nvPr/>
        </p:nvSpPr>
        <p:spPr bwMode="auto">
          <a:xfrm>
            <a:off x="2362198" y="4800600"/>
            <a:ext cx="4648202" cy="53887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Why can I then conclude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US" altLang="en-US" sz="2400" dirty="0"/>
              <a:t>???</a:t>
            </a:r>
          </a:p>
        </p:txBody>
      </p:sp>
    </p:spTree>
    <p:extLst>
      <p:ext uri="{BB962C8B-B14F-4D97-AF65-F5344CB8AC3E}">
        <p14:creationId xmlns:p14="http://schemas.microsoft.com/office/powerpoint/2010/main" val="391839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34"/>
                                        </p:tgtEl>
                                        <p:attrNameLst>
                                          <p:attrName>style.visibility</p:attrName>
                                        </p:attrNameLst>
                                      </p:cBhvr>
                                      <p:to>
                                        <p:strVal val="visible"/>
                                      </p:to>
                                    </p:set>
                                    <p:anim calcmode="lin" valueType="num">
                                      <p:cBhvr additive="base">
                                        <p:cTn id="7" dur="500" fill="hold"/>
                                        <p:tgtEl>
                                          <p:spTgt spid="234"/>
                                        </p:tgtEl>
                                        <p:attrNameLst>
                                          <p:attrName>ppt_x</p:attrName>
                                        </p:attrNameLst>
                                      </p:cBhvr>
                                      <p:tavLst>
                                        <p:tav tm="0">
                                          <p:val>
                                            <p:strVal val="0-#ppt_w/2"/>
                                          </p:val>
                                        </p:tav>
                                        <p:tav tm="100000">
                                          <p:val>
                                            <p:strVal val="#ppt_x"/>
                                          </p:val>
                                        </p:tav>
                                      </p:tavLst>
                                    </p:anim>
                                    <p:anim calcmode="lin" valueType="num">
                                      <p:cBhvr additive="base">
                                        <p:cTn id="8" dur="500" fill="hold"/>
                                        <p:tgtEl>
                                          <p:spTgt spid="23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6"/>
                                        </p:tgtEl>
                                        <p:attrNameLst>
                                          <p:attrName>style.visibility</p:attrName>
                                        </p:attrNameLst>
                                      </p:cBhvr>
                                      <p:to>
                                        <p:strVal val="visible"/>
                                      </p:to>
                                    </p:set>
                                    <p:anim calcmode="lin" valueType="num">
                                      <p:cBhvr additive="base">
                                        <p:cTn id="11" dur="500" fill="hold"/>
                                        <p:tgtEl>
                                          <p:spTgt spid="236"/>
                                        </p:tgtEl>
                                        <p:attrNameLst>
                                          <p:attrName>ppt_x</p:attrName>
                                        </p:attrNameLst>
                                      </p:cBhvr>
                                      <p:tavLst>
                                        <p:tav tm="0">
                                          <p:val>
                                            <p:strVal val="0-#ppt_w/2"/>
                                          </p:val>
                                        </p:tav>
                                        <p:tav tm="100000">
                                          <p:val>
                                            <p:strVal val="#ppt_x"/>
                                          </p:val>
                                        </p:tav>
                                      </p:tavLst>
                                    </p:anim>
                                    <p:anim calcmode="lin" valueType="num">
                                      <p:cBhvr additive="base">
                                        <p:cTn id="12" dur="500" fill="hold"/>
                                        <p:tgtEl>
                                          <p:spTgt spid="23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236"/>
                                        </p:tgtEl>
                                        <p:attrNameLst>
                                          <p:attrName>style.visibility</p:attrName>
                                        </p:attrNameLst>
                                      </p:cBhvr>
                                      <p:to>
                                        <p:strVal val="hidden"/>
                                      </p:to>
                                    </p:set>
                                  </p:childTnLst>
                                </p:cTn>
                              </p:par>
                              <p:par>
                                <p:cTn id="21" presetID="2" presetClass="entr" presetSubtype="8"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0-#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0-#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7">
                                            <p:txEl>
                                              <p:pRg st="0" end="0"/>
                                            </p:txEl>
                                          </p:spTgt>
                                        </p:tgtEl>
                                        <p:attrNameLst>
                                          <p:attrName>style.visibility</p:attrName>
                                        </p:attrNameLst>
                                      </p:cBhvr>
                                      <p:to>
                                        <p:strVal val="visible"/>
                                      </p:to>
                                    </p:set>
                                    <p:anim calcmode="lin" valueType="num">
                                      <p:cBhvr additive="base">
                                        <p:cTn id="31"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4" grpId="0" animBg="1"/>
      <p:bldP spid="236" grpId="0" animBg="1"/>
      <p:bldP spid="236" grpId="1" animBg="1"/>
      <p:bldP spid="4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grpSp>
        <p:nvGrpSpPr>
          <p:cNvPr id="3" name="Group 2">
            <a:extLst>
              <a:ext uri="{FF2B5EF4-FFF2-40B4-BE49-F238E27FC236}">
                <a16:creationId xmlns:a16="http://schemas.microsoft.com/office/drawing/2014/main" id="{BF46DFC4-1761-411C-80E3-3FD0137FFB6C}"/>
              </a:ext>
            </a:extLst>
          </p:cNvPr>
          <p:cNvGrpSpPr/>
          <p:nvPr/>
        </p:nvGrpSpPr>
        <p:grpSpPr>
          <a:xfrm>
            <a:off x="1093410" y="5800058"/>
            <a:ext cx="6550780" cy="1013830"/>
            <a:chOff x="2026277" y="1635141"/>
            <a:chExt cx="6550780" cy="1013830"/>
          </a:xfrm>
        </p:grpSpPr>
        <p:sp>
          <p:nvSpPr>
            <p:cNvPr id="209" name="AutoShape 55">
              <a:extLst>
                <a:ext uri="{FF2B5EF4-FFF2-40B4-BE49-F238E27FC236}">
                  <a16:creationId xmlns:a16="http://schemas.microsoft.com/office/drawing/2014/main" id="{D49B4670-18A0-4089-B322-1934E6C934AD}"/>
                </a:ext>
              </a:extLst>
            </p:cNvPr>
            <p:cNvSpPr>
              <a:spLocks noChangeArrowheads="1"/>
            </p:cNvSpPr>
            <p:nvPr/>
          </p:nvSpPr>
          <p:spPr bwMode="auto">
            <a:xfrm>
              <a:off x="2026277" y="1660541"/>
              <a:ext cx="6550780" cy="988430"/>
            </a:xfrm>
            <a:prstGeom prst="wedgeRoundRectCallout">
              <a:avLst>
                <a:gd name="adj1" fmla="val -52546"/>
                <a:gd name="adj2" fmla="val -5214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We will colour       by      when we know it is true.</a:t>
              </a:r>
            </a:p>
            <a:p>
              <a:pPr indent="-285750">
                <a:spcBef>
                  <a:spcPts val="0"/>
                </a:spcBef>
                <a:buNone/>
                <a:defRPr/>
              </a:pPr>
              <a:r>
                <a:rPr lang="en-CA" altLang="en-US" sz="2400" dirty="0">
                  <a:cs typeface="Times New Roman" panose="02020603050405020304" pitchFamily="18" charset="0"/>
                  <a:sym typeface="Symbol" panose="05050102010706020507" pitchFamily="18" charset="2"/>
                </a:rPr>
                <a:t>                                         when false.</a:t>
              </a:r>
            </a:p>
          </p:txBody>
        </p:sp>
        <p:grpSp>
          <p:nvGrpSpPr>
            <p:cNvPr id="2" name="Group 1">
              <a:extLst>
                <a:ext uri="{FF2B5EF4-FFF2-40B4-BE49-F238E27FC236}">
                  <a16:creationId xmlns:a16="http://schemas.microsoft.com/office/drawing/2014/main" id="{A27D6C6F-78BD-4344-A5EC-48EFDA1FF023}"/>
                </a:ext>
              </a:extLst>
            </p:cNvPr>
            <p:cNvGrpSpPr/>
            <p:nvPr/>
          </p:nvGrpSpPr>
          <p:grpSpPr>
            <a:xfrm>
              <a:off x="3936657" y="1635141"/>
              <a:ext cx="567784" cy="492399"/>
              <a:chOff x="1400454" y="3828562"/>
              <a:chExt cx="567784" cy="492399"/>
            </a:xfrm>
          </p:grpSpPr>
          <p:sp>
            <p:nvSpPr>
              <p:cNvPr id="210" name="Text Box 11">
                <a:extLst>
                  <a:ext uri="{FF2B5EF4-FFF2-40B4-BE49-F238E27FC236}">
                    <a16:creationId xmlns:a16="http://schemas.microsoft.com/office/drawing/2014/main" id="{F6322B86-FA9A-4232-8E14-C21EBE9EF4B0}"/>
                  </a:ext>
                </a:extLst>
              </p:cNvPr>
              <p:cNvSpPr txBox="1">
                <a:spLocks noChangeArrowheads="1"/>
              </p:cNvSpPr>
              <p:nvPr/>
            </p:nvSpPr>
            <p:spPr bwMode="auto">
              <a:xfrm>
                <a:off x="1400454" y="3828562"/>
                <a:ext cx="5677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p>
            </p:txBody>
          </p:sp>
          <p:sp>
            <p:nvSpPr>
              <p:cNvPr id="211" name="Oval 10">
                <a:extLst>
                  <a:ext uri="{FF2B5EF4-FFF2-40B4-BE49-F238E27FC236}">
                    <a16:creationId xmlns:a16="http://schemas.microsoft.com/office/drawing/2014/main" id="{5333A35E-E516-4B8E-85C4-2DC9F0586642}"/>
                  </a:ext>
                </a:extLst>
              </p:cNvPr>
              <p:cNvSpPr>
                <a:spLocks noChangeArrowheads="1"/>
              </p:cNvSpPr>
              <p:nvPr/>
            </p:nvSpPr>
            <p:spPr bwMode="auto">
              <a:xfrm>
                <a:off x="1610290" y="4168561"/>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2" name="Group 211">
              <a:extLst>
                <a:ext uri="{FF2B5EF4-FFF2-40B4-BE49-F238E27FC236}">
                  <a16:creationId xmlns:a16="http://schemas.microsoft.com/office/drawing/2014/main" id="{664E9E55-A1AB-48FF-9C72-C5F5E152F265}"/>
                </a:ext>
              </a:extLst>
            </p:cNvPr>
            <p:cNvGrpSpPr/>
            <p:nvPr/>
          </p:nvGrpSpPr>
          <p:grpSpPr>
            <a:xfrm>
              <a:off x="4728116" y="1635141"/>
              <a:ext cx="567784" cy="492399"/>
              <a:chOff x="1400454" y="3828562"/>
              <a:chExt cx="567784" cy="492399"/>
            </a:xfrm>
          </p:grpSpPr>
          <p:sp>
            <p:nvSpPr>
              <p:cNvPr id="213" name="Text Box 11">
                <a:extLst>
                  <a:ext uri="{FF2B5EF4-FFF2-40B4-BE49-F238E27FC236}">
                    <a16:creationId xmlns:a16="http://schemas.microsoft.com/office/drawing/2014/main" id="{1B08406F-66F4-4F5F-B379-2A77F09F3409}"/>
                  </a:ext>
                </a:extLst>
              </p:cNvPr>
              <p:cNvSpPr txBox="1">
                <a:spLocks noChangeArrowheads="1"/>
              </p:cNvSpPr>
              <p:nvPr/>
            </p:nvSpPr>
            <p:spPr bwMode="auto">
              <a:xfrm>
                <a:off x="1400454" y="3828562"/>
                <a:ext cx="5677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p>
            </p:txBody>
          </p:sp>
          <p:sp>
            <p:nvSpPr>
              <p:cNvPr id="214" name="Oval 10">
                <a:extLst>
                  <a:ext uri="{FF2B5EF4-FFF2-40B4-BE49-F238E27FC236}">
                    <a16:creationId xmlns:a16="http://schemas.microsoft.com/office/drawing/2014/main" id="{DEAA7000-3FE8-4743-A373-C94D796BA6E8}"/>
                  </a:ext>
                </a:extLst>
              </p:cNvPr>
              <p:cNvSpPr>
                <a:spLocks noChangeArrowheads="1"/>
              </p:cNvSpPr>
              <p:nvPr/>
            </p:nvSpPr>
            <p:spPr bwMode="auto">
              <a:xfrm>
                <a:off x="1610290" y="4168561"/>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215" name="Group 214">
              <a:extLst>
                <a:ext uri="{FF2B5EF4-FFF2-40B4-BE49-F238E27FC236}">
                  <a16:creationId xmlns:a16="http://schemas.microsoft.com/office/drawing/2014/main" id="{C00DA886-5E21-45C3-9837-2FDEAB26991F}"/>
                </a:ext>
              </a:extLst>
            </p:cNvPr>
            <p:cNvGrpSpPr/>
            <p:nvPr/>
          </p:nvGrpSpPr>
          <p:grpSpPr>
            <a:xfrm>
              <a:off x="4737100" y="2098401"/>
              <a:ext cx="567784" cy="492399"/>
              <a:chOff x="1400454" y="3828562"/>
              <a:chExt cx="567784" cy="492399"/>
            </a:xfrm>
          </p:grpSpPr>
          <p:sp>
            <p:nvSpPr>
              <p:cNvPr id="216" name="Text Box 11">
                <a:extLst>
                  <a:ext uri="{FF2B5EF4-FFF2-40B4-BE49-F238E27FC236}">
                    <a16:creationId xmlns:a16="http://schemas.microsoft.com/office/drawing/2014/main" id="{038987A5-1878-443C-9F54-21869F31A692}"/>
                  </a:ext>
                </a:extLst>
              </p:cNvPr>
              <p:cNvSpPr txBox="1">
                <a:spLocks noChangeArrowheads="1"/>
              </p:cNvSpPr>
              <p:nvPr/>
            </p:nvSpPr>
            <p:spPr bwMode="auto">
              <a:xfrm>
                <a:off x="1400454" y="3828562"/>
                <a:ext cx="5677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p>
            </p:txBody>
          </p:sp>
          <p:sp>
            <p:nvSpPr>
              <p:cNvPr id="217" name="Oval 10">
                <a:extLst>
                  <a:ext uri="{FF2B5EF4-FFF2-40B4-BE49-F238E27FC236}">
                    <a16:creationId xmlns:a16="http://schemas.microsoft.com/office/drawing/2014/main" id="{0E8717CE-B71F-44B8-80BF-5ADEED17B7E6}"/>
                  </a:ext>
                </a:extLst>
              </p:cNvPr>
              <p:cNvSpPr>
                <a:spLocks noChangeArrowheads="1"/>
              </p:cNvSpPr>
              <p:nvPr/>
            </p:nvSpPr>
            <p:spPr bwMode="auto">
              <a:xfrm>
                <a:off x="1610290" y="4168561"/>
                <a:ext cx="152400" cy="152400"/>
              </a:xfrm>
              <a:prstGeom prst="ellipse">
                <a:avLst/>
              </a:prstGeom>
              <a:solidFill>
                <a:srgbClr val="FF0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218" name="Oval 10">
            <a:extLst>
              <a:ext uri="{FF2B5EF4-FFF2-40B4-BE49-F238E27FC236}">
                <a16:creationId xmlns:a16="http://schemas.microsoft.com/office/drawing/2014/main" id="{2C808BFA-CADD-4522-8A3F-E376FD8FB861}"/>
              </a:ext>
            </a:extLst>
          </p:cNvPr>
          <p:cNvSpPr>
            <a:spLocks noChangeArrowheads="1"/>
          </p:cNvSpPr>
          <p:nvPr/>
        </p:nvSpPr>
        <p:spPr bwMode="auto">
          <a:xfrm>
            <a:off x="3437603"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19" name="Oval 15">
            <a:extLst>
              <a:ext uri="{FF2B5EF4-FFF2-40B4-BE49-F238E27FC236}">
                <a16:creationId xmlns:a16="http://schemas.microsoft.com/office/drawing/2014/main" id="{019EF7F7-61C8-4AC7-A1A6-93C9BA701C12}"/>
              </a:ext>
            </a:extLst>
          </p:cNvPr>
          <p:cNvSpPr>
            <a:spLocks noChangeArrowheads="1"/>
          </p:cNvSpPr>
          <p:nvPr/>
        </p:nvSpPr>
        <p:spPr bwMode="auto">
          <a:xfrm>
            <a:off x="397417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0" name="Oval 10">
            <a:extLst>
              <a:ext uri="{FF2B5EF4-FFF2-40B4-BE49-F238E27FC236}">
                <a16:creationId xmlns:a16="http://schemas.microsoft.com/office/drawing/2014/main" id="{F11B3F63-3C70-4F12-A741-0F4C54F6A387}"/>
              </a:ext>
            </a:extLst>
          </p:cNvPr>
          <p:cNvSpPr>
            <a:spLocks noChangeArrowheads="1"/>
          </p:cNvSpPr>
          <p:nvPr/>
        </p:nvSpPr>
        <p:spPr bwMode="auto">
          <a:xfrm>
            <a:off x="2914621"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1" name="Oval 15">
            <a:extLst>
              <a:ext uri="{FF2B5EF4-FFF2-40B4-BE49-F238E27FC236}">
                <a16:creationId xmlns:a16="http://schemas.microsoft.com/office/drawing/2014/main" id="{68DB0DE5-40B7-4D78-83B5-4D40450B46E9}"/>
              </a:ext>
            </a:extLst>
          </p:cNvPr>
          <p:cNvSpPr>
            <a:spLocks noChangeArrowheads="1"/>
          </p:cNvSpPr>
          <p:nvPr/>
        </p:nvSpPr>
        <p:spPr bwMode="auto">
          <a:xfrm>
            <a:off x="450462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22" name="Oval 15">
            <a:extLst>
              <a:ext uri="{FF2B5EF4-FFF2-40B4-BE49-F238E27FC236}">
                <a16:creationId xmlns:a16="http://schemas.microsoft.com/office/drawing/2014/main" id="{F7E1E55D-1CDF-48E2-A2D1-4731715500DC}"/>
              </a:ext>
            </a:extLst>
          </p:cNvPr>
          <p:cNvSpPr>
            <a:spLocks noChangeArrowheads="1"/>
          </p:cNvSpPr>
          <p:nvPr/>
        </p:nvSpPr>
        <p:spPr bwMode="auto">
          <a:xfrm>
            <a:off x="4988899"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23" name="Group 222">
            <a:extLst>
              <a:ext uri="{FF2B5EF4-FFF2-40B4-BE49-F238E27FC236}">
                <a16:creationId xmlns:a16="http://schemas.microsoft.com/office/drawing/2014/main" id="{0952710B-FA77-4069-8280-384A2C48BD5F}"/>
              </a:ext>
            </a:extLst>
          </p:cNvPr>
          <p:cNvGrpSpPr/>
          <p:nvPr/>
        </p:nvGrpSpPr>
        <p:grpSpPr>
          <a:xfrm>
            <a:off x="2675931" y="5298487"/>
            <a:ext cx="3302667" cy="568913"/>
            <a:chOff x="2675931" y="3676162"/>
            <a:chExt cx="3302667" cy="568913"/>
          </a:xfrm>
        </p:grpSpPr>
        <p:sp>
          <p:nvSpPr>
            <p:cNvPr id="224" name="Text Box 11">
              <a:extLst>
                <a:ext uri="{FF2B5EF4-FFF2-40B4-BE49-F238E27FC236}">
                  <a16:creationId xmlns:a16="http://schemas.microsoft.com/office/drawing/2014/main" id="{68CA3E50-9BD6-4DC2-A13F-7425DA6F3E4A}"/>
                </a:ext>
              </a:extLst>
            </p:cNvPr>
            <p:cNvSpPr txBox="1">
              <a:spLocks noChangeArrowheads="1"/>
            </p:cNvSpPr>
            <p:nvPr/>
          </p:nvSpPr>
          <p:spPr bwMode="auto">
            <a:xfrm>
              <a:off x="2675931"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225" name="Rectangle 224">
              <a:extLst>
                <a:ext uri="{FF2B5EF4-FFF2-40B4-BE49-F238E27FC236}">
                  <a16:creationId xmlns:a16="http://schemas.microsoft.com/office/drawing/2014/main" id="{3DC85164-D19E-42B0-8832-B713DD229C20}"/>
                </a:ext>
              </a:extLst>
            </p:cNvPr>
            <p:cNvSpPr/>
            <p:nvPr/>
          </p:nvSpPr>
          <p:spPr>
            <a:xfrm>
              <a:off x="5434859" y="3721855"/>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sp>
          <p:nvSpPr>
            <p:cNvPr id="226" name="Text Box 11">
              <a:extLst>
                <a:ext uri="{FF2B5EF4-FFF2-40B4-BE49-F238E27FC236}">
                  <a16:creationId xmlns:a16="http://schemas.microsoft.com/office/drawing/2014/main" id="{F08C3D39-507F-4692-BF4B-2F8ED719B875}"/>
                </a:ext>
              </a:extLst>
            </p:cNvPr>
            <p:cNvSpPr txBox="1">
              <a:spLocks noChangeArrowheads="1"/>
            </p:cNvSpPr>
            <p:nvPr/>
          </p:nvSpPr>
          <p:spPr bwMode="auto">
            <a:xfrm>
              <a:off x="31845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227" name="Text Box 11">
              <a:extLst>
                <a:ext uri="{FF2B5EF4-FFF2-40B4-BE49-F238E27FC236}">
                  <a16:creationId xmlns:a16="http://schemas.microsoft.com/office/drawing/2014/main" id="{D0597924-C801-4FB1-9704-C5B58AC4369E}"/>
                </a:ext>
              </a:extLst>
            </p:cNvPr>
            <p:cNvSpPr txBox="1">
              <a:spLocks noChangeArrowheads="1"/>
            </p:cNvSpPr>
            <p:nvPr/>
          </p:nvSpPr>
          <p:spPr bwMode="auto">
            <a:xfrm>
              <a:off x="37433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228" name="Text Box 11">
              <a:extLst>
                <a:ext uri="{FF2B5EF4-FFF2-40B4-BE49-F238E27FC236}">
                  <a16:creationId xmlns:a16="http://schemas.microsoft.com/office/drawing/2014/main" id="{B76DA0FF-1688-4BD6-A275-FC8C6422B11B}"/>
                </a:ext>
              </a:extLst>
            </p:cNvPr>
            <p:cNvSpPr txBox="1">
              <a:spLocks noChangeArrowheads="1"/>
            </p:cNvSpPr>
            <p:nvPr/>
          </p:nvSpPr>
          <p:spPr bwMode="auto">
            <a:xfrm>
              <a:off x="43021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229" name="Text Box 11">
              <a:extLst>
                <a:ext uri="{FF2B5EF4-FFF2-40B4-BE49-F238E27FC236}">
                  <a16:creationId xmlns:a16="http://schemas.microsoft.com/office/drawing/2014/main" id="{58569720-A3DC-4FAA-BB32-A73CEB797847}"/>
                </a:ext>
              </a:extLst>
            </p:cNvPr>
            <p:cNvSpPr txBox="1">
              <a:spLocks noChangeArrowheads="1"/>
            </p:cNvSpPr>
            <p:nvPr/>
          </p:nvSpPr>
          <p:spPr bwMode="auto">
            <a:xfrm>
              <a:off x="47847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grpSp>
      <p:sp>
        <p:nvSpPr>
          <p:cNvPr id="44" name="Rectangle 5">
            <a:extLst>
              <a:ext uri="{FF2B5EF4-FFF2-40B4-BE49-F238E27FC236}">
                <a16:creationId xmlns:a16="http://schemas.microsoft.com/office/drawing/2014/main" id="{29AFFA9D-3209-446C-8FBA-062845DE1C42}"/>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45" name="AutoShape 55">
            <a:extLst>
              <a:ext uri="{FF2B5EF4-FFF2-40B4-BE49-F238E27FC236}">
                <a16:creationId xmlns:a16="http://schemas.microsoft.com/office/drawing/2014/main" id="{48D89713-D2F3-42B3-AAB6-4D963E292ECC}"/>
              </a:ext>
            </a:extLst>
          </p:cNvPr>
          <p:cNvSpPr>
            <a:spLocks noChangeArrowheads="1"/>
          </p:cNvSpPr>
          <p:nvPr/>
        </p:nvSpPr>
        <p:spPr bwMode="auto">
          <a:xfrm>
            <a:off x="2117696" y="2830159"/>
            <a:ext cx="3612523" cy="549259"/>
          </a:xfrm>
          <a:prstGeom prst="wedgeRoundRectCallout">
            <a:avLst>
              <a:gd name="adj1" fmla="val -54132"/>
              <a:gd name="adj2" fmla="val -3107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789427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3"/>
                                        </p:tgtEl>
                                        <p:attrNameLst>
                                          <p:attrName>style.visibility</p:attrName>
                                        </p:attrNameLst>
                                      </p:cBhvr>
                                      <p:to>
                                        <p:strVal val="visible"/>
                                      </p:to>
                                    </p:set>
                                    <p:anim calcmode="lin" valueType="num">
                                      <p:cBhvr additive="base">
                                        <p:cTn id="7" dur="500" fill="hold"/>
                                        <p:tgtEl>
                                          <p:spTgt spid="223"/>
                                        </p:tgtEl>
                                        <p:attrNameLst>
                                          <p:attrName>ppt_x</p:attrName>
                                        </p:attrNameLst>
                                      </p:cBhvr>
                                      <p:tavLst>
                                        <p:tav tm="0">
                                          <p:val>
                                            <p:strVal val="0-#ppt_w/2"/>
                                          </p:val>
                                        </p:tav>
                                        <p:tav tm="100000">
                                          <p:val>
                                            <p:strVal val="#ppt_x"/>
                                          </p:val>
                                        </p:tav>
                                      </p:tavLst>
                                    </p:anim>
                                    <p:anim calcmode="lin" valueType="num">
                                      <p:cBhvr additive="base">
                                        <p:cTn id="8" dur="500" fill="hold"/>
                                        <p:tgtEl>
                                          <p:spTgt spid="2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0-#ppt_w/2"/>
                                          </p:val>
                                        </p:tav>
                                        <p:tav tm="100000">
                                          <p:val>
                                            <p:strVal val="#ppt_x"/>
                                          </p:val>
                                        </p:tav>
                                      </p:tavLst>
                                    </p:anim>
                                    <p:anim calcmode="lin" valueType="num">
                                      <p:cBhvr additive="base">
                                        <p:cTn id="12" dur="500" fill="hold"/>
                                        <p:tgtEl>
                                          <p:spTgt spid="22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21"/>
                                        </p:tgtEl>
                                        <p:attrNameLst>
                                          <p:attrName>style.visibility</p:attrName>
                                        </p:attrNameLst>
                                      </p:cBhvr>
                                      <p:to>
                                        <p:strVal val="visible"/>
                                      </p:to>
                                    </p:set>
                                    <p:anim calcmode="lin" valueType="num">
                                      <p:cBhvr additive="base">
                                        <p:cTn id="15" dur="500" fill="hold"/>
                                        <p:tgtEl>
                                          <p:spTgt spid="221"/>
                                        </p:tgtEl>
                                        <p:attrNameLst>
                                          <p:attrName>ppt_x</p:attrName>
                                        </p:attrNameLst>
                                      </p:cBhvr>
                                      <p:tavLst>
                                        <p:tav tm="0">
                                          <p:val>
                                            <p:strVal val="0-#ppt_w/2"/>
                                          </p:val>
                                        </p:tav>
                                        <p:tav tm="100000">
                                          <p:val>
                                            <p:strVal val="#ppt_x"/>
                                          </p:val>
                                        </p:tav>
                                      </p:tavLst>
                                    </p:anim>
                                    <p:anim calcmode="lin" valueType="num">
                                      <p:cBhvr additive="base">
                                        <p:cTn id="16" dur="500" fill="hold"/>
                                        <p:tgtEl>
                                          <p:spTgt spid="2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22"/>
                                        </p:tgtEl>
                                        <p:attrNameLst>
                                          <p:attrName>style.visibility</p:attrName>
                                        </p:attrNameLst>
                                      </p:cBhvr>
                                      <p:to>
                                        <p:strVal val="visible"/>
                                      </p:to>
                                    </p:set>
                                    <p:anim calcmode="lin" valueType="num">
                                      <p:cBhvr additive="base">
                                        <p:cTn id="19" dur="500" fill="hold"/>
                                        <p:tgtEl>
                                          <p:spTgt spid="222"/>
                                        </p:tgtEl>
                                        <p:attrNameLst>
                                          <p:attrName>ppt_x</p:attrName>
                                        </p:attrNameLst>
                                      </p:cBhvr>
                                      <p:tavLst>
                                        <p:tav tm="0">
                                          <p:val>
                                            <p:strVal val="0-#ppt_w/2"/>
                                          </p:val>
                                        </p:tav>
                                        <p:tav tm="100000">
                                          <p:val>
                                            <p:strVal val="#ppt_x"/>
                                          </p:val>
                                        </p:tav>
                                      </p:tavLst>
                                    </p:anim>
                                    <p:anim calcmode="lin" valueType="num">
                                      <p:cBhvr additive="base">
                                        <p:cTn id="20" dur="500" fill="hold"/>
                                        <p:tgtEl>
                                          <p:spTgt spid="22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18"/>
                                        </p:tgtEl>
                                        <p:attrNameLst>
                                          <p:attrName>style.visibility</p:attrName>
                                        </p:attrNameLst>
                                      </p:cBhvr>
                                      <p:to>
                                        <p:strVal val="visible"/>
                                      </p:to>
                                    </p:set>
                                    <p:anim calcmode="lin" valueType="num">
                                      <p:cBhvr additive="base">
                                        <p:cTn id="23" dur="500" fill="hold"/>
                                        <p:tgtEl>
                                          <p:spTgt spid="218"/>
                                        </p:tgtEl>
                                        <p:attrNameLst>
                                          <p:attrName>ppt_x</p:attrName>
                                        </p:attrNameLst>
                                      </p:cBhvr>
                                      <p:tavLst>
                                        <p:tav tm="0">
                                          <p:val>
                                            <p:strVal val="0-#ppt_w/2"/>
                                          </p:val>
                                        </p:tav>
                                        <p:tav tm="100000">
                                          <p:val>
                                            <p:strVal val="#ppt_x"/>
                                          </p:val>
                                        </p:tav>
                                      </p:tavLst>
                                    </p:anim>
                                    <p:anim calcmode="lin" valueType="num">
                                      <p:cBhvr additive="base">
                                        <p:cTn id="24" dur="500" fill="hold"/>
                                        <p:tgtEl>
                                          <p:spTgt spid="21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19"/>
                                        </p:tgtEl>
                                        <p:attrNameLst>
                                          <p:attrName>style.visibility</p:attrName>
                                        </p:attrNameLst>
                                      </p:cBhvr>
                                      <p:to>
                                        <p:strVal val="visible"/>
                                      </p:to>
                                    </p:set>
                                    <p:anim calcmode="lin" valueType="num">
                                      <p:cBhvr additive="base">
                                        <p:cTn id="27" dur="500" fill="hold"/>
                                        <p:tgtEl>
                                          <p:spTgt spid="219"/>
                                        </p:tgtEl>
                                        <p:attrNameLst>
                                          <p:attrName>ppt_x</p:attrName>
                                        </p:attrNameLst>
                                      </p:cBhvr>
                                      <p:tavLst>
                                        <p:tav tm="0">
                                          <p:val>
                                            <p:strVal val="0-#ppt_w/2"/>
                                          </p:val>
                                        </p:tav>
                                        <p:tav tm="100000">
                                          <p:val>
                                            <p:strVal val="#ppt_x"/>
                                          </p:val>
                                        </p:tav>
                                      </p:tavLst>
                                    </p:anim>
                                    <p:anim calcmode="lin" valueType="num">
                                      <p:cBhvr additive="base">
                                        <p:cTn id="28" dur="500" fill="hold"/>
                                        <p:tgtEl>
                                          <p:spTgt spid="21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0-#ppt_w/2"/>
                                          </p:val>
                                        </p:tav>
                                        <p:tav tm="100000">
                                          <p:val>
                                            <p:strVal val="#ppt_x"/>
                                          </p:val>
                                        </p:tav>
                                      </p:tavLst>
                                    </p:anim>
                                    <p:anim calcmode="lin" valueType="num">
                                      <p:cBhvr additive="base">
                                        <p:cTn id="34" dur="500" fill="hold"/>
                                        <p:tgtEl>
                                          <p:spTgt spid="3"/>
                                        </p:tgtEl>
                                        <p:attrNameLst>
                                          <p:attrName>ppt_y</p:attrName>
                                        </p:attrNameLst>
                                      </p:cBhvr>
                                      <p:tavLst>
                                        <p:tav tm="0">
                                          <p:val>
                                            <p:strVal val="#ppt_y"/>
                                          </p:val>
                                        </p:tav>
                                        <p:tav tm="100000">
                                          <p:val>
                                            <p:strVal val="#ppt_y"/>
                                          </p:val>
                                        </p:tav>
                                      </p:tavLst>
                                    </p:anim>
                                  </p:childTnLst>
                                </p:cTn>
                              </p:par>
                              <p:par>
                                <p:cTn id="35" presetID="19" presetClass="emph" presetSubtype="0" fill="hold" grpId="1" nodeType="withEffect">
                                  <p:stCondLst>
                                    <p:cond delay="0"/>
                                  </p:stCondLst>
                                  <p:childTnLst>
                                    <p:animClr clrSpc="rgb" dir="cw">
                                      <p:cBhvr override="childStyle">
                                        <p:cTn id="36" dur="500" fill="hold"/>
                                        <p:tgtEl>
                                          <p:spTgt spid="218"/>
                                        </p:tgtEl>
                                        <p:attrNameLst>
                                          <p:attrName>style.color</p:attrName>
                                        </p:attrNameLst>
                                      </p:cBhvr>
                                      <p:to>
                                        <a:srgbClr val="66FF66"/>
                                      </p:to>
                                    </p:animClr>
                                    <p:animClr clrSpc="rgb" dir="cw">
                                      <p:cBhvr>
                                        <p:cTn id="37" dur="500" fill="hold"/>
                                        <p:tgtEl>
                                          <p:spTgt spid="218"/>
                                        </p:tgtEl>
                                        <p:attrNameLst>
                                          <p:attrName>fillcolor</p:attrName>
                                        </p:attrNameLst>
                                      </p:cBhvr>
                                      <p:to>
                                        <a:srgbClr val="66FF66"/>
                                      </p:to>
                                    </p:animClr>
                                    <p:set>
                                      <p:cBhvr>
                                        <p:cTn id="38" dur="500" fill="hold"/>
                                        <p:tgtEl>
                                          <p:spTgt spid="218"/>
                                        </p:tgtEl>
                                        <p:attrNameLst>
                                          <p:attrName>fill.type</p:attrName>
                                        </p:attrNameLst>
                                      </p:cBhvr>
                                      <p:to>
                                        <p:strVal val="solid"/>
                                      </p:to>
                                    </p:set>
                                    <p:set>
                                      <p:cBhvr>
                                        <p:cTn id="39" dur="500" fill="hold"/>
                                        <p:tgtEl>
                                          <p:spTgt spid="218"/>
                                        </p:tgtEl>
                                        <p:attrNameLst>
                                          <p:attrName>fill.on</p:attrName>
                                        </p:attrNameLst>
                                      </p:cBhvr>
                                      <p:to>
                                        <p:strVal val="true"/>
                                      </p:to>
                                    </p:set>
                                  </p:childTnLst>
                                </p:cTn>
                              </p:par>
                              <p:par>
                                <p:cTn id="40" presetID="19" presetClass="emph" presetSubtype="0" fill="hold" grpId="2" nodeType="withEffect">
                                  <p:stCondLst>
                                    <p:cond delay="0"/>
                                  </p:stCondLst>
                                  <p:childTnLst>
                                    <p:animClr clrSpc="rgb" dir="cw">
                                      <p:cBhvr override="childStyle">
                                        <p:cTn id="41" dur="500" fill="hold"/>
                                        <p:tgtEl>
                                          <p:spTgt spid="221"/>
                                        </p:tgtEl>
                                        <p:attrNameLst>
                                          <p:attrName>style.color</p:attrName>
                                        </p:attrNameLst>
                                      </p:cBhvr>
                                      <p:to>
                                        <a:srgbClr val="FF0000"/>
                                      </p:to>
                                    </p:animClr>
                                    <p:animClr clrSpc="rgb" dir="cw">
                                      <p:cBhvr>
                                        <p:cTn id="42" dur="500" fill="hold"/>
                                        <p:tgtEl>
                                          <p:spTgt spid="221"/>
                                        </p:tgtEl>
                                        <p:attrNameLst>
                                          <p:attrName>fillcolor</p:attrName>
                                        </p:attrNameLst>
                                      </p:cBhvr>
                                      <p:to>
                                        <a:srgbClr val="FF0000"/>
                                      </p:to>
                                    </p:animClr>
                                    <p:set>
                                      <p:cBhvr>
                                        <p:cTn id="43" dur="500" fill="hold"/>
                                        <p:tgtEl>
                                          <p:spTgt spid="221"/>
                                        </p:tgtEl>
                                        <p:attrNameLst>
                                          <p:attrName>fill.type</p:attrName>
                                        </p:attrNameLst>
                                      </p:cBhvr>
                                      <p:to>
                                        <p:strVal val="solid"/>
                                      </p:to>
                                    </p:set>
                                    <p:set>
                                      <p:cBhvr>
                                        <p:cTn id="44" dur="500" fill="hold"/>
                                        <p:tgtEl>
                                          <p:spTgt spid="221"/>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fill="hold"/>
                                        <p:tgtEl>
                                          <p:spTgt spid="45"/>
                                        </p:tgtEl>
                                        <p:attrNameLst>
                                          <p:attrName>ppt_x</p:attrName>
                                        </p:attrNameLst>
                                      </p:cBhvr>
                                      <p:tavLst>
                                        <p:tav tm="0">
                                          <p:val>
                                            <p:strVal val="0-#ppt_w/2"/>
                                          </p:val>
                                        </p:tav>
                                        <p:tav tm="100000">
                                          <p:val>
                                            <p:strVal val="#ppt_x"/>
                                          </p:val>
                                        </p:tav>
                                      </p:tavLst>
                                    </p:anim>
                                    <p:anim calcmode="lin" valueType="num">
                                      <p:cBhvr additive="base">
                                        <p:cTn id="50" dur="500" fill="hold"/>
                                        <p:tgtEl>
                                          <p:spTgt spid="45"/>
                                        </p:tgtEl>
                                        <p:attrNameLst>
                                          <p:attrName>ppt_y</p:attrName>
                                        </p:attrNameLst>
                                      </p:cBhvr>
                                      <p:tavLst>
                                        <p:tav tm="0">
                                          <p:val>
                                            <p:strVal val="#ppt_y"/>
                                          </p:val>
                                        </p:tav>
                                        <p:tav tm="100000">
                                          <p:val>
                                            <p:strVal val="#ppt_y"/>
                                          </p:val>
                                        </p:tav>
                                      </p:tavLst>
                                    </p:anim>
                                  </p:childTnLst>
                                </p:cTn>
                              </p:par>
                              <p:par>
                                <p:cTn id="51" presetID="19" presetClass="emph" presetSubtype="0" fill="hold" grpId="1" nodeType="withEffect">
                                  <p:stCondLst>
                                    <p:cond delay="0"/>
                                  </p:stCondLst>
                                  <p:childTnLst>
                                    <p:animClr clrSpc="rgb" dir="cw">
                                      <p:cBhvr override="childStyle">
                                        <p:cTn id="52" dur="500" fill="hold"/>
                                        <p:tgtEl>
                                          <p:spTgt spid="220"/>
                                        </p:tgtEl>
                                        <p:attrNameLst>
                                          <p:attrName>style.color</p:attrName>
                                        </p:attrNameLst>
                                      </p:cBhvr>
                                      <p:to>
                                        <a:srgbClr val="66FF66"/>
                                      </p:to>
                                    </p:animClr>
                                    <p:animClr clrSpc="rgb" dir="cw">
                                      <p:cBhvr>
                                        <p:cTn id="53" dur="500" fill="hold"/>
                                        <p:tgtEl>
                                          <p:spTgt spid="220"/>
                                        </p:tgtEl>
                                        <p:attrNameLst>
                                          <p:attrName>fillcolor</p:attrName>
                                        </p:attrNameLst>
                                      </p:cBhvr>
                                      <p:to>
                                        <a:srgbClr val="66FF66"/>
                                      </p:to>
                                    </p:animClr>
                                    <p:set>
                                      <p:cBhvr>
                                        <p:cTn id="54" dur="500" fill="hold"/>
                                        <p:tgtEl>
                                          <p:spTgt spid="220"/>
                                        </p:tgtEl>
                                        <p:attrNameLst>
                                          <p:attrName>fill.type</p:attrName>
                                        </p:attrNameLst>
                                      </p:cBhvr>
                                      <p:to>
                                        <p:strVal val="solid"/>
                                      </p:to>
                                    </p:set>
                                    <p:set>
                                      <p:cBhvr>
                                        <p:cTn id="55" dur="500" fill="hold"/>
                                        <p:tgtEl>
                                          <p:spTgt spid="220"/>
                                        </p:tgtEl>
                                        <p:attrNameLst>
                                          <p:attrName>fill.on</p:attrName>
                                        </p:attrNameLst>
                                      </p:cBhvr>
                                      <p:to>
                                        <p:strVal val="true"/>
                                      </p:to>
                                    </p:set>
                                  </p:childTnLst>
                                </p:cTn>
                              </p:par>
                              <p:par>
                                <p:cTn id="56" presetID="19" presetClass="emph" presetSubtype="0" fill="hold" grpId="1" nodeType="withEffect">
                                  <p:stCondLst>
                                    <p:cond delay="0"/>
                                  </p:stCondLst>
                                  <p:childTnLst>
                                    <p:animClr clrSpc="rgb" dir="cw">
                                      <p:cBhvr override="childStyle">
                                        <p:cTn id="57" dur="500" fill="hold"/>
                                        <p:tgtEl>
                                          <p:spTgt spid="221"/>
                                        </p:tgtEl>
                                        <p:attrNameLst>
                                          <p:attrName>style.color</p:attrName>
                                        </p:attrNameLst>
                                      </p:cBhvr>
                                      <p:to>
                                        <a:srgbClr val="66FF66"/>
                                      </p:to>
                                    </p:animClr>
                                    <p:animClr clrSpc="rgb" dir="cw">
                                      <p:cBhvr>
                                        <p:cTn id="58" dur="500" fill="hold"/>
                                        <p:tgtEl>
                                          <p:spTgt spid="221"/>
                                        </p:tgtEl>
                                        <p:attrNameLst>
                                          <p:attrName>fillcolor</p:attrName>
                                        </p:attrNameLst>
                                      </p:cBhvr>
                                      <p:to>
                                        <a:srgbClr val="66FF66"/>
                                      </p:to>
                                    </p:animClr>
                                    <p:set>
                                      <p:cBhvr>
                                        <p:cTn id="59" dur="500" fill="hold"/>
                                        <p:tgtEl>
                                          <p:spTgt spid="221"/>
                                        </p:tgtEl>
                                        <p:attrNameLst>
                                          <p:attrName>fill.type</p:attrName>
                                        </p:attrNameLst>
                                      </p:cBhvr>
                                      <p:to>
                                        <p:strVal val="solid"/>
                                      </p:to>
                                    </p:set>
                                    <p:set>
                                      <p:cBhvr>
                                        <p:cTn id="60" dur="500" fill="hold"/>
                                        <p:tgtEl>
                                          <p:spTgt spid="221"/>
                                        </p:tgtEl>
                                        <p:attrNameLst>
                                          <p:attrName>fill.on</p:attrName>
                                        </p:attrNameLst>
                                      </p:cBhvr>
                                      <p:to>
                                        <p:strVal val="true"/>
                                      </p:to>
                                    </p:set>
                                  </p:childTnLst>
                                </p:cTn>
                              </p:par>
                              <p:par>
                                <p:cTn id="61" presetID="19" presetClass="emph" presetSubtype="0" fill="hold" grpId="1" nodeType="withEffect">
                                  <p:stCondLst>
                                    <p:cond delay="0"/>
                                  </p:stCondLst>
                                  <p:childTnLst>
                                    <p:animClr clrSpc="rgb" dir="cw">
                                      <p:cBhvr override="childStyle">
                                        <p:cTn id="62" dur="500" fill="hold"/>
                                        <p:tgtEl>
                                          <p:spTgt spid="222"/>
                                        </p:tgtEl>
                                        <p:attrNameLst>
                                          <p:attrName>style.color</p:attrName>
                                        </p:attrNameLst>
                                      </p:cBhvr>
                                      <p:to>
                                        <a:srgbClr val="66FF66"/>
                                      </p:to>
                                    </p:animClr>
                                    <p:animClr clrSpc="rgb" dir="cw">
                                      <p:cBhvr>
                                        <p:cTn id="63" dur="500" fill="hold"/>
                                        <p:tgtEl>
                                          <p:spTgt spid="222"/>
                                        </p:tgtEl>
                                        <p:attrNameLst>
                                          <p:attrName>fillcolor</p:attrName>
                                        </p:attrNameLst>
                                      </p:cBhvr>
                                      <p:to>
                                        <a:srgbClr val="66FF66"/>
                                      </p:to>
                                    </p:animClr>
                                    <p:set>
                                      <p:cBhvr>
                                        <p:cTn id="64" dur="500" fill="hold"/>
                                        <p:tgtEl>
                                          <p:spTgt spid="222"/>
                                        </p:tgtEl>
                                        <p:attrNameLst>
                                          <p:attrName>fill.type</p:attrName>
                                        </p:attrNameLst>
                                      </p:cBhvr>
                                      <p:to>
                                        <p:strVal val="solid"/>
                                      </p:to>
                                    </p:set>
                                    <p:set>
                                      <p:cBhvr>
                                        <p:cTn id="65" dur="500" fill="hold"/>
                                        <p:tgtEl>
                                          <p:spTgt spid="222"/>
                                        </p:tgtEl>
                                        <p:attrNameLst>
                                          <p:attrName>fill.on</p:attrName>
                                        </p:attrNameLst>
                                      </p:cBhvr>
                                      <p:to>
                                        <p:strVal val="true"/>
                                      </p:to>
                                    </p:set>
                                  </p:childTnLst>
                                </p:cTn>
                              </p:par>
                              <p:par>
                                <p:cTn id="66" presetID="19" presetClass="emph" presetSubtype="0" fill="hold" grpId="1" nodeType="withEffect">
                                  <p:stCondLst>
                                    <p:cond delay="0"/>
                                  </p:stCondLst>
                                  <p:childTnLst>
                                    <p:animClr clrSpc="rgb" dir="cw">
                                      <p:cBhvr override="childStyle">
                                        <p:cTn id="67" dur="500" fill="hold"/>
                                        <p:tgtEl>
                                          <p:spTgt spid="219"/>
                                        </p:tgtEl>
                                        <p:attrNameLst>
                                          <p:attrName>style.color</p:attrName>
                                        </p:attrNameLst>
                                      </p:cBhvr>
                                      <p:to>
                                        <a:srgbClr val="66FF66"/>
                                      </p:to>
                                    </p:animClr>
                                    <p:animClr clrSpc="rgb" dir="cw">
                                      <p:cBhvr>
                                        <p:cTn id="68" dur="500" fill="hold"/>
                                        <p:tgtEl>
                                          <p:spTgt spid="219"/>
                                        </p:tgtEl>
                                        <p:attrNameLst>
                                          <p:attrName>fillcolor</p:attrName>
                                        </p:attrNameLst>
                                      </p:cBhvr>
                                      <p:to>
                                        <a:srgbClr val="66FF66"/>
                                      </p:to>
                                    </p:animClr>
                                    <p:set>
                                      <p:cBhvr>
                                        <p:cTn id="69" dur="500" fill="hold"/>
                                        <p:tgtEl>
                                          <p:spTgt spid="219"/>
                                        </p:tgtEl>
                                        <p:attrNameLst>
                                          <p:attrName>fill.type</p:attrName>
                                        </p:attrNameLst>
                                      </p:cBhvr>
                                      <p:to>
                                        <p:strVal val="solid"/>
                                      </p:to>
                                    </p:set>
                                    <p:set>
                                      <p:cBhvr>
                                        <p:cTn id="70" dur="500" fill="hold"/>
                                        <p:tgtEl>
                                          <p:spTgt spid="219"/>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animBg="1"/>
      <p:bldP spid="218" grpId="1" animBg="1"/>
      <p:bldP spid="219" grpId="0" animBg="1"/>
      <p:bldP spid="219" grpId="1" animBg="1"/>
      <p:bldP spid="220" grpId="0" animBg="1"/>
      <p:bldP spid="220" grpId="1" animBg="1"/>
      <p:bldP spid="221" grpId="0" animBg="1"/>
      <p:bldP spid="221" grpId="1" animBg="1"/>
      <p:bldP spid="221" grpId="2" animBg="1"/>
      <p:bldP spid="222" grpId="0" animBg="1"/>
      <p:bldP spid="222" grpId="1" animBg="1"/>
      <p:bldP spid="4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44" name="Picture 2" descr="http://www.swordofthespirit.net/bulwark/mosesbush.gif">
            <a:extLst>
              <a:ext uri="{FF2B5EF4-FFF2-40B4-BE49-F238E27FC236}">
                <a16:creationId xmlns:a16="http://schemas.microsoft.com/office/drawing/2014/main" id="{A6D17354-719D-495D-8AA0-11240BA4C48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5316" y="1550629"/>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AutoShape 55">
            <a:extLst>
              <a:ext uri="{FF2B5EF4-FFF2-40B4-BE49-F238E27FC236}">
                <a16:creationId xmlns:a16="http://schemas.microsoft.com/office/drawing/2014/main" id="{3BCDCDB8-2E23-496C-8333-FA359C537D9D}"/>
              </a:ext>
            </a:extLst>
          </p:cNvPr>
          <p:cNvSpPr>
            <a:spLocks noChangeArrowheads="1"/>
          </p:cNvSpPr>
          <p:nvPr/>
        </p:nvSpPr>
        <p:spPr bwMode="auto">
          <a:xfrm>
            <a:off x="2118381" y="1524000"/>
            <a:ext cx="3520419" cy="1224495"/>
          </a:xfrm>
          <a:prstGeom prst="wedgeRoundRectCallout">
            <a:avLst>
              <a:gd name="adj1" fmla="val -54484"/>
              <a:gd name="adj2" fmla="val -1488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Assume the following:</a:t>
            </a:r>
          </a:p>
          <a:p>
            <a:pPr algn="ctr">
              <a:spcBef>
                <a:spcPts val="0"/>
              </a:spcBef>
              <a:buNone/>
              <a:defRPr/>
            </a:pP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p>
          <a:p>
            <a:pPr algn="ctr">
              <a:spcBef>
                <a:spcPts val="0"/>
              </a:spcBef>
              <a:buNone/>
              <a:defRPr/>
            </a:pPr>
            <a:r>
              <a:rPr lang="en-CA" altLang="en-US" sz="2400" dirty="0">
                <a:sym typeface="Wingdings" panose="05000000000000000000" pitchFamily="2" charset="2"/>
              </a:rPr>
              <a:t>I can help you with these.</a:t>
            </a:r>
            <a:endParaRPr lang="en-US" altLang="en-US" sz="2400" dirty="0"/>
          </a:p>
        </p:txBody>
      </p:sp>
      <p:sp>
        <p:nvSpPr>
          <p:cNvPr id="47" name="AutoShape 55">
            <a:extLst>
              <a:ext uri="{FF2B5EF4-FFF2-40B4-BE49-F238E27FC236}">
                <a16:creationId xmlns:a16="http://schemas.microsoft.com/office/drawing/2014/main" id="{656B1FE8-16E7-4EED-AF7D-61C2B08FAFF2}"/>
              </a:ext>
            </a:extLst>
          </p:cNvPr>
          <p:cNvSpPr>
            <a:spLocks noChangeArrowheads="1"/>
          </p:cNvSpPr>
          <p:nvPr/>
        </p:nvSpPr>
        <p:spPr bwMode="auto">
          <a:xfrm>
            <a:off x="2133600" y="3451241"/>
            <a:ext cx="5410200" cy="549259"/>
          </a:xfrm>
          <a:prstGeom prst="wedgeRoundRectCallout">
            <a:avLst>
              <a:gd name="adj1" fmla="val -53545"/>
              <a:gd name="adj2" fmla="val -356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Telling me that </a:t>
            </a:r>
            <a:r>
              <a:rPr lang="en-CA" altLang="en-US" sz="2400" dirty="0">
                <a:solidFill>
                  <a:srgbClr val="FFC000"/>
                </a:solidFill>
                <a:sym typeface="Symbol" panose="05050102010706020507" pitchFamily="18" charset="2"/>
              </a:rPr>
              <a:t>S(0) </a:t>
            </a:r>
            <a:r>
              <a:rPr lang="en-CA" altLang="en-US" sz="2400" dirty="0">
                <a:sym typeface="Symbol" panose="05050102010706020507" pitchFamily="18" charset="2"/>
              </a:rPr>
              <a:t>is true is a good start.</a:t>
            </a:r>
            <a:endParaRPr lang="en-CA" altLang="en-US" sz="2400" dirty="0">
              <a:cs typeface="Times New Roman" panose="02020603050405020304" pitchFamily="18" charset="0"/>
              <a:sym typeface="Symbol" panose="05050102010706020507" pitchFamily="18" charset="2"/>
            </a:endParaRPr>
          </a:p>
        </p:txBody>
      </p:sp>
      <p:sp>
        <p:nvSpPr>
          <p:cNvPr id="48" name="AutoShape 55">
            <a:extLst>
              <a:ext uri="{FF2B5EF4-FFF2-40B4-BE49-F238E27FC236}">
                <a16:creationId xmlns:a16="http://schemas.microsoft.com/office/drawing/2014/main" id="{A40D9E14-BADE-4991-8BC6-176114A2F195}"/>
              </a:ext>
            </a:extLst>
          </p:cNvPr>
          <p:cNvSpPr>
            <a:spLocks noChangeArrowheads="1"/>
          </p:cNvSpPr>
          <p:nvPr/>
        </p:nvSpPr>
        <p:spPr bwMode="auto">
          <a:xfrm>
            <a:off x="2117696" y="2830159"/>
            <a:ext cx="3612523" cy="549259"/>
          </a:xfrm>
          <a:prstGeom prst="wedgeRoundRectCallout">
            <a:avLst>
              <a:gd name="adj1" fmla="val -54132"/>
              <a:gd name="adj2" fmla="val -3107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9" name="Oval 10">
            <a:extLst>
              <a:ext uri="{FF2B5EF4-FFF2-40B4-BE49-F238E27FC236}">
                <a16:creationId xmlns:a16="http://schemas.microsoft.com/office/drawing/2014/main" id="{284EAD70-1B41-4C41-8344-BDB08801CEC0}"/>
              </a:ext>
            </a:extLst>
          </p:cNvPr>
          <p:cNvSpPr>
            <a:spLocks noChangeArrowheads="1"/>
          </p:cNvSpPr>
          <p:nvPr/>
        </p:nvSpPr>
        <p:spPr bwMode="auto">
          <a:xfrm>
            <a:off x="3437603"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0" name="Oval 15">
            <a:extLst>
              <a:ext uri="{FF2B5EF4-FFF2-40B4-BE49-F238E27FC236}">
                <a16:creationId xmlns:a16="http://schemas.microsoft.com/office/drawing/2014/main" id="{C322AB14-539A-42FA-9062-488799AC9E35}"/>
              </a:ext>
            </a:extLst>
          </p:cNvPr>
          <p:cNvSpPr>
            <a:spLocks noChangeArrowheads="1"/>
          </p:cNvSpPr>
          <p:nvPr/>
        </p:nvSpPr>
        <p:spPr bwMode="auto">
          <a:xfrm>
            <a:off x="397417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1" name="Oval 10">
            <a:extLst>
              <a:ext uri="{FF2B5EF4-FFF2-40B4-BE49-F238E27FC236}">
                <a16:creationId xmlns:a16="http://schemas.microsoft.com/office/drawing/2014/main" id="{D1FF23B7-3B65-4E9F-98F8-790A9303A907}"/>
              </a:ext>
            </a:extLst>
          </p:cNvPr>
          <p:cNvSpPr>
            <a:spLocks noChangeArrowheads="1"/>
          </p:cNvSpPr>
          <p:nvPr/>
        </p:nvSpPr>
        <p:spPr bwMode="auto">
          <a:xfrm>
            <a:off x="2914621"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2" name="Oval 15">
            <a:extLst>
              <a:ext uri="{FF2B5EF4-FFF2-40B4-BE49-F238E27FC236}">
                <a16:creationId xmlns:a16="http://schemas.microsoft.com/office/drawing/2014/main" id="{066985DB-15EF-4392-B6E1-66B272831568}"/>
              </a:ext>
            </a:extLst>
          </p:cNvPr>
          <p:cNvSpPr>
            <a:spLocks noChangeArrowheads="1"/>
          </p:cNvSpPr>
          <p:nvPr/>
        </p:nvSpPr>
        <p:spPr bwMode="auto">
          <a:xfrm>
            <a:off x="450462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4" name="Oval 15">
            <a:extLst>
              <a:ext uri="{FF2B5EF4-FFF2-40B4-BE49-F238E27FC236}">
                <a16:creationId xmlns:a16="http://schemas.microsoft.com/office/drawing/2014/main" id="{1F54C4B7-7E1C-4773-8748-558CA2C843D9}"/>
              </a:ext>
            </a:extLst>
          </p:cNvPr>
          <p:cNvSpPr>
            <a:spLocks noChangeArrowheads="1"/>
          </p:cNvSpPr>
          <p:nvPr/>
        </p:nvSpPr>
        <p:spPr bwMode="auto">
          <a:xfrm>
            <a:off x="4988899"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55" name="Group 54">
            <a:extLst>
              <a:ext uri="{FF2B5EF4-FFF2-40B4-BE49-F238E27FC236}">
                <a16:creationId xmlns:a16="http://schemas.microsoft.com/office/drawing/2014/main" id="{AC8F1D80-BA92-4ADE-9E87-E8F503223636}"/>
              </a:ext>
            </a:extLst>
          </p:cNvPr>
          <p:cNvGrpSpPr/>
          <p:nvPr/>
        </p:nvGrpSpPr>
        <p:grpSpPr>
          <a:xfrm>
            <a:off x="2675931" y="5298487"/>
            <a:ext cx="3302667" cy="568913"/>
            <a:chOff x="2675931" y="3676162"/>
            <a:chExt cx="3302667" cy="568913"/>
          </a:xfrm>
        </p:grpSpPr>
        <p:sp>
          <p:nvSpPr>
            <p:cNvPr id="58" name="Text Box 11">
              <a:extLst>
                <a:ext uri="{FF2B5EF4-FFF2-40B4-BE49-F238E27FC236}">
                  <a16:creationId xmlns:a16="http://schemas.microsoft.com/office/drawing/2014/main" id="{EE898FD4-F98F-42E3-88C3-2655358071D2}"/>
                </a:ext>
              </a:extLst>
            </p:cNvPr>
            <p:cNvSpPr txBox="1">
              <a:spLocks noChangeArrowheads="1"/>
            </p:cNvSpPr>
            <p:nvPr/>
          </p:nvSpPr>
          <p:spPr bwMode="auto">
            <a:xfrm>
              <a:off x="2675931"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59" name="Rectangle 58">
              <a:extLst>
                <a:ext uri="{FF2B5EF4-FFF2-40B4-BE49-F238E27FC236}">
                  <a16:creationId xmlns:a16="http://schemas.microsoft.com/office/drawing/2014/main" id="{EE51B77A-3395-47B1-9E38-C9F27F741DFD}"/>
                </a:ext>
              </a:extLst>
            </p:cNvPr>
            <p:cNvSpPr/>
            <p:nvPr/>
          </p:nvSpPr>
          <p:spPr>
            <a:xfrm>
              <a:off x="5434859" y="3721855"/>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sp>
          <p:nvSpPr>
            <p:cNvPr id="60" name="Text Box 11">
              <a:extLst>
                <a:ext uri="{FF2B5EF4-FFF2-40B4-BE49-F238E27FC236}">
                  <a16:creationId xmlns:a16="http://schemas.microsoft.com/office/drawing/2014/main" id="{727F9C1F-D17D-4D71-9C05-1C94637FB39D}"/>
                </a:ext>
              </a:extLst>
            </p:cNvPr>
            <p:cNvSpPr txBox="1">
              <a:spLocks noChangeArrowheads="1"/>
            </p:cNvSpPr>
            <p:nvPr/>
          </p:nvSpPr>
          <p:spPr bwMode="auto">
            <a:xfrm>
              <a:off x="31845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63" name="Text Box 11">
              <a:extLst>
                <a:ext uri="{FF2B5EF4-FFF2-40B4-BE49-F238E27FC236}">
                  <a16:creationId xmlns:a16="http://schemas.microsoft.com/office/drawing/2014/main" id="{D25400E9-771B-45EF-AD80-7CC9F02A210E}"/>
                </a:ext>
              </a:extLst>
            </p:cNvPr>
            <p:cNvSpPr txBox="1">
              <a:spLocks noChangeArrowheads="1"/>
            </p:cNvSpPr>
            <p:nvPr/>
          </p:nvSpPr>
          <p:spPr bwMode="auto">
            <a:xfrm>
              <a:off x="37433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64" name="Text Box 11">
              <a:extLst>
                <a:ext uri="{FF2B5EF4-FFF2-40B4-BE49-F238E27FC236}">
                  <a16:creationId xmlns:a16="http://schemas.microsoft.com/office/drawing/2014/main" id="{09601A3B-AB7B-48B9-8100-8D6B36B85580}"/>
                </a:ext>
              </a:extLst>
            </p:cNvPr>
            <p:cNvSpPr txBox="1">
              <a:spLocks noChangeArrowheads="1"/>
            </p:cNvSpPr>
            <p:nvPr/>
          </p:nvSpPr>
          <p:spPr bwMode="auto">
            <a:xfrm>
              <a:off x="43021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66" name="Text Box 11">
              <a:extLst>
                <a:ext uri="{FF2B5EF4-FFF2-40B4-BE49-F238E27FC236}">
                  <a16:creationId xmlns:a16="http://schemas.microsoft.com/office/drawing/2014/main" id="{63675AFB-1CE2-45BD-8118-A8E00CA709AB}"/>
                </a:ext>
              </a:extLst>
            </p:cNvPr>
            <p:cNvSpPr txBox="1">
              <a:spLocks noChangeArrowheads="1"/>
            </p:cNvSpPr>
            <p:nvPr/>
          </p:nvSpPr>
          <p:spPr bwMode="auto">
            <a:xfrm>
              <a:off x="47847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grpSp>
      <p:sp>
        <p:nvSpPr>
          <p:cNvPr id="67" name="Rectangle 5">
            <a:extLst>
              <a:ext uri="{FF2B5EF4-FFF2-40B4-BE49-F238E27FC236}">
                <a16:creationId xmlns:a16="http://schemas.microsoft.com/office/drawing/2014/main" id="{72DFBCFF-027F-41B2-8524-37554A16E0E4}"/>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Tree>
    <p:extLst>
      <p:ext uri="{BB962C8B-B14F-4D97-AF65-F5344CB8AC3E}">
        <p14:creationId xmlns:p14="http://schemas.microsoft.com/office/powerpoint/2010/main" val="172104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0-#ppt_w/2"/>
                                          </p:val>
                                        </p:tav>
                                        <p:tav tm="100000">
                                          <p:val>
                                            <p:strVal val="#ppt_x"/>
                                          </p:val>
                                        </p:tav>
                                      </p:tavLst>
                                    </p:anim>
                                    <p:anim calcmode="lin" valueType="num">
                                      <p:cBhvr additive="base">
                                        <p:cTn id="8" dur="500" fill="hold"/>
                                        <p:tgtEl>
                                          <p:spTgt spid="4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 calcmode="lin" valueType="num">
                                      <p:cBhvr additive="base">
                                        <p:cTn id="15"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5">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5">
                                            <p:txEl>
                                              <p:pRg st="1" end="1"/>
                                            </p:txEl>
                                          </p:spTgt>
                                        </p:tgtEl>
                                        <p:attrNameLst>
                                          <p:attrName>style.visibility</p:attrName>
                                        </p:attrNameLst>
                                      </p:cBhvr>
                                      <p:to>
                                        <p:strVal val="visible"/>
                                      </p:to>
                                    </p:set>
                                    <p:anim calcmode="lin" valueType="num">
                                      <p:cBhvr additive="base">
                                        <p:cTn id="19"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45">
                                            <p:txEl>
                                              <p:pRg st="2" end="2"/>
                                            </p:txEl>
                                          </p:spTgt>
                                        </p:tgtEl>
                                        <p:attrNameLst>
                                          <p:attrName>style.visibility</p:attrName>
                                        </p:attrNameLst>
                                      </p:cBhvr>
                                      <p:to>
                                        <p:strVal val="visible"/>
                                      </p:to>
                                    </p:set>
                                    <p:anim calcmode="lin" valueType="num">
                                      <p:cBhvr additive="base">
                                        <p:cTn id="23" dur="500" fill="hold"/>
                                        <p:tgtEl>
                                          <p:spTgt spid="4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0-#ppt_w/2"/>
                                          </p:val>
                                        </p:tav>
                                        <p:tav tm="100000">
                                          <p:val>
                                            <p:strVal val="#ppt_x"/>
                                          </p:val>
                                        </p:tav>
                                      </p:tavLst>
                                    </p:anim>
                                    <p:anim calcmode="lin" valueType="num">
                                      <p:cBhvr additive="base">
                                        <p:cTn id="30" dur="500" fill="hold"/>
                                        <p:tgtEl>
                                          <p:spTgt spid="47"/>
                                        </p:tgtEl>
                                        <p:attrNameLst>
                                          <p:attrName>ppt_y</p:attrName>
                                        </p:attrNameLst>
                                      </p:cBhvr>
                                      <p:tavLst>
                                        <p:tav tm="0">
                                          <p:val>
                                            <p:strVal val="#ppt_y"/>
                                          </p:val>
                                        </p:tav>
                                        <p:tav tm="100000">
                                          <p:val>
                                            <p:strVal val="#ppt_y"/>
                                          </p:val>
                                        </p:tav>
                                      </p:tavLst>
                                    </p:anim>
                                  </p:childTnLst>
                                </p:cTn>
                              </p:par>
                              <p:par>
                                <p:cTn id="31" presetID="19" presetClass="emph" presetSubtype="0" fill="hold" grpId="0" nodeType="withEffect">
                                  <p:stCondLst>
                                    <p:cond delay="0"/>
                                  </p:stCondLst>
                                  <p:childTnLst>
                                    <p:animClr clrSpc="rgb" dir="cw">
                                      <p:cBhvr override="childStyle">
                                        <p:cTn id="32" dur="500" fill="hold"/>
                                        <p:tgtEl>
                                          <p:spTgt spid="51"/>
                                        </p:tgtEl>
                                        <p:attrNameLst>
                                          <p:attrName>style.color</p:attrName>
                                        </p:attrNameLst>
                                      </p:cBhvr>
                                      <p:to>
                                        <a:srgbClr val="66FF66"/>
                                      </p:to>
                                    </p:animClr>
                                    <p:animClr clrSpc="rgb" dir="cw">
                                      <p:cBhvr>
                                        <p:cTn id="33" dur="500" fill="hold"/>
                                        <p:tgtEl>
                                          <p:spTgt spid="51"/>
                                        </p:tgtEl>
                                        <p:attrNameLst>
                                          <p:attrName>fillcolor</p:attrName>
                                        </p:attrNameLst>
                                      </p:cBhvr>
                                      <p:to>
                                        <a:srgbClr val="66FF66"/>
                                      </p:to>
                                    </p:animClr>
                                    <p:set>
                                      <p:cBhvr>
                                        <p:cTn id="34" dur="500" fill="hold"/>
                                        <p:tgtEl>
                                          <p:spTgt spid="51"/>
                                        </p:tgtEl>
                                        <p:attrNameLst>
                                          <p:attrName>fill.type</p:attrName>
                                        </p:attrNameLst>
                                      </p:cBhvr>
                                      <p:to>
                                        <p:strVal val="solid"/>
                                      </p:to>
                                    </p:set>
                                    <p:set>
                                      <p:cBhvr>
                                        <p:cTn id="35" dur="500" fill="hold"/>
                                        <p:tgtEl>
                                          <p:spTgt spid="5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5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Line 17">
            <a:extLst>
              <a:ext uri="{FF2B5EF4-FFF2-40B4-BE49-F238E27FC236}">
                <a16:creationId xmlns:a16="http://schemas.microsoft.com/office/drawing/2014/main" id="{C0BAB591-4DBC-462F-8948-967951FCEB8C}"/>
              </a:ext>
            </a:extLst>
          </p:cNvPr>
          <p:cNvSpPr>
            <a:spLocks noChangeShapeType="1"/>
          </p:cNvSpPr>
          <p:nvPr/>
        </p:nvSpPr>
        <p:spPr bwMode="auto">
          <a:xfrm>
            <a:off x="3580184" y="5718174"/>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9" name="Line 17">
            <a:extLst>
              <a:ext uri="{FF2B5EF4-FFF2-40B4-BE49-F238E27FC236}">
                <a16:creationId xmlns:a16="http://schemas.microsoft.com/office/drawing/2014/main" id="{B7B151A5-F8DE-4C62-AF0E-3A1FDB1F8958}"/>
              </a:ext>
            </a:extLst>
          </p:cNvPr>
          <p:cNvSpPr>
            <a:spLocks noChangeShapeType="1"/>
          </p:cNvSpPr>
          <p:nvPr/>
        </p:nvSpPr>
        <p:spPr bwMode="auto">
          <a:xfrm>
            <a:off x="4144877" y="5718174"/>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Line 17">
            <a:extLst>
              <a:ext uri="{FF2B5EF4-FFF2-40B4-BE49-F238E27FC236}">
                <a16:creationId xmlns:a16="http://schemas.microsoft.com/office/drawing/2014/main" id="{41ADB090-9D75-4AD6-B1BD-6AB40B6DCE97}"/>
              </a:ext>
            </a:extLst>
          </p:cNvPr>
          <p:cNvSpPr>
            <a:spLocks noChangeShapeType="1"/>
          </p:cNvSpPr>
          <p:nvPr/>
        </p:nvSpPr>
        <p:spPr bwMode="auto">
          <a:xfrm>
            <a:off x="4610096" y="5718174"/>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9" name="Line 17">
            <a:extLst>
              <a:ext uri="{FF2B5EF4-FFF2-40B4-BE49-F238E27FC236}">
                <a16:creationId xmlns:a16="http://schemas.microsoft.com/office/drawing/2014/main" id="{86AAAD20-E2E5-47F0-893A-2779CE19BACE}"/>
              </a:ext>
            </a:extLst>
          </p:cNvPr>
          <p:cNvSpPr>
            <a:spLocks noChangeShapeType="1"/>
          </p:cNvSpPr>
          <p:nvPr/>
        </p:nvSpPr>
        <p:spPr bwMode="auto">
          <a:xfrm>
            <a:off x="3049734" y="5718174"/>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471723"/>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44" name="Picture 2" descr="http://www.swordofthespirit.net/bulwark/mosesbush.gif">
            <a:extLst>
              <a:ext uri="{FF2B5EF4-FFF2-40B4-BE49-F238E27FC236}">
                <a16:creationId xmlns:a16="http://schemas.microsoft.com/office/drawing/2014/main" id="{A6D17354-719D-495D-8AA0-11240BA4C48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5316" y="1550629"/>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AutoShape 55">
            <a:extLst>
              <a:ext uri="{FF2B5EF4-FFF2-40B4-BE49-F238E27FC236}">
                <a16:creationId xmlns:a16="http://schemas.microsoft.com/office/drawing/2014/main" id="{656B1FE8-16E7-4EED-AF7D-61C2B08FAFF2}"/>
              </a:ext>
            </a:extLst>
          </p:cNvPr>
          <p:cNvSpPr>
            <a:spLocks noChangeArrowheads="1"/>
          </p:cNvSpPr>
          <p:nvPr/>
        </p:nvSpPr>
        <p:spPr bwMode="auto">
          <a:xfrm>
            <a:off x="2133600" y="3451242"/>
            <a:ext cx="3007699" cy="492140"/>
          </a:xfrm>
          <a:prstGeom prst="wedgeRoundRectCallout">
            <a:avLst>
              <a:gd name="adj1" fmla="val -53545"/>
              <a:gd name="adj2" fmla="val -356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How do I prove </a:t>
            </a:r>
            <a:r>
              <a:rPr lang="en-CA" altLang="en-US" sz="2400" dirty="0">
                <a:solidFill>
                  <a:srgbClr val="FFC000"/>
                </a:solidFill>
                <a:sym typeface="Symbol" panose="05050102010706020507" pitchFamily="18" charset="2"/>
              </a:rPr>
              <a:t>S(1)</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8" name="AutoShape 55">
            <a:extLst>
              <a:ext uri="{FF2B5EF4-FFF2-40B4-BE49-F238E27FC236}">
                <a16:creationId xmlns:a16="http://schemas.microsoft.com/office/drawing/2014/main" id="{A40D9E14-BADE-4991-8BC6-176114A2F195}"/>
              </a:ext>
            </a:extLst>
          </p:cNvPr>
          <p:cNvSpPr>
            <a:spLocks noChangeArrowheads="1"/>
          </p:cNvSpPr>
          <p:nvPr/>
        </p:nvSpPr>
        <p:spPr bwMode="auto">
          <a:xfrm>
            <a:off x="2117696" y="2830159"/>
            <a:ext cx="3612523" cy="549259"/>
          </a:xfrm>
          <a:prstGeom prst="wedgeRoundRectCallout">
            <a:avLst>
              <a:gd name="adj1" fmla="val -54132"/>
              <a:gd name="adj2" fmla="val -3107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4" name="AutoShape 55">
            <a:extLst>
              <a:ext uri="{FF2B5EF4-FFF2-40B4-BE49-F238E27FC236}">
                <a16:creationId xmlns:a16="http://schemas.microsoft.com/office/drawing/2014/main" id="{266DC2CF-E764-40B7-ADAD-025B3D329617}"/>
              </a:ext>
            </a:extLst>
          </p:cNvPr>
          <p:cNvSpPr>
            <a:spLocks noChangeArrowheads="1"/>
          </p:cNvSpPr>
          <p:nvPr/>
        </p:nvSpPr>
        <p:spPr bwMode="auto">
          <a:xfrm>
            <a:off x="2118381" y="1524000"/>
            <a:ext cx="3520419" cy="1224495"/>
          </a:xfrm>
          <a:prstGeom prst="wedgeRoundRectCallout">
            <a:avLst>
              <a:gd name="adj1" fmla="val -54484"/>
              <a:gd name="adj2" fmla="val -1488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Assume the following:</a:t>
            </a:r>
          </a:p>
          <a:p>
            <a:pPr algn="ctr">
              <a:spcBef>
                <a:spcPts val="0"/>
              </a:spcBef>
              <a:buNone/>
              <a:defRPr/>
            </a:pP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p>
          <a:p>
            <a:pPr algn="ctr">
              <a:spcBef>
                <a:spcPts val="0"/>
              </a:spcBef>
              <a:buNone/>
              <a:defRPr/>
            </a:pPr>
            <a:r>
              <a:rPr lang="en-CA" altLang="en-US" sz="2400" dirty="0">
                <a:sym typeface="Wingdings" panose="05000000000000000000" pitchFamily="2" charset="2"/>
              </a:rPr>
              <a:t>I can help you with these.</a:t>
            </a:r>
            <a:endParaRPr lang="en-US" altLang="en-US" sz="2400" dirty="0"/>
          </a:p>
        </p:txBody>
      </p:sp>
      <p:sp>
        <p:nvSpPr>
          <p:cNvPr id="25" name="AutoShape 55">
            <a:extLst>
              <a:ext uri="{FF2B5EF4-FFF2-40B4-BE49-F238E27FC236}">
                <a16:creationId xmlns:a16="http://schemas.microsoft.com/office/drawing/2014/main" id="{74D9F4BC-04F6-4636-839E-09661F1E3B28}"/>
              </a:ext>
            </a:extLst>
          </p:cNvPr>
          <p:cNvSpPr>
            <a:spLocks noChangeArrowheads="1"/>
          </p:cNvSpPr>
          <p:nvPr/>
        </p:nvSpPr>
        <p:spPr bwMode="auto">
          <a:xfrm>
            <a:off x="2095500" y="4064001"/>
            <a:ext cx="5753100" cy="492140"/>
          </a:xfrm>
          <a:prstGeom prst="wedgeRoundRectCallout">
            <a:avLst>
              <a:gd name="adj1" fmla="val -50952"/>
              <a:gd name="adj2" fmla="val -4142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 will set </a:t>
            </a:r>
            <a:r>
              <a:rPr lang="en-US" altLang="en-US" sz="2400" dirty="0" err="1">
                <a:solidFill>
                  <a:srgbClr val="FFC000"/>
                </a:solidFill>
              </a:rPr>
              <a:t>i</a:t>
            </a:r>
            <a:r>
              <a:rPr lang="en-US" altLang="en-US" sz="2400" dirty="0">
                <a:solidFill>
                  <a:srgbClr val="FFC000"/>
                </a:solidFill>
              </a:rPr>
              <a:t>=1</a:t>
            </a:r>
            <a:r>
              <a:rPr lang="en-US" altLang="en-US" sz="2400" dirty="0"/>
              <a:t> and assure you that </a:t>
            </a:r>
            <a:r>
              <a:rPr lang="en-CA" altLang="en-US" sz="2400" dirty="0">
                <a:solidFill>
                  <a:srgbClr val="FF00FF"/>
                </a:solidFill>
                <a:sym typeface="Symbol" panose="05050102010706020507" pitchFamily="18" charset="2"/>
              </a:rPr>
              <a:t>S(0)</a:t>
            </a:r>
            <a:r>
              <a:rPr lang="en-US" altLang="en-US" sz="2400" dirty="0">
                <a:solidFill>
                  <a:srgbClr val="FF00FF"/>
                </a:solidFill>
                <a:latin typeface="Symbol" pitchFamily="18" charset="2"/>
                <a:sym typeface="Symbol" pitchFamily="18" charset="2"/>
              </a:rPr>
              <a:t></a:t>
            </a:r>
            <a:r>
              <a:rPr lang="en-CA" altLang="en-US" sz="2400" dirty="0">
                <a:solidFill>
                  <a:srgbClr val="FF00FF"/>
                </a:solidFill>
                <a:sym typeface="Wingdings" panose="05000000000000000000" pitchFamily="2" charset="2"/>
              </a:rPr>
              <a:t>S(1)</a:t>
            </a:r>
            <a:r>
              <a:rPr lang="en-CA" altLang="en-US" sz="2400" dirty="0">
                <a:sym typeface="Wingdings" panose="05000000000000000000" pitchFamily="2" charset="2"/>
              </a:rPr>
              <a:t>.</a:t>
            </a:r>
            <a:endParaRPr lang="en-US" altLang="en-US" sz="2400" dirty="0"/>
          </a:p>
        </p:txBody>
      </p:sp>
      <p:sp>
        <p:nvSpPr>
          <p:cNvPr id="26" name="AutoShape 55">
            <a:extLst>
              <a:ext uri="{FF2B5EF4-FFF2-40B4-BE49-F238E27FC236}">
                <a16:creationId xmlns:a16="http://schemas.microsoft.com/office/drawing/2014/main" id="{08FFB8E4-B67D-4F34-8799-35A9FB3BBBA7}"/>
              </a:ext>
            </a:extLst>
          </p:cNvPr>
          <p:cNvSpPr>
            <a:spLocks noChangeArrowheads="1"/>
          </p:cNvSpPr>
          <p:nvPr/>
        </p:nvSpPr>
        <p:spPr bwMode="auto">
          <a:xfrm>
            <a:off x="2108200" y="4632341"/>
            <a:ext cx="6197600" cy="523221"/>
          </a:xfrm>
          <a:prstGeom prst="wedgeRoundRectCallout">
            <a:avLst>
              <a:gd name="adj1" fmla="val -53545"/>
              <a:gd name="adj2" fmla="val -356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Excellent. We know </a:t>
            </a:r>
            <a:r>
              <a:rPr lang="en-CA" altLang="en-US" sz="2400" dirty="0">
                <a:solidFill>
                  <a:srgbClr val="FFC000"/>
                </a:solidFill>
                <a:sym typeface="Symbol" panose="05050102010706020507" pitchFamily="18" charset="2"/>
              </a:rPr>
              <a:t>S(0)</a:t>
            </a:r>
            <a:r>
              <a:rPr lang="en-CA" altLang="en-US" sz="2400" dirty="0">
                <a:sym typeface="Symbol" panose="05050102010706020507" pitchFamily="18" charset="2"/>
              </a:rPr>
              <a:t> and this gives us </a:t>
            </a:r>
            <a:r>
              <a:rPr lang="en-CA" altLang="en-US" sz="2400" dirty="0">
                <a:solidFill>
                  <a:srgbClr val="FFC000"/>
                </a:solidFill>
                <a:sym typeface="Wingdings" panose="05000000000000000000" pitchFamily="2" charset="2"/>
              </a:rPr>
              <a:t>S(1)</a:t>
            </a:r>
            <a:r>
              <a:rPr lang="en-CA" altLang="en-US" sz="2400" dirty="0">
                <a:sym typeface="Wingdings" panose="05000000000000000000" pitchFamily="2" charset="2"/>
              </a:rPr>
              <a:t>.</a:t>
            </a:r>
            <a:endParaRPr lang="en-CA" altLang="en-US" sz="2400" dirty="0">
              <a:cs typeface="Times New Roman" panose="02020603050405020304" pitchFamily="18" charset="0"/>
              <a:sym typeface="Symbol" panose="05050102010706020507" pitchFamily="18" charset="2"/>
            </a:endParaRPr>
          </a:p>
        </p:txBody>
      </p:sp>
      <p:sp>
        <p:nvSpPr>
          <p:cNvPr id="27" name="Oval 10">
            <a:extLst>
              <a:ext uri="{FF2B5EF4-FFF2-40B4-BE49-F238E27FC236}">
                <a16:creationId xmlns:a16="http://schemas.microsoft.com/office/drawing/2014/main" id="{F528D2CB-D470-4358-B2A6-49B6C2673224}"/>
              </a:ext>
            </a:extLst>
          </p:cNvPr>
          <p:cNvSpPr>
            <a:spLocks noChangeArrowheads="1"/>
          </p:cNvSpPr>
          <p:nvPr/>
        </p:nvSpPr>
        <p:spPr bwMode="auto">
          <a:xfrm>
            <a:off x="3437603"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9" name="Oval 10">
            <a:extLst>
              <a:ext uri="{FF2B5EF4-FFF2-40B4-BE49-F238E27FC236}">
                <a16:creationId xmlns:a16="http://schemas.microsoft.com/office/drawing/2014/main" id="{BF04F959-E760-4049-8F6F-99BD064EC86E}"/>
              </a:ext>
            </a:extLst>
          </p:cNvPr>
          <p:cNvSpPr>
            <a:spLocks noChangeArrowheads="1"/>
          </p:cNvSpPr>
          <p:nvPr/>
        </p:nvSpPr>
        <p:spPr bwMode="auto">
          <a:xfrm>
            <a:off x="2914621" y="5638486"/>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32" name="Group 31">
            <a:extLst>
              <a:ext uri="{FF2B5EF4-FFF2-40B4-BE49-F238E27FC236}">
                <a16:creationId xmlns:a16="http://schemas.microsoft.com/office/drawing/2014/main" id="{F69EE790-8BC5-4A08-A8D9-50D6241AC013}"/>
              </a:ext>
            </a:extLst>
          </p:cNvPr>
          <p:cNvGrpSpPr/>
          <p:nvPr/>
        </p:nvGrpSpPr>
        <p:grpSpPr>
          <a:xfrm>
            <a:off x="2675931" y="5298487"/>
            <a:ext cx="3302667" cy="568913"/>
            <a:chOff x="2675931" y="3676162"/>
            <a:chExt cx="3302667" cy="568913"/>
          </a:xfrm>
        </p:grpSpPr>
        <p:sp>
          <p:nvSpPr>
            <p:cNvPr id="33" name="Text Box 11">
              <a:extLst>
                <a:ext uri="{FF2B5EF4-FFF2-40B4-BE49-F238E27FC236}">
                  <a16:creationId xmlns:a16="http://schemas.microsoft.com/office/drawing/2014/main" id="{6E1DE4E0-BEE3-4F2A-95FD-94ED981AFE35}"/>
                </a:ext>
              </a:extLst>
            </p:cNvPr>
            <p:cNvSpPr txBox="1">
              <a:spLocks noChangeArrowheads="1"/>
            </p:cNvSpPr>
            <p:nvPr/>
          </p:nvSpPr>
          <p:spPr bwMode="auto">
            <a:xfrm>
              <a:off x="2675931"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34" name="Rectangle 33">
              <a:extLst>
                <a:ext uri="{FF2B5EF4-FFF2-40B4-BE49-F238E27FC236}">
                  <a16:creationId xmlns:a16="http://schemas.microsoft.com/office/drawing/2014/main" id="{EAFC7C23-9E36-436B-81EC-5A147DAC6FD1}"/>
                </a:ext>
              </a:extLst>
            </p:cNvPr>
            <p:cNvSpPr/>
            <p:nvPr/>
          </p:nvSpPr>
          <p:spPr>
            <a:xfrm>
              <a:off x="5434859" y="3721855"/>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sp>
          <p:nvSpPr>
            <p:cNvPr id="35" name="Text Box 11">
              <a:extLst>
                <a:ext uri="{FF2B5EF4-FFF2-40B4-BE49-F238E27FC236}">
                  <a16:creationId xmlns:a16="http://schemas.microsoft.com/office/drawing/2014/main" id="{9B7FB669-9FAF-47AD-A953-5FF2CF71D9C8}"/>
                </a:ext>
              </a:extLst>
            </p:cNvPr>
            <p:cNvSpPr txBox="1">
              <a:spLocks noChangeArrowheads="1"/>
            </p:cNvSpPr>
            <p:nvPr/>
          </p:nvSpPr>
          <p:spPr bwMode="auto">
            <a:xfrm>
              <a:off x="31845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36" name="Text Box 11">
              <a:extLst>
                <a:ext uri="{FF2B5EF4-FFF2-40B4-BE49-F238E27FC236}">
                  <a16:creationId xmlns:a16="http://schemas.microsoft.com/office/drawing/2014/main" id="{CA55EF07-1426-4265-8299-2916BAFDE079}"/>
                </a:ext>
              </a:extLst>
            </p:cNvPr>
            <p:cNvSpPr txBox="1">
              <a:spLocks noChangeArrowheads="1"/>
            </p:cNvSpPr>
            <p:nvPr/>
          </p:nvSpPr>
          <p:spPr bwMode="auto">
            <a:xfrm>
              <a:off x="37433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37" name="Text Box 11">
              <a:extLst>
                <a:ext uri="{FF2B5EF4-FFF2-40B4-BE49-F238E27FC236}">
                  <a16:creationId xmlns:a16="http://schemas.microsoft.com/office/drawing/2014/main" id="{5E8796E3-B94F-4284-962F-0E0835111314}"/>
                </a:ext>
              </a:extLst>
            </p:cNvPr>
            <p:cNvSpPr txBox="1">
              <a:spLocks noChangeArrowheads="1"/>
            </p:cNvSpPr>
            <p:nvPr/>
          </p:nvSpPr>
          <p:spPr bwMode="auto">
            <a:xfrm>
              <a:off x="43021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38" name="Text Box 11">
              <a:extLst>
                <a:ext uri="{FF2B5EF4-FFF2-40B4-BE49-F238E27FC236}">
                  <a16:creationId xmlns:a16="http://schemas.microsoft.com/office/drawing/2014/main" id="{19C65F1D-39E6-46A1-B6F8-03EFE82D228D}"/>
                </a:ext>
              </a:extLst>
            </p:cNvPr>
            <p:cNvSpPr txBox="1">
              <a:spLocks noChangeArrowheads="1"/>
            </p:cNvSpPr>
            <p:nvPr/>
          </p:nvSpPr>
          <p:spPr bwMode="auto">
            <a:xfrm>
              <a:off x="47847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grpSp>
      <p:grpSp>
        <p:nvGrpSpPr>
          <p:cNvPr id="5" name="Group 4">
            <a:extLst>
              <a:ext uri="{FF2B5EF4-FFF2-40B4-BE49-F238E27FC236}">
                <a16:creationId xmlns:a16="http://schemas.microsoft.com/office/drawing/2014/main" id="{8D0D4D7D-DBD4-4C77-A525-1FDE20893AED}"/>
              </a:ext>
            </a:extLst>
          </p:cNvPr>
          <p:cNvGrpSpPr/>
          <p:nvPr/>
        </p:nvGrpSpPr>
        <p:grpSpPr>
          <a:xfrm>
            <a:off x="4439314" y="3305280"/>
            <a:ext cx="432896" cy="560546"/>
            <a:chOff x="4439314" y="3305280"/>
            <a:chExt cx="432896" cy="560546"/>
          </a:xfrm>
        </p:grpSpPr>
        <p:cxnSp>
          <p:nvCxnSpPr>
            <p:cNvPr id="3" name="Straight Connector 2">
              <a:extLst>
                <a:ext uri="{FF2B5EF4-FFF2-40B4-BE49-F238E27FC236}">
                  <a16:creationId xmlns:a16="http://schemas.microsoft.com/office/drawing/2014/main" id="{79B1CA03-0A23-4AA8-B0D1-E0D4BD1028CD}"/>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DBB98399-75A8-477A-BD1E-F9D38F7A87C0}"/>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2</a:t>
              </a:r>
              <a:endParaRPr lang="en-US" sz="2400" dirty="0"/>
            </a:p>
          </p:txBody>
        </p:sp>
      </p:grpSp>
      <p:grpSp>
        <p:nvGrpSpPr>
          <p:cNvPr id="6" name="Group 5">
            <a:extLst>
              <a:ext uri="{FF2B5EF4-FFF2-40B4-BE49-F238E27FC236}">
                <a16:creationId xmlns:a16="http://schemas.microsoft.com/office/drawing/2014/main" id="{82A66C6D-0CCD-4111-B6E3-38DF93199441}"/>
              </a:ext>
            </a:extLst>
          </p:cNvPr>
          <p:cNvGrpSpPr/>
          <p:nvPr/>
        </p:nvGrpSpPr>
        <p:grpSpPr>
          <a:xfrm>
            <a:off x="3552372" y="3871686"/>
            <a:ext cx="4191000" cy="580572"/>
            <a:chOff x="3552372" y="3871686"/>
            <a:chExt cx="4191000" cy="580572"/>
          </a:xfrm>
        </p:grpSpPr>
        <p:grpSp>
          <p:nvGrpSpPr>
            <p:cNvPr id="52" name="Group 51">
              <a:extLst>
                <a:ext uri="{FF2B5EF4-FFF2-40B4-BE49-F238E27FC236}">
                  <a16:creationId xmlns:a16="http://schemas.microsoft.com/office/drawing/2014/main" id="{F77B6287-7F33-4297-8D8C-D8F7B2B8D681}"/>
                </a:ext>
              </a:extLst>
            </p:cNvPr>
            <p:cNvGrpSpPr/>
            <p:nvPr/>
          </p:nvGrpSpPr>
          <p:grpSpPr>
            <a:xfrm>
              <a:off x="3552372" y="3891712"/>
              <a:ext cx="432896" cy="560546"/>
              <a:chOff x="4439314" y="3305280"/>
              <a:chExt cx="432896" cy="560546"/>
            </a:xfrm>
          </p:grpSpPr>
          <p:cxnSp>
            <p:nvCxnSpPr>
              <p:cNvPr id="53" name="Straight Connector 52">
                <a:extLst>
                  <a:ext uri="{FF2B5EF4-FFF2-40B4-BE49-F238E27FC236}">
                    <a16:creationId xmlns:a16="http://schemas.microsoft.com/office/drawing/2014/main" id="{4724A636-6707-487F-8D7D-232BFC144A56}"/>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54" name="Rectangle 53">
                <a:extLst>
                  <a:ext uri="{FF2B5EF4-FFF2-40B4-BE49-F238E27FC236}">
                    <a16:creationId xmlns:a16="http://schemas.microsoft.com/office/drawing/2014/main" id="{CF71EB27-15BA-4D77-8159-A5E637F76A4E}"/>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2</a:t>
                </a:r>
                <a:endParaRPr lang="en-US" sz="2400" dirty="0"/>
              </a:p>
            </p:txBody>
          </p:sp>
        </p:grpSp>
        <p:grpSp>
          <p:nvGrpSpPr>
            <p:cNvPr id="55" name="Group 54">
              <a:extLst>
                <a:ext uri="{FF2B5EF4-FFF2-40B4-BE49-F238E27FC236}">
                  <a16:creationId xmlns:a16="http://schemas.microsoft.com/office/drawing/2014/main" id="{95264343-9045-4AD2-880C-A3404AB8127F}"/>
                </a:ext>
              </a:extLst>
            </p:cNvPr>
            <p:cNvGrpSpPr/>
            <p:nvPr/>
          </p:nvGrpSpPr>
          <p:grpSpPr>
            <a:xfrm>
              <a:off x="7310476" y="3886200"/>
              <a:ext cx="432896" cy="560546"/>
              <a:chOff x="4439314" y="3305280"/>
              <a:chExt cx="432896" cy="560546"/>
            </a:xfrm>
          </p:grpSpPr>
          <p:cxnSp>
            <p:nvCxnSpPr>
              <p:cNvPr id="57" name="Straight Connector 56">
                <a:extLst>
                  <a:ext uri="{FF2B5EF4-FFF2-40B4-BE49-F238E27FC236}">
                    <a16:creationId xmlns:a16="http://schemas.microsoft.com/office/drawing/2014/main" id="{7EE2DBB3-D78A-48B8-AAA3-4A0617B1518F}"/>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58" name="Rectangle 57">
                <a:extLst>
                  <a:ext uri="{FF2B5EF4-FFF2-40B4-BE49-F238E27FC236}">
                    <a16:creationId xmlns:a16="http://schemas.microsoft.com/office/drawing/2014/main" id="{5E3E2024-59CA-41CE-B01C-D8ABC39309AF}"/>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2</a:t>
                </a:r>
              </a:p>
            </p:txBody>
          </p:sp>
        </p:grpSp>
        <p:grpSp>
          <p:nvGrpSpPr>
            <p:cNvPr id="59" name="Group 58">
              <a:extLst>
                <a:ext uri="{FF2B5EF4-FFF2-40B4-BE49-F238E27FC236}">
                  <a16:creationId xmlns:a16="http://schemas.microsoft.com/office/drawing/2014/main" id="{962DAA58-AAB4-47AA-AAF8-C1D606CF4025}"/>
                </a:ext>
              </a:extLst>
            </p:cNvPr>
            <p:cNvGrpSpPr/>
            <p:nvPr/>
          </p:nvGrpSpPr>
          <p:grpSpPr>
            <a:xfrm>
              <a:off x="6477000" y="3871686"/>
              <a:ext cx="432896" cy="560546"/>
              <a:chOff x="4439314" y="3305280"/>
              <a:chExt cx="432896" cy="560546"/>
            </a:xfrm>
          </p:grpSpPr>
          <p:cxnSp>
            <p:nvCxnSpPr>
              <p:cNvPr id="60" name="Straight Connector 59">
                <a:extLst>
                  <a:ext uri="{FF2B5EF4-FFF2-40B4-BE49-F238E27FC236}">
                    <a16:creationId xmlns:a16="http://schemas.microsoft.com/office/drawing/2014/main" id="{2B639F1F-5A99-4610-8AF2-8DC0D2035DF4}"/>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61" name="Rectangle 60">
                <a:extLst>
                  <a:ext uri="{FF2B5EF4-FFF2-40B4-BE49-F238E27FC236}">
                    <a16:creationId xmlns:a16="http://schemas.microsoft.com/office/drawing/2014/main" id="{DC9B5676-F800-4D54-9AFB-C535014B50A2}"/>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1</a:t>
                </a:r>
              </a:p>
            </p:txBody>
          </p:sp>
        </p:grpSp>
      </p:grpSp>
      <p:grpSp>
        <p:nvGrpSpPr>
          <p:cNvPr id="7" name="Group 6">
            <a:extLst>
              <a:ext uri="{FF2B5EF4-FFF2-40B4-BE49-F238E27FC236}">
                <a16:creationId xmlns:a16="http://schemas.microsoft.com/office/drawing/2014/main" id="{BCEEB002-7F43-43CB-8D5C-5024626BF97B}"/>
              </a:ext>
            </a:extLst>
          </p:cNvPr>
          <p:cNvGrpSpPr/>
          <p:nvPr/>
        </p:nvGrpSpPr>
        <p:grpSpPr>
          <a:xfrm>
            <a:off x="4962790" y="4435996"/>
            <a:ext cx="3090106" cy="591322"/>
            <a:chOff x="4962790" y="4435996"/>
            <a:chExt cx="3090106" cy="591322"/>
          </a:xfrm>
        </p:grpSpPr>
        <p:grpSp>
          <p:nvGrpSpPr>
            <p:cNvPr id="62" name="Group 61">
              <a:extLst>
                <a:ext uri="{FF2B5EF4-FFF2-40B4-BE49-F238E27FC236}">
                  <a16:creationId xmlns:a16="http://schemas.microsoft.com/office/drawing/2014/main" id="{EC18089A-B4F4-4BCC-85D2-1867036AA136}"/>
                </a:ext>
              </a:extLst>
            </p:cNvPr>
            <p:cNvGrpSpPr/>
            <p:nvPr/>
          </p:nvGrpSpPr>
          <p:grpSpPr>
            <a:xfrm>
              <a:off x="4962790" y="4435996"/>
              <a:ext cx="432896" cy="560546"/>
              <a:chOff x="4439314" y="3305280"/>
              <a:chExt cx="432896" cy="560546"/>
            </a:xfrm>
          </p:grpSpPr>
          <p:cxnSp>
            <p:nvCxnSpPr>
              <p:cNvPr id="63" name="Straight Connector 62">
                <a:extLst>
                  <a:ext uri="{FF2B5EF4-FFF2-40B4-BE49-F238E27FC236}">
                    <a16:creationId xmlns:a16="http://schemas.microsoft.com/office/drawing/2014/main" id="{22992BD1-648C-463C-A590-FD5AA1717174}"/>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64" name="Rectangle 63">
                <a:extLst>
                  <a:ext uri="{FF2B5EF4-FFF2-40B4-BE49-F238E27FC236}">
                    <a16:creationId xmlns:a16="http://schemas.microsoft.com/office/drawing/2014/main" id="{148BE217-B3B9-4F52-959E-5AB15DF0659B}"/>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1</a:t>
                </a:r>
                <a:endParaRPr lang="en-US" sz="2400" dirty="0"/>
              </a:p>
            </p:txBody>
          </p:sp>
        </p:grpSp>
        <p:grpSp>
          <p:nvGrpSpPr>
            <p:cNvPr id="65" name="Group 64">
              <a:extLst>
                <a:ext uri="{FF2B5EF4-FFF2-40B4-BE49-F238E27FC236}">
                  <a16:creationId xmlns:a16="http://schemas.microsoft.com/office/drawing/2014/main" id="{42514693-7E16-4C37-AC1E-8419A6ACCB28}"/>
                </a:ext>
              </a:extLst>
            </p:cNvPr>
            <p:cNvGrpSpPr/>
            <p:nvPr/>
          </p:nvGrpSpPr>
          <p:grpSpPr>
            <a:xfrm>
              <a:off x="7620000" y="4466772"/>
              <a:ext cx="432896" cy="560546"/>
              <a:chOff x="4439314" y="3305280"/>
              <a:chExt cx="432896" cy="560546"/>
            </a:xfrm>
          </p:grpSpPr>
          <p:cxnSp>
            <p:nvCxnSpPr>
              <p:cNvPr id="66" name="Straight Connector 65">
                <a:extLst>
                  <a:ext uri="{FF2B5EF4-FFF2-40B4-BE49-F238E27FC236}">
                    <a16:creationId xmlns:a16="http://schemas.microsoft.com/office/drawing/2014/main" id="{7BD4DF2F-AA6D-4EAF-B958-05E5DA198A9A}"/>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67" name="Rectangle 66">
                <a:extLst>
                  <a:ext uri="{FF2B5EF4-FFF2-40B4-BE49-F238E27FC236}">
                    <a16:creationId xmlns:a16="http://schemas.microsoft.com/office/drawing/2014/main" id="{497DBF28-1C80-4B73-B293-D2473A53B679}"/>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2</a:t>
                </a:r>
                <a:endParaRPr lang="en-US" sz="2400" dirty="0"/>
              </a:p>
            </p:txBody>
          </p:sp>
        </p:grpSp>
      </p:grpSp>
      <p:sp>
        <p:nvSpPr>
          <p:cNvPr id="71" name="Oval 15">
            <a:extLst>
              <a:ext uri="{FF2B5EF4-FFF2-40B4-BE49-F238E27FC236}">
                <a16:creationId xmlns:a16="http://schemas.microsoft.com/office/drawing/2014/main" id="{C1CFC180-A1EE-466B-8F5F-487813B20C9D}"/>
              </a:ext>
            </a:extLst>
          </p:cNvPr>
          <p:cNvSpPr>
            <a:spLocks noChangeArrowheads="1"/>
          </p:cNvSpPr>
          <p:nvPr/>
        </p:nvSpPr>
        <p:spPr bwMode="auto">
          <a:xfrm>
            <a:off x="397417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Oval 15">
            <a:extLst>
              <a:ext uri="{FF2B5EF4-FFF2-40B4-BE49-F238E27FC236}">
                <a16:creationId xmlns:a16="http://schemas.microsoft.com/office/drawing/2014/main" id="{3DB7A314-B261-4566-B6D9-D3D523680AD4}"/>
              </a:ext>
            </a:extLst>
          </p:cNvPr>
          <p:cNvSpPr>
            <a:spLocks noChangeArrowheads="1"/>
          </p:cNvSpPr>
          <p:nvPr/>
        </p:nvSpPr>
        <p:spPr bwMode="auto">
          <a:xfrm>
            <a:off x="4504628"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Oval 15">
            <a:extLst>
              <a:ext uri="{FF2B5EF4-FFF2-40B4-BE49-F238E27FC236}">
                <a16:creationId xmlns:a16="http://schemas.microsoft.com/office/drawing/2014/main" id="{48AF6F6F-23BF-4198-888D-A5DB0A7083F4}"/>
              </a:ext>
            </a:extLst>
          </p:cNvPr>
          <p:cNvSpPr>
            <a:spLocks noChangeArrowheads="1"/>
          </p:cNvSpPr>
          <p:nvPr/>
        </p:nvSpPr>
        <p:spPr bwMode="auto">
          <a:xfrm>
            <a:off x="4988899" y="5638486"/>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9" name="Group 108">
            <a:extLst>
              <a:ext uri="{FF2B5EF4-FFF2-40B4-BE49-F238E27FC236}">
                <a16:creationId xmlns:a16="http://schemas.microsoft.com/office/drawing/2014/main" id="{2F67A566-49B2-4B75-A728-5CB724C99DA2}"/>
              </a:ext>
            </a:extLst>
          </p:cNvPr>
          <p:cNvGrpSpPr/>
          <p:nvPr/>
        </p:nvGrpSpPr>
        <p:grpSpPr>
          <a:xfrm>
            <a:off x="3513803" y="3320699"/>
            <a:ext cx="4500524" cy="1722038"/>
            <a:chOff x="3704772" y="792562"/>
            <a:chExt cx="4500524" cy="1722038"/>
          </a:xfrm>
        </p:grpSpPr>
        <p:grpSp>
          <p:nvGrpSpPr>
            <p:cNvPr id="110" name="Group 109">
              <a:extLst>
                <a:ext uri="{FF2B5EF4-FFF2-40B4-BE49-F238E27FC236}">
                  <a16:creationId xmlns:a16="http://schemas.microsoft.com/office/drawing/2014/main" id="{1E52D52C-A4C4-4525-8F31-1F8E287F3FAB}"/>
                </a:ext>
              </a:extLst>
            </p:cNvPr>
            <p:cNvGrpSpPr/>
            <p:nvPr/>
          </p:nvGrpSpPr>
          <p:grpSpPr>
            <a:xfrm>
              <a:off x="4591714" y="792562"/>
              <a:ext cx="432896" cy="560546"/>
              <a:chOff x="4439314" y="3305280"/>
              <a:chExt cx="432896" cy="560546"/>
            </a:xfrm>
          </p:grpSpPr>
          <p:cxnSp>
            <p:nvCxnSpPr>
              <p:cNvPr id="129" name="Straight Connector 128">
                <a:extLst>
                  <a:ext uri="{FF2B5EF4-FFF2-40B4-BE49-F238E27FC236}">
                    <a16:creationId xmlns:a16="http://schemas.microsoft.com/office/drawing/2014/main" id="{DD9085B3-41E6-48D6-8322-2D3BAD6493F1}"/>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30" name="Rectangle 129">
                <a:extLst>
                  <a:ext uri="{FF2B5EF4-FFF2-40B4-BE49-F238E27FC236}">
                    <a16:creationId xmlns:a16="http://schemas.microsoft.com/office/drawing/2014/main" id="{9541DFA4-6206-4418-9412-A747670C4921}"/>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3</a:t>
                </a:r>
                <a:endParaRPr lang="en-US" sz="2400" dirty="0"/>
              </a:p>
            </p:txBody>
          </p:sp>
        </p:grpSp>
        <p:grpSp>
          <p:nvGrpSpPr>
            <p:cNvPr id="111" name="Group 110">
              <a:extLst>
                <a:ext uri="{FF2B5EF4-FFF2-40B4-BE49-F238E27FC236}">
                  <a16:creationId xmlns:a16="http://schemas.microsoft.com/office/drawing/2014/main" id="{4AB482C7-2510-4786-BC5E-23317DADFD5A}"/>
                </a:ext>
              </a:extLst>
            </p:cNvPr>
            <p:cNvGrpSpPr/>
            <p:nvPr/>
          </p:nvGrpSpPr>
          <p:grpSpPr>
            <a:xfrm>
              <a:off x="3704772" y="1358968"/>
              <a:ext cx="4191000" cy="580572"/>
              <a:chOff x="3552372" y="3871686"/>
              <a:chExt cx="4191000" cy="580572"/>
            </a:xfrm>
          </p:grpSpPr>
          <p:grpSp>
            <p:nvGrpSpPr>
              <p:cNvPr id="120" name="Group 119">
                <a:extLst>
                  <a:ext uri="{FF2B5EF4-FFF2-40B4-BE49-F238E27FC236}">
                    <a16:creationId xmlns:a16="http://schemas.microsoft.com/office/drawing/2014/main" id="{E97FBD51-250B-422E-9FC3-B89919D9E942}"/>
                  </a:ext>
                </a:extLst>
              </p:cNvPr>
              <p:cNvGrpSpPr/>
              <p:nvPr/>
            </p:nvGrpSpPr>
            <p:grpSpPr>
              <a:xfrm>
                <a:off x="3552372" y="3891712"/>
                <a:ext cx="432896" cy="560546"/>
                <a:chOff x="4439314" y="3305280"/>
                <a:chExt cx="432896" cy="560546"/>
              </a:xfrm>
            </p:grpSpPr>
            <p:cxnSp>
              <p:nvCxnSpPr>
                <p:cNvPr id="127" name="Straight Connector 126">
                  <a:extLst>
                    <a:ext uri="{FF2B5EF4-FFF2-40B4-BE49-F238E27FC236}">
                      <a16:creationId xmlns:a16="http://schemas.microsoft.com/office/drawing/2014/main" id="{CD02209C-75C1-4C3B-91E6-96CA061FC7D3}"/>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28" name="Rectangle 127">
                  <a:extLst>
                    <a:ext uri="{FF2B5EF4-FFF2-40B4-BE49-F238E27FC236}">
                      <a16:creationId xmlns:a16="http://schemas.microsoft.com/office/drawing/2014/main" id="{657E6AB0-3BF5-4E0A-B13F-FEB0B6F35B66}"/>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3</a:t>
                  </a:r>
                  <a:endParaRPr lang="en-US" sz="2400" dirty="0"/>
                </a:p>
              </p:txBody>
            </p:sp>
          </p:grpSp>
          <p:grpSp>
            <p:nvGrpSpPr>
              <p:cNvPr id="121" name="Group 120">
                <a:extLst>
                  <a:ext uri="{FF2B5EF4-FFF2-40B4-BE49-F238E27FC236}">
                    <a16:creationId xmlns:a16="http://schemas.microsoft.com/office/drawing/2014/main" id="{7CFF8CFB-39EC-40A5-9270-097A740CE622}"/>
                  </a:ext>
                </a:extLst>
              </p:cNvPr>
              <p:cNvGrpSpPr/>
              <p:nvPr/>
            </p:nvGrpSpPr>
            <p:grpSpPr>
              <a:xfrm>
                <a:off x="7310476" y="3886200"/>
                <a:ext cx="432896" cy="560546"/>
                <a:chOff x="4439314" y="3305280"/>
                <a:chExt cx="432896" cy="560546"/>
              </a:xfrm>
            </p:grpSpPr>
            <p:cxnSp>
              <p:nvCxnSpPr>
                <p:cNvPr id="125" name="Straight Connector 124">
                  <a:extLst>
                    <a:ext uri="{FF2B5EF4-FFF2-40B4-BE49-F238E27FC236}">
                      <a16:creationId xmlns:a16="http://schemas.microsoft.com/office/drawing/2014/main" id="{01C96806-AE05-4B80-B284-D0C09E8DB159}"/>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26" name="Rectangle 125">
                  <a:extLst>
                    <a:ext uri="{FF2B5EF4-FFF2-40B4-BE49-F238E27FC236}">
                      <a16:creationId xmlns:a16="http://schemas.microsoft.com/office/drawing/2014/main" id="{80E06E2A-9E21-48D8-8163-4DDDF33374AF}"/>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3</a:t>
                  </a:r>
                </a:p>
              </p:txBody>
            </p:sp>
          </p:grpSp>
          <p:grpSp>
            <p:nvGrpSpPr>
              <p:cNvPr id="122" name="Group 121">
                <a:extLst>
                  <a:ext uri="{FF2B5EF4-FFF2-40B4-BE49-F238E27FC236}">
                    <a16:creationId xmlns:a16="http://schemas.microsoft.com/office/drawing/2014/main" id="{0247B450-300F-4B8D-9AB9-E21B1FD3C9FE}"/>
                  </a:ext>
                </a:extLst>
              </p:cNvPr>
              <p:cNvGrpSpPr/>
              <p:nvPr/>
            </p:nvGrpSpPr>
            <p:grpSpPr>
              <a:xfrm>
                <a:off x="6477000" y="3871686"/>
                <a:ext cx="432896" cy="560546"/>
                <a:chOff x="4439314" y="3305280"/>
                <a:chExt cx="432896" cy="560546"/>
              </a:xfrm>
            </p:grpSpPr>
            <p:cxnSp>
              <p:nvCxnSpPr>
                <p:cNvPr id="123" name="Straight Connector 122">
                  <a:extLst>
                    <a:ext uri="{FF2B5EF4-FFF2-40B4-BE49-F238E27FC236}">
                      <a16:creationId xmlns:a16="http://schemas.microsoft.com/office/drawing/2014/main" id="{0437C446-2FA7-4FB5-881B-4CFA445F90CD}"/>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24" name="Rectangle 123">
                  <a:extLst>
                    <a:ext uri="{FF2B5EF4-FFF2-40B4-BE49-F238E27FC236}">
                      <a16:creationId xmlns:a16="http://schemas.microsoft.com/office/drawing/2014/main" id="{C0836D97-FE47-422E-BCEB-0ECFF5BBD6A0}"/>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2</a:t>
                  </a:r>
                </a:p>
              </p:txBody>
            </p:sp>
          </p:grpSp>
        </p:grpSp>
        <p:grpSp>
          <p:nvGrpSpPr>
            <p:cNvPr id="112" name="Group 111">
              <a:extLst>
                <a:ext uri="{FF2B5EF4-FFF2-40B4-BE49-F238E27FC236}">
                  <a16:creationId xmlns:a16="http://schemas.microsoft.com/office/drawing/2014/main" id="{17A4B937-6E75-4B91-A5B9-067BE00CD056}"/>
                </a:ext>
              </a:extLst>
            </p:cNvPr>
            <p:cNvGrpSpPr/>
            <p:nvPr/>
          </p:nvGrpSpPr>
          <p:grpSpPr>
            <a:xfrm>
              <a:off x="5115190" y="1923278"/>
              <a:ext cx="3090106" cy="591322"/>
              <a:chOff x="4962790" y="4435996"/>
              <a:chExt cx="3090106" cy="591322"/>
            </a:xfrm>
          </p:grpSpPr>
          <p:grpSp>
            <p:nvGrpSpPr>
              <p:cNvPr id="113" name="Group 112">
                <a:extLst>
                  <a:ext uri="{FF2B5EF4-FFF2-40B4-BE49-F238E27FC236}">
                    <a16:creationId xmlns:a16="http://schemas.microsoft.com/office/drawing/2014/main" id="{CB67EFA2-3C85-47E1-8919-3D97D28ED436}"/>
                  </a:ext>
                </a:extLst>
              </p:cNvPr>
              <p:cNvGrpSpPr/>
              <p:nvPr/>
            </p:nvGrpSpPr>
            <p:grpSpPr>
              <a:xfrm>
                <a:off x="4962790" y="4435996"/>
                <a:ext cx="432896" cy="560546"/>
                <a:chOff x="4439314" y="3305280"/>
                <a:chExt cx="432896" cy="560546"/>
              </a:xfrm>
            </p:grpSpPr>
            <p:cxnSp>
              <p:nvCxnSpPr>
                <p:cNvPr id="118" name="Straight Connector 117">
                  <a:extLst>
                    <a:ext uri="{FF2B5EF4-FFF2-40B4-BE49-F238E27FC236}">
                      <a16:creationId xmlns:a16="http://schemas.microsoft.com/office/drawing/2014/main" id="{AA882650-6C8D-44DD-8DA6-4E7EDBED18F9}"/>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19" name="Rectangle 118">
                  <a:extLst>
                    <a:ext uri="{FF2B5EF4-FFF2-40B4-BE49-F238E27FC236}">
                      <a16:creationId xmlns:a16="http://schemas.microsoft.com/office/drawing/2014/main" id="{A08FC795-4026-41D6-832B-65B64EAB3D36}"/>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2</a:t>
                  </a:r>
                  <a:endParaRPr lang="en-US" sz="2400" dirty="0"/>
                </a:p>
              </p:txBody>
            </p:sp>
          </p:grpSp>
          <p:grpSp>
            <p:nvGrpSpPr>
              <p:cNvPr id="114" name="Group 113">
                <a:extLst>
                  <a:ext uri="{FF2B5EF4-FFF2-40B4-BE49-F238E27FC236}">
                    <a16:creationId xmlns:a16="http://schemas.microsoft.com/office/drawing/2014/main" id="{AACAF6DD-4043-4330-9EE5-99E558142C74}"/>
                  </a:ext>
                </a:extLst>
              </p:cNvPr>
              <p:cNvGrpSpPr/>
              <p:nvPr/>
            </p:nvGrpSpPr>
            <p:grpSpPr>
              <a:xfrm>
                <a:off x="7620000" y="4466772"/>
                <a:ext cx="432896" cy="560546"/>
                <a:chOff x="4439314" y="3305280"/>
                <a:chExt cx="432896" cy="560546"/>
              </a:xfrm>
            </p:grpSpPr>
            <p:cxnSp>
              <p:nvCxnSpPr>
                <p:cNvPr id="115" name="Straight Connector 114">
                  <a:extLst>
                    <a:ext uri="{FF2B5EF4-FFF2-40B4-BE49-F238E27FC236}">
                      <a16:creationId xmlns:a16="http://schemas.microsoft.com/office/drawing/2014/main" id="{7A68E0F2-BC1A-40D5-B9B0-65A3E9ECD343}"/>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17" name="Rectangle 116">
                  <a:extLst>
                    <a:ext uri="{FF2B5EF4-FFF2-40B4-BE49-F238E27FC236}">
                      <a16:creationId xmlns:a16="http://schemas.microsoft.com/office/drawing/2014/main" id="{D7D2E0DB-5FD8-4DDC-9A84-DA763A7782BD}"/>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3</a:t>
                  </a:r>
                  <a:endParaRPr lang="en-US" sz="2400" dirty="0"/>
                </a:p>
              </p:txBody>
            </p:sp>
          </p:grpSp>
        </p:grpSp>
      </p:grpSp>
      <p:grpSp>
        <p:nvGrpSpPr>
          <p:cNvPr id="131" name="Group 130">
            <a:extLst>
              <a:ext uri="{FF2B5EF4-FFF2-40B4-BE49-F238E27FC236}">
                <a16:creationId xmlns:a16="http://schemas.microsoft.com/office/drawing/2014/main" id="{6D280D6E-A5D4-4594-A62E-42E7956D2306}"/>
              </a:ext>
            </a:extLst>
          </p:cNvPr>
          <p:cNvGrpSpPr/>
          <p:nvPr/>
        </p:nvGrpSpPr>
        <p:grpSpPr>
          <a:xfrm>
            <a:off x="3543300" y="3307162"/>
            <a:ext cx="4500524" cy="1722038"/>
            <a:chOff x="3704772" y="792562"/>
            <a:chExt cx="4500524" cy="1722038"/>
          </a:xfrm>
        </p:grpSpPr>
        <p:grpSp>
          <p:nvGrpSpPr>
            <p:cNvPr id="132" name="Group 131">
              <a:extLst>
                <a:ext uri="{FF2B5EF4-FFF2-40B4-BE49-F238E27FC236}">
                  <a16:creationId xmlns:a16="http://schemas.microsoft.com/office/drawing/2014/main" id="{101D6A2E-E3C7-45AB-BBF9-2BB5856E51B7}"/>
                </a:ext>
              </a:extLst>
            </p:cNvPr>
            <p:cNvGrpSpPr/>
            <p:nvPr/>
          </p:nvGrpSpPr>
          <p:grpSpPr>
            <a:xfrm>
              <a:off x="4591714" y="792562"/>
              <a:ext cx="432896" cy="560546"/>
              <a:chOff x="4439314" y="3305280"/>
              <a:chExt cx="432896" cy="560546"/>
            </a:xfrm>
          </p:grpSpPr>
          <p:cxnSp>
            <p:nvCxnSpPr>
              <p:cNvPr id="150" name="Straight Connector 149">
                <a:extLst>
                  <a:ext uri="{FF2B5EF4-FFF2-40B4-BE49-F238E27FC236}">
                    <a16:creationId xmlns:a16="http://schemas.microsoft.com/office/drawing/2014/main" id="{858CF54A-9722-4EEA-9D52-79E5EDB7351A}"/>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51" name="Rectangle 150">
                <a:extLst>
                  <a:ext uri="{FF2B5EF4-FFF2-40B4-BE49-F238E27FC236}">
                    <a16:creationId xmlns:a16="http://schemas.microsoft.com/office/drawing/2014/main" id="{30AF590C-B6BC-419E-8BAD-9608E533A520}"/>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4</a:t>
                </a:r>
                <a:endParaRPr lang="en-US" sz="2400" dirty="0"/>
              </a:p>
            </p:txBody>
          </p:sp>
        </p:grpSp>
        <p:grpSp>
          <p:nvGrpSpPr>
            <p:cNvPr id="133" name="Group 132">
              <a:extLst>
                <a:ext uri="{FF2B5EF4-FFF2-40B4-BE49-F238E27FC236}">
                  <a16:creationId xmlns:a16="http://schemas.microsoft.com/office/drawing/2014/main" id="{26B5F2C3-FF5A-4E3C-8328-D89BDA2F54C5}"/>
                </a:ext>
              </a:extLst>
            </p:cNvPr>
            <p:cNvGrpSpPr/>
            <p:nvPr/>
          </p:nvGrpSpPr>
          <p:grpSpPr>
            <a:xfrm>
              <a:off x="3704772" y="1358968"/>
              <a:ext cx="4191000" cy="580572"/>
              <a:chOff x="3552372" y="3871686"/>
              <a:chExt cx="4191000" cy="580572"/>
            </a:xfrm>
          </p:grpSpPr>
          <p:grpSp>
            <p:nvGrpSpPr>
              <p:cNvPr id="141" name="Group 140">
                <a:extLst>
                  <a:ext uri="{FF2B5EF4-FFF2-40B4-BE49-F238E27FC236}">
                    <a16:creationId xmlns:a16="http://schemas.microsoft.com/office/drawing/2014/main" id="{0A3C14C8-CC32-4875-943F-8FEF5EB801A0}"/>
                  </a:ext>
                </a:extLst>
              </p:cNvPr>
              <p:cNvGrpSpPr/>
              <p:nvPr/>
            </p:nvGrpSpPr>
            <p:grpSpPr>
              <a:xfrm>
                <a:off x="3552372" y="3891712"/>
                <a:ext cx="432896" cy="560546"/>
                <a:chOff x="4439314" y="3305280"/>
                <a:chExt cx="432896" cy="560546"/>
              </a:xfrm>
            </p:grpSpPr>
            <p:cxnSp>
              <p:nvCxnSpPr>
                <p:cNvPr id="148" name="Straight Connector 147">
                  <a:extLst>
                    <a:ext uri="{FF2B5EF4-FFF2-40B4-BE49-F238E27FC236}">
                      <a16:creationId xmlns:a16="http://schemas.microsoft.com/office/drawing/2014/main" id="{4D85BAA7-376C-4DCE-89EE-004D981A9D5D}"/>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49" name="Rectangle 148">
                  <a:extLst>
                    <a:ext uri="{FF2B5EF4-FFF2-40B4-BE49-F238E27FC236}">
                      <a16:creationId xmlns:a16="http://schemas.microsoft.com/office/drawing/2014/main" id="{9006AE8B-3172-4E84-B8C3-ED2B13FD4089}"/>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4</a:t>
                  </a:r>
                  <a:endParaRPr lang="en-US" sz="2400" dirty="0"/>
                </a:p>
              </p:txBody>
            </p:sp>
          </p:grpSp>
          <p:grpSp>
            <p:nvGrpSpPr>
              <p:cNvPr id="142" name="Group 141">
                <a:extLst>
                  <a:ext uri="{FF2B5EF4-FFF2-40B4-BE49-F238E27FC236}">
                    <a16:creationId xmlns:a16="http://schemas.microsoft.com/office/drawing/2014/main" id="{94DDB9A2-18FA-46F9-A0E8-411BF9B6BCEB}"/>
                  </a:ext>
                </a:extLst>
              </p:cNvPr>
              <p:cNvGrpSpPr/>
              <p:nvPr/>
            </p:nvGrpSpPr>
            <p:grpSpPr>
              <a:xfrm>
                <a:off x="7310476" y="3886200"/>
                <a:ext cx="432896" cy="560546"/>
                <a:chOff x="4439314" y="3305280"/>
                <a:chExt cx="432896" cy="560546"/>
              </a:xfrm>
            </p:grpSpPr>
            <p:cxnSp>
              <p:nvCxnSpPr>
                <p:cNvPr id="146" name="Straight Connector 145">
                  <a:extLst>
                    <a:ext uri="{FF2B5EF4-FFF2-40B4-BE49-F238E27FC236}">
                      <a16:creationId xmlns:a16="http://schemas.microsoft.com/office/drawing/2014/main" id="{7C36FD36-4A7F-4FA6-B1CA-DBE90345C132}"/>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47" name="Rectangle 146">
                  <a:extLst>
                    <a:ext uri="{FF2B5EF4-FFF2-40B4-BE49-F238E27FC236}">
                      <a16:creationId xmlns:a16="http://schemas.microsoft.com/office/drawing/2014/main" id="{78A180CB-7912-40C7-BBDC-8DFB21435F4E}"/>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4</a:t>
                  </a:r>
                </a:p>
              </p:txBody>
            </p:sp>
          </p:grpSp>
          <p:grpSp>
            <p:nvGrpSpPr>
              <p:cNvPr id="143" name="Group 142">
                <a:extLst>
                  <a:ext uri="{FF2B5EF4-FFF2-40B4-BE49-F238E27FC236}">
                    <a16:creationId xmlns:a16="http://schemas.microsoft.com/office/drawing/2014/main" id="{05934620-EF47-4569-A800-18DC07CDB069}"/>
                  </a:ext>
                </a:extLst>
              </p:cNvPr>
              <p:cNvGrpSpPr/>
              <p:nvPr/>
            </p:nvGrpSpPr>
            <p:grpSpPr>
              <a:xfrm>
                <a:off x="6477000" y="3871686"/>
                <a:ext cx="432896" cy="560546"/>
                <a:chOff x="4439314" y="3305280"/>
                <a:chExt cx="432896" cy="560546"/>
              </a:xfrm>
            </p:grpSpPr>
            <p:cxnSp>
              <p:nvCxnSpPr>
                <p:cNvPr id="144" name="Straight Connector 143">
                  <a:extLst>
                    <a:ext uri="{FF2B5EF4-FFF2-40B4-BE49-F238E27FC236}">
                      <a16:creationId xmlns:a16="http://schemas.microsoft.com/office/drawing/2014/main" id="{29155137-5A35-4D45-8751-2FCE451508C8}"/>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45" name="Rectangle 144">
                  <a:extLst>
                    <a:ext uri="{FF2B5EF4-FFF2-40B4-BE49-F238E27FC236}">
                      <a16:creationId xmlns:a16="http://schemas.microsoft.com/office/drawing/2014/main" id="{2A340191-6F03-4843-BB03-9EA1BD8D3CA0}"/>
                    </a:ext>
                  </a:extLst>
                </p:cNvPr>
                <p:cNvSpPr/>
                <p:nvPr/>
              </p:nvSpPr>
              <p:spPr>
                <a:xfrm>
                  <a:off x="4533656" y="3305280"/>
                  <a:ext cx="338554" cy="461665"/>
                </a:xfrm>
                <a:prstGeom prst="rect">
                  <a:avLst/>
                </a:prstGeom>
              </p:spPr>
              <p:txBody>
                <a:bodyPr wrap="none">
                  <a:spAutoFit/>
                </a:bodyPr>
                <a:lstStyle/>
                <a:p>
                  <a:pPr algn="l"/>
                  <a:r>
                    <a:rPr lang="en-US" sz="2400" dirty="0">
                      <a:solidFill>
                        <a:srgbClr val="FF00FF"/>
                      </a:solidFill>
                    </a:rPr>
                    <a:t>3</a:t>
                  </a:r>
                </a:p>
              </p:txBody>
            </p:sp>
          </p:grpSp>
        </p:grpSp>
        <p:grpSp>
          <p:nvGrpSpPr>
            <p:cNvPr id="134" name="Group 133">
              <a:extLst>
                <a:ext uri="{FF2B5EF4-FFF2-40B4-BE49-F238E27FC236}">
                  <a16:creationId xmlns:a16="http://schemas.microsoft.com/office/drawing/2014/main" id="{C4F4DBD3-4B34-4AC2-BFFF-913BDC5E496F}"/>
                </a:ext>
              </a:extLst>
            </p:cNvPr>
            <p:cNvGrpSpPr/>
            <p:nvPr/>
          </p:nvGrpSpPr>
          <p:grpSpPr>
            <a:xfrm>
              <a:off x="5115190" y="1923278"/>
              <a:ext cx="3090106" cy="591322"/>
              <a:chOff x="4962790" y="4435996"/>
              <a:chExt cx="3090106" cy="591322"/>
            </a:xfrm>
          </p:grpSpPr>
          <p:grpSp>
            <p:nvGrpSpPr>
              <p:cNvPr id="135" name="Group 134">
                <a:extLst>
                  <a:ext uri="{FF2B5EF4-FFF2-40B4-BE49-F238E27FC236}">
                    <a16:creationId xmlns:a16="http://schemas.microsoft.com/office/drawing/2014/main" id="{885618EE-CD81-456D-A9F8-BE7AD9CA3756}"/>
                  </a:ext>
                </a:extLst>
              </p:cNvPr>
              <p:cNvGrpSpPr/>
              <p:nvPr/>
            </p:nvGrpSpPr>
            <p:grpSpPr>
              <a:xfrm>
                <a:off x="4962790" y="4435996"/>
                <a:ext cx="432896" cy="560546"/>
                <a:chOff x="4439314" y="3305280"/>
                <a:chExt cx="432896" cy="560546"/>
              </a:xfrm>
            </p:grpSpPr>
            <p:cxnSp>
              <p:nvCxnSpPr>
                <p:cNvPr id="139" name="Straight Connector 138">
                  <a:extLst>
                    <a:ext uri="{FF2B5EF4-FFF2-40B4-BE49-F238E27FC236}">
                      <a16:creationId xmlns:a16="http://schemas.microsoft.com/office/drawing/2014/main" id="{19913A19-397D-421F-8C7D-4D777B178551}"/>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40" name="Rectangle 139">
                  <a:extLst>
                    <a:ext uri="{FF2B5EF4-FFF2-40B4-BE49-F238E27FC236}">
                      <a16:creationId xmlns:a16="http://schemas.microsoft.com/office/drawing/2014/main" id="{0C31187B-A262-4400-8BD2-7D453F0BAE9B}"/>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3</a:t>
                  </a:r>
                  <a:endParaRPr lang="en-US" sz="2400" dirty="0"/>
                </a:p>
              </p:txBody>
            </p:sp>
          </p:grpSp>
          <p:grpSp>
            <p:nvGrpSpPr>
              <p:cNvPr id="136" name="Group 135">
                <a:extLst>
                  <a:ext uri="{FF2B5EF4-FFF2-40B4-BE49-F238E27FC236}">
                    <a16:creationId xmlns:a16="http://schemas.microsoft.com/office/drawing/2014/main" id="{04E2FAE1-ECA3-46B8-BEAC-51DFCBCE1B08}"/>
                  </a:ext>
                </a:extLst>
              </p:cNvPr>
              <p:cNvGrpSpPr/>
              <p:nvPr/>
            </p:nvGrpSpPr>
            <p:grpSpPr>
              <a:xfrm>
                <a:off x="7620000" y="4466772"/>
                <a:ext cx="432896" cy="560546"/>
                <a:chOff x="4439314" y="3305280"/>
                <a:chExt cx="432896" cy="560546"/>
              </a:xfrm>
            </p:grpSpPr>
            <p:cxnSp>
              <p:nvCxnSpPr>
                <p:cNvPr id="137" name="Straight Connector 136">
                  <a:extLst>
                    <a:ext uri="{FF2B5EF4-FFF2-40B4-BE49-F238E27FC236}">
                      <a16:creationId xmlns:a16="http://schemas.microsoft.com/office/drawing/2014/main" id="{5C52E6B6-4DDE-4DA0-9D83-7A555CC3F6F3}"/>
                    </a:ext>
                  </a:extLst>
                </p:cNvPr>
                <p:cNvCxnSpPr/>
                <p:nvPr/>
              </p:nvCxnSpPr>
              <p:spPr bwMode="auto">
                <a:xfrm flipV="1">
                  <a:off x="4439314" y="3601846"/>
                  <a:ext cx="304800" cy="263980"/>
                </a:xfrm>
                <a:prstGeom prst="line">
                  <a:avLst/>
                </a:prstGeom>
                <a:noFill/>
                <a:ln w="12700" cap="flat" cmpd="sng" algn="ctr">
                  <a:solidFill>
                    <a:schemeClr val="hlink"/>
                  </a:solidFill>
                  <a:prstDash val="solid"/>
                  <a:round/>
                  <a:headEnd type="none" w="med" len="med"/>
                  <a:tailEnd type="none" w="med" len="med"/>
                </a:ln>
                <a:effectLst/>
              </p:spPr>
            </p:cxnSp>
            <p:sp>
              <p:nvSpPr>
                <p:cNvPr id="138" name="Rectangle 137">
                  <a:extLst>
                    <a:ext uri="{FF2B5EF4-FFF2-40B4-BE49-F238E27FC236}">
                      <a16:creationId xmlns:a16="http://schemas.microsoft.com/office/drawing/2014/main" id="{9A40C9DE-AE8A-491A-ACC1-778AB2552987}"/>
                    </a:ext>
                  </a:extLst>
                </p:cNvPr>
                <p:cNvSpPr/>
                <p:nvPr/>
              </p:nvSpPr>
              <p:spPr>
                <a:xfrm>
                  <a:off x="4533656" y="3305280"/>
                  <a:ext cx="338554" cy="461665"/>
                </a:xfrm>
                <a:prstGeom prst="rect">
                  <a:avLst/>
                </a:prstGeom>
              </p:spPr>
              <p:txBody>
                <a:bodyPr wrap="none">
                  <a:spAutoFit/>
                </a:bodyPr>
                <a:lstStyle/>
                <a:p>
                  <a:pPr algn="l"/>
                  <a:r>
                    <a:rPr lang="en-US" sz="2400" dirty="0">
                      <a:solidFill>
                        <a:srgbClr val="FFC000"/>
                      </a:solidFill>
                    </a:rPr>
                    <a:t>4</a:t>
                  </a:r>
                  <a:endParaRPr lang="en-US" sz="2400" dirty="0"/>
                </a:p>
              </p:txBody>
            </p:sp>
          </p:grpSp>
        </p:grpSp>
      </p:grpSp>
      <p:sp>
        <p:nvSpPr>
          <p:cNvPr id="152" name="Rectangle 5">
            <a:extLst>
              <a:ext uri="{FF2B5EF4-FFF2-40B4-BE49-F238E27FC236}">
                <a16:creationId xmlns:a16="http://schemas.microsoft.com/office/drawing/2014/main" id="{8A164D74-F4DD-46AF-AC39-3CDB8B74D6AD}"/>
              </a:ext>
            </a:extLst>
          </p:cNvPr>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pic>
        <p:nvPicPr>
          <p:cNvPr id="153" name="Picture 152">
            <a:extLst>
              <a:ext uri="{FF2B5EF4-FFF2-40B4-BE49-F238E27FC236}">
                <a16:creationId xmlns:a16="http://schemas.microsoft.com/office/drawing/2014/main" id="{83BB19EE-8C74-4E5A-9E92-8553FB49623A}"/>
              </a:ext>
            </a:extLst>
          </p:cNvPr>
          <p:cNvPicPr>
            <a:picLocks noChangeAspect="1"/>
          </p:cNvPicPr>
          <p:nvPr/>
        </p:nvPicPr>
        <p:blipFill rotWithShape="1">
          <a:blip r:embed="rId6"/>
          <a:srcRect l="1975" t="2009" r="2261" b="2929"/>
          <a:stretch/>
        </p:blipFill>
        <p:spPr>
          <a:xfrm>
            <a:off x="63500" y="5438708"/>
            <a:ext cx="1765300" cy="1343092"/>
          </a:xfrm>
          <a:prstGeom prst="rect">
            <a:avLst/>
          </a:prstGeom>
        </p:spPr>
      </p:pic>
      <p:sp>
        <p:nvSpPr>
          <p:cNvPr id="154" name="AutoShape 55">
            <a:extLst>
              <a:ext uri="{FF2B5EF4-FFF2-40B4-BE49-F238E27FC236}">
                <a16:creationId xmlns:a16="http://schemas.microsoft.com/office/drawing/2014/main" id="{43ECDA09-6C4F-4060-AF32-10E4AC2B4987}"/>
              </a:ext>
            </a:extLst>
          </p:cNvPr>
          <p:cNvSpPr>
            <a:spLocks noChangeArrowheads="1"/>
          </p:cNvSpPr>
          <p:nvPr/>
        </p:nvSpPr>
        <p:spPr bwMode="auto">
          <a:xfrm>
            <a:off x="1981199" y="5864184"/>
            <a:ext cx="5595507" cy="492139"/>
          </a:xfrm>
          <a:prstGeom prst="wedgeRoundRectCallout">
            <a:avLst>
              <a:gd name="adj1" fmla="val -56788"/>
              <a:gd name="adj2" fmla="val -12256"/>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Each positive integer is eventually reached!</a:t>
            </a:r>
          </a:p>
        </p:txBody>
      </p:sp>
      <p:sp>
        <p:nvSpPr>
          <p:cNvPr id="155" name="AutoShape 58">
            <a:extLst>
              <a:ext uri="{FF2B5EF4-FFF2-40B4-BE49-F238E27FC236}">
                <a16:creationId xmlns:a16="http://schemas.microsoft.com/office/drawing/2014/main" id="{4E099EC7-2F7A-4B32-8CBC-7BBE940189AB}"/>
              </a:ext>
            </a:extLst>
          </p:cNvPr>
          <p:cNvSpPr>
            <a:spLocks noChangeArrowheads="1"/>
          </p:cNvSpPr>
          <p:nvPr/>
        </p:nvSpPr>
        <p:spPr bwMode="auto">
          <a:xfrm>
            <a:off x="1981200" y="6402552"/>
            <a:ext cx="4841529" cy="482599"/>
          </a:xfrm>
          <a:prstGeom prst="wedgeRoundRectCallout">
            <a:avLst>
              <a:gd name="adj1" fmla="val -51214"/>
              <a:gd name="adj2" fmla="val -40681"/>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rPr>
              <a:t>i</a:t>
            </a:r>
            <a:r>
              <a:rPr lang="en-US" altLang="en-US" sz="2400" dirty="0">
                <a:solidFill>
                  <a:srgbClr val="FFC000"/>
                </a:solidFill>
              </a:rPr>
              <a:t> </a:t>
            </a:r>
            <a:r>
              <a:rPr lang="en-US" altLang="en-US" sz="2400" dirty="0">
                <a:solidFill>
                  <a:srgbClr val="FFC000"/>
                </a:solidFill>
                <a:latin typeface="Symbol" pitchFamily="18" charset="2"/>
              </a:rPr>
              <a:t>$ </a:t>
            </a:r>
            <a:r>
              <a:rPr lang="en-US" altLang="en-US" sz="2400" dirty="0">
                <a:solidFill>
                  <a:srgbClr val="FFC000"/>
                </a:solidFill>
                <a:latin typeface="+mj-lt"/>
              </a:rPr>
              <a:t>time t </a:t>
            </a:r>
            <a:r>
              <a:rPr lang="en-US" altLang="en-US" sz="2400" dirty="0">
                <a:solidFill>
                  <a:srgbClr val="FFC000"/>
                </a:solidFill>
              </a:rPr>
              <a:t>(</a:t>
            </a:r>
            <a:r>
              <a:rPr lang="en-US" altLang="en-US" sz="2400" dirty="0" err="1">
                <a:solidFill>
                  <a:srgbClr val="FFC000"/>
                </a:solidFill>
              </a:rPr>
              <a:t>i</a:t>
            </a:r>
            <a:r>
              <a:rPr lang="en-US" altLang="en-US" sz="2400" dirty="0">
                <a:solidFill>
                  <a:srgbClr val="FFC000"/>
                </a:solidFill>
              </a:rPr>
              <a:t> is reached in time t)</a:t>
            </a:r>
          </a:p>
        </p:txBody>
      </p:sp>
    </p:spTree>
    <p:extLst>
      <p:ext uri="{BB962C8B-B14F-4D97-AF65-F5344CB8AC3E}">
        <p14:creationId xmlns:p14="http://schemas.microsoft.com/office/powerpoint/2010/main" val="3868523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0-#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0-#ppt_w/2"/>
                                          </p:val>
                                        </p:tav>
                                        <p:tav tm="100000">
                                          <p:val>
                                            <p:strVal val="#ppt_x"/>
                                          </p:val>
                                        </p:tav>
                                      </p:tavLst>
                                    </p:anim>
                                    <p:anim calcmode="lin" valueType="num">
                                      <p:cBhvr additive="base">
                                        <p:cTn id="1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0-#ppt_w/2"/>
                                          </p:val>
                                        </p:tav>
                                        <p:tav tm="100000">
                                          <p:val>
                                            <p:strVal val="#ppt_x"/>
                                          </p:val>
                                        </p:tav>
                                      </p:tavLst>
                                    </p:anim>
                                    <p:anim calcmode="lin" valueType="num">
                                      <p:cBhvr additive="base">
                                        <p:cTn id="2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9" presetClass="emph" presetSubtype="0" fill="hold" grpId="0" nodeType="clickEffect">
                                  <p:stCondLst>
                                    <p:cond delay="0"/>
                                  </p:stCondLst>
                                  <p:childTnLst>
                                    <p:animClr clrSpc="rgb" dir="cw">
                                      <p:cBhvr override="childStyle">
                                        <p:cTn id="28" dur="500" fill="hold"/>
                                        <p:tgtEl>
                                          <p:spTgt spid="27"/>
                                        </p:tgtEl>
                                        <p:attrNameLst>
                                          <p:attrName>style.color</p:attrName>
                                        </p:attrNameLst>
                                      </p:cBhvr>
                                      <p:to>
                                        <a:srgbClr val="66FF66"/>
                                      </p:to>
                                    </p:animClr>
                                    <p:animClr clrSpc="rgb" dir="cw">
                                      <p:cBhvr>
                                        <p:cTn id="29" dur="500" fill="hold"/>
                                        <p:tgtEl>
                                          <p:spTgt spid="27"/>
                                        </p:tgtEl>
                                        <p:attrNameLst>
                                          <p:attrName>fillcolor</p:attrName>
                                        </p:attrNameLst>
                                      </p:cBhvr>
                                      <p:to>
                                        <a:srgbClr val="66FF66"/>
                                      </p:to>
                                    </p:animClr>
                                    <p:set>
                                      <p:cBhvr>
                                        <p:cTn id="30" dur="500" fill="hold"/>
                                        <p:tgtEl>
                                          <p:spTgt spid="27"/>
                                        </p:tgtEl>
                                        <p:attrNameLst>
                                          <p:attrName>fill.type</p:attrName>
                                        </p:attrNameLst>
                                      </p:cBhvr>
                                      <p:to>
                                        <p:strVal val="solid"/>
                                      </p:to>
                                    </p:set>
                                    <p:set>
                                      <p:cBhvr>
                                        <p:cTn id="31" dur="500" fill="hold"/>
                                        <p:tgtEl>
                                          <p:spTgt spid="27"/>
                                        </p:tgtEl>
                                        <p:attrNameLst>
                                          <p:attrName>fill.on</p:attrName>
                                        </p:attrNameLst>
                                      </p:cBhvr>
                                      <p:to>
                                        <p:strVal val="true"/>
                                      </p:to>
                                    </p:set>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0-#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0-#ppt_w/2"/>
                                          </p:val>
                                        </p:tav>
                                        <p:tav tm="100000">
                                          <p:val>
                                            <p:strVal val="#ppt_x"/>
                                          </p:val>
                                        </p:tav>
                                      </p:tavLst>
                                    </p:anim>
                                    <p:anim calcmode="lin" valueType="num">
                                      <p:cBhvr additive="base">
                                        <p:cTn id="43" dur="500" fill="hold"/>
                                        <p:tgtEl>
                                          <p:spTgt spid="6"/>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500" fill="hold"/>
                                        <p:tgtEl>
                                          <p:spTgt spid="68"/>
                                        </p:tgtEl>
                                        <p:attrNameLst>
                                          <p:attrName>ppt_x</p:attrName>
                                        </p:attrNameLst>
                                      </p:cBhvr>
                                      <p:tavLst>
                                        <p:tav tm="0">
                                          <p:val>
                                            <p:strVal val="0-#ppt_w/2"/>
                                          </p:val>
                                        </p:tav>
                                        <p:tav tm="100000">
                                          <p:val>
                                            <p:strVal val="#ppt_x"/>
                                          </p:val>
                                        </p:tav>
                                      </p:tavLst>
                                    </p:anim>
                                    <p:anim calcmode="lin" valueType="num">
                                      <p:cBhvr additive="base">
                                        <p:cTn id="47" dur="500" fill="hold"/>
                                        <p:tgtEl>
                                          <p:spTgt spid="68"/>
                                        </p:tgtEl>
                                        <p:attrNameLst>
                                          <p:attrName>ppt_y</p:attrName>
                                        </p:attrNameLst>
                                      </p:cBhvr>
                                      <p:tavLst>
                                        <p:tav tm="0">
                                          <p:val>
                                            <p:strVal val="#ppt_y"/>
                                          </p:val>
                                        </p:tav>
                                        <p:tav tm="100000">
                                          <p:val>
                                            <p:strVal val="#ppt_y"/>
                                          </p:val>
                                        </p:tav>
                                      </p:tavLst>
                                    </p:anim>
                                  </p:childTnLst>
                                </p:cTn>
                              </p:par>
                              <p:par>
                                <p:cTn id="48" presetID="1" presetClass="exit" presetSubtype="0" fill="hold" grpId="1" nodeType="withEffect">
                                  <p:stCondLst>
                                    <p:cond delay="0"/>
                                  </p:stCondLst>
                                  <p:childTnLst>
                                    <p:set>
                                      <p:cBhvr>
                                        <p:cTn id="49" dur="1" fill="hold">
                                          <p:stCondLst>
                                            <p:cond delay="0"/>
                                          </p:stCondLst>
                                        </p:cTn>
                                        <p:tgtEl>
                                          <p:spTgt spid="39"/>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additive="base">
                                        <p:cTn id="54" dur="500" fill="hold"/>
                                        <p:tgtEl>
                                          <p:spTgt spid="7"/>
                                        </p:tgtEl>
                                        <p:attrNameLst>
                                          <p:attrName>ppt_x</p:attrName>
                                        </p:attrNameLst>
                                      </p:cBhvr>
                                      <p:tavLst>
                                        <p:tav tm="0">
                                          <p:val>
                                            <p:strVal val="0-#ppt_w/2"/>
                                          </p:val>
                                        </p:tav>
                                        <p:tav tm="100000">
                                          <p:val>
                                            <p:strVal val="#ppt_x"/>
                                          </p:val>
                                        </p:tav>
                                      </p:tavLst>
                                    </p:anim>
                                    <p:anim calcmode="lin" valueType="num">
                                      <p:cBhvr additive="base">
                                        <p:cTn id="55"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mph" presetSubtype="0" fill="hold" grpId="0" nodeType="clickEffect">
                                  <p:stCondLst>
                                    <p:cond delay="0"/>
                                  </p:stCondLst>
                                  <p:childTnLst>
                                    <p:animClr clrSpc="rgb" dir="cw">
                                      <p:cBhvr override="childStyle">
                                        <p:cTn id="59" dur="500" fill="hold"/>
                                        <p:tgtEl>
                                          <p:spTgt spid="71"/>
                                        </p:tgtEl>
                                        <p:attrNameLst>
                                          <p:attrName>style.color</p:attrName>
                                        </p:attrNameLst>
                                      </p:cBhvr>
                                      <p:to>
                                        <a:srgbClr val="66FF66"/>
                                      </p:to>
                                    </p:animClr>
                                    <p:animClr clrSpc="rgb" dir="cw">
                                      <p:cBhvr>
                                        <p:cTn id="60" dur="500" fill="hold"/>
                                        <p:tgtEl>
                                          <p:spTgt spid="71"/>
                                        </p:tgtEl>
                                        <p:attrNameLst>
                                          <p:attrName>fillcolor</p:attrName>
                                        </p:attrNameLst>
                                      </p:cBhvr>
                                      <p:to>
                                        <a:srgbClr val="66FF66"/>
                                      </p:to>
                                    </p:animClr>
                                    <p:set>
                                      <p:cBhvr>
                                        <p:cTn id="61" dur="500" fill="hold"/>
                                        <p:tgtEl>
                                          <p:spTgt spid="71"/>
                                        </p:tgtEl>
                                        <p:attrNameLst>
                                          <p:attrName>fill.type</p:attrName>
                                        </p:attrNameLst>
                                      </p:cBhvr>
                                      <p:to>
                                        <p:strVal val="solid"/>
                                      </p:to>
                                    </p:set>
                                    <p:set>
                                      <p:cBhvr>
                                        <p:cTn id="62" dur="500" fill="hold"/>
                                        <p:tgtEl>
                                          <p:spTgt spid="71"/>
                                        </p:tgtEl>
                                        <p:attrNameLst>
                                          <p:attrName>fill.on</p:attrName>
                                        </p:attrNameLst>
                                      </p:cBhvr>
                                      <p:to>
                                        <p:strVal val="true"/>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09"/>
                                        </p:tgtEl>
                                        <p:attrNameLst>
                                          <p:attrName>style.visibility</p:attrName>
                                        </p:attrNameLst>
                                      </p:cBhvr>
                                      <p:to>
                                        <p:strVal val="visible"/>
                                      </p:to>
                                    </p:set>
                                    <p:anim calcmode="lin" valueType="num">
                                      <p:cBhvr additive="base">
                                        <p:cTn id="67" dur="500" fill="hold"/>
                                        <p:tgtEl>
                                          <p:spTgt spid="109"/>
                                        </p:tgtEl>
                                        <p:attrNameLst>
                                          <p:attrName>ppt_x</p:attrName>
                                        </p:attrNameLst>
                                      </p:cBhvr>
                                      <p:tavLst>
                                        <p:tav tm="0">
                                          <p:val>
                                            <p:strVal val="0-#ppt_w/2"/>
                                          </p:val>
                                        </p:tav>
                                        <p:tav tm="100000">
                                          <p:val>
                                            <p:strVal val="#ppt_x"/>
                                          </p:val>
                                        </p:tav>
                                      </p:tavLst>
                                    </p:anim>
                                    <p:anim calcmode="lin" valueType="num">
                                      <p:cBhvr additive="base">
                                        <p:cTn id="68" dur="500" fill="hold"/>
                                        <p:tgtEl>
                                          <p:spTgt spid="109"/>
                                        </p:tgtEl>
                                        <p:attrNameLst>
                                          <p:attrName>ppt_y</p:attrName>
                                        </p:attrNameLst>
                                      </p:cBhvr>
                                      <p:tavLst>
                                        <p:tav tm="0">
                                          <p:val>
                                            <p:strVal val="#ppt_y"/>
                                          </p:val>
                                        </p:tav>
                                        <p:tav tm="100000">
                                          <p:val>
                                            <p:strVal val="#ppt_y"/>
                                          </p:val>
                                        </p:tav>
                                      </p:tavLst>
                                    </p:anim>
                                  </p:childTnLst>
                                </p:cTn>
                              </p:par>
                              <p:par>
                                <p:cTn id="69" presetID="1" presetClass="exit" presetSubtype="0" fill="hold" nodeType="withEffect">
                                  <p:stCondLst>
                                    <p:cond delay="0"/>
                                  </p:stCondLst>
                                  <p:childTnLst>
                                    <p:set>
                                      <p:cBhvr>
                                        <p:cTn id="70" dur="1" fill="hold">
                                          <p:stCondLst>
                                            <p:cond delay="0"/>
                                          </p:stCondLst>
                                        </p:cTn>
                                        <p:tgtEl>
                                          <p:spTgt spid="5"/>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6"/>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7"/>
                                        </p:tgtEl>
                                        <p:attrNameLst>
                                          <p:attrName>style.visibility</p:attrName>
                                        </p:attrNameLst>
                                      </p:cBhvr>
                                      <p:to>
                                        <p:strVal val="hidden"/>
                                      </p:to>
                                    </p:set>
                                  </p:childTnLst>
                                </p:cTn>
                              </p:par>
                              <p:par>
                                <p:cTn id="75" presetID="2" presetClass="entr" presetSubtype="8" fill="hold" grpId="0" nodeType="withEffect">
                                  <p:stCondLst>
                                    <p:cond delay="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500" fill="hold"/>
                                        <p:tgtEl>
                                          <p:spTgt spid="69"/>
                                        </p:tgtEl>
                                        <p:attrNameLst>
                                          <p:attrName>ppt_x</p:attrName>
                                        </p:attrNameLst>
                                      </p:cBhvr>
                                      <p:tavLst>
                                        <p:tav tm="0">
                                          <p:val>
                                            <p:strVal val="0-#ppt_w/2"/>
                                          </p:val>
                                        </p:tav>
                                        <p:tav tm="100000">
                                          <p:val>
                                            <p:strVal val="#ppt_x"/>
                                          </p:val>
                                        </p:tav>
                                      </p:tavLst>
                                    </p:anim>
                                    <p:anim calcmode="lin" valueType="num">
                                      <p:cBhvr additive="base">
                                        <p:cTn id="78" dur="500" fill="hold"/>
                                        <p:tgtEl>
                                          <p:spTgt spid="69"/>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68"/>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mph" presetSubtype="2" fill="hold" nodeType="clickEffect">
                                  <p:stCondLst>
                                    <p:cond delay="0"/>
                                  </p:stCondLst>
                                  <p:childTnLst>
                                    <p:animClr clrSpc="rgb" dir="cw">
                                      <p:cBhvr>
                                        <p:cTn id="84" dur="500" fill="hold"/>
                                        <p:tgtEl>
                                          <p:spTgt spid="72"/>
                                        </p:tgtEl>
                                        <p:attrNameLst>
                                          <p:attrName>fillcolor</p:attrName>
                                        </p:attrNameLst>
                                      </p:cBhvr>
                                      <p:to>
                                        <a:srgbClr val="66FF66"/>
                                      </p:to>
                                    </p:animClr>
                                    <p:set>
                                      <p:cBhvr>
                                        <p:cTn id="85" dur="500" fill="hold"/>
                                        <p:tgtEl>
                                          <p:spTgt spid="72"/>
                                        </p:tgtEl>
                                        <p:attrNameLst>
                                          <p:attrName>fill.type</p:attrName>
                                        </p:attrNameLst>
                                      </p:cBhvr>
                                      <p:to>
                                        <p:strVal val="solid"/>
                                      </p:to>
                                    </p:set>
                                    <p:set>
                                      <p:cBhvr>
                                        <p:cTn id="86" dur="500" fill="hold"/>
                                        <p:tgtEl>
                                          <p:spTgt spid="72"/>
                                        </p:tgtEl>
                                        <p:attrNameLst>
                                          <p:attrName>fill.on</p:attrName>
                                        </p:attrNameLst>
                                      </p:cBhvr>
                                      <p:to>
                                        <p:strVal val="true"/>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additive="base">
                                        <p:cTn id="91" dur="500" fill="hold"/>
                                        <p:tgtEl>
                                          <p:spTgt spid="131"/>
                                        </p:tgtEl>
                                        <p:attrNameLst>
                                          <p:attrName>ppt_x</p:attrName>
                                        </p:attrNameLst>
                                      </p:cBhvr>
                                      <p:tavLst>
                                        <p:tav tm="0">
                                          <p:val>
                                            <p:strVal val="0-#ppt_w/2"/>
                                          </p:val>
                                        </p:tav>
                                        <p:tav tm="100000">
                                          <p:val>
                                            <p:strVal val="#ppt_x"/>
                                          </p:val>
                                        </p:tav>
                                      </p:tavLst>
                                    </p:anim>
                                    <p:anim calcmode="lin" valueType="num">
                                      <p:cBhvr additive="base">
                                        <p:cTn id="92" dur="500" fill="hold"/>
                                        <p:tgtEl>
                                          <p:spTgt spid="131"/>
                                        </p:tgtEl>
                                        <p:attrNameLst>
                                          <p:attrName>ppt_y</p:attrName>
                                        </p:attrNameLst>
                                      </p:cBhvr>
                                      <p:tavLst>
                                        <p:tav tm="0">
                                          <p:val>
                                            <p:strVal val="#ppt_y"/>
                                          </p:val>
                                        </p:tav>
                                        <p:tav tm="100000">
                                          <p:val>
                                            <p:strVal val="#ppt_y"/>
                                          </p:val>
                                        </p:tav>
                                      </p:tavLst>
                                    </p:anim>
                                  </p:childTnLst>
                                </p:cTn>
                              </p:par>
                              <p:par>
                                <p:cTn id="93" presetID="1" presetClass="exit" presetSubtype="0" fill="hold" nodeType="withEffect">
                                  <p:stCondLst>
                                    <p:cond delay="0"/>
                                  </p:stCondLst>
                                  <p:childTnLst>
                                    <p:set>
                                      <p:cBhvr>
                                        <p:cTn id="94" dur="1" fill="hold">
                                          <p:stCondLst>
                                            <p:cond delay="0"/>
                                          </p:stCondLst>
                                        </p:cTn>
                                        <p:tgtEl>
                                          <p:spTgt spid="109"/>
                                        </p:tgtEl>
                                        <p:attrNameLst>
                                          <p:attrName>style.visibility</p:attrName>
                                        </p:attrNameLst>
                                      </p:cBhvr>
                                      <p:to>
                                        <p:strVal val="hidden"/>
                                      </p:to>
                                    </p:set>
                                  </p:childTnLst>
                                </p:cTn>
                              </p:par>
                              <p:par>
                                <p:cTn id="95" presetID="2" presetClass="entr" presetSubtype="8" fill="hold" grpId="0" nodeType="withEffect">
                                  <p:stCondLst>
                                    <p:cond delay="0"/>
                                  </p:stCondLst>
                                  <p:childTnLst>
                                    <p:set>
                                      <p:cBhvr>
                                        <p:cTn id="96" dur="1" fill="hold">
                                          <p:stCondLst>
                                            <p:cond delay="0"/>
                                          </p:stCondLst>
                                        </p:cTn>
                                        <p:tgtEl>
                                          <p:spTgt spid="70"/>
                                        </p:tgtEl>
                                        <p:attrNameLst>
                                          <p:attrName>style.visibility</p:attrName>
                                        </p:attrNameLst>
                                      </p:cBhvr>
                                      <p:to>
                                        <p:strVal val="visible"/>
                                      </p:to>
                                    </p:set>
                                    <p:anim calcmode="lin" valueType="num">
                                      <p:cBhvr additive="base">
                                        <p:cTn id="97" dur="500" fill="hold"/>
                                        <p:tgtEl>
                                          <p:spTgt spid="70"/>
                                        </p:tgtEl>
                                        <p:attrNameLst>
                                          <p:attrName>ppt_x</p:attrName>
                                        </p:attrNameLst>
                                      </p:cBhvr>
                                      <p:tavLst>
                                        <p:tav tm="0">
                                          <p:val>
                                            <p:strVal val="0-#ppt_w/2"/>
                                          </p:val>
                                        </p:tav>
                                        <p:tav tm="100000">
                                          <p:val>
                                            <p:strVal val="#ppt_x"/>
                                          </p:val>
                                        </p:tav>
                                      </p:tavLst>
                                    </p:anim>
                                    <p:anim calcmode="lin" valueType="num">
                                      <p:cBhvr additive="base">
                                        <p:cTn id="98" dur="500" fill="hold"/>
                                        <p:tgtEl>
                                          <p:spTgt spid="70"/>
                                        </p:tgtEl>
                                        <p:attrNameLst>
                                          <p:attrName>ppt_y</p:attrName>
                                        </p:attrNameLst>
                                      </p:cBhvr>
                                      <p:tavLst>
                                        <p:tav tm="0">
                                          <p:val>
                                            <p:strVal val="#ppt_y"/>
                                          </p:val>
                                        </p:tav>
                                        <p:tav tm="100000">
                                          <p:val>
                                            <p:strVal val="#ppt_y"/>
                                          </p:val>
                                        </p:tav>
                                      </p:tavLst>
                                    </p:anim>
                                  </p:childTnLst>
                                </p:cTn>
                              </p:par>
                              <p:par>
                                <p:cTn id="99" presetID="1" presetClass="exit" presetSubtype="0" fill="hold" grpId="1" nodeType="withEffect">
                                  <p:stCondLst>
                                    <p:cond delay="0"/>
                                  </p:stCondLst>
                                  <p:childTnLst>
                                    <p:set>
                                      <p:cBhvr>
                                        <p:cTn id="100" dur="1" fill="hold">
                                          <p:stCondLst>
                                            <p:cond delay="0"/>
                                          </p:stCondLst>
                                        </p:cTn>
                                        <p:tgtEl>
                                          <p:spTgt spid="69"/>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19" presetClass="emph" presetSubtype="0" fill="hold" grpId="0" nodeType="clickEffect">
                                  <p:stCondLst>
                                    <p:cond delay="0"/>
                                  </p:stCondLst>
                                  <p:childTnLst>
                                    <p:animClr clrSpc="rgb" dir="cw">
                                      <p:cBhvr override="childStyle">
                                        <p:cTn id="104" dur="500" fill="hold"/>
                                        <p:tgtEl>
                                          <p:spTgt spid="73"/>
                                        </p:tgtEl>
                                        <p:attrNameLst>
                                          <p:attrName>style.color</p:attrName>
                                        </p:attrNameLst>
                                      </p:cBhvr>
                                      <p:to>
                                        <a:srgbClr val="66FF66"/>
                                      </p:to>
                                    </p:animClr>
                                    <p:animClr clrSpc="rgb" dir="cw">
                                      <p:cBhvr>
                                        <p:cTn id="105" dur="500" fill="hold"/>
                                        <p:tgtEl>
                                          <p:spTgt spid="73"/>
                                        </p:tgtEl>
                                        <p:attrNameLst>
                                          <p:attrName>fillcolor</p:attrName>
                                        </p:attrNameLst>
                                      </p:cBhvr>
                                      <p:to>
                                        <a:srgbClr val="66FF66"/>
                                      </p:to>
                                    </p:animClr>
                                    <p:set>
                                      <p:cBhvr>
                                        <p:cTn id="106" dur="500" fill="hold"/>
                                        <p:tgtEl>
                                          <p:spTgt spid="73"/>
                                        </p:tgtEl>
                                        <p:attrNameLst>
                                          <p:attrName>fill.type</p:attrName>
                                        </p:attrNameLst>
                                      </p:cBhvr>
                                      <p:to>
                                        <p:strVal val="solid"/>
                                      </p:to>
                                    </p:set>
                                    <p:set>
                                      <p:cBhvr>
                                        <p:cTn id="107" dur="500" fill="hold"/>
                                        <p:tgtEl>
                                          <p:spTgt spid="73"/>
                                        </p:tgtEl>
                                        <p:attrNameLst>
                                          <p:attrName>fill.on</p:attrName>
                                        </p:attrNameLst>
                                      </p:cBhvr>
                                      <p:to>
                                        <p:strVal val="true"/>
                                      </p:to>
                                    </p:set>
                                  </p:childTnLst>
                                </p:cTn>
                              </p:par>
                            </p:childTnLst>
                          </p:cTn>
                        </p:par>
                      </p:childTnLst>
                    </p:cTn>
                  </p:par>
                  <p:par>
                    <p:cTn id="108" fill="hold">
                      <p:stCondLst>
                        <p:cond delay="indefinite"/>
                      </p:stCondLst>
                      <p:childTnLst>
                        <p:par>
                          <p:cTn id="109" fill="hold">
                            <p:stCondLst>
                              <p:cond delay="0"/>
                            </p:stCondLst>
                            <p:childTnLst>
                              <p:par>
                                <p:cTn id="110" presetID="2" presetClass="entr" presetSubtype="8" fill="hold" nodeType="clickEffect">
                                  <p:stCondLst>
                                    <p:cond delay="0"/>
                                  </p:stCondLst>
                                  <p:childTnLst>
                                    <p:set>
                                      <p:cBhvr>
                                        <p:cTn id="111" dur="1" fill="hold">
                                          <p:stCondLst>
                                            <p:cond delay="0"/>
                                          </p:stCondLst>
                                        </p:cTn>
                                        <p:tgtEl>
                                          <p:spTgt spid="153"/>
                                        </p:tgtEl>
                                        <p:attrNameLst>
                                          <p:attrName>style.visibility</p:attrName>
                                        </p:attrNameLst>
                                      </p:cBhvr>
                                      <p:to>
                                        <p:strVal val="visible"/>
                                      </p:to>
                                    </p:set>
                                    <p:anim calcmode="lin" valueType="num">
                                      <p:cBhvr additive="base">
                                        <p:cTn id="112" dur="500" fill="hold"/>
                                        <p:tgtEl>
                                          <p:spTgt spid="153"/>
                                        </p:tgtEl>
                                        <p:attrNameLst>
                                          <p:attrName>ppt_x</p:attrName>
                                        </p:attrNameLst>
                                      </p:cBhvr>
                                      <p:tavLst>
                                        <p:tav tm="0">
                                          <p:val>
                                            <p:strVal val="0-#ppt_w/2"/>
                                          </p:val>
                                        </p:tav>
                                        <p:tav tm="100000">
                                          <p:val>
                                            <p:strVal val="#ppt_x"/>
                                          </p:val>
                                        </p:tav>
                                      </p:tavLst>
                                    </p:anim>
                                    <p:anim calcmode="lin" valueType="num">
                                      <p:cBhvr additive="base">
                                        <p:cTn id="113" dur="500" fill="hold"/>
                                        <p:tgtEl>
                                          <p:spTgt spid="153"/>
                                        </p:tgtEl>
                                        <p:attrNameLst>
                                          <p:attrName>ppt_y</p:attrName>
                                        </p:attrNameLst>
                                      </p:cBhvr>
                                      <p:tavLst>
                                        <p:tav tm="0">
                                          <p:val>
                                            <p:strVal val="#ppt_y"/>
                                          </p:val>
                                        </p:tav>
                                        <p:tav tm="100000">
                                          <p:val>
                                            <p:strVal val="#ppt_y"/>
                                          </p:val>
                                        </p:tav>
                                      </p:tavLst>
                                    </p:anim>
                                  </p:childTnLst>
                                </p:cTn>
                              </p:par>
                              <p:par>
                                <p:cTn id="114" presetID="2" presetClass="entr" presetSubtype="8" fill="hold" grpId="0" nodeType="withEffect">
                                  <p:stCondLst>
                                    <p:cond delay="0"/>
                                  </p:stCondLst>
                                  <p:childTnLst>
                                    <p:set>
                                      <p:cBhvr>
                                        <p:cTn id="115" dur="1" fill="hold">
                                          <p:stCondLst>
                                            <p:cond delay="0"/>
                                          </p:stCondLst>
                                        </p:cTn>
                                        <p:tgtEl>
                                          <p:spTgt spid="154"/>
                                        </p:tgtEl>
                                        <p:attrNameLst>
                                          <p:attrName>style.visibility</p:attrName>
                                        </p:attrNameLst>
                                      </p:cBhvr>
                                      <p:to>
                                        <p:strVal val="visible"/>
                                      </p:to>
                                    </p:set>
                                    <p:anim calcmode="lin" valueType="num">
                                      <p:cBhvr additive="base">
                                        <p:cTn id="116" dur="500" fill="hold"/>
                                        <p:tgtEl>
                                          <p:spTgt spid="154"/>
                                        </p:tgtEl>
                                        <p:attrNameLst>
                                          <p:attrName>ppt_x</p:attrName>
                                        </p:attrNameLst>
                                      </p:cBhvr>
                                      <p:tavLst>
                                        <p:tav tm="0">
                                          <p:val>
                                            <p:strVal val="0-#ppt_w/2"/>
                                          </p:val>
                                        </p:tav>
                                        <p:tav tm="100000">
                                          <p:val>
                                            <p:strVal val="#ppt_x"/>
                                          </p:val>
                                        </p:tav>
                                      </p:tavLst>
                                    </p:anim>
                                    <p:anim calcmode="lin" valueType="num">
                                      <p:cBhvr additive="base">
                                        <p:cTn id="117"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8" fill="hold" grpId="0" nodeType="clickEffect">
                                  <p:stCondLst>
                                    <p:cond delay="0"/>
                                  </p:stCondLst>
                                  <p:childTnLst>
                                    <p:set>
                                      <p:cBhvr>
                                        <p:cTn id="121" dur="1" fill="hold">
                                          <p:stCondLst>
                                            <p:cond delay="0"/>
                                          </p:stCondLst>
                                        </p:cTn>
                                        <p:tgtEl>
                                          <p:spTgt spid="155"/>
                                        </p:tgtEl>
                                        <p:attrNameLst>
                                          <p:attrName>style.visibility</p:attrName>
                                        </p:attrNameLst>
                                      </p:cBhvr>
                                      <p:to>
                                        <p:strVal val="visible"/>
                                      </p:to>
                                    </p:set>
                                    <p:anim calcmode="lin" valueType="num">
                                      <p:cBhvr additive="base">
                                        <p:cTn id="122" dur="500" fill="hold"/>
                                        <p:tgtEl>
                                          <p:spTgt spid="155"/>
                                        </p:tgtEl>
                                        <p:attrNameLst>
                                          <p:attrName>ppt_x</p:attrName>
                                        </p:attrNameLst>
                                      </p:cBhvr>
                                      <p:tavLst>
                                        <p:tav tm="0">
                                          <p:val>
                                            <p:strVal val="0-#ppt_w/2"/>
                                          </p:val>
                                        </p:tav>
                                        <p:tav tm="100000">
                                          <p:val>
                                            <p:strVal val="#ppt_x"/>
                                          </p:val>
                                        </p:tav>
                                      </p:tavLst>
                                    </p:anim>
                                    <p:anim calcmode="lin" valueType="num">
                                      <p:cBhvr additive="base">
                                        <p:cTn id="123" dur="500" fill="hold"/>
                                        <p:tgtEl>
                                          <p:spTgt spid="155"/>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155">
                                            <p:txEl>
                                              <p:pRg st="0" end="0"/>
                                            </p:txEl>
                                          </p:spTgt>
                                        </p:tgtEl>
                                        <p:attrNameLst>
                                          <p:attrName>style.visibility</p:attrName>
                                        </p:attrNameLst>
                                      </p:cBhvr>
                                      <p:to>
                                        <p:strVal val="visible"/>
                                      </p:to>
                                    </p:set>
                                    <p:anim calcmode="lin" valueType="num">
                                      <p:cBhvr additive="base">
                                        <p:cTn id="126" dur="500" fill="hold"/>
                                        <p:tgtEl>
                                          <p:spTgt spid="155">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15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8" grpId="1" animBg="1"/>
      <p:bldP spid="69" grpId="0" animBg="1"/>
      <p:bldP spid="69" grpId="1" animBg="1"/>
      <p:bldP spid="70" grpId="0" animBg="1"/>
      <p:bldP spid="39" grpId="0" animBg="1"/>
      <p:bldP spid="39" grpId="1" animBg="1"/>
      <p:bldP spid="47" grpId="0" animBg="1"/>
      <p:bldP spid="25" grpId="0" animBg="1"/>
      <p:bldP spid="26" grpId="0" animBg="1"/>
      <p:bldP spid="27" grpId="0" animBg="1"/>
      <p:bldP spid="71" grpId="0" animBg="1"/>
      <p:bldP spid="73" grpId="0" animBg="1"/>
      <p:bldP spid="154" grpId="0" animBg="1"/>
      <p:bldP spid="15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Sum</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chemeClr val="tx2"/>
                </a:solidFill>
              </a:rPr>
              <a:t>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a:t>
            </a:r>
            <a:r>
              <a:rPr lang="en-CA" altLang="en-US" sz="2400" dirty="0">
                <a:solidFill>
                  <a:srgbClr val="FFC000"/>
                </a:solidFill>
              </a:rPr>
              <a:t>1+2+3+…+</a:t>
            </a:r>
            <a:r>
              <a:rPr lang="en-CA" altLang="en-US" sz="2400" dirty="0" err="1">
                <a:solidFill>
                  <a:srgbClr val="FFC000"/>
                </a:solidFill>
              </a:rPr>
              <a:t>i</a:t>
            </a:r>
            <a:r>
              <a:rPr lang="en-CA" altLang="en-US" sz="2400" dirty="0">
                <a:solidFill>
                  <a:srgbClr val="FFC000"/>
                </a:solidFill>
              </a:rPr>
              <a:t> = ½ </a:t>
            </a:r>
            <a:r>
              <a:rPr lang="en-CA" altLang="en-US" sz="2400" dirty="0" err="1">
                <a:solidFill>
                  <a:srgbClr val="FFC000"/>
                </a:solidFill>
              </a:rPr>
              <a:t>i</a:t>
            </a:r>
            <a:r>
              <a:rPr lang="en-CA" altLang="en-US" sz="2400" dirty="0">
                <a:solidFill>
                  <a:srgbClr val="FFC000"/>
                </a:solidFill>
              </a:rPr>
              <a:t>(i+1)]</a:t>
            </a:r>
          </a:p>
          <a:p>
            <a:pPr algn="l" eaLnBrk="1" hangingPunct="1">
              <a:defRPr/>
            </a:pPr>
            <a:r>
              <a:rPr lang="en-CA" altLang="en-US" sz="2400" dirty="0">
                <a:solidFill>
                  <a:schemeClr val="tx2"/>
                </a:solidFill>
              </a:rPr>
              <a:t>Induction Hypothesis:</a:t>
            </a:r>
            <a:r>
              <a:rPr lang="en-CA" altLang="en-US" sz="2400" dirty="0">
                <a:solidFill>
                  <a:srgbClr val="FFFFFF"/>
                </a:solidFill>
              </a:rPr>
              <a: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rPr>
              <a:t>“1+2+3+…+</a:t>
            </a:r>
            <a:r>
              <a:rPr lang="en-CA" altLang="en-US" sz="2400" dirty="0" err="1">
                <a:solidFill>
                  <a:srgbClr val="FFC000"/>
                </a:solidFill>
              </a:rPr>
              <a:t>i</a:t>
            </a:r>
            <a:r>
              <a:rPr lang="en-CA" altLang="en-US" sz="2400" dirty="0">
                <a:solidFill>
                  <a:srgbClr val="FFC000"/>
                </a:solidFill>
              </a:rPr>
              <a:t> = ½ </a:t>
            </a:r>
            <a:r>
              <a:rPr lang="en-CA" altLang="en-US" sz="2400" dirty="0" err="1">
                <a:solidFill>
                  <a:srgbClr val="FFC000"/>
                </a:solidFill>
              </a:rPr>
              <a:t>i</a:t>
            </a:r>
            <a:r>
              <a:rPr lang="en-CA" altLang="en-US" sz="2400" dirty="0">
                <a:solidFill>
                  <a:srgbClr val="FFC000"/>
                </a:solidFill>
              </a:rPr>
              <a:t>(i+1)”</a:t>
            </a:r>
          </a:p>
        </p:txBody>
      </p:sp>
      <p:grpSp>
        <p:nvGrpSpPr>
          <p:cNvPr id="139" name="Group 138">
            <a:extLst>
              <a:ext uri="{FF2B5EF4-FFF2-40B4-BE49-F238E27FC236}">
                <a16:creationId xmlns:a16="http://schemas.microsoft.com/office/drawing/2014/main" id="{8A67A5EE-14EA-4C31-8A56-CF8AA92B65A5}"/>
              </a:ext>
            </a:extLst>
          </p:cNvPr>
          <p:cNvGrpSpPr/>
          <p:nvPr/>
        </p:nvGrpSpPr>
        <p:grpSpPr>
          <a:xfrm>
            <a:off x="831852" y="4828696"/>
            <a:ext cx="1543049" cy="1724507"/>
            <a:chOff x="5848351" y="2636840"/>
            <a:chExt cx="3081337" cy="3756031"/>
          </a:xfrm>
        </p:grpSpPr>
        <p:sp>
          <p:nvSpPr>
            <p:cNvPr id="140" name="Rectangle 2">
              <a:extLst>
                <a:ext uri="{FF2B5EF4-FFF2-40B4-BE49-F238E27FC236}">
                  <a16:creationId xmlns:a16="http://schemas.microsoft.com/office/drawing/2014/main" id="{AB79B3B8-1B9A-48E5-9778-18A1B4055D37}"/>
                </a:ext>
              </a:extLst>
            </p:cNvPr>
            <p:cNvSpPr>
              <a:spLocks noChangeArrowheads="1"/>
            </p:cNvSpPr>
            <p:nvPr/>
          </p:nvSpPr>
          <p:spPr bwMode="auto">
            <a:xfrm>
              <a:off x="6211888" y="2743200"/>
              <a:ext cx="2697162" cy="321945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1200" i="0"/>
            </a:p>
          </p:txBody>
        </p:sp>
        <p:grpSp>
          <p:nvGrpSpPr>
            <p:cNvPr id="141" name="Group 140">
              <a:extLst>
                <a:ext uri="{FF2B5EF4-FFF2-40B4-BE49-F238E27FC236}">
                  <a16:creationId xmlns:a16="http://schemas.microsoft.com/office/drawing/2014/main" id="{CA485CAD-DDB2-4578-AD20-B0AB6CE55F39}"/>
                </a:ext>
              </a:extLst>
            </p:cNvPr>
            <p:cNvGrpSpPr/>
            <p:nvPr/>
          </p:nvGrpSpPr>
          <p:grpSpPr>
            <a:xfrm>
              <a:off x="5848351" y="2636838"/>
              <a:ext cx="3081338" cy="3756026"/>
              <a:chOff x="5848351" y="2636838"/>
              <a:chExt cx="3081338" cy="3756026"/>
            </a:xfrm>
          </p:grpSpPr>
          <p:grpSp>
            <p:nvGrpSpPr>
              <p:cNvPr id="142" name="Group 4">
                <a:extLst>
                  <a:ext uri="{FF2B5EF4-FFF2-40B4-BE49-F238E27FC236}">
                    <a16:creationId xmlns:a16="http://schemas.microsoft.com/office/drawing/2014/main" id="{0BFDE8DF-3A99-41F8-9912-452C2003A6B9}"/>
                  </a:ext>
                </a:extLst>
              </p:cNvPr>
              <p:cNvGrpSpPr>
                <a:grpSpLocks/>
              </p:cNvGrpSpPr>
              <p:nvPr/>
            </p:nvGrpSpPr>
            <p:grpSpPr bwMode="auto">
              <a:xfrm>
                <a:off x="6248400" y="3276600"/>
                <a:ext cx="2671763" cy="2667000"/>
                <a:chOff x="3932" y="2643"/>
                <a:chExt cx="1683" cy="1680"/>
              </a:xfrm>
            </p:grpSpPr>
            <p:sp>
              <p:nvSpPr>
                <p:cNvPr id="167" name="Oval 5">
                  <a:extLst>
                    <a:ext uri="{FF2B5EF4-FFF2-40B4-BE49-F238E27FC236}">
                      <a16:creationId xmlns:a16="http://schemas.microsoft.com/office/drawing/2014/main" id="{8D976E14-530B-4979-9B59-033AD75F00A3}"/>
                    </a:ext>
                  </a:extLst>
                </p:cNvPr>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68" name="Oval 6">
                  <a:extLst>
                    <a:ext uri="{FF2B5EF4-FFF2-40B4-BE49-F238E27FC236}">
                      <a16:creationId xmlns:a16="http://schemas.microsoft.com/office/drawing/2014/main" id="{8384A745-04B0-4F56-A79C-880D9A33C53E}"/>
                    </a:ext>
                  </a:extLst>
                </p:cNvPr>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69" name="Oval 7">
                  <a:extLst>
                    <a:ext uri="{FF2B5EF4-FFF2-40B4-BE49-F238E27FC236}">
                      <a16:creationId xmlns:a16="http://schemas.microsoft.com/office/drawing/2014/main" id="{352243A5-F91B-41C7-A92D-337B9F643F99}"/>
                    </a:ext>
                  </a:extLst>
                </p:cNvPr>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0" name="Oval 8">
                  <a:extLst>
                    <a:ext uri="{FF2B5EF4-FFF2-40B4-BE49-F238E27FC236}">
                      <a16:creationId xmlns:a16="http://schemas.microsoft.com/office/drawing/2014/main" id="{E4C9B46E-7704-406F-AA19-740F63CC1F93}"/>
                    </a:ext>
                  </a:extLst>
                </p:cNvPr>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1" name="Oval 9">
                  <a:extLst>
                    <a:ext uri="{FF2B5EF4-FFF2-40B4-BE49-F238E27FC236}">
                      <a16:creationId xmlns:a16="http://schemas.microsoft.com/office/drawing/2014/main" id="{175DF739-0484-4E6E-AC1A-32A7861C8CDF}"/>
                    </a:ext>
                  </a:extLst>
                </p:cNvPr>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2" name="Oval 10">
                  <a:extLst>
                    <a:ext uri="{FF2B5EF4-FFF2-40B4-BE49-F238E27FC236}">
                      <a16:creationId xmlns:a16="http://schemas.microsoft.com/office/drawing/2014/main" id="{B97E9582-C7AF-4C86-88B1-0AB7FD7CA75F}"/>
                    </a:ext>
                  </a:extLst>
                </p:cNvPr>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3" name="Oval 11">
                  <a:extLst>
                    <a:ext uri="{FF2B5EF4-FFF2-40B4-BE49-F238E27FC236}">
                      <a16:creationId xmlns:a16="http://schemas.microsoft.com/office/drawing/2014/main" id="{DD999A45-B71F-4412-AFB1-47C8F6266EA2}"/>
                    </a:ext>
                  </a:extLst>
                </p:cNvPr>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4" name="Oval 12">
                  <a:extLst>
                    <a:ext uri="{FF2B5EF4-FFF2-40B4-BE49-F238E27FC236}">
                      <a16:creationId xmlns:a16="http://schemas.microsoft.com/office/drawing/2014/main" id="{95611370-5B3A-487C-8CC5-247321DB3D7C}"/>
                    </a:ext>
                  </a:extLst>
                </p:cNvPr>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5" name="Oval 13">
                  <a:extLst>
                    <a:ext uri="{FF2B5EF4-FFF2-40B4-BE49-F238E27FC236}">
                      <a16:creationId xmlns:a16="http://schemas.microsoft.com/office/drawing/2014/main" id="{E3C16951-EF7F-4443-8F98-510804FC2F20}"/>
                    </a:ext>
                  </a:extLst>
                </p:cNvPr>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6" name="Oval 14">
                  <a:extLst>
                    <a:ext uri="{FF2B5EF4-FFF2-40B4-BE49-F238E27FC236}">
                      <a16:creationId xmlns:a16="http://schemas.microsoft.com/office/drawing/2014/main" id="{931F38D5-B8C9-4477-824D-AF1E5C76B8B1}"/>
                    </a:ext>
                  </a:extLst>
                </p:cNvPr>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7" name="Oval 15">
                  <a:extLst>
                    <a:ext uri="{FF2B5EF4-FFF2-40B4-BE49-F238E27FC236}">
                      <a16:creationId xmlns:a16="http://schemas.microsoft.com/office/drawing/2014/main" id="{9DC2C2B1-9243-4B17-B6E0-C59E38478A43}"/>
                    </a:ext>
                  </a:extLst>
                </p:cNvPr>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8" name="Oval 16">
                  <a:extLst>
                    <a:ext uri="{FF2B5EF4-FFF2-40B4-BE49-F238E27FC236}">
                      <a16:creationId xmlns:a16="http://schemas.microsoft.com/office/drawing/2014/main" id="{98537E7C-5C82-4B2A-9F33-FFA026EE8DC4}"/>
                    </a:ext>
                  </a:extLst>
                </p:cNvPr>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9" name="Oval 17">
                  <a:extLst>
                    <a:ext uri="{FF2B5EF4-FFF2-40B4-BE49-F238E27FC236}">
                      <a16:creationId xmlns:a16="http://schemas.microsoft.com/office/drawing/2014/main" id="{5F94AB1A-F408-479A-91E1-EB33CA2C494F}"/>
                    </a:ext>
                  </a:extLst>
                </p:cNvPr>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80" name="Oval 18">
                  <a:extLst>
                    <a:ext uri="{FF2B5EF4-FFF2-40B4-BE49-F238E27FC236}">
                      <a16:creationId xmlns:a16="http://schemas.microsoft.com/office/drawing/2014/main" id="{A9486FEA-2315-44E3-B699-CBF5DE19093A}"/>
                    </a:ext>
                  </a:extLst>
                </p:cNvPr>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81" name="Oval 19">
                  <a:extLst>
                    <a:ext uri="{FF2B5EF4-FFF2-40B4-BE49-F238E27FC236}">
                      <a16:creationId xmlns:a16="http://schemas.microsoft.com/office/drawing/2014/main" id="{3D9FBE13-2ED4-4925-AD15-978C5BB964BE}"/>
                    </a:ext>
                  </a:extLst>
                </p:cNvPr>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grpSp>
          <p:grpSp>
            <p:nvGrpSpPr>
              <p:cNvPr id="143" name="Group 49">
                <a:extLst>
                  <a:ext uri="{FF2B5EF4-FFF2-40B4-BE49-F238E27FC236}">
                    <a16:creationId xmlns:a16="http://schemas.microsoft.com/office/drawing/2014/main" id="{EDC239E2-0A35-4A9E-A19B-04E5C3D8F2E7}"/>
                  </a:ext>
                </a:extLst>
              </p:cNvPr>
              <p:cNvGrpSpPr>
                <a:grpSpLocks/>
              </p:cNvGrpSpPr>
              <p:nvPr/>
            </p:nvGrpSpPr>
            <p:grpSpPr bwMode="auto">
              <a:xfrm>
                <a:off x="5848351" y="2636841"/>
                <a:ext cx="3081338" cy="3756030"/>
                <a:chOff x="3684" y="1661"/>
                <a:chExt cx="1941" cy="2366"/>
              </a:xfrm>
            </p:grpSpPr>
            <p:sp>
              <p:nvSpPr>
                <p:cNvPr id="160" name="Text Box 50">
                  <a:extLst>
                    <a:ext uri="{FF2B5EF4-FFF2-40B4-BE49-F238E27FC236}">
                      <a16:creationId xmlns:a16="http://schemas.microsoft.com/office/drawing/2014/main" id="{BE41B7B5-D290-478F-955D-7C0A5758175B}"/>
                    </a:ext>
                  </a:extLst>
                </p:cNvPr>
                <p:cNvSpPr txBox="1">
                  <a:spLocks noChangeArrowheads="1"/>
                </p:cNvSpPr>
                <p:nvPr/>
              </p:nvSpPr>
              <p:spPr bwMode="auto">
                <a:xfrm>
                  <a:off x="3828" y="3731"/>
                  <a:ext cx="1797" cy="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800" b="1" i="0" dirty="0">
                      <a:solidFill>
                        <a:schemeClr val="folHlink"/>
                      </a:solidFill>
                    </a:rPr>
                    <a:t> </a:t>
                  </a:r>
                  <a:r>
                    <a:rPr lang="en-US" altLang="en-US" sz="800" b="1" dirty="0">
                      <a:solidFill>
                        <a:schemeClr val="folHlink"/>
                      </a:solidFill>
                    </a:rPr>
                    <a:t>n</a:t>
                  </a:r>
                  <a:r>
                    <a:rPr lang="en-US" altLang="en-US" sz="800" b="1" i="0" dirty="0">
                      <a:solidFill>
                        <a:schemeClr val="folHlink"/>
                      </a:solidFill>
                    </a:rPr>
                    <a:t>+1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endParaRPr lang="en-US" altLang="en-US" sz="800" b="1" i="0" dirty="0"/>
                </a:p>
              </p:txBody>
            </p:sp>
            <p:sp>
              <p:nvSpPr>
                <p:cNvPr id="161" name="Text Box 51">
                  <a:extLst>
                    <a:ext uri="{FF2B5EF4-FFF2-40B4-BE49-F238E27FC236}">
                      <a16:creationId xmlns:a16="http://schemas.microsoft.com/office/drawing/2014/main" id="{3F63395D-7084-4312-9C45-819A5B5B3338}"/>
                    </a:ext>
                  </a:extLst>
                </p:cNvPr>
                <p:cNvSpPr txBox="1">
                  <a:spLocks noChangeArrowheads="1"/>
                </p:cNvSpPr>
                <p:nvPr/>
              </p:nvSpPr>
              <p:spPr bwMode="auto">
                <a:xfrm>
                  <a:off x="3684" y="3340"/>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2" name="Text Box 52">
                  <a:extLst>
                    <a:ext uri="{FF2B5EF4-FFF2-40B4-BE49-F238E27FC236}">
                      <a16:creationId xmlns:a16="http://schemas.microsoft.com/office/drawing/2014/main" id="{BCBFCCFE-1910-44F9-AAE1-E47061B1F628}"/>
                    </a:ext>
                  </a:extLst>
                </p:cNvPr>
                <p:cNvSpPr txBox="1">
                  <a:spLocks noChangeArrowheads="1"/>
                </p:cNvSpPr>
                <p:nvPr/>
              </p:nvSpPr>
              <p:spPr bwMode="auto">
                <a:xfrm>
                  <a:off x="3684" y="2997"/>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3" name="Text Box 53">
                  <a:extLst>
                    <a:ext uri="{FF2B5EF4-FFF2-40B4-BE49-F238E27FC236}">
                      <a16:creationId xmlns:a16="http://schemas.microsoft.com/office/drawing/2014/main" id="{1CC49E85-220F-4C99-8122-5C525F390CD1}"/>
                    </a:ext>
                  </a:extLst>
                </p:cNvPr>
                <p:cNvSpPr txBox="1">
                  <a:spLocks noChangeArrowheads="1"/>
                </p:cNvSpPr>
                <p:nvPr/>
              </p:nvSpPr>
              <p:spPr bwMode="auto">
                <a:xfrm>
                  <a:off x="3684" y="2631"/>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4" name="Text Box 54">
                  <a:extLst>
                    <a:ext uri="{FF2B5EF4-FFF2-40B4-BE49-F238E27FC236}">
                      <a16:creationId xmlns:a16="http://schemas.microsoft.com/office/drawing/2014/main" id="{ADAE08A4-E7E6-42F4-A178-CA949CA195C3}"/>
                    </a:ext>
                  </a:extLst>
                </p:cNvPr>
                <p:cNvSpPr txBox="1">
                  <a:spLocks noChangeArrowheads="1"/>
                </p:cNvSpPr>
                <p:nvPr/>
              </p:nvSpPr>
              <p:spPr bwMode="auto">
                <a:xfrm>
                  <a:off x="3684" y="2338"/>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5" name="Text Box 55">
                  <a:extLst>
                    <a:ext uri="{FF2B5EF4-FFF2-40B4-BE49-F238E27FC236}">
                      <a16:creationId xmlns:a16="http://schemas.microsoft.com/office/drawing/2014/main" id="{FC73DD4C-9BAB-4FB4-937E-C9F4A0FFF0D5}"/>
                    </a:ext>
                  </a:extLst>
                </p:cNvPr>
                <p:cNvSpPr txBox="1">
                  <a:spLocks noChangeArrowheads="1"/>
                </p:cNvSpPr>
                <p:nvPr/>
              </p:nvSpPr>
              <p:spPr bwMode="auto">
                <a:xfrm>
                  <a:off x="3684" y="1997"/>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6" name="Text Box 56">
                  <a:extLst>
                    <a:ext uri="{FF2B5EF4-FFF2-40B4-BE49-F238E27FC236}">
                      <a16:creationId xmlns:a16="http://schemas.microsoft.com/office/drawing/2014/main" id="{87154D09-DEE0-4FDA-A3C7-CC677732B441}"/>
                    </a:ext>
                  </a:extLst>
                </p:cNvPr>
                <p:cNvSpPr txBox="1">
                  <a:spLocks noChangeArrowheads="1"/>
                </p:cNvSpPr>
                <p:nvPr/>
              </p:nvSpPr>
              <p:spPr bwMode="auto">
                <a:xfrm>
                  <a:off x="3684" y="1661"/>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grpSp>
          <p:grpSp>
            <p:nvGrpSpPr>
              <p:cNvPr id="144" name="Group 59">
                <a:extLst>
                  <a:ext uri="{FF2B5EF4-FFF2-40B4-BE49-F238E27FC236}">
                    <a16:creationId xmlns:a16="http://schemas.microsoft.com/office/drawing/2014/main" id="{2712CD35-1E2A-44AD-BBFF-A458BCE14DDD}"/>
                  </a:ext>
                </a:extLst>
              </p:cNvPr>
              <p:cNvGrpSpPr>
                <a:grpSpLocks/>
              </p:cNvGrpSpPr>
              <p:nvPr/>
            </p:nvGrpSpPr>
            <p:grpSpPr bwMode="auto">
              <a:xfrm>
                <a:off x="6245226" y="2743200"/>
                <a:ext cx="2684463" cy="2667000"/>
                <a:chOff x="4327" y="1835"/>
                <a:chExt cx="1861" cy="1792"/>
              </a:xfrm>
            </p:grpSpPr>
            <p:sp>
              <p:nvSpPr>
                <p:cNvPr id="145" name="Oval 60">
                  <a:extLst>
                    <a:ext uri="{FF2B5EF4-FFF2-40B4-BE49-F238E27FC236}">
                      <a16:creationId xmlns:a16="http://schemas.microsoft.com/office/drawing/2014/main" id="{36C6DB25-0FFD-4059-80E8-BE267FC8C269}"/>
                    </a:ext>
                  </a:extLst>
                </p:cNvPr>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6" name="Oval 61">
                  <a:extLst>
                    <a:ext uri="{FF2B5EF4-FFF2-40B4-BE49-F238E27FC236}">
                      <a16:creationId xmlns:a16="http://schemas.microsoft.com/office/drawing/2014/main" id="{AEA4950F-BBAB-4796-BAFF-A213CAC637B4}"/>
                    </a:ext>
                  </a:extLst>
                </p:cNvPr>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7" name="Oval 62">
                  <a:extLst>
                    <a:ext uri="{FF2B5EF4-FFF2-40B4-BE49-F238E27FC236}">
                      <a16:creationId xmlns:a16="http://schemas.microsoft.com/office/drawing/2014/main" id="{28567895-00D4-457E-95B1-E3671B4A7BFB}"/>
                    </a:ext>
                  </a:extLst>
                </p:cNvPr>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8" name="Oval 63">
                  <a:extLst>
                    <a:ext uri="{FF2B5EF4-FFF2-40B4-BE49-F238E27FC236}">
                      <a16:creationId xmlns:a16="http://schemas.microsoft.com/office/drawing/2014/main" id="{0C31B855-092E-454B-8107-068196EDDE63}"/>
                    </a:ext>
                  </a:extLst>
                </p:cNvPr>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9" name="Oval 64">
                  <a:extLst>
                    <a:ext uri="{FF2B5EF4-FFF2-40B4-BE49-F238E27FC236}">
                      <a16:creationId xmlns:a16="http://schemas.microsoft.com/office/drawing/2014/main" id="{023A9FE6-66F7-43BB-A41E-5C9877BFC766}"/>
                    </a:ext>
                  </a:extLst>
                </p:cNvPr>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0" name="Oval 65">
                  <a:extLst>
                    <a:ext uri="{FF2B5EF4-FFF2-40B4-BE49-F238E27FC236}">
                      <a16:creationId xmlns:a16="http://schemas.microsoft.com/office/drawing/2014/main" id="{BF92D39D-1DAF-4AED-8977-3CA5979CE92E}"/>
                    </a:ext>
                  </a:extLst>
                </p:cNvPr>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1" name="Oval 66">
                  <a:extLst>
                    <a:ext uri="{FF2B5EF4-FFF2-40B4-BE49-F238E27FC236}">
                      <a16:creationId xmlns:a16="http://schemas.microsoft.com/office/drawing/2014/main" id="{2628D425-3D77-4082-8089-518179C313D0}"/>
                    </a:ext>
                  </a:extLst>
                </p:cNvPr>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2" name="Oval 67">
                  <a:extLst>
                    <a:ext uri="{FF2B5EF4-FFF2-40B4-BE49-F238E27FC236}">
                      <a16:creationId xmlns:a16="http://schemas.microsoft.com/office/drawing/2014/main" id="{87DD1A49-72E7-4223-A767-1A10C519BEC6}"/>
                    </a:ext>
                  </a:extLst>
                </p:cNvPr>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3" name="Oval 68">
                  <a:extLst>
                    <a:ext uri="{FF2B5EF4-FFF2-40B4-BE49-F238E27FC236}">
                      <a16:creationId xmlns:a16="http://schemas.microsoft.com/office/drawing/2014/main" id="{DB0BA75D-78CB-4594-9753-8E1592860FD3}"/>
                    </a:ext>
                  </a:extLst>
                </p:cNvPr>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4" name="Oval 69">
                  <a:extLst>
                    <a:ext uri="{FF2B5EF4-FFF2-40B4-BE49-F238E27FC236}">
                      <a16:creationId xmlns:a16="http://schemas.microsoft.com/office/drawing/2014/main" id="{5F08CE7D-6365-4B4B-B68A-01472155642F}"/>
                    </a:ext>
                  </a:extLst>
                </p:cNvPr>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5" name="Oval 70">
                  <a:extLst>
                    <a:ext uri="{FF2B5EF4-FFF2-40B4-BE49-F238E27FC236}">
                      <a16:creationId xmlns:a16="http://schemas.microsoft.com/office/drawing/2014/main" id="{B7DFB471-8F26-43E8-A7FE-741E1F22D16B}"/>
                    </a:ext>
                  </a:extLst>
                </p:cNvPr>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6" name="Oval 71">
                  <a:extLst>
                    <a:ext uri="{FF2B5EF4-FFF2-40B4-BE49-F238E27FC236}">
                      <a16:creationId xmlns:a16="http://schemas.microsoft.com/office/drawing/2014/main" id="{C95C2381-64EC-4597-AE7C-75C45A272523}"/>
                    </a:ext>
                  </a:extLst>
                </p:cNvPr>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7" name="Oval 72">
                  <a:extLst>
                    <a:ext uri="{FF2B5EF4-FFF2-40B4-BE49-F238E27FC236}">
                      <a16:creationId xmlns:a16="http://schemas.microsoft.com/office/drawing/2014/main" id="{99836B33-1160-4153-891A-D111601E6EA6}"/>
                    </a:ext>
                  </a:extLst>
                </p:cNvPr>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8" name="Oval 73">
                  <a:extLst>
                    <a:ext uri="{FF2B5EF4-FFF2-40B4-BE49-F238E27FC236}">
                      <a16:creationId xmlns:a16="http://schemas.microsoft.com/office/drawing/2014/main" id="{5865C797-11F3-4555-A571-9DCDF5D50428}"/>
                    </a:ext>
                  </a:extLst>
                </p:cNvPr>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9" name="Oval 74">
                  <a:extLst>
                    <a:ext uri="{FF2B5EF4-FFF2-40B4-BE49-F238E27FC236}">
                      <a16:creationId xmlns:a16="http://schemas.microsoft.com/office/drawing/2014/main" id="{99330F6B-E386-4452-833B-04FCB46F3CBD}"/>
                    </a:ext>
                  </a:extLst>
                </p:cNvPr>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grpSp>
        </p:grpSp>
      </p:grpSp>
      <p:grpSp>
        <p:nvGrpSpPr>
          <p:cNvPr id="2" name="Group 26">
            <a:extLst>
              <a:ext uri="{FF2B5EF4-FFF2-40B4-BE49-F238E27FC236}">
                <a16:creationId xmlns:a16="http://schemas.microsoft.com/office/drawing/2014/main" id="{3F04105E-F869-3EC7-6C75-5027F042F1FB}"/>
              </a:ext>
            </a:extLst>
          </p:cNvPr>
          <p:cNvGrpSpPr>
            <a:grpSpLocks/>
          </p:cNvGrpSpPr>
          <p:nvPr/>
        </p:nvGrpSpPr>
        <p:grpSpPr bwMode="auto">
          <a:xfrm flipH="1">
            <a:off x="261807" y="2471723"/>
            <a:ext cx="545267" cy="957277"/>
            <a:chOff x="2308" y="1513"/>
            <a:chExt cx="1162" cy="2570"/>
          </a:xfrm>
        </p:grpSpPr>
        <p:grpSp>
          <p:nvGrpSpPr>
            <p:cNvPr id="3" name="Group 27">
              <a:extLst>
                <a:ext uri="{FF2B5EF4-FFF2-40B4-BE49-F238E27FC236}">
                  <a16:creationId xmlns:a16="http://schemas.microsoft.com/office/drawing/2014/main" id="{86ADC37E-9F46-0DD9-9480-0F800B23643E}"/>
                </a:ext>
              </a:extLst>
            </p:cNvPr>
            <p:cNvGrpSpPr>
              <a:grpSpLocks/>
            </p:cNvGrpSpPr>
            <p:nvPr/>
          </p:nvGrpSpPr>
          <p:grpSpPr bwMode="auto">
            <a:xfrm>
              <a:off x="2308" y="1740"/>
              <a:ext cx="957" cy="2343"/>
              <a:chOff x="2308" y="1740"/>
              <a:chExt cx="957" cy="2343"/>
            </a:xfrm>
          </p:grpSpPr>
          <p:sp>
            <p:nvSpPr>
              <p:cNvPr id="11" name="Freeform 28">
                <a:extLst>
                  <a:ext uri="{FF2B5EF4-FFF2-40B4-BE49-F238E27FC236}">
                    <a16:creationId xmlns:a16="http://schemas.microsoft.com/office/drawing/2014/main" id="{A9650061-F6F0-E4D5-E51F-9F014E086CB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9">
                <a:extLst>
                  <a:ext uri="{FF2B5EF4-FFF2-40B4-BE49-F238E27FC236}">
                    <a16:creationId xmlns:a16="http://schemas.microsoft.com/office/drawing/2014/main" id="{A52488E2-A806-AC6E-6440-5F8C710F04A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0">
                <a:extLst>
                  <a:ext uri="{FF2B5EF4-FFF2-40B4-BE49-F238E27FC236}">
                    <a16:creationId xmlns:a16="http://schemas.microsoft.com/office/drawing/2014/main" id="{69A6B9D7-9A5D-5F4B-45F5-61ADF8697AF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1">
                <a:extLst>
                  <a:ext uri="{FF2B5EF4-FFF2-40B4-BE49-F238E27FC236}">
                    <a16:creationId xmlns:a16="http://schemas.microsoft.com/office/drawing/2014/main" id="{2B50A82E-DFDA-36C1-A98D-061A1BC9D00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32">
                <a:extLst>
                  <a:ext uri="{FF2B5EF4-FFF2-40B4-BE49-F238E27FC236}">
                    <a16:creationId xmlns:a16="http://schemas.microsoft.com/office/drawing/2014/main" id="{E3A1D42A-6360-ACC8-D94E-AD507EE843B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3">
                <a:extLst>
                  <a:ext uri="{FF2B5EF4-FFF2-40B4-BE49-F238E27FC236}">
                    <a16:creationId xmlns:a16="http://schemas.microsoft.com/office/drawing/2014/main" id="{E8894FAB-6E86-D83C-B026-E9D61D3C943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 name="Freeform 34">
              <a:extLst>
                <a:ext uri="{FF2B5EF4-FFF2-40B4-BE49-F238E27FC236}">
                  <a16:creationId xmlns:a16="http://schemas.microsoft.com/office/drawing/2014/main" id="{FC5E71F5-FD38-2422-A5FE-C99FF18D23F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5">
              <a:extLst>
                <a:ext uri="{FF2B5EF4-FFF2-40B4-BE49-F238E27FC236}">
                  <a16:creationId xmlns:a16="http://schemas.microsoft.com/office/drawing/2014/main" id="{7677D63B-7952-B377-2E8A-AD966A22CE0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Oval 36">
              <a:extLst>
                <a:ext uri="{FF2B5EF4-FFF2-40B4-BE49-F238E27FC236}">
                  <a16:creationId xmlns:a16="http://schemas.microsoft.com/office/drawing/2014/main" id="{1B2302F0-9AC1-8F4D-ABFA-DB38A058EDC6}"/>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7" name="Oval 37">
              <a:extLst>
                <a:ext uri="{FF2B5EF4-FFF2-40B4-BE49-F238E27FC236}">
                  <a16:creationId xmlns:a16="http://schemas.microsoft.com/office/drawing/2014/main" id="{6CCD1A65-0176-8686-8F41-8CA4866E6AB7}"/>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 name="Oval 38">
              <a:extLst>
                <a:ext uri="{FF2B5EF4-FFF2-40B4-BE49-F238E27FC236}">
                  <a16:creationId xmlns:a16="http://schemas.microsoft.com/office/drawing/2014/main" id="{AB25AAEF-20E3-C1FB-8494-E454CD16131F}"/>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 name="Oval 39">
              <a:extLst>
                <a:ext uri="{FF2B5EF4-FFF2-40B4-BE49-F238E27FC236}">
                  <a16:creationId xmlns:a16="http://schemas.microsoft.com/office/drawing/2014/main" id="{0E8A466B-2000-C8C9-8D95-C87A469797D0}"/>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40">
              <a:extLst>
                <a:ext uri="{FF2B5EF4-FFF2-40B4-BE49-F238E27FC236}">
                  <a16:creationId xmlns:a16="http://schemas.microsoft.com/office/drawing/2014/main" id="{C92916B4-2EE8-AA0A-FD57-CD39213C863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7" name="AutoShape 55">
            <a:extLst>
              <a:ext uri="{FF2B5EF4-FFF2-40B4-BE49-F238E27FC236}">
                <a16:creationId xmlns:a16="http://schemas.microsoft.com/office/drawing/2014/main" id="{0553E0F5-0697-ABF4-DD60-607AAB1333CC}"/>
              </a:ext>
            </a:extLst>
          </p:cNvPr>
          <p:cNvSpPr>
            <a:spLocks noChangeArrowheads="1"/>
          </p:cNvSpPr>
          <p:nvPr/>
        </p:nvSpPr>
        <p:spPr bwMode="auto">
          <a:xfrm>
            <a:off x="2117696" y="2362200"/>
            <a:ext cx="3612523" cy="549259"/>
          </a:xfrm>
          <a:prstGeom prst="wedgeRoundRectCallout">
            <a:avLst>
              <a:gd name="adj1" fmla="val -53780"/>
              <a:gd name="adj2" fmla="val 2442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18" name="Oval 17">
            <a:extLst>
              <a:ext uri="{FF2B5EF4-FFF2-40B4-BE49-F238E27FC236}">
                <a16:creationId xmlns:a16="http://schemas.microsoft.com/office/drawing/2014/main" id="{718273E2-B6AA-D12F-0390-4DC0C8F11B62}"/>
              </a:ext>
            </a:extLst>
          </p:cNvPr>
          <p:cNvSpPr/>
          <p:nvPr/>
        </p:nvSpPr>
        <p:spPr bwMode="auto">
          <a:xfrm>
            <a:off x="4447819" y="990600"/>
            <a:ext cx="987040"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9" name="AutoShape 55">
            <a:extLst>
              <a:ext uri="{FF2B5EF4-FFF2-40B4-BE49-F238E27FC236}">
                <a16:creationId xmlns:a16="http://schemas.microsoft.com/office/drawing/2014/main" id="{9E9F39E4-004A-2A4F-F669-241A320AEAA7}"/>
              </a:ext>
            </a:extLst>
          </p:cNvPr>
          <p:cNvSpPr>
            <a:spLocks noChangeArrowheads="1"/>
          </p:cNvSpPr>
          <p:nvPr/>
        </p:nvSpPr>
        <p:spPr bwMode="auto">
          <a:xfrm>
            <a:off x="2117695" y="2971800"/>
            <a:ext cx="4968905" cy="2350341"/>
          </a:xfrm>
          <a:prstGeom prst="wedgeRoundRectCallout">
            <a:avLst>
              <a:gd name="adj1" fmla="val -54109"/>
              <a:gd name="adj2" fmla="val 82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first step is to prove </a:t>
            </a:r>
            <a:r>
              <a:rPr lang="en-CA" altLang="en-US" sz="2400" dirty="0">
                <a:solidFill>
                  <a:srgbClr val="FFC000"/>
                </a:solidFill>
                <a:sym typeface="Symbol" panose="05050102010706020507" pitchFamily="18" charset="2"/>
              </a:rPr>
              <a:t>S(0)</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20" name="Oval 19">
            <a:extLst>
              <a:ext uri="{FF2B5EF4-FFF2-40B4-BE49-F238E27FC236}">
                <a16:creationId xmlns:a16="http://schemas.microsoft.com/office/drawing/2014/main" id="{E8BFEEF6-61BB-8798-E797-1D75407783FE}"/>
              </a:ext>
            </a:extLst>
          </p:cNvPr>
          <p:cNvSpPr/>
          <p:nvPr/>
        </p:nvSpPr>
        <p:spPr bwMode="auto">
          <a:xfrm>
            <a:off x="768974" y="1003301"/>
            <a:ext cx="564526" cy="457200"/>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2" name="Rectangle 21">
            <a:extLst>
              <a:ext uri="{FF2B5EF4-FFF2-40B4-BE49-F238E27FC236}">
                <a16:creationId xmlns:a16="http://schemas.microsoft.com/office/drawing/2014/main" id="{905D2EE6-D7C0-AC18-72E3-1F7DD4DCF357}"/>
              </a:ext>
            </a:extLst>
          </p:cNvPr>
          <p:cNvSpPr/>
          <p:nvPr/>
        </p:nvSpPr>
        <p:spPr>
          <a:xfrm>
            <a:off x="2180510" y="3532032"/>
            <a:ext cx="2063385" cy="1200329"/>
          </a:xfrm>
          <a:prstGeom prst="rect">
            <a:avLst/>
          </a:prstGeom>
        </p:spPr>
        <p:txBody>
          <a:bodyPr wrap="none">
            <a:spAutoFit/>
          </a:body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Left Hand Side</a:t>
            </a:r>
          </a:p>
          <a:p>
            <a:pPr indent="-285750" algn="ctr">
              <a:spcBef>
                <a:spcPts val="0"/>
              </a:spcBef>
              <a:buNone/>
              <a:defRPr/>
            </a:pPr>
            <a:r>
              <a:rPr lang="en-CA" altLang="en-US" sz="2400" dirty="0">
                <a:solidFill>
                  <a:srgbClr val="FFC000"/>
                </a:solidFill>
              </a:rPr>
              <a:t>1+2+3+…+0</a:t>
            </a:r>
          </a:p>
          <a:p>
            <a:pPr indent="-285750" algn="ctr">
              <a:spcBef>
                <a:spcPts val="0"/>
              </a:spcBef>
              <a:buNone/>
              <a:defRPr/>
            </a:pPr>
            <a:r>
              <a:rPr lang="en-CA" altLang="en-US" sz="2400" dirty="0">
                <a:solidFill>
                  <a:srgbClr val="FFC000"/>
                </a:solidFill>
                <a:cs typeface="Times New Roman" panose="02020603050405020304" pitchFamily="18" charset="0"/>
                <a:sym typeface="Symbol" panose="05050102010706020507" pitchFamily="18" charset="2"/>
              </a:rPr>
              <a:t>0</a:t>
            </a:r>
          </a:p>
        </p:txBody>
      </p:sp>
      <p:sp>
        <p:nvSpPr>
          <p:cNvPr id="23" name="Rectangle 22">
            <a:extLst>
              <a:ext uri="{FF2B5EF4-FFF2-40B4-BE49-F238E27FC236}">
                <a16:creationId xmlns:a16="http://schemas.microsoft.com/office/drawing/2014/main" id="{98E58738-A3AD-CC8C-C133-9E05201EEF6D}"/>
              </a:ext>
            </a:extLst>
          </p:cNvPr>
          <p:cNvSpPr/>
          <p:nvPr/>
        </p:nvSpPr>
        <p:spPr>
          <a:xfrm>
            <a:off x="4572000" y="3532032"/>
            <a:ext cx="2234907" cy="1569660"/>
          </a:xfrm>
          <a:prstGeom prst="rect">
            <a:avLst/>
          </a:prstGeom>
        </p:spPr>
        <p:txBody>
          <a:bodyPr wrap="none">
            <a:spAutoFit/>
          </a:body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Right Hand Side</a:t>
            </a:r>
          </a:p>
          <a:p>
            <a:pPr indent="-285750" algn="ctr">
              <a:spcBef>
                <a:spcPts val="0"/>
              </a:spcBef>
              <a:buNone/>
              <a:defRPr/>
            </a:pPr>
            <a:r>
              <a:rPr lang="en-CA" altLang="en-US" sz="2400" dirty="0">
                <a:solidFill>
                  <a:srgbClr val="FFC000"/>
                </a:solidFill>
              </a:rPr>
              <a:t>½ </a:t>
            </a:r>
            <a:r>
              <a:rPr lang="en-CA" altLang="en-US" sz="2400" dirty="0" err="1">
                <a:solidFill>
                  <a:srgbClr val="FFC000"/>
                </a:solidFill>
              </a:rPr>
              <a:t>i</a:t>
            </a:r>
            <a:r>
              <a:rPr lang="en-CA" altLang="en-US" sz="2400" dirty="0">
                <a:solidFill>
                  <a:srgbClr val="FFC000"/>
                </a:solidFill>
              </a:rPr>
              <a:t>(i+1)</a:t>
            </a:r>
          </a:p>
          <a:p>
            <a:pPr indent="-285750" algn="ctr">
              <a:spcBef>
                <a:spcPts val="0"/>
              </a:spcBef>
              <a:buNone/>
              <a:defRPr/>
            </a:pPr>
            <a:r>
              <a:rPr lang="en-CA" altLang="en-US" sz="2400" dirty="0">
                <a:solidFill>
                  <a:srgbClr val="FFC000"/>
                </a:solidFill>
              </a:rPr>
              <a:t>½ 0(0+1)</a:t>
            </a:r>
          </a:p>
          <a:p>
            <a:pPr indent="-285750" algn="ctr">
              <a:spcBef>
                <a:spcPts val="0"/>
              </a:spcBef>
              <a:buNone/>
              <a:defRPr/>
            </a:pPr>
            <a:r>
              <a:rPr lang="en-CA" altLang="en-US" sz="2400" dirty="0">
                <a:solidFill>
                  <a:srgbClr val="FFC000"/>
                </a:solidFill>
                <a:cs typeface="Times New Roman" panose="02020603050405020304" pitchFamily="18" charset="0"/>
                <a:sym typeface="Symbol" panose="05050102010706020507" pitchFamily="18" charset="2"/>
              </a:rPr>
              <a:t>0</a:t>
            </a:r>
          </a:p>
        </p:txBody>
      </p:sp>
      <p:sp>
        <p:nvSpPr>
          <p:cNvPr id="24" name="Rectangle 23">
            <a:extLst>
              <a:ext uri="{FF2B5EF4-FFF2-40B4-BE49-F238E27FC236}">
                <a16:creationId xmlns:a16="http://schemas.microsoft.com/office/drawing/2014/main" id="{E71FB0C0-B7E8-644D-DC23-28FE78990392}"/>
              </a:ext>
            </a:extLst>
          </p:cNvPr>
          <p:cNvSpPr/>
          <p:nvPr/>
        </p:nvSpPr>
        <p:spPr>
          <a:xfrm>
            <a:off x="4215092" y="4809304"/>
            <a:ext cx="415498" cy="584775"/>
          </a:xfrm>
          <a:prstGeom prst="rect">
            <a:avLst/>
          </a:prstGeom>
        </p:spPr>
        <p:txBody>
          <a:bodyPr wrap="none">
            <a:spAutoFit/>
          </a:bodyPr>
          <a:lstStyle/>
          <a:p>
            <a:pPr indent="-285750" algn="ctr">
              <a:spcBef>
                <a:spcPts val="0"/>
              </a:spcBef>
              <a:buNone/>
              <a:defRPr/>
            </a:pPr>
            <a:r>
              <a:rPr lang="en-CA" altLang="en-US" dirty="0">
                <a:solidFill>
                  <a:srgbClr val="FFC000"/>
                </a:solidFill>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4053154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9"/>
                                        </p:tgtEl>
                                        <p:attrNameLst>
                                          <p:attrName>style.visibility</p:attrName>
                                        </p:attrNameLst>
                                      </p:cBhvr>
                                      <p:to>
                                        <p:strVal val="visible"/>
                                      </p:to>
                                    </p:set>
                                    <p:anim calcmode="lin" valueType="num">
                                      <p:cBhvr additive="base">
                                        <p:cTn id="11" dur="500" fill="hold"/>
                                        <p:tgtEl>
                                          <p:spTgt spid="139"/>
                                        </p:tgtEl>
                                        <p:attrNameLst>
                                          <p:attrName>ppt_x</p:attrName>
                                        </p:attrNameLst>
                                      </p:cBhvr>
                                      <p:tavLst>
                                        <p:tav tm="0">
                                          <p:val>
                                            <p:strVal val="#ppt_x"/>
                                          </p:val>
                                        </p:tav>
                                        <p:tav tm="100000">
                                          <p:val>
                                            <p:strVal val="#ppt_x"/>
                                          </p:val>
                                        </p:tav>
                                      </p:tavLst>
                                    </p:anim>
                                    <p:anim calcmode="lin" valueType="num">
                                      <p:cBhvr additive="base">
                                        <p:cTn id="12" dur="500" fill="hold"/>
                                        <p:tgtEl>
                                          <p:spTgt spid="13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0">
                                            <p:txEl>
                                              <p:pRg st="0" end="0"/>
                                            </p:txEl>
                                          </p:spTgt>
                                        </p:tgtEl>
                                        <p:attrNameLst>
                                          <p:attrName>style.visibility</p:attrName>
                                        </p:attrNameLst>
                                      </p:cBhvr>
                                      <p:to>
                                        <p:strVal val="visible"/>
                                      </p:to>
                                    </p:set>
                                    <p:anim calcmode="lin" valueType="num">
                                      <p:cBhvr additive="base">
                                        <p:cTn id="15"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0">
                                            <p:txEl>
                                              <p:pRg st="1" end="1"/>
                                            </p:txEl>
                                          </p:spTgt>
                                        </p:tgtEl>
                                        <p:attrNameLst>
                                          <p:attrName>style.visibility</p:attrName>
                                        </p:attrNameLst>
                                      </p:cBhvr>
                                      <p:to>
                                        <p:strVal val="visible"/>
                                      </p:to>
                                    </p:set>
                                    <p:anim calcmode="lin" valueType="num">
                                      <p:cBhvr additive="base">
                                        <p:cTn id="21"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0-#ppt_w/2"/>
                                          </p:val>
                                        </p:tav>
                                        <p:tav tm="100000">
                                          <p:val>
                                            <p:strVal val="#ppt_x"/>
                                          </p:val>
                                        </p:tav>
                                      </p:tavLst>
                                    </p:anim>
                                    <p:anim calcmode="lin" valueType="num">
                                      <p:cBhvr additive="base">
                                        <p:cTn id="3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0-#ppt_w/2"/>
                                          </p:val>
                                        </p:tav>
                                        <p:tav tm="100000">
                                          <p:val>
                                            <p:strVal val="#ppt_x"/>
                                          </p:val>
                                        </p:tav>
                                      </p:tavLst>
                                    </p:anim>
                                    <p:anim calcmode="lin" valueType="num">
                                      <p:cBhvr additive="base">
                                        <p:cTn id="42" dur="500" fill="hold"/>
                                        <p:tgtEl>
                                          <p:spTgt spid="19"/>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18"/>
                                        </p:tgtEl>
                                        <p:attrNameLst>
                                          <p:attrName>style.visibility</p:attrName>
                                        </p:attrNameLst>
                                      </p:cBhvr>
                                      <p:to>
                                        <p:strVal val="hidden"/>
                                      </p:to>
                                    </p:set>
                                  </p:childTnLst>
                                </p:cTn>
                              </p:par>
                              <p:par>
                                <p:cTn id="49" presetID="2" presetClass="entr" presetSubtype="8" fill="hold" nodeType="withEffect">
                                  <p:stCondLst>
                                    <p:cond delay="0"/>
                                  </p:stCondLst>
                                  <p:childTnLst>
                                    <p:set>
                                      <p:cBhvr>
                                        <p:cTn id="50" dur="1" fill="hold">
                                          <p:stCondLst>
                                            <p:cond delay="0"/>
                                          </p:stCondLst>
                                        </p:cTn>
                                        <p:tgtEl>
                                          <p:spTgt spid="22">
                                            <p:txEl>
                                              <p:pRg st="0" end="0"/>
                                            </p:txEl>
                                          </p:spTgt>
                                        </p:tgtEl>
                                        <p:attrNameLst>
                                          <p:attrName>style.visibility</p:attrName>
                                        </p:attrNameLst>
                                      </p:cBhvr>
                                      <p:to>
                                        <p:strVal val="visible"/>
                                      </p:to>
                                    </p:set>
                                    <p:anim calcmode="lin" valueType="num">
                                      <p:cBhvr additive="base">
                                        <p:cTn id="51"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2">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22">
                                            <p:txEl>
                                              <p:pRg st="1" end="1"/>
                                            </p:txEl>
                                          </p:spTgt>
                                        </p:tgtEl>
                                        <p:attrNameLst>
                                          <p:attrName>style.visibility</p:attrName>
                                        </p:attrNameLst>
                                      </p:cBhvr>
                                      <p:to>
                                        <p:strVal val="visible"/>
                                      </p:to>
                                    </p:set>
                                    <p:anim calcmode="lin" valueType="num">
                                      <p:cBhvr additive="base">
                                        <p:cTn id="55"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2">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2">
                                            <p:txEl>
                                              <p:pRg st="2" end="2"/>
                                            </p:txEl>
                                          </p:spTgt>
                                        </p:tgtEl>
                                        <p:attrNameLst>
                                          <p:attrName>style.visibility</p:attrName>
                                        </p:attrNameLst>
                                      </p:cBhvr>
                                      <p:to>
                                        <p:strVal val="visible"/>
                                      </p:to>
                                    </p:set>
                                    <p:anim calcmode="lin" valueType="num">
                                      <p:cBhvr additive="base">
                                        <p:cTn id="59"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2">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23">
                                            <p:txEl>
                                              <p:pRg st="0" end="0"/>
                                            </p:txEl>
                                          </p:spTgt>
                                        </p:tgtEl>
                                        <p:attrNameLst>
                                          <p:attrName>style.visibility</p:attrName>
                                        </p:attrNameLst>
                                      </p:cBhvr>
                                      <p:to>
                                        <p:strVal val="visible"/>
                                      </p:to>
                                    </p:set>
                                    <p:anim calcmode="lin" valueType="num">
                                      <p:cBhvr additive="base">
                                        <p:cTn id="63"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3">
                                            <p:txEl>
                                              <p:pRg st="0" end="0"/>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23">
                                            <p:txEl>
                                              <p:pRg st="1" end="1"/>
                                            </p:txEl>
                                          </p:spTgt>
                                        </p:tgtEl>
                                        <p:attrNameLst>
                                          <p:attrName>style.visibility</p:attrName>
                                        </p:attrNameLst>
                                      </p:cBhvr>
                                      <p:to>
                                        <p:strVal val="visible"/>
                                      </p:to>
                                    </p:set>
                                    <p:anim calcmode="lin" valueType="num">
                                      <p:cBhvr additive="base">
                                        <p:cTn id="67" dur="500" fill="hold"/>
                                        <p:tgtEl>
                                          <p:spTgt spid="23">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3">
                                            <p:txEl>
                                              <p:pRg st="1" end="1"/>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23">
                                            <p:txEl>
                                              <p:pRg st="2" end="2"/>
                                            </p:txEl>
                                          </p:spTgt>
                                        </p:tgtEl>
                                        <p:attrNameLst>
                                          <p:attrName>style.visibility</p:attrName>
                                        </p:attrNameLst>
                                      </p:cBhvr>
                                      <p:to>
                                        <p:strVal val="visible"/>
                                      </p:to>
                                    </p:set>
                                    <p:anim calcmode="lin" valueType="num">
                                      <p:cBhvr additive="base">
                                        <p:cTn id="71" dur="500" fill="hold"/>
                                        <p:tgtEl>
                                          <p:spTgt spid="23">
                                            <p:txEl>
                                              <p:pRg st="2" end="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3">
                                            <p:txEl>
                                              <p:pRg st="2" end="2"/>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3">
                                            <p:txEl>
                                              <p:pRg st="3" end="3"/>
                                            </p:txEl>
                                          </p:spTgt>
                                        </p:tgtEl>
                                        <p:attrNameLst>
                                          <p:attrName>style.visibility</p:attrName>
                                        </p:attrNameLst>
                                      </p:cBhvr>
                                      <p:to>
                                        <p:strVal val="visible"/>
                                      </p:to>
                                    </p:set>
                                    <p:anim calcmode="lin" valueType="num">
                                      <p:cBhvr additive="base">
                                        <p:cTn id="75" dur="500" fill="hold"/>
                                        <p:tgtEl>
                                          <p:spTgt spid="23">
                                            <p:txEl>
                                              <p:pRg st="3" end="3"/>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3">
                                            <p:txEl>
                                              <p:pRg st="3" end="3"/>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24">
                                            <p:txEl>
                                              <p:pRg st="0" end="0"/>
                                            </p:txEl>
                                          </p:spTgt>
                                        </p:tgtEl>
                                        <p:attrNameLst>
                                          <p:attrName>style.visibility</p:attrName>
                                        </p:attrNameLst>
                                      </p:cBhvr>
                                      <p:to>
                                        <p:strVal val="visible"/>
                                      </p:to>
                                    </p:set>
                                    <p:anim calcmode="lin" valueType="num">
                                      <p:cBhvr additive="base">
                                        <p:cTn id="79"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7" grpId="0" animBg="1"/>
      <p:bldP spid="18" grpId="0" animBg="1"/>
      <p:bldP spid="18" grpId="1" animBg="1"/>
      <p:bldP spid="19" grpId="0" animBg="1"/>
      <p:bldP spid="2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Sesame Street   Grover John John Count 1">
            <a:hlinkClick r:id="" action="ppaction://media"/>
            <a:extLst>
              <a:ext uri="{FF2B5EF4-FFF2-40B4-BE49-F238E27FC236}">
                <a16:creationId xmlns:a16="http://schemas.microsoft.com/office/drawing/2014/main" id="{9543FE5F-6CA3-436D-BA81-F9865842DB3C}"/>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09600" y="685800"/>
            <a:ext cx="7924800" cy="5943600"/>
          </a:xfrm>
          <a:prstGeom prst="rect">
            <a:avLst/>
          </a:prstGeom>
        </p:spPr>
      </p:pic>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Counting </a:t>
            </a:r>
          </a:p>
        </p:txBody>
      </p:sp>
    </p:spTree>
    <p:extLst>
      <p:ext uri="{BB962C8B-B14F-4D97-AF65-F5344CB8AC3E}">
        <p14:creationId xmlns:p14="http://schemas.microsoft.com/office/powerpoint/2010/main" val="3813231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2"/>
                </p:tgtEl>
              </p:cMediaNode>
            </p:video>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Sum</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49" name="Group 26">
            <a:extLst>
              <a:ext uri="{FF2B5EF4-FFF2-40B4-BE49-F238E27FC236}">
                <a16:creationId xmlns:a16="http://schemas.microsoft.com/office/drawing/2014/main" id="{890B59A4-4E9D-4955-A7FE-6E45F289A7A1}"/>
              </a:ext>
            </a:extLst>
          </p:cNvPr>
          <p:cNvGrpSpPr>
            <a:grpSpLocks/>
          </p:cNvGrpSpPr>
          <p:nvPr/>
        </p:nvGrpSpPr>
        <p:grpSpPr bwMode="auto">
          <a:xfrm flipH="1">
            <a:off x="261807" y="2471723"/>
            <a:ext cx="545267" cy="957277"/>
            <a:chOff x="2308" y="1513"/>
            <a:chExt cx="1162" cy="2570"/>
          </a:xfrm>
        </p:grpSpPr>
        <p:grpSp>
          <p:nvGrpSpPr>
            <p:cNvPr id="50" name="Group 27">
              <a:extLst>
                <a:ext uri="{FF2B5EF4-FFF2-40B4-BE49-F238E27FC236}">
                  <a16:creationId xmlns:a16="http://schemas.microsoft.com/office/drawing/2014/main" id="{D04FF378-B26D-4F27-93B5-DA243ACFDB53}"/>
                </a:ext>
              </a:extLst>
            </p:cNvPr>
            <p:cNvGrpSpPr>
              <a:grpSpLocks/>
            </p:cNvGrpSpPr>
            <p:nvPr/>
          </p:nvGrpSpPr>
          <p:grpSpPr bwMode="auto">
            <a:xfrm>
              <a:off x="2308" y="1740"/>
              <a:ext cx="957" cy="2343"/>
              <a:chOff x="2308" y="1740"/>
              <a:chExt cx="957" cy="2343"/>
            </a:xfrm>
          </p:grpSpPr>
          <p:sp>
            <p:nvSpPr>
              <p:cNvPr id="59" name="Freeform 28">
                <a:extLst>
                  <a:ext uri="{FF2B5EF4-FFF2-40B4-BE49-F238E27FC236}">
                    <a16:creationId xmlns:a16="http://schemas.microsoft.com/office/drawing/2014/main" id="{EE300157-B9F3-45EF-BD57-7350111C408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9">
                <a:extLst>
                  <a:ext uri="{FF2B5EF4-FFF2-40B4-BE49-F238E27FC236}">
                    <a16:creationId xmlns:a16="http://schemas.microsoft.com/office/drawing/2014/main" id="{9293BBCF-F9D6-4014-A9E8-E1978E2EFCD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0">
                <a:extLst>
                  <a:ext uri="{FF2B5EF4-FFF2-40B4-BE49-F238E27FC236}">
                    <a16:creationId xmlns:a16="http://schemas.microsoft.com/office/drawing/2014/main" id="{349D7BAA-1D73-4279-8EDA-C7F6051C8B7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1">
                <a:extLst>
                  <a:ext uri="{FF2B5EF4-FFF2-40B4-BE49-F238E27FC236}">
                    <a16:creationId xmlns:a16="http://schemas.microsoft.com/office/drawing/2014/main" id="{8FF4B1FF-B613-48D9-BE22-E9E71035BD2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2">
                <a:extLst>
                  <a:ext uri="{FF2B5EF4-FFF2-40B4-BE49-F238E27FC236}">
                    <a16:creationId xmlns:a16="http://schemas.microsoft.com/office/drawing/2014/main" id="{896CE528-6809-4361-B2A3-DE73604DF49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3">
                <a:extLst>
                  <a:ext uri="{FF2B5EF4-FFF2-40B4-BE49-F238E27FC236}">
                    <a16:creationId xmlns:a16="http://schemas.microsoft.com/office/drawing/2014/main" id="{309B7038-73CE-4921-8CE9-16EE5F957E8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 name="Freeform 34">
              <a:extLst>
                <a:ext uri="{FF2B5EF4-FFF2-40B4-BE49-F238E27FC236}">
                  <a16:creationId xmlns:a16="http://schemas.microsoft.com/office/drawing/2014/main" id="{D1C2876B-35AD-4A07-917D-90D6E058CDCD}"/>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5">
              <a:extLst>
                <a:ext uri="{FF2B5EF4-FFF2-40B4-BE49-F238E27FC236}">
                  <a16:creationId xmlns:a16="http://schemas.microsoft.com/office/drawing/2014/main" id="{6DFF4FF1-C4F3-4BB1-83EC-B8DDCA865F8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Oval 36">
              <a:extLst>
                <a:ext uri="{FF2B5EF4-FFF2-40B4-BE49-F238E27FC236}">
                  <a16:creationId xmlns:a16="http://schemas.microsoft.com/office/drawing/2014/main" id="{6030530A-550F-46C1-A005-A40A33433FB3}"/>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4" name="Oval 37">
              <a:extLst>
                <a:ext uri="{FF2B5EF4-FFF2-40B4-BE49-F238E27FC236}">
                  <a16:creationId xmlns:a16="http://schemas.microsoft.com/office/drawing/2014/main" id="{99A42038-D381-448F-B46C-4F420C26D4AB}"/>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5" name="Oval 38">
              <a:extLst>
                <a:ext uri="{FF2B5EF4-FFF2-40B4-BE49-F238E27FC236}">
                  <a16:creationId xmlns:a16="http://schemas.microsoft.com/office/drawing/2014/main" id="{27749939-09F3-4F92-9529-4EEDEE7C67C8}"/>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7" name="Oval 39">
              <a:extLst>
                <a:ext uri="{FF2B5EF4-FFF2-40B4-BE49-F238E27FC236}">
                  <a16:creationId xmlns:a16="http://schemas.microsoft.com/office/drawing/2014/main" id="{C14D9C63-D6ED-4038-BBD9-8269D7A3D214}"/>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8" name="Oval 40">
              <a:extLst>
                <a:ext uri="{FF2B5EF4-FFF2-40B4-BE49-F238E27FC236}">
                  <a16:creationId xmlns:a16="http://schemas.microsoft.com/office/drawing/2014/main" id="{397CF2FB-3BA7-4721-8B43-6D5EDDDC2B4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29" name="Oval 28">
            <a:extLst>
              <a:ext uri="{FF2B5EF4-FFF2-40B4-BE49-F238E27FC236}">
                <a16:creationId xmlns:a16="http://schemas.microsoft.com/office/drawing/2014/main" id="{EFD90489-189D-46DD-8488-506FF36E5E0C}"/>
              </a:ext>
            </a:extLst>
          </p:cNvPr>
          <p:cNvSpPr/>
          <p:nvPr/>
        </p:nvSpPr>
        <p:spPr bwMode="auto">
          <a:xfrm>
            <a:off x="1780819" y="990600"/>
            <a:ext cx="2257781"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0" name="AutoShape 55">
            <a:extLst>
              <a:ext uri="{FF2B5EF4-FFF2-40B4-BE49-F238E27FC236}">
                <a16:creationId xmlns:a16="http://schemas.microsoft.com/office/drawing/2014/main" id="{3A9458F5-9993-47ED-8771-D01C83A191C7}"/>
              </a:ext>
            </a:extLst>
          </p:cNvPr>
          <p:cNvSpPr>
            <a:spLocks noChangeArrowheads="1"/>
          </p:cNvSpPr>
          <p:nvPr/>
        </p:nvSpPr>
        <p:spPr bwMode="auto">
          <a:xfrm>
            <a:off x="2133600" y="2343182"/>
            <a:ext cx="4114800" cy="549259"/>
          </a:xfrm>
          <a:prstGeom prst="wedgeRoundRectCallout">
            <a:avLst>
              <a:gd name="adj1" fmla="val -54089"/>
              <a:gd name="adj2" fmla="val 1748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Then I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31" name="AutoShape 55">
            <a:extLst>
              <a:ext uri="{FF2B5EF4-FFF2-40B4-BE49-F238E27FC236}">
                <a16:creationId xmlns:a16="http://schemas.microsoft.com/office/drawing/2014/main" id="{0E63BF16-93FB-440F-8394-09BAED7D6F9D}"/>
              </a:ext>
            </a:extLst>
          </p:cNvPr>
          <p:cNvSpPr>
            <a:spLocks noChangeArrowheads="1"/>
          </p:cNvSpPr>
          <p:nvPr/>
        </p:nvSpPr>
        <p:spPr bwMode="auto">
          <a:xfrm>
            <a:off x="2695574" y="2956731"/>
            <a:ext cx="4114801" cy="877034"/>
          </a:xfrm>
          <a:prstGeom prst="wedgeRoundRectCallout">
            <a:avLst>
              <a:gd name="adj1" fmla="val 55313"/>
              <a:gd name="adj2" fmla="val -202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To prove this using the game,</a:t>
            </a:r>
            <a:br>
              <a:rPr lang="en-CA" altLang="en-US" sz="2400" dirty="0"/>
            </a:br>
            <a:r>
              <a:rPr lang="en-CA" altLang="en-US" sz="2400" dirty="0"/>
              <a:t>I first give you an arbitrary </a:t>
            </a:r>
            <a:r>
              <a:rPr lang="en-CA" altLang="en-US" sz="2400" dirty="0" err="1">
                <a:solidFill>
                  <a:srgbClr val="FFC000"/>
                </a:solidFill>
              </a:rPr>
              <a:t>i</a:t>
            </a:r>
            <a:r>
              <a:rPr lang="en-CA" altLang="en-US" sz="2400" dirty="0"/>
              <a:t>.</a:t>
            </a:r>
            <a:endParaRPr lang="en-US" altLang="en-US" sz="2400" dirty="0"/>
          </a:p>
        </p:txBody>
      </p:sp>
      <p:grpSp>
        <p:nvGrpSpPr>
          <p:cNvPr id="32" name="Group 45">
            <a:extLst>
              <a:ext uri="{FF2B5EF4-FFF2-40B4-BE49-F238E27FC236}">
                <a16:creationId xmlns:a16="http://schemas.microsoft.com/office/drawing/2014/main" id="{047FBAFD-22B0-4DAB-96D1-D982F0F522F4}"/>
              </a:ext>
            </a:extLst>
          </p:cNvPr>
          <p:cNvGrpSpPr>
            <a:grpSpLocks/>
          </p:cNvGrpSpPr>
          <p:nvPr/>
        </p:nvGrpSpPr>
        <p:grpSpPr bwMode="auto">
          <a:xfrm flipH="1">
            <a:off x="7111385" y="2679700"/>
            <a:ext cx="632884" cy="1270000"/>
            <a:chOff x="2593" y="768"/>
            <a:chExt cx="849" cy="1475"/>
          </a:xfrm>
        </p:grpSpPr>
        <p:sp>
          <p:nvSpPr>
            <p:cNvPr id="33" name="Freeform 46">
              <a:extLst>
                <a:ext uri="{FF2B5EF4-FFF2-40B4-BE49-F238E27FC236}">
                  <a16:creationId xmlns:a16="http://schemas.microsoft.com/office/drawing/2014/main" id="{733B3FEA-DF6A-4C72-9845-362EE35C902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7">
              <a:extLst>
                <a:ext uri="{FF2B5EF4-FFF2-40B4-BE49-F238E27FC236}">
                  <a16:creationId xmlns:a16="http://schemas.microsoft.com/office/drawing/2014/main" id="{336B41C0-D7B2-470F-8578-3A3AFF160F3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8">
              <a:extLst>
                <a:ext uri="{FF2B5EF4-FFF2-40B4-BE49-F238E27FC236}">
                  <a16:creationId xmlns:a16="http://schemas.microsoft.com/office/drawing/2014/main" id="{D1B45300-AD39-4950-A6C3-B5BA79BCE912}"/>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9">
              <a:extLst>
                <a:ext uri="{FF2B5EF4-FFF2-40B4-BE49-F238E27FC236}">
                  <a16:creationId xmlns:a16="http://schemas.microsoft.com/office/drawing/2014/main" id="{C5D26B61-AD1C-41A9-9633-3D59A05C09A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50">
              <a:extLst>
                <a:ext uri="{FF2B5EF4-FFF2-40B4-BE49-F238E27FC236}">
                  <a16:creationId xmlns:a16="http://schemas.microsoft.com/office/drawing/2014/main" id="{88625D06-C34F-4B68-8EC4-B8E17C0494A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51">
              <a:extLst>
                <a:ext uri="{FF2B5EF4-FFF2-40B4-BE49-F238E27FC236}">
                  <a16:creationId xmlns:a16="http://schemas.microsoft.com/office/drawing/2014/main" id="{9877ED89-658C-4B7C-B7A2-485C02126F0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52">
              <a:extLst>
                <a:ext uri="{FF2B5EF4-FFF2-40B4-BE49-F238E27FC236}">
                  <a16:creationId xmlns:a16="http://schemas.microsoft.com/office/drawing/2014/main" id="{AE43430A-2417-4C57-A379-CFE8EABF90C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 name="Group 53">
              <a:extLst>
                <a:ext uri="{FF2B5EF4-FFF2-40B4-BE49-F238E27FC236}">
                  <a16:creationId xmlns:a16="http://schemas.microsoft.com/office/drawing/2014/main" id="{FD4122AB-0406-4D0E-8736-F98C39270A58}"/>
                </a:ext>
              </a:extLst>
            </p:cNvPr>
            <p:cNvGrpSpPr>
              <a:grpSpLocks/>
            </p:cNvGrpSpPr>
            <p:nvPr/>
          </p:nvGrpSpPr>
          <p:grpSpPr bwMode="auto">
            <a:xfrm>
              <a:off x="2720" y="768"/>
              <a:ext cx="230" cy="1456"/>
              <a:chOff x="2720" y="768"/>
              <a:chExt cx="230" cy="1456"/>
            </a:xfrm>
          </p:grpSpPr>
          <p:sp>
            <p:nvSpPr>
              <p:cNvPr id="41" name="Freeform 54">
                <a:extLst>
                  <a:ext uri="{FF2B5EF4-FFF2-40B4-BE49-F238E27FC236}">
                    <a16:creationId xmlns:a16="http://schemas.microsoft.com/office/drawing/2014/main" id="{1D0755FF-B724-402F-8717-0AEB6A1F35C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55">
                <a:extLst>
                  <a:ext uri="{FF2B5EF4-FFF2-40B4-BE49-F238E27FC236}">
                    <a16:creationId xmlns:a16="http://schemas.microsoft.com/office/drawing/2014/main" id="{A0BA7302-2843-439B-9F0E-A06E554AC59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43" name="Picture 2" descr="http://www.swordofthespirit.net/bulwark/mosesbush.gif">
            <a:extLst>
              <a:ext uri="{FF2B5EF4-FFF2-40B4-BE49-F238E27FC236}">
                <a16:creationId xmlns:a16="http://schemas.microsoft.com/office/drawing/2014/main" id="{8FB265AF-9886-4881-943B-EDCC1B514C8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6047" y="3093498"/>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AutoShape 55">
            <a:extLst>
              <a:ext uri="{FF2B5EF4-FFF2-40B4-BE49-F238E27FC236}">
                <a16:creationId xmlns:a16="http://schemas.microsoft.com/office/drawing/2014/main" id="{74F6E993-11D3-40E2-A731-446A477F6DB5}"/>
              </a:ext>
            </a:extLst>
          </p:cNvPr>
          <p:cNvSpPr>
            <a:spLocks noChangeArrowheads="1"/>
          </p:cNvSpPr>
          <p:nvPr/>
        </p:nvSpPr>
        <p:spPr bwMode="auto">
          <a:xfrm>
            <a:off x="558716" y="4018242"/>
            <a:ext cx="3886200" cy="1337268"/>
          </a:xfrm>
          <a:prstGeom prst="wedgeRoundRectCallout">
            <a:avLst>
              <a:gd name="adj1" fmla="val -30453"/>
              <a:gd name="adj2" fmla="val -96395"/>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By way of Induction,</a:t>
            </a:r>
            <a:br>
              <a:rPr lang="en-US" altLang="en-US" sz="2400" dirty="0"/>
            </a:br>
            <a:r>
              <a:rPr lang="en-US" altLang="en-US" sz="2400" dirty="0"/>
              <a:t>assume </a:t>
            </a:r>
            <a:r>
              <a:rPr lang="en-CA" altLang="en-US" sz="2400" dirty="0">
                <a:solidFill>
                  <a:srgbClr val="FFC000"/>
                </a:solidFill>
                <a:sym typeface="Symbol" panose="05050102010706020507" pitchFamily="18" charset="2"/>
              </a:rPr>
              <a:t>S(i-1)</a:t>
            </a:r>
            <a:r>
              <a:rPr lang="en-CA" altLang="en-US" sz="2400" dirty="0">
                <a:sym typeface="Symbol" panose="05050102010706020507" pitchFamily="18" charset="2"/>
              </a:rPr>
              <a:t>, </a:t>
            </a:r>
            <a:br>
              <a:rPr lang="en-CA" altLang="en-US" sz="2400" dirty="0">
                <a:sym typeface="Symbol" panose="05050102010706020507" pitchFamily="18" charset="2"/>
              </a:rPr>
            </a:br>
            <a:r>
              <a:rPr lang="en-CA" altLang="en-US" sz="2400" dirty="0">
                <a:sym typeface="Symbol" panose="05050102010706020507" pitchFamily="18" charset="2"/>
              </a:rPr>
              <a:t>ie</a:t>
            </a:r>
            <a:r>
              <a:rPr lang="en-CA" altLang="en-US" sz="2400" dirty="0">
                <a:solidFill>
                  <a:srgbClr val="FFC000"/>
                </a:solidFill>
              </a:rPr>
              <a:t>1+2+3+…+(i-1) = ½ (i-1)</a:t>
            </a:r>
            <a:r>
              <a:rPr lang="en-CA" altLang="en-US" sz="2400" dirty="0" err="1">
                <a:solidFill>
                  <a:srgbClr val="FFC000"/>
                </a:solidFill>
              </a:rPr>
              <a:t>i</a:t>
            </a:r>
            <a:endParaRPr lang="en-US" altLang="en-US" sz="2400" dirty="0"/>
          </a:p>
        </p:txBody>
      </p:sp>
      <p:sp>
        <p:nvSpPr>
          <p:cNvPr id="45" name="AutoShape 55">
            <a:extLst>
              <a:ext uri="{FF2B5EF4-FFF2-40B4-BE49-F238E27FC236}">
                <a16:creationId xmlns:a16="http://schemas.microsoft.com/office/drawing/2014/main" id="{FC943BAF-5FD7-4BE0-ABDA-458E45CEE720}"/>
              </a:ext>
            </a:extLst>
          </p:cNvPr>
          <p:cNvSpPr>
            <a:spLocks noChangeArrowheads="1"/>
          </p:cNvSpPr>
          <p:nvPr/>
        </p:nvSpPr>
        <p:spPr bwMode="auto">
          <a:xfrm>
            <a:off x="2018107" y="5477870"/>
            <a:ext cx="2426809" cy="549259"/>
          </a:xfrm>
          <a:prstGeom prst="wedgeRoundRectCallout">
            <a:avLst>
              <a:gd name="adj1" fmla="val -53163"/>
              <a:gd name="adj2" fmla="val -426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I must prove </a:t>
            </a:r>
            <a:r>
              <a:rPr lang="en-CA" altLang="en-US" sz="2400" dirty="0">
                <a:solidFill>
                  <a:srgbClr val="FFC000"/>
                </a:solidFill>
                <a:sym typeface="Wingdings" panose="05000000000000000000" pitchFamily="2" charset="2"/>
              </a:rPr>
              <a:t>S(</a:t>
            </a:r>
            <a:r>
              <a:rPr lang="en-CA" altLang="en-US" sz="2400" dirty="0" err="1">
                <a:solidFill>
                  <a:srgbClr val="FFC000"/>
                </a:solidFill>
                <a:sym typeface="Wingdings" panose="05000000000000000000" pitchFamily="2" charset="2"/>
              </a:rPr>
              <a:t>i</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90" name="AutoShape 55">
            <a:extLst>
              <a:ext uri="{FF2B5EF4-FFF2-40B4-BE49-F238E27FC236}">
                <a16:creationId xmlns:a16="http://schemas.microsoft.com/office/drawing/2014/main" id="{7D8D0CFA-64C7-4FB9-AE1E-0BC001B97CC4}"/>
              </a:ext>
            </a:extLst>
          </p:cNvPr>
          <p:cNvSpPr>
            <a:spLocks noChangeArrowheads="1"/>
          </p:cNvSpPr>
          <p:nvPr/>
        </p:nvSpPr>
        <p:spPr bwMode="auto">
          <a:xfrm>
            <a:off x="5139428" y="3942253"/>
            <a:ext cx="3160297" cy="2780334"/>
          </a:xfrm>
          <a:prstGeom prst="wedgeRoundRectCallout">
            <a:avLst>
              <a:gd name="adj1" fmla="val -54109"/>
              <a:gd name="adj2" fmla="val 82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endParaRPr lang="en-CA" altLang="en-US" sz="2400" dirty="0">
              <a:cs typeface="Times New Roman" panose="02020603050405020304" pitchFamily="18" charset="0"/>
              <a:sym typeface="Symbol" panose="05050102010706020507" pitchFamily="18" charset="2"/>
            </a:endParaRPr>
          </a:p>
        </p:txBody>
      </p:sp>
      <p:sp>
        <p:nvSpPr>
          <p:cNvPr id="91" name="Rectangle 90">
            <a:extLst>
              <a:ext uri="{FF2B5EF4-FFF2-40B4-BE49-F238E27FC236}">
                <a16:creationId xmlns:a16="http://schemas.microsoft.com/office/drawing/2014/main" id="{D0EE5056-B1BF-4650-A70C-C829853113EA}"/>
              </a:ext>
            </a:extLst>
          </p:cNvPr>
          <p:cNvSpPr/>
          <p:nvPr/>
        </p:nvSpPr>
        <p:spPr>
          <a:xfrm>
            <a:off x="5321024" y="4008249"/>
            <a:ext cx="2908168" cy="2677656"/>
          </a:xfrm>
          <a:prstGeom prst="rect">
            <a:avLst/>
          </a:prstGeom>
        </p:spPr>
        <p:txBody>
          <a:bodyPr wrap="none">
            <a:spAutoFit/>
          </a:bodyPr>
          <a:lstStyle/>
          <a:p>
            <a:pPr indent="-285750" algn="l">
              <a:spcBef>
                <a:spcPts val="0"/>
              </a:spcBef>
              <a:buNone/>
              <a:defRPr/>
            </a:pPr>
            <a:r>
              <a:rPr lang="en-CA" altLang="en-US" sz="2400" dirty="0">
                <a:cs typeface="Times New Roman" panose="02020603050405020304" pitchFamily="18" charset="0"/>
                <a:sym typeface="Symbol" panose="05050102010706020507" pitchFamily="18" charset="2"/>
              </a:rPr>
              <a:t>Left Hand Side</a:t>
            </a:r>
          </a:p>
          <a:p>
            <a:pPr indent="-285750" algn="l">
              <a:spcBef>
                <a:spcPts val="0"/>
              </a:spcBef>
              <a:buNone/>
              <a:defRPr/>
            </a:pPr>
            <a:r>
              <a:rPr lang="en-CA" altLang="en-US" sz="2400" dirty="0">
                <a:solidFill>
                  <a:srgbClr val="FFC000"/>
                </a:solidFill>
              </a:rPr>
              <a:t>1+2+3+…+</a:t>
            </a:r>
            <a:r>
              <a:rPr lang="en-CA" altLang="en-US" sz="2400" dirty="0" err="1">
                <a:solidFill>
                  <a:srgbClr val="FFC000"/>
                </a:solidFill>
              </a:rPr>
              <a:t>i</a:t>
            </a:r>
            <a:endParaRPr lang="en-CA" altLang="en-US" sz="2400" dirty="0">
              <a:solidFill>
                <a:srgbClr val="FFC000"/>
              </a:solidFill>
            </a:endParaRPr>
          </a:p>
          <a:p>
            <a:pPr indent="-285750" algn="l">
              <a:spcBef>
                <a:spcPts val="0"/>
              </a:spcBef>
              <a:defRPr/>
            </a:pPr>
            <a:r>
              <a:rPr lang="en-CA" altLang="en-US" sz="2400" dirty="0">
                <a:solidFill>
                  <a:srgbClr val="FFC000"/>
                </a:solidFill>
                <a:cs typeface="Times New Roman" panose="02020603050405020304" pitchFamily="18" charset="0"/>
                <a:sym typeface="Symbol" panose="05050102010706020507" pitchFamily="18" charset="2"/>
              </a:rPr>
              <a:t>= [1</a:t>
            </a:r>
            <a:r>
              <a:rPr lang="en-CA" altLang="en-US" sz="2400" dirty="0">
                <a:solidFill>
                  <a:srgbClr val="FFC000"/>
                </a:solidFill>
              </a:rPr>
              <a:t>+2+3+…+(i-1)]+</a:t>
            </a:r>
            <a:r>
              <a:rPr lang="en-CA" altLang="en-US" sz="2400" dirty="0" err="1">
                <a:solidFill>
                  <a:srgbClr val="FFC000"/>
                </a:solidFill>
              </a:rPr>
              <a:t>i</a:t>
            </a:r>
            <a:endParaRPr lang="en-CA" altLang="en-US" sz="2400" dirty="0">
              <a:solidFill>
                <a:srgbClr val="FFC000"/>
              </a:solidFill>
            </a:endParaRPr>
          </a:p>
          <a:p>
            <a:pPr indent="-285750" algn="l">
              <a:spcBef>
                <a:spcPts val="0"/>
              </a:spcBef>
              <a:defRPr/>
            </a:pPr>
            <a:r>
              <a:rPr lang="en-CA" altLang="en-US" sz="2400" dirty="0">
                <a:solidFill>
                  <a:srgbClr val="FFC000"/>
                </a:solidFill>
              </a:rPr>
              <a:t>=        [½ (i-1)</a:t>
            </a:r>
            <a:r>
              <a:rPr lang="en-CA" altLang="en-US" sz="2400" dirty="0" err="1">
                <a:solidFill>
                  <a:srgbClr val="FFC000"/>
                </a:solidFill>
              </a:rPr>
              <a:t>i</a:t>
            </a:r>
            <a:r>
              <a:rPr lang="en-CA" altLang="en-US" sz="2400" dirty="0">
                <a:solidFill>
                  <a:srgbClr val="FFC000"/>
                </a:solidFill>
              </a:rPr>
              <a:t>]       +</a:t>
            </a:r>
            <a:r>
              <a:rPr lang="en-CA" altLang="en-US" sz="2400" dirty="0" err="1">
                <a:solidFill>
                  <a:srgbClr val="FFC000"/>
                </a:solidFill>
              </a:rPr>
              <a:t>i</a:t>
            </a:r>
            <a:endParaRPr lang="en-CA" altLang="en-US" sz="2400" dirty="0">
              <a:solidFill>
                <a:srgbClr val="FFC000"/>
              </a:solidFill>
            </a:endParaRPr>
          </a:p>
          <a:p>
            <a:pPr indent="-285750" algn="l">
              <a:spcBef>
                <a:spcPts val="0"/>
              </a:spcBef>
              <a:defRPr/>
            </a:pPr>
            <a:r>
              <a:rPr lang="en-CA" altLang="en-US" sz="2400" dirty="0">
                <a:solidFill>
                  <a:srgbClr val="FFC000"/>
                </a:solidFill>
              </a:rPr>
              <a:t>= ½ [(i-1)</a:t>
            </a:r>
            <a:r>
              <a:rPr lang="en-CA" altLang="en-US" sz="2400" dirty="0" err="1">
                <a:solidFill>
                  <a:srgbClr val="FFC000"/>
                </a:solidFill>
              </a:rPr>
              <a:t>i</a:t>
            </a:r>
            <a:r>
              <a:rPr lang="en-CA" altLang="en-US" sz="2400" dirty="0">
                <a:solidFill>
                  <a:srgbClr val="FFC000"/>
                </a:solidFill>
              </a:rPr>
              <a:t> +2i]</a:t>
            </a:r>
          </a:p>
          <a:p>
            <a:pPr indent="-285750" algn="l">
              <a:spcBef>
                <a:spcPts val="0"/>
              </a:spcBef>
              <a:defRPr/>
            </a:pPr>
            <a:r>
              <a:rPr lang="en-CA" altLang="en-US" sz="2400" dirty="0">
                <a:solidFill>
                  <a:srgbClr val="FFC000"/>
                </a:solidFill>
              </a:rPr>
              <a:t>= ½ [(i+1)</a:t>
            </a:r>
            <a:r>
              <a:rPr lang="en-CA" altLang="en-US" sz="2400" dirty="0" err="1">
                <a:solidFill>
                  <a:srgbClr val="FFC000"/>
                </a:solidFill>
              </a:rPr>
              <a:t>i</a:t>
            </a:r>
            <a:r>
              <a:rPr lang="en-CA" altLang="en-US" sz="2400" dirty="0">
                <a:solidFill>
                  <a:srgbClr val="FFC000"/>
                </a:solidFill>
              </a:rPr>
              <a:t>]</a:t>
            </a:r>
          </a:p>
          <a:p>
            <a:pPr indent="-285750" algn="l">
              <a:spcBef>
                <a:spcPts val="0"/>
              </a:spcBef>
              <a:defRPr/>
            </a:pPr>
            <a:r>
              <a:rPr lang="en-CA" altLang="en-US" sz="2400" dirty="0">
                <a:solidFill>
                  <a:srgbClr val="FFC000"/>
                </a:solidFill>
              </a:rPr>
              <a:t>= </a:t>
            </a:r>
            <a:r>
              <a:rPr lang="en-CA" altLang="en-US" sz="2400" dirty="0">
                <a:cs typeface="Times New Roman" panose="02020603050405020304" pitchFamily="18" charset="0"/>
                <a:sym typeface="Symbol" panose="05050102010706020507" pitchFamily="18" charset="2"/>
              </a:rPr>
              <a:t>Right Hand Side</a:t>
            </a:r>
          </a:p>
        </p:txBody>
      </p:sp>
      <p:sp>
        <p:nvSpPr>
          <p:cNvPr id="47" name="Oval 46">
            <a:extLst>
              <a:ext uri="{FF2B5EF4-FFF2-40B4-BE49-F238E27FC236}">
                <a16:creationId xmlns:a16="http://schemas.microsoft.com/office/drawing/2014/main" id="{DC73B334-D128-4005-AB4C-032D470CF7BA}"/>
              </a:ext>
            </a:extLst>
          </p:cNvPr>
          <p:cNvSpPr/>
          <p:nvPr/>
        </p:nvSpPr>
        <p:spPr bwMode="auto">
          <a:xfrm>
            <a:off x="3882570" y="2315028"/>
            <a:ext cx="475344" cy="471508"/>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48" name="Oval 47">
            <a:extLst>
              <a:ext uri="{FF2B5EF4-FFF2-40B4-BE49-F238E27FC236}">
                <a16:creationId xmlns:a16="http://schemas.microsoft.com/office/drawing/2014/main" id="{531F5ABC-A177-4BC4-BC06-F8204736D907}"/>
              </a:ext>
            </a:extLst>
          </p:cNvPr>
          <p:cNvSpPr/>
          <p:nvPr/>
        </p:nvSpPr>
        <p:spPr bwMode="auto">
          <a:xfrm>
            <a:off x="4383828" y="2344004"/>
            <a:ext cx="765114" cy="471508"/>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66" name="Oval 65">
            <a:extLst>
              <a:ext uri="{FF2B5EF4-FFF2-40B4-BE49-F238E27FC236}">
                <a16:creationId xmlns:a16="http://schemas.microsoft.com/office/drawing/2014/main" id="{DB0377F2-51E7-4683-BBFC-5815D0ACD49D}"/>
              </a:ext>
            </a:extLst>
          </p:cNvPr>
          <p:cNvSpPr/>
          <p:nvPr/>
        </p:nvSpPr>
        <p:spPr bwMode="auto">
          <a:xfrm>
            <a:off x="5337885" y="2353771"/>
            <a:ext cx="685800" cy="471508"/>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2" name="Rectangle 5">
            <a:extLst>
              <a:ext uri="{FF2B5EF4-FFF2-40B4-BE49-F238E27FC236}">
                <a16:creationId xmlns:a16="http://schemas.microsoft.com/office/drawing/2014/main" id="{411D19D0-269C-E4FD-A0C2-76486EFDD58A}"/>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chemeClr val="tx2"/>
                </a:solidFill>
              </a:rPr>
              <a:t>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a:t>
            </a:r>
            <a:r>
              <a:rPr lang="en-CA" altLang="en-US" sz="2400" dirty="0">
                <a:solidFill>
                  <a:srgbClr val="FFC000"/>
                </a:solidFill>
              </a:rPr>
              <a:t>1+2+3+…+</a:t>
            </a:r>
            <a:r>
              <a:rPr lang="en-CA" altLang="en-US" sz="2400" dirty="0" err="1">
                <a:solidFill>
                  <a:srgbClr val="FFC000"/>
                </a:solidFill>
              </a:rPr>
              <a:t>i</a:t>
            </a:r>
            <a:r>
              <a:rPr lang="en-CA" altLang="en-US" sz="2400" dirty="0">
                <a:solidFill>
                  <a:srgbClr val="FFC000"/>
                </a:solidFill>
              </a:rPr>
              <a:t> = ½ </a:t>
            </a:r>
            <a:r>
              <a:rPr lang="en-CA" altLang="en-US" sz="2400" dirty="0" err="1">
                <a:solidFill>
                  <a:srgbClr val="FFC000"/>
                </a:solidFill>
              </a:rPr>
              <a:t>i</a:t>
            </a:r>
            <a:r>
              <a:rPr lang="en-CA" altLang="en-US" sz="2400" dirty="0">
                <a:solidFill>
                  <a:srgbClr val="FFC000"/>
                </a:solidFill>
              </a:rPr>
              <a:t>(i+1)]</a:t>
            </a:r>
          </a:p>
          <a:p>
            <a:pPr algn="l" eaLnBrk="1" hangingPunct="1">
              <a:defRPr/>
            </a:pPr>
            <a:r>
              <a:rPr lang="en-CA" altLang="en-US" sz="2400" dirty="0">
                <a:solidFill>
                  <a:schemeClr val="tx2"/>
                </a:solidFill>
              </a:rPr>
              <a:t>Induction Hypothesis:</a:t>
            </a:r>
            <a:r>
              <a:rPr lang="en-CA" altLang="en-US" sz="2400" dirty="0">
                <a:solidFill>
                  <a:srgbClr val="FFFFFF"/>
                </a:solidFill>
              </a:rPr>
              <a: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rPr>
              <a:t>“1+2+3+…+</a:t>
            </a:r>
            <a:r>
              <a:rPr lang="en-CA" altLang="en-US" sz="2400" dirty="0" err="1">
                <a:solidFill>
                  <a:srgbClr val="FFC000"/>
                </a:solidFill>
              </a:rPr>
              <a:t>i</a:t>
            </a:r>
            <a:r>
              <a:rPr lang="en-CA" altLang="en-US" sz="2400" dirty="0">
                <a:solidFill>
                  <a:srgbClr val="FFC000"/>
                </a:solidFill>
              </a:rPr>
              <a:t> = ½ </a:t>
            </a:r>
            <a:r>
              <a:rPr lang="en-CA" altLang="en-US" sz="2400" dirty="0" err="1">
                <a:solidFill>
                  <a:srgbClr val="FFC000"/>
                </a:solidFill>
              </a:rPr>
              <a:t>i</a:t>
            </a:r>
            <a:r>
              <a:rPr lang="en-CA" altLang="en-US" sz="2400" dirty="0">
                <a:solidFill>
                  <a:srgbClr val="FFC000"/>
                </a:solidFill>
              </a:rPr>
              <a:t>(i+1)”</a:t>
            </a:r>
          </a:p>
        </p:txBody>
      </p:sp>
    </p:spTree>
    <p:extLst>
      <p:ext uri="{BB962C8B-B14F-4D97-AF65-F5344CB8AC3E}">
        <p14:creationId xmlns:p14="http://schemas.microsoft.com/office/powerpoint/2010/main" val="952159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ppt_x"/>
                                          </p:val>
                                        </p:tav>
                                        <p:tav tm="100000">
                                          <p:val>
                                            <p:strVal val="#ppt_x"/>
                                          </p:val>
                                        </p:tav>
                                      </p:tavLst>
                                    </p:anim>
                                    <p:anim calcmode="lin" valueType="num">
                                      <p:cBhvr additive="base">
                                        <p:cTn id="8" dur="500" fill="hold"/>
                                        <p:tgtEl>
                                          <p:spTgt spid="2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ppt_x"/>
                                          </p:val>
                                        </p:tav>
                                        <p:tav tm="100000">
                                          <p:val>
                                            <p:strVal val="#ppt_x"/>
                                          </p:val>
                                        </p:tav>
                                      </p:tavLst>
                                    </p:anim>
                                    <p:anim calcmode="lin" valueType="num">
                                      <p:cBhvr additive="base">
                                        <p:cTn id="1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1+#ppt_w/2"/>
                                          </p:val>
                                        </p:tav>
                                        <p:tav tm="100000">
                                          <p:val>
                                            <p:strVal val="#ppt_x"/>
                                          </p:val>
                                        </p:tav>
                                      </p:tavLst>
                                    </p:anim>
                                    <p:anim calcmode="lin" valueType="num">
                                      <p:cBhvr additive="base">
                                        <p:cTn id="18" dur="500" fill="hold"/>
                                        <p:tgtEl>
                                          <p:spTgt spid="31"/>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1+#ppt_w/2"/>
                                          </p:val>
                                        </p:tav>
                                        <p:tav tm="100000">
                                          <p:val>
                                            <p:strVal val="#ppt_x"/>
                                          </p:val>
                                        </p:tav>
                                      </p:tavLst>
                                    </p:anim>
                                    <p:anim calcmode="lin" valueType="num">
                                      <p:cBhvr additive="base">
                                        <p:cTn id="26"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500" fill="hold"/>
                                        <p:tgtEl>
                                          <p:spTgt spid="43"/>
                                        </p:tgtEl>
                                        <p:attrNameLst>
                                          <p:attrName>ppt_x</p:attrName>
                                        </p:attrNameLst>
                                      </p:cBhvr>
                                      <p:tavLst>
                                        <p:tav tm="0">
                                          <p:val>
                                            <p:strVal val="0-#ppt_w/2"/>
                                          </p:val>
                                        </p:tav>
                                        <p:tav tm="100000">
                                          <p:val>
                                            <p:strVal val="#ppt_x"/>
                                          </p:val>
                                        </p:tav>
                                      </p:tavLst>
                                    </p:anim>
                                    <p:anim calcmode="lin" valueType="num">
                                      <p:cBhvr additive="base">
                                        <p:cTn id="32" dur="500" fill="hold"/>
                                        <p:tgtEl>
                                          <p:spTgt spid="43"/>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additive="base">
                                        <p:cTn id="35" dur="500" fill="hold"/>
                                        <p:tgtEl>
                                          <p:spTgt spid="44"/>
                                        </p:tgtEl>
                                        <p:attrNameLst>
                                          <p:attrName>ppt_x</p:attrName>
                                        </p:attrNameLst>
                                      </p:cBhvr>
                                      <p:tavLst>
                                        <p:tav tm="0">
                                          <p:val>
                                            <p:strVal val="0-#ppt_w/2"/>
                                          </p:val>
                                        </p:tav>
                                        <p:tav tm="100000">
                                          <p:val>
                                            <p:strVal val="#ppt_x"/>
                                          </p:val>
                                        </p:tav>
                                      </p:tavLst>
                                    </p:anim>
                                    <p:anim calcmode="lin" valueType="num">
                                      <p:cBhvr additive="base">
                                        <p:cTn id="36" dur="500" fill="hold"/>
                                        <p:tgtEl>
                                          <p:spTgt spid="4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 calcmode="lin" valueType="num">
                                      <p:cBhvr additive="base">
                                        <p:cTn id="39"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4">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additive="base">
                                        <p:cTn id="43" dur="500" fill="hold"/>
                                        <p:tgtEl>
                                          <p:spTgt spid="48"/>
                                        </p:tgtEl>
                                        <p:attrNameLst>
                                          <p:attrName>ppt_x</p:attrName>
                                        </p:attrNameLst>
                                      </p:cBhvr>
                                      <p:tavLst>
                                        <p:tav tm="0">
                                          <p:val>
                                            <p:strVal val="0-#ppt_w/2"/>
                                          </p:val>
                                        </p:tav>
                                        <p:tav tm="100000">
                                          <p:val>
                                            <p:strVal val="#ppt_x"/>
                                          </p:val>
                                        </p:tav>
                                      </p:tavLst>
                                    </p:anim>
                                    <p:anim calcmode="lin" valueType="num">
                                      <p:cBhvr additive="base">
                                        <p:cTn id="44" dur="500" fill="hold"/>
                                        <p:tgtEl>
                                          <p:spTgt spid="48"/>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47"/>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additive="base">
                                        <p:cTn id="51" dur="500" fill="hold"/>
                                        <p:tgtEl>
                                          <p:spTgt spid="45"/>
                                        </p:tgtEl>
                                        <p:attrNameLst>
                                          <p:attrName>ppt_x</p:attrName>
                                        </p:attrNameLst>
                                      </p:cBhvr>
                                      <p:tavLst>
                                        <p:tav tm="0">
                                          <p:val>
                                            <p:strVal val="0-#ppt_w/2"/>
                                          </p:val>
                                        </p:tav>
                                        <p:tav tm="100000">
                                          <p:val>
                                            <p:strVal val="#ppt_x"/>
                                          </p:val>
                                        </p:tav>
                                      </p:tavLst>
                                    </p:anim>
                                    <p:anim calcmode="lin" valueType="num">
                                      <p:cBhvr additive="base">
                                        <p:cTn id="52" dur="500" fill="hold"/>
                                        <p:tgtEl>
                                          <p:spTgt spid="45"/>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500" fill="hold"/>
                                        <p:tgtEl>
                                          <p:spTgt spid="66"/>
                                        </p:tgtEl>
                                        <p:attrNameLst>
                                          <p:attrName>ppt_x</p:attrName>
                                        </p:attrNameLst>
                                      </p:cBhvr>
                                      <p:tavLst>
                                        <p:tav tm="0">
                                          <p:val>
                                            <p:strVal val="0-#ppt_w/2"/>
                                          </p:val>
                                        </p:tav>
                                        <p:tav tm="100000">
                                          <p:val>
                                            <p:strVal val="#ppt_x"/>
                                          </p:val>
                                        </p:tav>
                                      </p:tavLst>
                                    </p:anim>
                                    <p:anim calcmode="lin" valueType="num">
                                      <p:cBhvr additive="base">
                                        <p:cTn id="56"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90"/>
                                        </p:tgtEl>
                                        <p:attrNameLst>
                                          <p:attrName>style.visibility</p:attrName>
                                        </p:attrNameLst>
                                      </p:cBhvr>
                                      <p:to>
                                        <p:strVal val="visible"/>
                                      </p:to>
                                    </p:set>
                                    <p:anim calcmode="lin" valueType="num">
                                      <p:cBhvr additive="base">
                                        <p:cTn id="61" dur="500" fill="hold"/>
                                        <p:tgtEl>
                                          <p:spTgt spid="90"/>
                                        </p:tgtEl>
                                        <p:attrNameLst>
                                          <p:attrName>ppt_x</p:attrName>
                                        </p:attrNameLst>
                                      </p:cBhvr>
                                      <p:tavLst>
                                        <p:tav tm="0">
                                          <p:val>
                                            <p:strVal val="0-#ppt_w/2"/>
                                          </p:val>
                                        </p:tav>
                                        <p:tav tm="100000">
                                          <p:val>
                                            <p:strVal val="#ppt_x"/>
                                          </p:val>
                                        </p:tav>
                                      </p:tavLst>
                                    </p:anim>
                                    <p:anim calcmode="lin" valueType="num">
                                      <p:cBhvr additive="base">
                                        <p:cTn id="62" dur="500" fill="hold"/>
                                        <p:tgtEl>
                                          <p:spTgt spid="90"/>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91">
                                            <p:txEl>
                                              <p:pRg st="0" end="0"/>
                                            </p:txEl>
                                          </p:spTgt>
                                        </p:tgtEl>
                                        <p:attrNameLst>
                                          <p:attrName>style.visibility</p:attrName>
                                        </p:attrNameLst>
                                      </p:cBhvr>
                                      <p:to>
                                        <p:strVal val="visible"/>
                                      </p:to>
                                    </p:set>
                                    <p:anim calcmode="lin" valueType="num">
                                      <p:cBhvr additive="base">
                                        <p:cTn id="65" dur="500" fill="hold"/>
                                        <p:tgtEl>
                                          <p:spTgt spid="9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91">
                                            <p:txEl>
                                              <p:pRg st="1" end="1"/>
                                            </p:txEl>
                                          </p:spTgt>
                                        </p:tgtEl>
                                        <p:attrNameLst>
                                          <p:attrName>style.visibility</p:attrName>
                                        </p:attrNameLst>
                                      </p:cBhvr>
                                      <p:to>
                                        <p:strVal val="visible"/>
                                      </p:to>
                                    </p:set>
                                    <p:anim calcmode="lin" valueType="num">
                                      <p:cBhvr additive="base">
                                        <p:cTn id="71" dur="500" fill="hold"/>
                                        <p:tgtEl>
                                          <p:spTgt spid="91">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9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91">
                                            <p:txEl>
                                              <p:pRg st="2" end="2"/>
                                            </p:txEl>
                                          </p:spTgt>
                                        </p:tgtEl>
                                        <p:attrNameLst>
                                          <p:attrName>style.visibility</p:attrName>
                                        </p:attrNameLst>
                                      </p:cBhvr>
                                      <p:to>
                                        <p:strVal val="visible"/>
                                      </p:to>
                                    </p:set>
                                    <p:anim calcmode="lin" valueType="num">
                                      <p:cBhvr additive="base">
                                        <p:cTn id="77" dur="500" fill="hold"/>
                                        <p:tgtEl>
                                          <p:spTgt spid="91">
                                            <p:txEl>
                                              <p:pRg st="2" end="2"/>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91">
                                            <p:txEl>
                                              <p:pRg st="3" end="3"/>
                                            </p:txEl>
                                          </p:spTgt>
                                        </p:tgtEl>
                                        <p:attrNameLst>
                                          <p:attrName>style.visibility</p:attrName>
                                        </p:attrNameLst>
                                      </p:cBhvr>
                                      <p:to>
                                        <p:strVal val="visible"/>
                                      </p:to>
                                    </p:set>
                                    <p:anim calcmode="lin" valueType="num">
                                      <p:cBhvr additive="base">
                                        <p:cTn id="83" dur="500" fill="hold"/>
                                        <p:tgtEl>
                                          <p:spTgt spid="91">
                                            <p:txEl>
                                              <p:pRg st="3" end="3"/>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9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91">
                                            <p:txEl>
                                              <p:pRg st="4" end="4"/>
                                            </p:txEl>
                                          </p:spTgt>
                                        </p:tgtEl>
                                        <p:attrNameLst>
                                          <p:attrName>style.visibility</p:attrName>
                                        </p:attrNameLst>
                                      </p:cBhvr>
                                      <p:to>
                                        <p:strVal val="visible"/>
                                      </p:to>
                                    </p:set>
                                    <p:anim calcmode="lin" valueType="num">
                                      <p:cBhvr additive="base">
                                        <p:cTn id="89" dur="500" fill="hold"/>
                                        <p:tgtEl>
                                          <p:spTgt spid="91">
                                            <p:txEl>
                                              <p:pRg st="4" end="4"/>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9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91">
                                            <p:txEl>
                                              <p:pRg st="5" end="5"/>
                                            </p:txEl>
                                          </p:spTgt>
                                        </p:tgtEl>
                                        <p:attrNameLst>
                                          <p:attrName>style.visibility</p:attrName>
                                        </p:attrNameLst>
                                      </p:cBhvr>
                                      <p:to>
                                        <p:strVal val="visible"/>
                                      </p:to>
                                    </p:set>
                                    <p:anim calcmode="lin" valueType="num">
                                      <p:cBhvr additive="base">
                                        <p:cTn id="95" dur="500" fill="hold"/>
                                        <p:tgtEl>
                                          <p:spTgt spid="91">
                                            <p:txEl>
                                              <p:pRg st="5" end="5"/>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9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91">
                                            <p:txEl>
                                              <p:pRg st="6" end="6"/>
                                            </p:txEl>
                                          </p:spTgt>
                                        </p:tgtEl>
                                        <p:attrNameLst>
                                          <p:attrName>style.visibility</p:attrName>
                                        </p:attrNameLst>
                                      </p:cBhvr>
                                      <p:to>
                                        <p:strVal val="visible"/>
                                      </p:to>
                                    </p:set>
                                    <p:anim calcmode="lin" valueType="num">
                                      <p:cBhvr additive="base">
                                        <p:cTn id="101" dur="500" fill="hold"/>
                                        <p:tgtEl>
                                          <p:spTgt spid="91">
                                            <p:txEl>
                                              <p:pRg st="6" end="6"/>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91">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44" grpId="0" animBg="1"/>
      <p:bldP spid="45" grpId="0" animBg="1"/>
      <p:bldP spid="90" grpId="0" animBg="1"/>
      <p:bldP spid="47" grpId="0" animBg="1"/>
      <p:bldP spid="47" grpId="1" animBg="1"/>
      <p:bldP spid="48" grpId="0" animBg="1"/>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Sum</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a:t>
            </a:r>
            <a:r>
              <a:rPr lang="en-CA" altLang="en-US" sz="2400" dirty="0">
                <a:solidFill>
                  <a:srgbClr val="FFC000"/>
                </a:solidFill>
              </a:rPr>
              <a:t>1+2+3+…+</a:t>
            </a:r>
            <a:r>
              <a:rPr lang="en-CA" altLang="en-US" sz="2400" dirty="0" err="1">
                <a:solidFill>
                  <a:srgbClr val="FFC000"/>
                </a:solidFill>
              </a:rPr>
              <a:t>i</a:t>
            </a:r>
            <a:r>
              <a:rPr lang="en-CA" altLang="en-US" sz="2400" dirty="0">
                <a:solidFill>
                  <a:srgbClr val="FFC000"/>
                </a:solidFill>
              </a:rPr>
              <a:t> = ½ </a:t>
            </a:r>
            <a:r>
              <a:rPr lang="en-CA" altLang="en-US" sz="2400" dirty="0" err="1">
                <a:solidFill>
                  <a:srgbClr val="FFC000"/>
                </a:solidFill>
              </a:rPr>
              <a:t>i</a:t>
            </a:r>
            <a:r>
              <a:rPr lang="en-CA" altLang="en-US" sz="2400" dirty="0">
                <a:solidFill>
                  <a:srgbClr val="FFC000"/>
                </a:solidFill>
              </a:rPr>
              <a:t>(i+1)</a:t>
            </a:r>
            <a:r>
              <a:rPr lang="en-CA" altLang="en-US" sz="2400" dirty="0">
                <a:solidFill>
                  <a:srgbClr val="FFFFFF"/>
                </a:solidFill>
              </a:rPr>
              <a:t>”</a:t>
            </a:r>
          </a:p>
        </p:txBody>
      </p:sp>
      <p:grpSp>
        <p:nvGrpSpPr>
          <p:cNvPr id="49" name="Group 26">
            <a:extLst>
              <a:ext uri="{FF2B5EF4-FFF2-40B4-BE49-F238E27FC236}">
                <a16:creationId xmlns:a16="http://schemas.microsoft.com/office/drawing/2014/main" id="{890B59A4-4E9D-4955-A7FE-6E45F289A7A1}"/>
              </a:ext>
            </a:extLst>
          </p:cNvPr>
          <p:cNvGrpSpPr>
            <a:grpSpLocks/>
          </p:cNvGrpSpPr>
          <p:nvPr/>
        </p:nvGrpSpPr>
        <p:grpSpPr bwMode="auto">
          <a:xfrm flipH="1">
            <a:off x="261807" y="2471723"/>
            <a:ext cx="545267" cy="957277"/>
            <a:chOff x="2308" y="1513"/>
            <a:chExt cx="1162" cy="2570"/>
          </a:xfrm>
        </p:grpSpPr>
        <p:grpSp>
          <p:nvGrpSpPr>
            <p:cNvPr id="50" name="Group 27">
              <a:extLst>
                <a:ext uri="{FF2B5EF4-FFF2-40B4-BE49-F238E27FC236}">
                  <a16:creationId xmlns:a16="http://schemas.microsoft.com/office/drawing/2014/main" id="{D04FF378-B26D-4F27-93B5-DA243ACFDB53}"/>
                </a:ext>
              </a:extLst>
            </p:cNvPr>
            <p:cNvGrpSpPr>
              <a:grpSpLocks/>
            </p:cNvGrpSpPr>
            <p:nvPr/>
          </p:nvGrpSpPr>
          <p:grpSpPr bwMode="auto">
            <a:xfrm>
              <a:off x="2308" y="1740"/>
              <a:ext cx="957" cy="2343"/>
              <a:chOff x="2308" y="1740"/>
              <a:chExt cx="957" cy="2343"/>
            </a:xfrm>
          </p:grpSpPr>
          <p:sp>
            <p:nvSpPr>
              <p:cNvPr id="59" name="Freeform 28">
                <a:extLst>
                  <a:ext uri="{FF2B5EF4-FFF2-40B4-BE49-F238E27FC236}">
                    <a16:creationId xmlns:a16="http://schemas.microsoft.com/office/drawing/2014/main" id="{EE300157-B9F3-45EF-BD57-7350111C408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9">
                <a:extLst>
                  <a:ext uri="{FF2B5EF4-FFF2-40B4-BE49-F238E27FC236}">
                    <a16:creationId xmlns:a16="http://schemas.microsoft.com/office/drawing/2014/main" id="{9293BBCF-F9D6-4014-A9E8-E1978E2EFCD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0">
                <a:extLst>
                  <a:ext uri="{FF2B5EF4-FFF2-40B4-BE49-F238E27FC236}">
                    <a16:creationId xmlns:a16="http://schemas.microsoft.com/office/drawing/2014/main" id="{349D7BAA-1D73-4279-8EDA-C7F6051C8B7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1">
                <a:extLst>
                  <a:ext uri="{FF2B5EF4-FFF2-40B4-BE49-F238E27FC236}">
                    <a16:creationId xmlns:a16="http://schemas.microsoft.com/office/drawing/2014/main" id="{8FF4B1FF-B613-48D9-BE22-E9E71035BD2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2">
                <a:extLst>
                  <a:ext uri="{FF2B5EF4-FFF2-40B4-BE49-F238E27FC236}">
                    <a16:creationId xmlns:a16="http://schemas.microsoft.com/office/drawing/2014/main" id="{896CE528-6809-4361-B2A3-DE73604DF49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3">
                <a:extLst>
                  <a:ext uri="{FF2B5EF4-FFF2-40B4-BE49-F238E27FC236}">
                    <a16:creationId xmlns:a16="http://schemas.microsoft.com/office/drawing/2014/main" id="{309B7038-73CE-4921-8CE9-16EE5F957E8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 name="Freeform 34">
              <a:extLst>
                <a:ext uri="{FF2B5EF4-FFF2-40B4-BE49-F238E27FC236}">
                  <a16:creationId xmlns:a16="http://schemas.microsoft.com/office/drawing/2014/main" id="{D1C2876B-35AD-4A07-917D-90D6E058CDCD}"/>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5">
              <a:extLst>
                <a:ext uri="{FF2B5EF4-FFF2-40B4-BE49-F238E27FC236}">
                  <a16:creationId xmlns:a16="http://schemas.microsoft.com/office/drawing/2014/main" id="{6DFF4FF1-C4F3-4BB1-83EC-B8DDCA865F8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Oval 36">
              <a:extLst>
                <a:ext uri="{FF2B5EF4-FFF2-40B4-BE49-F238E27FC236}">
                  <a16:creationId xmlns:a16="http://schemas.microsoft.com/office/drawing/2014/main" id="{6030530A-550F-46C1-A005-A40A33433FB3}"/>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4" name="Oval 37">
              <a:extLst>
                <a:ext uri="{FF2B5EF4-FFF2-40B4-BE49-F238E27FC236}">
                  <a16:creationId xmlns:a16="http://schemas.microsoft.com/office/drawing/2014/main" id="{99A42038-D381-448F-B46C-4F420C26D4AB}"/>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5" name="Oval 38">
              <a:extLst>
                <a:ext uri="{FF2B5EF4-FFF2-40B4-BE49-F238E27FC236}">
                  <a16:creationId xmlns:a16="http://schemas.microsoft.com/office/drawing/2014/main" id="{27749939-09F3-4F92-9529-4EEDEE7C67C8}"/>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7" name="Oval 39">
              <a:extLst>
                <a:ext uri="{FF2B5EF4-FFF2-40B4-BE49-F238E27FC236}">
                  <a16:creationId xmlns:a16="http://schemas.microsoft.com/office/drawing/2014/main" id="{C14D9C63-D6ED-4038-BBD9-8269D7A3D214}"/>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8" name="Oval 40">
              <a:extLst>
                <a:ext uri="{FF2B5EF4-FFF2-40B4-BE49-F238E27FC236}">
                  <a16:creationId xmlns:a16="http://schemas.microsoft.com/office/drawing/2014/main" id="{397CF2FB-3BA7-4721-8B43-6D5EDDDC2B4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0" name="AutoShape 55">
            <a:extLst>
              <a:ext uri="{FF2B5EF4-FFF2-40B4-BE49-F238E27FC236}">
                <a16:creationId xmlns:a16="http://schemas.microsoft.com/office/drawing/2014/main" id="{3A9458F5-9993-47ED-8771-D01C83A191C7}"/>
              </a:ext>
            </a:extLst>
          </p:cNvPr>
          <p:cNvSpPr>
            <a:spLocks noChangeArrowheads="1"/>
          </p:cNvSpPr>
          <p:nvPr/>
        </p:nvSpPr>
        <p:spPr bwMode="auto">
          <a:xfrm>
            <a:off x="2133600" y="2343182"/>
            <a:ext cx="5286376" cy="1314418"/>
          </a:xfrm>
          <a:prstGeom prst="wedgeRoundRectCallout">
            <a:avLst>
              <a:gd name="adj1" fmla="val -54089"/>
              <a:gd name="adj2" fmla="val 1748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Hence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p>
          <a:p>
            <a:pPr indent="-285750">
              <a:spcBef>
                <a:spcPts val="0"/>
              </a:spcBef>
              <a:buNone/>
              <a:defRPr/>
            </a:pPr>
            <a:r>
              <a:rPr lang="en-CA" altLang="en-US" sz="2400" dirty="0">
                <a:cs typeface="Times New Roman" panose="02020603050405020304" pitchFamily="18" charset="0"/>
                <a:sym typeface="Symbol" panose="05050102010706020507" pitchFamily="18" charset="2"/>
              </a:rPr>
              <a:t>And hence </a:t>
            </a:r>
          </a:p>
          <a:p>
            <a:pPr indent="-285750">
              <a:spcBef>
                <a:spcPts val="0"/>
              </a:spcBef>
              <a:buNone/>
              <a:defRPr/>
            </a:pPr>
            <a:r>
              <a:rPr lang="en-CA" altLang="en-US" sz="2400" dirty="0">
                <a:cs typeface="Times New Roman" panose="02020603050405020304" pitchFamily="18" charset="0"/>
                <a:sym typeface="Symbol" panose="05050102010706020507" pitchFamily="18" charset="2"/>
              </a:rPr>
              <a:t>   “By way of induction,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96837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 calcmode="lin" valueType="num">
                                      <p:cBhvr additive="base">
                                        <p:cTn id="17"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0">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0">
                                            <p:txEl>
                                              <p:pRg st="1" end="1"/>
                                            </p:txEl>
                                          </p:spTgt>
                                        </p:tgtEl>
                                        <p:attrNameLst>
                                          <p:attrName>style.visibility</p:attrName>
                                        </p:attrNameLst>
                                      </p:cBhvr>
                                      <p:to>
                                        <p:strVal val="visible"/>
                                      </p:to>
                                    </p:set>
                                    <p:anim calcmode="lin" valueType="num">
                                      <p:cBhvr additive="base">
                                        <p:cTn id="21"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Same </a:t>
            </a:r>
            <a:r>
              <a:rPr lang="en-US" altLang="en-US" sz="4400" dirty="0">
                <a:solidFill>
                  <a:srgbClr val="FFFF00"/>
                </a:solidFill>
              </a:rPr>
              <a:t>C</a:t>
            </a:r>
            <a:r>
              <a:rPr kumimoji="0" lang="en-US" altLang="en-US" sz="44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olor</a:t>
            </a:r>
            <a:endPar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chemeClr val="tx2"/>
                </a:solidFill>
              </a:rPr>
              <a:t>Prove: </a:t>
            </a:r>
            <a:r>
              <a:rPr lang="en-CA" altLang="en-US" sz="2400" dirty="0"/>
              <a:t>All elephants in a given room are the same colour.</a:t>
            </a:r>
          </a:p>
          <a:p>
            <a:pPr algn="l" eaLnBrk="1" hangingPunct="1">
              <a:defRPr/>
            </a:pPr>
            <a:r>
              <a:rPr lang="en-CA" altLang="en-US" sz="2400" dirty="0">
                <a:solidFill>
                  <a:schemeClr val="tx2"/>
                </a:solidFill>
              </a:rPr>
              <a:t>Induction Hypothesis:</a:t>
            </a:r>
            <a:r>
              <a:rPr lang="en-CA" altLang="en-US" sz="2400" dirty="0">
                <a:solidFill>
                  <a:srgbClr val="FFFFFF"/>
                </a:solidFill>
              </a:rPr>
              <a: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rPr>
              <a:t>“</a:t>
            </a:r>
            <a:r>
              <a:rPr lang="en-CA" altLang="en-US" sz="2400" dirty="0"/>
              <a:t>… with</a:t>
            </a:r>
            <a:r>
              <a:rPr lang="en-CA" altLang="en-US" sz="2400" dirty="0">
                <a:solidFill>
                  <a:srgbClr val="FFC000"/>
                </a:solidFill>
              </a:rPr>
              <a:t> </a:t>
            </a:r>
            <a:r>
              <a:rPr lang="en-CA" altLang="en-US" sz="2400" dirty="0" err="1">
                <a:solidFill>
                  <a:srgbClr val="FFC000"/>
                </a:solidFill>
              </a:rPr>
              <a:t>i</a:t>
            </a:r>
            <a:r>
              <a:rPr lang="en-CA" altLang="en-US" sz="2400" dirty="0"/>
              <a:t> elephants</a:t>
            </a:r>
            <a:r>
              <a:rPr lang="en-CA" altLang="en-US" sz="2400" dirty="0">
                <a:solidFill>
                  <a:srgbClr val="FFC000"/>
                </a:solidFill>
              </a:rPr>
              <a:t>”</a:t>
            </a:r>
          </a:p>
        </p:txBody>
      </p:sp>
      <p:grpSp>
        <p:nvGrpSpPr>
          <p:cNvPr id="2" name="Group 26">
            <a:extLst>
              <a:ext uri="{FF2B5EF4-FFF2-40B4-BE49-F238E27FC236}">
                <a16:creationId xmlns:a16="http://schemas.microsoft.com/office/drawing/2014/main" id="{3F04105E-F869-3EC7-6C75-5027F042F1FB}"/>
              </a:ext>
            </a:extLst>
          </p:cNvPr>
          <p:cNvGrpSpPr>
            <a:grpSpLocks/>
          </p:cNvGrpSpPr>
          <p:nvPr/>
        </p:nvGrpSpPr>
        <p:grpSpPr bwMode="auto">
          <a:xfrm flipH="1">
            <a:off x="261807" y="2471723"/>
            <a:ext cx="545267" cy="957277"/>
            <a:chOff x="2308" y="1513"/>
            <a:chExt cx="1162" cy="2570"/>
          </a:xfrm>
        </p:grpSpPr>
        <p:grpSp>
          <p:nvGrpSpPr>
            <p:cNvPr id="3" name="Group 27">
              <a:extLst>
                <a:ext uri="{FF2B5EF4-FFF2-40B4-BE49-F238E27FC236}">
                  <a16:creationId xmlns:a16="http://schemas.microsoft.com/office/drawing/2014/main" id="{86ADC37E-9F46-0DD9-9480-0F800B23643E}"/>
                </a:ext>
              </a:extLst>
            </p:cNvPr>
            <p:cNvGrpSpPr>
              <a:grpSpLocks/>
            </p:cNvGrpSpPr>
            <p:nvPr/>
          </p:nvGrpSpPr>
          <p:grpSpPr bwMode="auto">
            <a:xfrm>
              <a:off x="2308" y="1740"/>
              <a:ext cx="957" cy="2343"/>
              <a:chOff x="2308" y="1740"/>
              <a:chExt cx="957" cy="2343"/>
            </a:xfrm>
          </p:grpSpPr>
          <p:sp>
            <p:nvSpPr>
              <p:cNvPr id="11" name="Freeform 28">
                <a:extLst>
                  <a:ext uri="{FF2B5EF4-FFF2-40B4-BE49-F238E27FC236}">
                    <a16:creationId xmlns:a16="http://schemas.microsoft.com/office/drawing/2014/main" id="{A9650061-F6F0-E4D5-E51F-9F014E086CB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9">
                <a:extLst>
                  <a:ext uri="{FF2B5EF4-FFF2-40B4-BE49-F238E27FC236}">
                    <a16:creationId xmlns:a16="http://schemas.microsoft.com/office/drawing/2014/main" id="{A52488E2-A806-AC6E-6440-5F8C710F04A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0">
                <a:extLst>
                  <a:ext uri="{FF2B5EF4-FFF2-40B4-BE49-F238E27FC236}">
                    <a16:creationId xmlns:a16="http://schemas.microsoft.com/office/drawing/2014/main" id="{69A6B9D7-9A5D-5F4B-45F5-61ADF8697AF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1">
                <a:extLst>
                  <a:ext uri="{FF2B5EF4-FFF2-40B4-BE49-F238E27FC236}">
                    <a16:creationId xmlns:a16="http://schemas.microsoft.com/office/drawing/2014/main" id="{2B50A82E-DFDA-36C1-A98D-061A1BC9D00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32">
                <a:extLst>
                  <a:ext uri="{FF2B5EF4-FFF2-40B4-BE49-F238E27FC236}">
                    <a16:creationId xmlns:a16="http://schemas.microsoft.com/office/drawing/2014/main" id="{E3A1D42A-6360-ACC8-D94E-AD507EE843B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3">
                <a:extLst>
                  <a:ext uri="{FF2B5EF4-FFF2-40B4-BE49-F238E27FC236}">
                    <a16:creationId xmlns:a16="http://schemas.microsoft.com/office/drawing/2014/main" id="{E8894FAB-6E86-D83C-B026-E9D61D3C943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 name="Freeform 34">
              <a:extLst>
                <a:ext uri="{FF2B5EF4-FFF2-40B4-BE49-F238E27FC236}">
                  <a16:creationId xmlns:a16="http://schemas.microsoft.com/office/drawing/2014/main" id="{FC5E71F5-FD38-2422-A5FE-C99FF18D23F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5">
              <a:extLst>
                <a:ext uri="{FF2B5EF4-FFF2-40B4-BE49-F238E27FC236}">
                  <a16:creationId xmlns:a16="http://schemas.microsoft.com/office/drawing/2014/main" id="{7677D63B-7952-B377-2E8A-AD966A22CE0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Oval 36">
              <a:extLst>
                <a:ext uri="{FF2B5EF4-FFF2-40B4-BE49-F238E27FC236}">
                  <a16:creationId xmlns:a16="http://schemas.microsoft.com/office/drawing/2014/main" id="{1B2302F0-9AC1-8F4D-ABFA-DB38A058EDC6}"/>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7" name="Oval 37">
              <a:extLst>
                <a:ext uri="{FF2B5EF4-FFF2-40B4-BE49-F238E27FC236}">
                  <a16:creationId xmlns:a16="http://schemas.microsoft.com/office/drawing/2014/main" id="{6CCD1A65-0176-8686-8F41-8CA4866E6AB7}"/>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 name="Oval 38">
              <a:extLst>
                <a:ext uri="{FF2B5EF4-FFF2-40B4-BE49-F238E27FC236}">
                  <a16:creationId xmlns:a16="http://schemas.microsoft.com/office/drawing/2014/main" id="{AB25AAEF-20E3-C1FB-8494-E454CD16131F}"/>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 name="Oval 39">
              <a:extLst>
                <a:ext uri="{FF2B5EF4-FFF2-40B4-BE49-F238E27FC236}">
                  <a16:creationId xmlns:a16="http://schemas.microsoft.com/office/drawing/2014/main" id="{0E8A466B-2000-C8C9-8D95-C87A469797D0}"/>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40">
              <a:extLst>
                <a:ext uri="{FF2B5EF4-FFF2-40B4-BE49-F238E27FC236}">
                  <a16:creationId xmlns:a16="http://schemas.microsoft.com/office/drawing/2014/main" id="{C92916B4-2EE8-AA0A-FD57-CD39213C863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20" name="Oval 19">
            <a:extLst>
              <a:ext uri="{FF2B5EF4-FFF2-40B4-BE49-F238E27FC236}">
                <a16:creationId xmlns:a16="http://schemas.microsoft.com/office/drawing/2014/main" id="{E8BFEEF6-61BB-8798-E797-1D75407783FE}"/>
              </a:ext>
            </a:extLst>
          </p:cNvPr>
          <p:cNvSpPr/>
          <p:nvPr/>
        </p:nvSpPr>
        <p:spPr bwMode="auto">
          <a:xfrm>
            <a:off x="768974" y="1003301"/>
            <a:ext cx="564526" cy="457200"/>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5" name="AutoShape 55">
            <a:extLst>
              <a:ext uri="{FF2B5EF4-FFF2-40B4-BE49-F238E27FC236}">
                <a16:creationId xmlns:a16="http://schemas.microsoft.com/office/drawing/2014/main" id="{4B9A4AE5-135B-73AC-725A-8EE1E60C8A8F}"/>
              </a:ext>
            </a:extLst>
          </p:cNvPr>
          <p:cNvSpPr>
            <a:spLocks noChangeArrowheads="1"/>
          </p:cNvSpPr>
          <p:nvPr/>
        </p:nvSpPr>
        <p:spPr bwMode="auto">
          <a:xfrm>
            <a:off x="2209800" y="2286000"/>
            <a:ext cx="1692305" cy="597741"/>
          </a:xfrm>
          <a:prstGeom prst="wedgeRoundRectCallout">
            <a:avLst>
              <a:gd name="adj1" fmla="val -54109"/>
              <a:gd name="adj2" fmla="val 82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Prove </a:t>
            </a:r>
            <a:r>
              <a:rPr lang="en-CA" altLang="en-US" sz="2400" dirty="0">
                <a:solidFill>
                  <a:srgbClr val="FFC000"/>
                </a:solidFill>
                <a:sym typeface="Symbol" panose="05050102010706020507" pitchFamily="18" charset="2"/>
              </a:rPr>
              <a:t>S(1)</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grpSp>
        <p:nvGrpSpPr>
          <p:cNvPr id="37" name="Group 29">
            <a:extLst>
              <a:ext uri="{FF2B5EF4-FFF2-40B4-BE49-F238E27FC236}">
                <a16:creationId xmlns:a16="http://schemas.microsoft.com/office/drawing/2014/main" id="{459576E0-18AB-A9BA-0199-28D06D4ADB8A}"/>
              </a:ext>
            </a:extLst>
          </p:cNvPr>
          <p:cNvGrpSpPr>
            <a:grpSpLocks/>
          </p:cNvGrpSpPr>
          <p:nvPr/>
        </p:nvGrpSpPr>
        <p:grpSpPr bwMode="auto">
          <a:xfrm>
            <a:off x="101585" y="5089807"/>
            <a:ext cx="917591" cy="929993"/>
            <a:chOff x="2065" y="1551"/>
            <a:chExt cx="1628" cy="1988"/>
          </a:xfrm>
        </p:grpSpPr>
        <p:sp>
          <p:nvSpPr>
            <p:cNvPr id="38" name="Freeform 30">
              <a:extLst>
                <a:ext uri="{FF2B5EF4-FFF2-40B4-BE49-F238E27FC236}">
                  <a16:creationId xmlns:a16="http://schemas.microsoft.com/office/drawing/2014/main" id="{B4AEFDD4-520B-1951-E93B-F9D2EEE4673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1">
              <a:extLst>
                <a:ext uri="{FF2B5EF4-FFF2-40B4-BE49-F238E27FC236}">
                  <a16:creationId xmlns:a16="http://schemas.microsoft.com/office/drawing/2014/main" id="{046F0255-9285-AAF4-1211-7995AFAB9C5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32">
              <a:extLst>
                <a:ext uri="{FF2B5EF4-FFF2-40B4-BE49-F238E27FC236}">
                  <a16:creationId xmlns:a16="http://schemas.microsoft.com/office/drawing/2014/main" id="{C8E9346F-EC95-DD09-A177-5F524A45210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3">
              <a:extLst>
                <a:ext uri="{FF2B5EF4-FFF2-40B4-BE49-F238E27FC236}">
                  <a16:creationId xmlns:a16="http://schemas.microsoft.com/office/drawing/2014/main" id="{6A24F94F-11F8-5EC5-F553-B4E2197D4A6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4">
              <a:extLst>
                <a:ext uri="{FF2B5EF4-FFF2-40B4-BE49-F238E27FC236}">
                  <a16:creationId xmlns:a16="http://schemas.microsoft.com/office/drawing/2014/main" id="{456B3538-BB95-9D3E-8A91-A9EDF6EA2AE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5">
              <a:extLst>
                <a:ext uri="{FF2B5EF4-FFF2-40B4-BE49-F238E27FC236}">
                  <a16:creationId xmlns:a16="http://schemas.microsoft.com/office/drawing/2014/main" id="{8985DB08-A0D0-60B6-5136-6542454CB4A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6">
              <a:extLst>
                <a:ext uri="{FF2B5EF4-FFF2-40B4-BE49-F238E27FC236}">
                  <a16:creationId xmlns:a16="http://schemas.microsoft.com/office/drawing/2014/main" id="{54000CC2-C477-630B-BB56-8F066378674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7">
              <a:extLst>
                <a:ext uri="{FF2B5EF4-FFF2-40B4-BE49-F238E27FC236}">
                  <a16:creationId xmlns:a16="http://schemas.microsoft.com/office/drawing/2014/main" id="{D0EBB0EB-6360-4D1B-F964-636DFFC6B59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8">
              <a:extLst>
                <a:ext uri="{FF2B5EF4-FFF2-40B4-BE49-F238E27FC236}">
                  <a16:creationId xmlns:a16="http://schemas.microsoft.com/office/drawing/2014/main" id="{319E8EFD-2A0D-04F0-9120-C58A10F0643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9">
              <a:extLst>
                <a:ext uri="{FF2B5EF4-FFF2-40B4-BE49-F238E27FC236}">
                  <a16:creationId xmlns:a16="http://schemas.microsoft.com/office/drawing/2014/main" id="{5FD63197-EFC0-5989-A8A6-15676008AAA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0">
              <a:extLst>
                <a:ext uri="{FF2B5EF4-FFF2-40B4-BE49-F238E27FC236}">
                  <a16:creationId xmlns:a16="http://schemas.microsoft.com/office/drawing/2014/main" id="{D25B9E97-D13D-CC08-7B33-5EC1E4D8771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1">
              <a:extLst>
                <a:ext uri="{FF2B5EF4-FFF2-40B4-BE49-F238E27FC236}">
                  <a16:creationId xmlns:a16="http://schemas.microsoft.com/office/drawing/2014/main" id="{76EAB47A-C05C-F546-045F-F5F3142D9E2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2">
              <a:extLst>
                <a:ext uri="{FF2B5EF4-FFF2-40B4-BE49-F238E27FC236}">
                  <a16:creationId xmlns:a16="http://schemas.microsoft.com/office/drawing/2014/main" id="{FF64DA47-D2EC-7519-882C-3EFE81CCBCA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3">
              <a:extLst>
                <a:ext uri="{FF2B5EF4-FFF2-40B4-BE49-F238E27FC236}">
                  <a16:creationId xmlns:a16="http://schemas.microsoft.com/office/drawing/2014/main" id="{36FBAF2C-19FD-8EBA-1607-A63F928C512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4">
              <a:extLst>
                <a:ext uri="{FF2B5EF4-FFF2-40B4-BE49-F238E27FC236}">
                  <a16:creationId xmlns:a16="http://schemas.microsoft.com/office/drawing/2014/main" id="{8F1FA6EA-BE5E-5866-EABE-03138B408EF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45">
              <a:extLst>
                <a:ext uri="{FF2B5EF4-FFF2-40B4-BE49-F238E27FC236}">
                  <a16:creationId xmlns:a16="http://schemas.microsoft.com/office/drawing/2014/main" id="{9699953A-860E-D6C0-42F6-14BA3FC51B6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6">
              <a:extLst>
                <a:ext uri="{FF2B5EF4-FFF2-40B4-BE49-F238E27FC236}">
                  <a16:creationId xmlns:a16="http://schemas.microsoft.com/office/drawing/2014/main" id="{04937922-81E4-97C7-2928-71B46B6287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7" name="AutoShape 35">
            <a:extLst>
              <a:ext uri="{FF2B5EF4-FFF2-40B4-BE49-F238E27FC236}">
                <a16:creationId xmlns:a16="http://schemas.microsoft.com/office/drawing/2014/main" id="{72AC02AE-1597-F919-7779-576EAC8EBD0E}"/>
              </a:ext>
            </a:extLst>
          </p:cNvPr>
          <p:cNvSpPr>
            <a:spLocks noChangeArrowheads="1"/>
          </p:cNvSpPr>
          <p:nvPr/>
        </p:nvSpPr>
        <p:spPr bwMode="auto">
          <a:xfrm>
            <a:off x="431591" y="4204771"/>
            <a:ext cx="1839191" cy="604822"/>
          </a:xfrm>
          <a:prstGeom prst="wedgeRoundRectCallout">
            <a:avLst>
              <a:gd name="adj1" fmla="val -33989"/>
              <a:gd name="adj2" fmla="val 8068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Same color</a:t>
            </a:r>
          </a:p>
        </p:txBody>
      </p:sp>
      <p:pic>
        <p:nvPicPr>
          <p:cNvPr id="58" name="Picture 2" descr="Recreation room - Wikipedia">
            <a:extLst>
              <a:ext uri="{FF2B5EF4-FFF2-40B4-BE49-F238E27FC236}">
                <a16:creationId xmlns:a16="http://schemas.microsoft.com/office/drawing/2014/main" id="{020463CC-8AFD-72F5-4AE3-654EE783A4AF}"/>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9676" t="-934" r="-1" b="1"/>
          <a:stretch/>
        </p:blipFill>
        <p:spPr bwMode="auto">
          <a:xfrm>
            <a:off x="2895600" y="2965571"/>
            <a:ext cx="3810000" cy="3663829"/>
          </a:xfrm>
          <a:prstGeom prst="rect">
            <a:avLst/>
          </a:prstGeom>
          <a:noFill/>
          <a:extLst>
            <a:ext uri="{909E8E84-426E-40DD-AFC4-6F175D3DCCD1}">
              <a14:hiddenFill xmlns:a14="http://schemas.microsoft.com/office/drawing/2010/main">
                <a:solidFill>
                  <a:srgbClr val="FFFFFF"/>
                </a:solidFill>
              </a14:hiddenFill>
            </a:ext>
          </a:extLst>
        </p:spPr>
      </p:pic>
      <p:sp>
        <p:nvSpPr>
          <p:cNvPr id="59" name="Oval 58">
            <a:extLst>
              <a:ext uri="{FF2B5EF4-FFF2-40B4-BE49-F238E27FC236}">
                <a16:creationId xmlns:a16="http://schemas.microsoft.com/office/drawing/2014/main" id="{3810E040-CA68-9C51-DF9D-F9A4A45C01F6}"/>
              </a:ext>
            </a:extLst>
          </p:cNvPr>
          <p:cNvSpPr/>
          <p:nvPr/>
        </p:nvSpPr>
        <p:spPr bwMode="auto">
          <a:xfrm>
            <a:off x="3538483" y="3970417"/>
            <a:ext cx="2785918" cy="2133600"/>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pic>
        <p:nvPicPr>
          <p:cNvPr id="61" name="Picture 2" descr="Pink Elephant From Wizardi - Diamond Painting - Kits - Casa Cenina">
            <a:extLst>
              <a:ext uri="{FF2B5EF4-FFF2-40B4-BE49-F238E27FC236}">
                <a16:creationId xmlns:a16="http://schemas.microsoft.com/office/drawing/2014/main" id="{F438F77B-0BDC-6896-EA77-7FF2265A8B8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1555" t="13778" r="18000" b="11556"/>
          <a:stretch/>
        </p:blipFill>
        <p:spPr bwMode="auto">
          <a:xfrm>
            <a:off x="4411980" y="4456260"/>
            <a:ext cx="777240" cy="960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4475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0">
                                            <p:txEl>
                                              <p:pRg st="0" end="0"/>
                                            </p:txEl>
                                          </p:spTgt>
                                        </p:tgtEl>
                                        <p:attrNameLst>
                                          <p:attrName>style.visibility</p:attrName>
                                        </p:attrNameLst>
                                      </p:cBhvr>
                                      <p:to>
                                        <p:strVal val="visible"/>
                                      </p:to>
                                    </p:set>
                                    <p:anim calcmode="lin" valueType="num">
                                      <p:cBhvr additive="base">
                                        <p:cTn id="11"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0">
                                            <p:txEl>
                                              <p:pRg st="1" end="1"/>
                                            </p:txEl>
                                          </p:spTgt>
                                        </p:tgtEl>
                                        <p:attrNameLst>
                                          <p:attrName>style.visibility</p:attrName>
                                        </p:attrNameLst>
                                      </p:cBhvr>
                                      <p:to>
                                        <p:strVal val="visible"/>
                                      </p:to>
                                    </p:set>
                                    <p:anim calcmode="lin" valueType="num">
                                      <p:cBhvr additive="base">
                                        <p:cTn id="17"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500" fill="hold"/>
                                        <p:tgtEl>
                                          <p:spTgt spid="35"/>
                                        </p:tgtEl>
                                        <p:attrNameLst>
                                          <p:attrName>ppt_x</p:attrName>
                                        </p:attrNameLst>
                                      </p:cBhvr>
                                      <p:tavLst>
                                        <p:tav tm="0">
                                          <p:val>
                                            <p:strVal val="0-#ppt_w/2"/>
                                          </p:val>
                                        </p:tav>
                                        <p:tav tm="100000">
                                          <p:val>
                                            <p:strVal val="#ppt_x"/>
                                          </p:val>
                                        </p:tav>
                                      </p:tavLst>
                                    </p:anim>
                                    <p:anim calcmode="lin" valueType="num">
                                      <p:cBhvr additive="base">
                                        <p:cTn id="24" dur="500" fill="hold"/>
                                        <p:tgtEl>
                                          <p:spTgt spid="35"/>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additive="base">
                                        <p:cTn id="33" dur="500" fill="hold"/>
                                        <p:tgtEl>
                                          <p:spTgt spid="37"/>
                                        </p:tgtEl>
                                        <p:attrNameLst>
                                          <p:attrName>ppt_x</p:attrName>
                                        </p:attrNameLst>
                                      </p:cBhvr>
                                      <p:tavLst>
                                        <p:tav tm="0">
                                          <p:val>
                                            <p:strVal val="0-#ppt_w/2"/>
                                          </p:val>
                                        </p:tav>
                                        <p:tav tm="100000">
                                          <p:val>
                                            <p:strVal val="#ppt_x"/>
                                          </p:val>
                                        </p:tav>
                                      </p:tavLst>
                                    </p:anim>
                                    <p:anim calcmode="lin" valueType="num">
                                      <p:cBhvr additive="base">
                                        <p:cTn id="34" dur="500" fill="hold"/>
                                        <p:tgtEl>
                                          <p:spTgt spid="37"/>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fill="hold"/>
                                        <p:tgtEl>
                                          <p:spTgt spid="57"/>
                                        </p:tgtEl>
                                        <p:attrNameLst>
                                          <p:attrName>ppt_x</p:attrName>
                                        </p:attrNameLst>
                                      </p:cBhvr>
                                      <p:tavLst>
                                        <p:tav tm="0">
                                          <p:val>
                                            <p:strVal val="0-#ppt_w/2"/>
                                          </p:val>
                                        </p:tav>
                                        <p:tav tm="100000">
                                          <p:val>
                                            <p:strVal val="#ppt_x"/>
                                          </p:val>
                                        </p:tav>
                                      </p:tavLst>
                                    </p:anim>
                                    <p:anim calcmode="lin" valueType="num">
                                      <p:cBhvr additive="base">
                                        <p:cTn id="38" dur="500" fill="hold"/>
                                        <p:tgtEl>
                                          <p:spTgt spid="57"/>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anim calcmode="lin" valueType="num">
                                      <p:cBhvr additive="base">
                                        <p:cTn id="41"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7">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58"/>
                                        </p:tgtEl>
                                        <p:attrNameLst>
                                          <p:attrName>style.visibility</p:attrName>
                                        </p:attrNameLst>
                                      </p:cBhvr>
                                      <p:to>
                                        <p:strVal val="visible"/>
                                      </p:to>
                                    </p:set>
                                    <p:anim calcmode="lin" valueType="num">
                                      <p:cBhvr additive="base">
                                        <p:cTn id="45" dur="500" fill="hold"/>
                                        <p:tgtEl>
                                          <p:spTgt spid="58"/>
                                        </p:tgtEl>
                                        <p:attrNameLst>
                                          <p:attrName>ppt_x</p:attrName>
                                        </p:attrNameLst>
                                      </p:cBhvr>
                                      <p:tavLst>
                                        <p:tav tm="0">
                                          <p:val>
                                            <p:strVal val="0-#ppt_w/2"/>
                                          </p:val>
                                        </p:tav>
                                        <p:tav tm="100000">
                                          <p:val>
                                            <p:strVal val="#ppt_x"/>
                                          </p:val>
                                        </p:tav>
                                      </p:tavLst>
                                    </p:anim>
                                    <p:anim calcmode="lin" valueType="num">
                                      <p:cBhvr additive="base">
                                        <p:cTn id="46" dur="500" fill="hold"/>
                                        <p:tgtEl>
                                          <p:spTgt spid="58"/>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anim calcmode="lin" valueType="num">
                                      <p:cBhvr additive="base">
                                        <p:cTn id="49" dur="500" fill="hold"/>
                                        <p:tgtEl>
                                          <p:spTgt spid="59"/>
                                        </p:tgtEl>
                                        <p:attrNameLst>
                                          <p:attrName>ppt_x</p:attrName>
                                        </p:attrNameLst>
                                      </p:cBhvr>
                                      <p:tavLst>
                                        <p:tav tm="0">
                                          <p:val>
                                            <p:strVal val="0-#ppt_w/2"/>
                                          </p:val>
                                        </p:tav>
                                        <p:tav tm="100000">
                                          <p:val>
                                            <p:strVal val="#ppt_x"/>
                                          </p:val>
                                        </p:tav>
                                      </p:tavLst>
                                    </p:anim>
                                    <p:anim calcmode="lin" valueType="num">
                                      <p:cBhvr additive="base">
                                        <p:cTn id="50" dur="500" fill="hold"/>
                                        <p:tgtEl>
                                          <p:spTgt spid="59"/>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additive="base">
                                        <p:cTn id="53" dur="500" fill="hold"/>
                                        <p:tgtEl>
                                          <p:spTgt spid="61"/>
                                        </p:tgtEl>
                                        <p:attrNameLst>
                                          <p:attrName>ppt_x</p:attrName>
                                        </p:attrNameLst>
                                      </p:cBhvr>
                                      <p:tavLst>
                                        <p:tav tm="0">
                                          <p:val>
                                            <p:strVal val="0-#ppt_w/2"/>
                                          </p:val>
                                        </p:tav>
                                        <p:tav tm="100000">
                                          <p:val>
                                            <p:strVal val="#ppt_x"/>
                                          </p:val>
                                        </p:tav>
                                      </p:tavLst>
                                    </p:anim>
                                    <p:anim calcmode="lin" valueType="num">
                                      <p:cBhvr additive="base">
                                        <p:cTn id="54" dur="5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20" grpId="0" animBg="1"/>
      <p:bldP spid="35" grpId="0" animBg="1"/>
      <p:bldP spid="57" grpId="0" animBg="1"/>
      <p:bldP spid="5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altLang="en-US" sz="4400" dirty="0">
                <a:solidFill>
                  <a:srgbClr val="FFFF00"/>
                </a:solidFill>
              </a:rPr>
              <a:t>Same Color</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chemeClr val="tx2"/>
                </a:solidFill>
              </a:rPr>
              <a:t>Prove: </a:t>
            </a:r>
            <a:r>
              <a:rPr lang="en-CA" altLang="en-US" sz="2400" dirty="0"/>
              <a:t>All elephants in a given room are the same colour.</a:t>
            </a:r>
          </a:p>
          <a:p>
            <a:pPr algn="l" eaLnBrk="1" hangingPunct="1">
              <a:defRPr/>
            </a:pPr>
            <a:r>
              <a:rPr lang="en-CA" altLang="en-US" sz="2400" dirty="0">
                <a:solidFill>
                  <a:schemeClr val="tx2"/>
                </a:solidFill>
              </a:rPr>
              <a:t>Induction Hypothesis:</a:t>
            </a:r>
            <a:r>
              <a:rPr lang="en-CA" altLang="en-US" sz="2400" dirty="0">
                <a:solidFill>
                  <a:srgbClr val="FFFFFF"/>
                </a:solidFill>
              </a:rPr>
              <a: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rPr>
              <a:t>“</a:t>
            </a:r>
            <a:r>
              <a:rPr lang="en-CA" altLang="en-US" sz="2400" dirty="0"/>
              <a:t>… with</a:t>
            </a:r>
            <a:r>
              <a:rPr lang="en-CA" altLang="en-US" sz="2400" dirty="0">
                <a:solidFill>
                  <a:srgbClr val="FFC000"/>
                </a:solidFill>
              </a:rPr>
              <a:t> </a:t>
            </a:r>
            <a:r>
              <a:rPr lang="en-CA" altLang="en-US" sz="2400" dirty="0" err="1">
                <a:solidFill>
                  <a:srgbClr val="FFC000"/>
                </a:solidFill>
              </a:rPr>
              <a:t>i</a:t>
            </a:r>
            <a:r>
              <a:rPr lang="en-CA" altLang="en-US" sz="2400" dirty="0"/>
              <a:t> elephants</a:t>
            </a:r>
            <a:r>
              <a:rPr lang="en-CA" altLang="en-US" sz="2400" dirty="0">
                <a:solidFill>
                  <a:srgbClr val="FFC000"/>
                </a:solidFill>
              </a:rPr>
              <a:t>”</a:t>
            </a:r>
          </a:p>
        </p:txBody>
      </p:sp>
      <p:grpSp>
        <p:nvGrpSpPr>
          <p:cNvPr id="2" name="Group 26">
            <a:extLst>
              <a:ext uri="{FF2B5EF4-FFF2-40B4-BE49-F238E27FC236}">
                <a16:creationId xmlns:a16="http://schemas.microsoft.com/office/drawing/2014/main" id="{3F04105E-F869-3EC7-6C75-5027F042F1FB}"/>
              </a:ext>
            </a:extLst>
          </p:cNvPr>
          <p:cNvGrpSpPr>
            <a:grpSpLocks/>
          </p:cNvGrpSpPr>
          <p:nvPr/>
        </p:nvGrpSpPr>
        <p:grpSpPr bwMode="auto">
          <a:xfrm flipH="1">
            <a:off x="261807" y="2471723"/>
            <a:ext cx="545267" cy="957277"/>
            <a:chOff x="2308" y="1513"/>
            <a:chExt cx="1162" cy="2570"/>
          </a:xfrm>
        </p:grpSpPr>
        <p:grpSp>
          <p:nvGrpSpPr>
            <p:cNvPr id="3" name="Group 27">
              <a:extLst>
                <a:ext uri="{FF2B5EF4-FFF2-40B4-BE49-F238E27FC236}">
                  <a16:creationId xmlns:a16="http://schemas.microsoft.com/office/drawing/2014/main" id="{86ADC37E-9F46-0DD9-9480-0F800B23643E}"/>
                </a:ext>
              </a:extLst>
            </p:cNvPr>
            <p:cNvGrpSpPr>
              <a:grpSpLocks/>
            </p:cNvGrpSpPr>
            <p:nvPr/>
          </p:nvGrpSpPr>
          <p:grpSpPr bwMode="auto">
            <a:xfrm>
              <a:off x="2308" y="1740"/>
              <a:ext cx="957" cy="2343"/>
              <a:chOff x="2308" y="1740"/>
              <a:chExt cx="957" cy="2343"/>
            </a:xfrm>
          </p:grpSpPr>
          <p:sp>
            <p:nvSpPr>
              <p:cNvPr id="11" name="Freeform 28">
                <a:extLst>
                  <a:ext uri="{FF2B5EF4-FFF2-40B4-BE49-F238E27FC236}">
                    <a16:creationId xmlns:a16="http://schemas.microsoft.com/office/drawing/2014/main" id="{A9650061-F6F0-E4D5-E51F-9F014E086CB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9">
                <a:extLst>
                  <a:ext uri="{FF2B5EF4-FFF2-40B4-BE49-F238E27FC236}">
                    <a16:creationId xmlns:a16="http://schemas.microsoft.com/office/drawing/2014/main" id="{A52488E2-A806-AC6E-6440-5F8C710F04A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0">
                <a:extLst>
                  <a:ext uri="{FF2B5EF4-FFF2-40B4-BE49-F238E27FC236}">
                    <a16:creationId xmlns:a16="http://schemas.microsoft.com/office/drawing/2014/main" id="{69A6B9D7-9A5D-5F4B-45F5-61ADF8697AF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1">
                <a:extLst>
                  <a:ext uri="{FF2B5EF4-FFF2-40B4-BE49-F238E27FC236}">
                    <a16:creationId xmlns:a16="http://schemas.microsoft.com/office/drawing/2014/main" id="{2B50A82E-DFDA-36C1-A98D-061A1BC9D00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32">
                <a:extLst>
                  <a:ext uri="{FF2B5EF4-FFF2-40B4-BE49-F238E27FC236}">
                    <a16:creationId xmlns:a16="http://schemas.microsoft.com/office/drawing/2014/main" id="{E3A1D42A-6360-ACC8-D94E-AD507EE843B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3">
                <a:extLst>
                  <a:ext uri="{FF2B5EF4-FFF2-40B4-BE49-F238E27FC236}">
                    <a16:creationId xmlns:a16="http://schemas.microsoft.com/office/drawing/2014/main" id="{E8894FAB-6E86-D83C-B026-E9D61D3C943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 name="Freeform 34">
              <a:extLst>
                <a:ext uri="{FF2B5EF4-FFF2-40B4-BE49-F238E27FC236}">
                  <a16:creationId xmlns:a16="http://schemas.microsoft.com/office/drawing/2014/main" id="{FC5E71F5-FD38-2422-A5FE-C99FF18D23F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5">
              <a:extLst>
                <a:ext uri="{FF2B5EF4-FFF2-40B4-BE49-F238E27FC236}">
                  <a16:creationId xmlns:a16="http://schemas.microsoft.com/office/drawing/2014/main" id="{7677D63B-7952-B377-2E8A-AD966A22CE0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Oval 36">
              <a:extLst>
                <a:ext uri="{FF2B5EF4-FFF2-40B4-BE49-F238E27FC236}">
                  <a16:creationId xmlns:a16="http://schemas.microsoft.com/office/drawing/2014/main" id="{1B2302F0-9AC1-8F4D-ABFA-DB38A058EDC6}"/>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7" name="Oval 37">
              <a:extLst>
                <a:ext uri="{FF2B5EF4-FFF2-40B4-BE49-F238E27FC236}">
                  <a16:creationId xmlns:a16="http://schemas.microsoft.com/office/drawing/2014/main" id="{6CCD1A65-0176-8686-8F41-8CA4866E6AB7}"/>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 name="Oval 38">
              <a:extLst>
                <a:ext uri="{FF2B5EF4-FFF2-40B4-BE49-F238E27FC236}">
                  <a16:creationId xmlns:a16="http://schemas.microsoft.com/office/drawing/2014/main" id="{AB25AAEF-20E3-C1FB-8494-E454CD16131F}"/>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 name="Oval 39">
              <a:extLst>
                <a:ext uri="{FF2B5EF4-FFF2-40B4-BE49-F238E27FC236}">
                  <a16:creationId xmlns:a16="http://schemas.microsoft.com/office/drawing/2014/main" id="{0E8A466B-2000-C8C9-8D95-C87A469797D0}"/>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40">
              <a:extLst>
                <a:ext uri="{FF2B5EF4-FFF2-40B4-BE49-F238E27FC236}">
                  <a16:creationId xmlns:a16="http://schemas.microsoft.com/office/drawing/2014/main" id="{C92916B4-2EE8-AA0A-FD57-CD39213C863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8" name="Oval 17">
            <a:extLst>
              <a:ext uri="{FF2B5EF4-FFF2-40B4-BE49-F238E27FC236}">
                <a16:creationId xmlns:a16="http://schemas.microsoft.com/office/drawing/2014/main" id="{718273E2-B6AA-D12F-0390-4DC0C8F11B62}"/>
              </a:ext>
            </a:extLst>
          </p:cNvPr>
          <p:cNvSpPr/>
          <p:nvPr/>
        </p:nvSpPr>
        <p:spPr bwMode="auto">
          <a:xfrm>
            <a:off x="2209800" y="1017397"/>
            <a:ext cx="1981200"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pic>
        <p:nvPicPr>
          <p:cNvPr id="28" name="Picture 2" descr="Recreation room - Wikipedia">
            <a:extLst>
              <a:ext uri="{FF2B5EF4-FFF2-40B4-BE49-F238E27FC236}">
                <a16:creationId xmlns:a16="http://schemas.microsoft.com/office/drawing/2014/main" id="{8BAC87F9-7E5B-AACD-11D9-F0952EF539B5}"/>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9676" t="-934" r="-1" b="1"/>
          <a:stretch/>
        </p:blipFill>
        <p:spPr bwMode="auto">
          <a:xfrm>
            <a:off x="2895600" y="2965571"/>
            <a:ext cx="3810000" cy="366382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Curious Nashville: The Story Behind A Pink Elephant On Charlotte Pike |  WPLN News - Nashville Public Radio">
            <a:extLst>
              <a:ext uri="{FF2B5EF4-FFF2-40B4-BE49-F238E27FC236}">
                <a16:creationId xmlns:a16="http://schemas.microsoft.com/office/drawing/2014/main" id="{299FD7A1-92D7-4FF0-0A55-A8A0F4C75E8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478" r="22063"/>
          <a:stretch/>
        </p:blipFill>
        <p:spPr bwMode="auto">
          <a:xfrm>
            <a:off x="2967182" y="3223328"/>
            <a:ext cx="1223818" cy="118180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descr="The Weekly Defensive Update: Don't think about pink elephants — Stormy Lake  Consulting">
            <a:extLst>
              <a:ext uri="{FF2B5EF4-FFF2-40B4-BE49-F238E27FC236}">
                <a16:creationId xmlns:a16="http://schemas.microsoft.com/office/drawing/2014/main" id="{34700D49-9F83-F5D1-8958-BBE7502054F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67182" y="5525647"/>
            <a:ext cx="1828800" cy="102755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Pink Elephant From Wizardi - Diamond Painting - Kits - Casa Cenina">
            <a:extLst>
              <a:ext uri="{FF2B5EF4-FFF2-40B4-BE49-F238E27FC236}">
                <a16:creationId xmlns:a16="http://schemas.microsoft.com/office/drawing/2014/main" id="{64EA22AE-E65C-D0CB-5BE2-0F75298F4756}"/>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1555" t="13778" r="18000" b="11556"/>
          <a:stretch/>
        </p:blipFill>
        <p:spPr bwMode="auto">
          <a:xfrm>
            <a:off x="4411980" y="4456260"/>
            <a:ext cx="777240" cy="96012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It is a giant pink elephant - Pink Elephant, DeForest Traveller Reviews -  Tripadvisor">
            <a:extLst>
              <a:ext uri="{FF2B5EF4-FFF2-40B4-BE49-F238E27FC236}">
                <a16:creationId xmlns:a16="http://schemas.microsoft.com/office/drawing/2014/main" id="{7E1DC641-9EBE-78F4-13F7-71753BB469E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19147" y="3378284"/>
            <a:ext cx="1712036" cy="95874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Curious Nashville: The Story Behind A Pink Elephant On Charlotte Pike |  WPLN News - Nashville Public Radio">
            <a:extLst>
              <a:ext uri="{FF2B5EF4-FFF2-40B4-BE49-F238E27FC236}">
                <a16:creationId xmlns:a16="http://schemas.microsoft.com/office/drawing/2014/main" id="{3FEB5758-593C-A842-A4DC-703342AAD62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478" r="22063"/>
          <a:stretch/>
        </p:blipFill>
        <p:spPr bwMode="auto">
          <a:xfrm flipH="1">
            <a:off x="5298556" y="5416380"/>
            <a:ext cx="1223818" cy="1181805"/>
          </a:xfrm>
          <a:prstGeom prst="rect">
            <a:avLst/>
          </a:prstGeom>
          <a:noFill/>
          <a:extLst>
            <a:ext uri="{909E8E84-426E-40DD-AFC4-6F175D3DCCD1}">
              <a14:hiddenFill xmlns:a14="http://schemas.microsoft.com/office/drawing/2010/main">
                <a:solidFill>
                  <a:srgbClr val="FFFFFF"/>
                </a:solidFill>
              </a14:hiddenFill>
            </a:ext>
          </a:extLst>
        </p:spPr>
      </p:pic>
      <p:sp>
        <p:nvSpPr>
          <p:cNvPr id="34" name="Oval 33">
            <a:extLst>
              <a:ext uri="{FF2B5EF4-FFF2-40B4-BE49-F238E27FC236}">
                <a16:creationId xmlns:a16="http://schemas.microsoft.com/office/drawing/2014/main" id="{AEFCD072-67C3-4613-2857-4CE5891A119F}"/>
              </a:ext>
            </a:extLst>
          </p:cNvPr>
          <p:cNvSpPr/>
          <p:nvPr/>
        </p:nvSpPr>
        <p:spPr bwMode="auto">
          <a:xfrm rot="18964199">
            <a:off x="2768159" y="2690438"/>
            <a:ext cx="3270585" cy="521846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7" name="AutoShape 55">
            <a:extLst>
              <a:ext uri="{FF2B5EF4-FFF2-40B4-BE49-F238E27FC236}">
                <a16:creationId xmlns:a16="http://schemas.microsoft.com/office/drawing/2014/main" id="{1599C1B1-BA88-664E-C75E-A706ADB08C73}"/>
              </a:ext>
            </a:extLst>
          </p:cNvPr>
          <p:cNvSpPr>
            <a:spLocks noChangeArrowheads="1"/>
          </p:cNvSpPr>
          <p:nvPr/>
        </p:nvSpPr>
        <p:spPr bwMode="auto">
          <a:xfrm>
            <a:off x="2209800" y="2286000"/>
            <a:ext cx="2667000" cy="597741"/>
          </a:xfrm>
          <a:prstGeom prst="wedgeRoundRectCallout">
            <a:avLst>
              <a:gd name="adj1" fmla="val -54109"/>
              <a:gd name="adj2" fmla="val 82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Prove </a:t>
            </a:r>
            <a:r>
              <a:rPr lang="en-CA" altLang="en-US" sz="2400" dirty="0">
                <a:solidFill>
                  <a:srgbClr val="FFC000"/>
                </a:solidFill>
                <a:sym typeface="Symbol" panose="05050102010706020507" pitchFamily="18" charset="2"/>
              </a:rPr>
              <a:t>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grpSp>
        <p:nvGrpSpPr>
          <p:cNvPr id="19" name="Group 29">
            <a:extLst>
              <a:ext uri="{FF2B5EF4-FFF2-40B4-BE49-F238E27FC236}">
                <a16:creationId xmlns:a16="http://schemas.microsoft.com/office/drawing/2014/main" id="{F622E8AA-6925-E394-7B70-AA823376C7C2}"/>
              </a:ext>
            </a:extLst>
          </p:cNvPr>
          <p:cNvGrpSpPr>
            <a:grpSpLocks/>
          </p:cNvGrpSpPr>
          <p:nvPr/>
        </p:nvGrpSpPr>
        <p:grpSpPr bwMode="auto">
          <a:xfrm>
            <a:off x="101585" y="5089807"/>
            <a:ext cx="917591" cy="929993"/>
            <a:chOff x="2065" y="1551"/>
            <a:chExt cx="1628" cy="1988"/>
          </a:xfrm>
        </p:grpSpPr>
        <p:sp>
          <p:nvSpPr>
            <p:cNvPr id="21" name="Freeform 30">
              <a:extLst>
                <a:ext uri="{FF2B5EF4-FFF2-40B4-BE49-F238E27FC236}">
                  <a16:creationId xmlns:a16="http://schemas.microsoft.com/office/drawing/2014/main" id="{DB140966-B9E7-2995-9868-C32A3C1EDC1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1">
              <a:extLst>
                <a:ext uri="{FF2B5EF4-FFF2-40B4-BE49-F238E27FC236}">
                  <a16:creationId xmlns:a16="http://schemas.microsoft.com/office/drawing/2014/main" id="{8369ABA2-7DFE-B2B7-A44F-9AF7E279B85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2">
              <a:extLst>
                <a:ext uri="{FF2B5EF4-FFF2-40B4-BE49-F238E27FC236}">
                  <a16:creationId xmlns:a16="http://schemas.microsoft.com/office/drawing/2014/main" id="{C9493582-EB5D-C1B7-5515-96CCC21644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3">
              <a:extLst>
                <a:ext uri="{FF2B5EF4-FFF2-40B4-BE49-F238E27FC236}">
                  <a16:creationId xmlns:a16="http://schemas.microsoft.com/office/drawing/2014/main" id="{726D3DF6-2572-34D5-033D-65A1BC10EE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34">
              <a:extLst>
                <a:ext uri="{FF2B5EF4-FFF2-40B4-BE49-F238E27FC236}">
                  <a16:creationId xmlns:a16="http://schemas.microsoft.com/office/drawing/2014/main" id="{BEC8E2ED-E3AB-6ED0-5D63-0A7F4CBEE8A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35">
              <a:extLst>
                <a:ext uri="{FF2B5EF4-FFF2-40B4-BE49-F238E27FC236}">
                  <a16:creationId xmlns:a16="http://schemas.microsoft.com/office/drawing/2014/main" id="{2B88E72D-0B6B-B17D-12BF-E1957A853C0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6">
              <a:extLst>
                <a:ext uri="{FF2B5EF4-FFF2-40B4-BE49-F238E27FC236}">
                  <a16:creationId xmlns:a16="http://schemas.microsoft.com/office/drawing/2014/main" id="{D7CAE5AB-7438-353A-C466-BA3B09057F0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7">
              <a:extLst>
                <a:ext uri="{FF2B5EF4-FFF2-40B4-BE49-F238E27FC236}">
                  <a16:creationId xmlns:a16="http://schemas.microsoft.com/office/drawing/2014/main" id="{8615778F-C77A-AED4-8870-02D8AD9882C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8">
              <a:extLst>
                <a:ext uri="{FF2B5EF4-FFF2-40B4-BE49-F238E27FC236}">
                  <a16:creationId xmlns:a16="http://schemas.microsoft.com/office/drawing/2014/main" id="{F8CDF384-54EF-C3B4-2D06-A1A704AE4A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9">
              <a:extLst>
                <a:ext uri="{FF2B5EF4-FFF2-40B4-BE49-F238E27FC236}">
                  <a16:creationId xmlns:a16="http://schemas.microsoft.com/office/drawing/2014/main" id="{327D2D80-454A-2280-890D-EE3031E0015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0">
              <a:extLst>
                <a:ext uri="{FF2B5EF4-FFF2-40B4-BE49-F238E27FC236}">
                  <a16:creationId xmlns:a16="http://schemas.microsoft.com/office/drawing/2014/main" id="{E803264E-FBB9-8EC8-2731-24EF0979919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1">
              <a:extLst>
                <a:ext uri="{FF2B5EF4-FFF2-40B4-BE49-F238E27FC236}">
                  <a16:creationId xmlns:a16="http://schemas.microsoft.com/office/drawing/2014/main" id="{34FBE7D0-B0A7-F854-7F21-CDAB1EA311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A0467D2E-1C5F-04FA-6337-9D529CBABF1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A081D4DB-0C22-D681-AAC7-DAB522EC2D1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44">
              <a:extLst>
                <a:ext uri="{FF2B5EF4-FFF2-40B4-BE49-F238E27FC236}">
                  <a16:creationId xmlns:a16="http://schemas.microsoft.com/office/drawing/2014/main" id="{6C2C6206-5ACF-502B-2106-89D829416C3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45">
              <a:extLst>
                <a:ext uri="{FF2B5EF4-FFF2-40B4-BE49-F238E27FC236}">
                  <a16:creationId xmlns:a16="http://schemas.microsoft.com/office/drawing/2014/main" id="{F5B74B0B-A9E9-03F6-BFFD-72B20E2FE82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6">
              <a:extLst>
                <a:ext uri="{FF2B5EF4-FFF2-40B4-BE49-F238E27FC236}">
                  <a16:creationId xmlns:a16="http://schemas.microsoft.com/office/drawing/2014/main" id="{522E68F3-C2EB-3140-57B3-46A54FA1099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47" name="AutoShape 35">
            <a:extLst>
              <a:ext uri="{FF2B5EF4-FFF2-40B4-BE49-F238E27FC236}">
                <a16:creationId xmlns:a16="http://schemas.microsoft.com/office/drawing/2014/main" id="{157B85A6-A6A7-64E0-B61A-C6D12CB8508E}"/>
              </a:ext>
            </a:extLst>
          </p:cNvPr>
          <p:cNvSpPr>
            <a:spLocks noChangeArrowheads="1"/>
          </p:cNvSpPr>
          <p:nvPr/>
        </p:nvSpPr>
        <p:spPr bwMode="auto">
          <a:xfrm>
            <a:off x="462645" y="3706686"/>
            <a:ext cx="1875374" cy="1266296"/>
          </a:xfrm>
          <a:prstGeom prst="wedgeRoundRectCallout">
            <a:avLst>
              <a:gd name="adj1" fmla="val -33989"/>
              <a:gd name="adj2" fmla="val 8068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Same color</a:t>
            </a:r>
          </a:p>
          <a:p>
            <a:pPr algn="ctr" defTabSz="685800" eaLnBrk="1" fontAlgn="auto" hangingPunct="1">
              <a:spcBef>
                <a:spcPct val="0"/>
              </a:spcBef>
              <a:spcAft>
                <a:spcPts val="0"/>
              </a:spcAft>
              <a:buNone/>
            </a:pPr>
            <a:r>
              <a:rPr lang="en-US" altLang="en-US" sz="2400" dirty="0">
                <a:solidFill>
                  <a:srgbClr val="FFFFFF"/>
                </a:solidFill>
              </a:rPr>
              <a:t>by induction hypothesis.</a:t>
            </a:r>
          </a:p>
        </p:txBody>
      </p:sp>
      <p:sp>
        <p:nvSpPr>
          <p:cNvPr id="48" name="Oval 47">
            <a:extLst>
              <a:ext uri="{FF2B5EF4-FFF2-40B4-BE49-F238E27FC236}">
                <a16:creationId xmlns:a16="http://schemas.microsoft.com/office/drawing/2014/main" id="{829634D2-E37F-8DEE-E22B-CFAAD59BFCD0}"/>
              </a:ext>
            </a:extLst>
          </p:cNvPr>
          <p:cNvSpPr/>
          <p:nvPr/>
        </p:nvSpPr>
        <p:spPr bwMode="auto">
          <a:xfrm rot="3017098">
            <a:off x="3389901" y="2449508"/>
            <a:ext cx="3270585" cy="521846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49" name="AutoShape 35">
            <a:extLst>
              <a:ext uri="{FF2B5EF4-FFF2-40B4-BE49-F238E27FC236}">
                <a16:creationId xmlns:a16="http://schemas.microsoft.com/office/drawing/2014/main" id="{F5124300-A205-0FE5-C29E-DDC09A356FDF}"/>
              </a:ext>
            </a:extLst>
          </p:cNvPr>
          <p:cNvSpPr>
            <a:spLocks noChangeArrowheads="1"/>
          </p:cNvSpPr>
          <p:nvPr/>
        </p:nvSpPr>
        <p:spPr bwMode="auto">
          <a:xfrm>
            <a:off x="7020187" y="3378802"/>
            <a:ext cx="1875374" cy="1266296"/>
          </a:xfrm>
          <a:prstGeom prst="wedgeRoundRectCallout">
            <a:avLst>
              <a:gd name="adj1" fmla="val -33989"/>
              <a:gd name="adj2" fmla="val 8068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Same color</a:t>
            </a:r>
          </a:p>
          <a:p>
            <a:pPr algn="ctr" defTabSz="685800" eaLnBrk="1" fontAlgn="auto" hangingPunct="1">
              <a:spcBef>
                <a:spcPct val="0"/>
              </a:spcBef>
              <a:spcAft>
                <a:spcPts val="0"/>
              </a:spcAft>
              <a:buNone/>
            </a:pPr>
            <a:r>
              <a:rPr lang="en-US" altLang="en-US" sz="2400" dirty="0">
                <a:solidFill>
                  <a:srgbClr val="FFFFFF"/>
                </a:solidFill>
              </a:rPr>
              <a:t>by induction hypothesis.</a:t>
            </a:r>
          </a:p>
        </p:txBody>
      </p:sp>
      <p:sp>
        <p:nvSpPr>
          <p:cNvPr id="50" name="AutoShape 35">
            <a:extLst>
              <a:ext uri="{FF2B5EF4-FFF2-40B4-BE49-F238E27FC236}">
                <a16:creationId xmlns:a16="http://schemas.microsoft.com/office/drawing/2014/main" id="{5903446F-6104-4963-19D7-776DFDB6BCCA}"/>
              </a:ext>
            </a:extLst>
          </p:cNvPr>
          <p:cNvSpPr>
            <a:spLocks noChangeArrowheads="1"/>
          </p:cNvSpPr>
          <p:nvPr/>
        </p:nvSpPr>
        <p:spPr bwMode="auto">
          <a:xfrm>
            <a:off x="7087441" y="5456560"/>
            <a:ext cx="1839191" cy="604822"/>
          </a:xfrm>
          <a:prstGeom prst="wedgeRoundRectCallout">
            <a:avLst>
              <a:gd name="adj1" fmla="val -54981"/>
              <a:gd name="adj2" fmla="val -436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Same color</a:t>
            </a:r>
          </a:p>
        </p:txBody>
      </p:sp>
      <p:sp>
        <p:nvSpPr>
          <p:cNvPr id="51" name="Oval 50">
            <a:extLst>
              <a:ext uri="{FF2B5EF4-FFF2-40B4-BE49-F238E27FC236}">
                <a16:creationId xmlns:a16="http://schemas.microsoft.com/office/drawing/2014/main" id="{092C09BD-3FDA-AC54-49BC-E03E5B9713B4}"/>
              </a:ext>
            </a:extLst>
          </p:cNvPr>
          <p:cNvSpPr/>
          <p:nvPr/>
        </p:nvSpPr>
        <p:spPr bwMode="auto">
          <a:xfrm rot="5400000">
            <a:off x="2638760" y="1980730"/>
            <a:ext cx="4512943" cy="521846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52" name="AutoShape 35">
            <a:extLst>
              <a:ext uri="{FF2B5EF4-FFF2-40B4-BE49-F238E27FC236}">
                <a16:creationId xmlns:a16="http://schemas.microsoft.com/office/drawing/2014/main" id="{68CDA513-5991-A4A9-E2D5-4BD69A28D0AF}"/>
              </a:ext>
            </a:extLst>
          </p:cNvPr>
          <p:cNvSpPr>
            <a:spLocks noChangeArrowheads="1"/>
          </p:cNvSpPr>
          <p:nvPr/>
        </p:nvSpPr>
        <p:spPr bwMode="auto">
          <a:xfrm>
            <a:off x="7076209" y="6096000"/>
            <a:ext cx="1839191" cy="604822"/>
          </a:xfrm>
          <a:prstGeom prst="wedgeRoundRectCallout">
            <a:avLst>
              <a:gd name="adj1" fmla="val -54981"/>
              <a:gd name="adj2" fmla="val -436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t>
            </a:r>
          </a:p>
        </p:txBody>
      </p:sp>
    </p:spTree>
    <p:extLst>
      <p:ext uri="{BB962C8B-B14F-4D97-AF65-F5344CB8AC3E}">
        <p14:creationId xmlns:p14="http://schemas.microsoft.com/office/powerpoint/2010/main" val="3460274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0-#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0-#ppt_w/2"/>
                                          </p:val>
                                        </p:tav>
                                        <p:tav tm="100000">
                                          <p:val>
                                            <p:strVal val="#ppt_x"/>
                                          </p:val>
                                        </p:tav>
                                      </p:tavLst>
                                    </p:anim>
                                    <p:anim calcmode="lin" valueType="num">
                                      <p:cBhvr additive="base">
                                        <p:cTn id="18" dur="500" fill="hold"/>
                                        <p:tgtEl>
                                          <p:spTgt spid="2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0-#ppt_w/2"/>
                                          </p:val>
                                        </p:tav>
                                        <p:tav tm="100000">
                                          <p:val>
                                            <p:strVal val="#ppt_x"/>
                                          </p:val>
                                        </p:tav>
                                      </p:tavLst>
                                    </p:anim>
                                    <p:anim calcmode="lin" valueType="num">
                                      <p:cBhvr additive="base">
                                        <p:cTn id="22" dur="500" fill="hold"/>
                                        <p:tgtEl>
                                          <p:spTgt spid="30"/>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0-#ppt_w/2"/>
                                          </p:val>
                                        </p:tav>
                                        <p:tav tm="100000">
                                          <p:val>
                                            <p:strVal val="#ppt_x"/>
                                          </p:val>
                                        </p:tav>
                                      </p:tavLst>
                                    </p:anim>
                                    <p:anim calcmode="lin" valueType="num">
                                      <p:cBhvr additive="base">
                                        <p:cTn id="26" dur="500" fill="hold"/>
                                        <p:tgtEl>
                                          <p:spTgt spid="33"/>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500" fill="hold"/>
                                        <p:tgtEl>
                                          <p:spTgt spid="34"/>
                                        </p:tgtEl>
                                        <p:attrNameLst>
                                          <p:attrName>ppt_x</p:attrName>
                                        </p:attrNameLst>
                                      </p:cBhvr>
                                      <p:tavLst>
                                        <p:tav tm="0">
                                          <p:val>
                                            <p:strVal val="0-#ppt_w/2"/>
                                          </p:val>
                                        </p:tav>
                                        <p:tav tm="100000">
                                          <p:val>
                                            <p:strVal val="#ppt_x"/>
                                          </p:val>
                                        </p:tav>
                                      </p:tavLst>
                                    </p:anim>
                                    <p:anim calcmode="lin" valueType="num">
                                      <p:cBhvr additive="base">
                                        <p:cTn id="36" dur="500" fill="hold"/>
                                        <p:tgtEl>
                                          <p:spTgt spid="34"/>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additive="base">
                                        <p:cTn id="39" dur="500" fill="hold"/>
                                        <p:tgtEl>
                                          <p:spTgt spid="47"/>
                                        </p:tgtEl>
                                        <p:attrNameLst>
                                          <p:attrName>ppt_x</p:attrName>
                                        </p:attrNameLst>
                                      </p:cBhvr>
                                      <p:tavLst>
                                        <p:tav tm="0">
                                          <p:val>
                                            <p:strVal val="0-#ppt_w/2"/>
                                          </p:val>
                                        </p:tav>
                                        <p:tav tm="100000">
                                          <p:val>
                                            <p:strVal val="#ppt_x"/>
                                          </p:val>
                                        </p:tav>
                                      </p:tavLst>
                                    </p:anim>
                                    <p:anim calcmode="lin" valueType="num">
                                      <p:cBhvr additive="base">
                                        <p:cTn id="40" dur="500" fill="hold"/>
                                        <p:tgtEl>
                                          <p:spTgt spid="47"/>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7">
                                            <p:txEl>
                                              <p:pRg st="0" end="0"/>
                                            </p:txEl>
                                          </p:spTgt>
                                        </p:tgtEl>
                                        <p:attrNameLst>
                                          <p:attrName>style.visibility</p:attrName>
                                        </p:attrNameLst>
                                      </p:cBhvr>
                                      <p:to>
                                        <p:strVal val="visible"/>
                                      </p:to>
                                    </p:set>
                                    <p:anim calcmode="lin" valueType="num">
                                      <p:cBhvr additive="base">
                                        <p:cTn id="43"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7">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47">
                                            <p:txEl>
                                              <p:pRg st="1" end="1"/>
                                            </p:txEl>
                                          </p:spTgt>
                                        </p:tgtEl>
                                        <p:attrNameLst>
                                          <p:attrName>style.visibility</p:attrName>
                                        </p:attrNameLst>
                                      </p:cBhvr>
                                      <p:to>
                                        <p:strVal val="visible"/>
                                      </p:to>
                                    </p:set>
                                    <p:anim calcmode="lin" valueType="num">
                                      <p:cBhvr additive="base">
                                        <p:cTn id="47"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cBhvr additive="base">
                                        <p:cTn id="53" dur="500" fill="hold"/>
                                        <p:tgtEl>
                                          <p:spTgt spid="48"/>
                                        </p:tgtEl>
                                        <p:attrNameLst>
                                          <p:attrName>ppt_x</p:attrName>
                                        </p:attrNameLst>
                                      </p:cBhvr>
                                      <p:tavLst>
                                        <p:tav tm="0">
                                          <p:val>
                                            <p:strVal val="1+#ppt_w/2"/>
                                          </p:val>
                                        </p:tav>
                                        <p:tav tm="100000">
                                          <p:val>
                                            <p:strVal val="#ppt_x"/>
                                          </p:val>
                                        </p:tav>
                                      </p:tavLst>
                                    </p:anim>
                                    <p:anim calcmode="lin" valueType="num">
                                      <p:cBhvr additive="base">
                                        <p:cTn id="54" dur="500" fill="hold"/>
                                        <p:tgtEl>
                                          <p:spTgt spid="48"/>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500" fill="hold"/>
                                        <p:tgtEl>
                                          <p:spTgt spid="49"/>
                                        </p:tgtEl>
                                        <p:attrNameLst>
                                          <p:attrName>ppt_x</p:attrName>
                                        </p:attrNameLst>
                                      </p:cBhvr>
                                      <p:tavLst>
                                        <p:tav tm="0">
                                          <p:val>
                                            <p:strVal val="1+#ppt_w/2"/>
                                          </p:val>
                                        </p:tav>
                                        <p:tav tm="100000">
                                          <p:val>
                                            <p:strVal val="#ppt_x"/>
                                          </p:val>
                                        </p:tav>
                                      </p:tavLst>
                                    </p:anim>
                                    <p:anim calcmode="lin" valueType="num">
                                      <p:cBhvr additive="base">
                                        <p:cTn id="58" dur="500" fill="hold"/>
                                        <p:tgtEl>
                                          <p:spTgt spid="49"/>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49">
                                            <p:txEl>
                                              <p:pRg st="0" end="0"/>
                                            </p:txEl>
                                          </p:spTgt>
                                        </p:tgtEl>
                                        <p:attrNameLst>
                                          <p:attrName>style.visibility</p:attrName>
                                        </p:attrNameLst>
                                      </p:cBhvr>
                                      <p:to>
                                        <p:strVal val="visible"/>
                                      </p:to>
                                    </p:set>
                                    <p:anim calcmode="lin" valueType="num">
                                      <p:cBhvr additive="base">
                                        <p:cTn id="61"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49">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49">
                                            <p:txEl>
                                              <p:pRg st="1" end="1"/>
                                            </p:txEl>
                                          </p:spTgt>
                                        </p:tgtEl>
                                        <p:attrNameLst>
                                          <p:attrName>style.visibility</p:attrName>
                                        </p:attrNameLst>
                                      </p:cBhvr>
                                      <p:to>
                                        <p:strVal val="visible"/>
                                      </p:to>
                                    </p:set>
                                    <p:anim calcmode="lin" valueType="num">
                                      <p:cBhvr additive="base">
                                        <p:cTn id="65" dur="500" fill="hold"/>
                                        <p:tgtEl>
                                          <p:spTgt spid="49">
                                            <p:txEl>
                                              <p:pRg st="1" end="1"/>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51"/>
                                        </p:tgtEl>
                                        <p:attrNameLst>
                                          <p:attrName>style.visibility</p:attrName>
                                        </p:attrNameLst>
                                      </p:cBhvr>
                                      <p:to>
                                        <p:strVal val="visible"/>
                                      </p:to>
                                    </p:set>
                                    <p:anim calcmode="lin" valueType="num">
                                      <p:cBhvr additive="base">
                                        <p:cTn id="71" dur="500" fill="hold"/>
                                        <p:tgtEl>
                                          <p:spTgt spid="51"/>
                                        </p:tgtEl>
                                        <p:attrNameLst>
                                          <p:attrName>ppt_x</p:attrName>
                                        </p:attrNameLst>
                                      </p:cBhvr>
                                      <p:tavLst>
                                        <p:tav tm="0">
                                          <p:val>
                                            <p:strVal val="#ppt_x"/>
                                          </p:val>
                                        </p:tav>
                                        <p:tav tm="100000">
                                          <p:val>
                                            <p:strVal val="#ppt_x"/>
                                          </p:val>
                                        </p:tav>
                                      </p:tavLst>
                                    </p:anim>
                                    <p:anim calcmode="lin" valueType="num">
                                      <p:cBhvr additive="base">
                                        <p:cTn id="72" dur="500" fill="hold"/>
                                        <p:tgtEl>
                                          <p:spTgt spid="51"/>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500" fill="hold"/>
                                        <p:tgtEl>
                                          <p:spTgt spid="50"/>
                                        </p:tgtEl>
                                        <p:attrNameLst>
                                          <p:attrName>ppt_x</p:attrName>
                                        </p:attrNameLst>
                                      </p:cBhvr>
                                      <p:tavLst>
                                        <p:tav tm="0">
                                          <p:val>
                                            <p:strVal val="#ppt_x"/>
                                          </p:val>
                                        </p:tav>
                                        <p:tav tm="100000">
                                          <p:val>
                                            <p:strVal val="#ppt_x"/>
                                          </p:val>
                                        </p:tav>
                                      </p:tavLst>
                                    </p:anim>
                                    <p:anim calcmode="lin" valueType="num">
                                      <p:cBhvr additive="base">
                                        <p:cTn id="76" dur="500" fill="hold"/>
                                        <p:tgtEl>
                                          <p:spTgt spid="50"/>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50">
                                            <p:txEl>
                                              <p:pRg st="0" end="0"/>
                                            </p:txEl>
                                          </p:spTgt>
                                        </p:tgtEl>
                                        <p:attrNameLst>
                                          <p:attrName>style.visibility</p:attrName>
                                        </p:attrNameLst>
                                      </p:cBhvr>
                                      <p:to>
                                        <p:strVal val="visible"/>
                                      </p:to>
                                    </p:set>
                                    <p:anim calcmode="lin" valueType="num">
                                      <p:cBhvr additive="base">
                                        <p:cTn id="79"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50">
                                            <p:txEl>
                                              <p:pRg st="0" end="0"/>
                                            </p:txEl>
                                          </p:spTgt>
                                        </p:tgtEl>
                                        <p:attrNameLst>
                                          <p:attrName>ppt_y</p:attrName>
                                        </p:attrNameLst>
                                      </p:cBhvr>
                                      <p:tavLst>
                                        <p:tav tm="0">
                                          <p:val>
                                            <p:strVal val="1+#ppt_h/2"/>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34"/>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48"/>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500" fill="hold"/>
                                        <p:tgtEl>
                                          <p:spTgt spid="52"/>
                                        </p:tgtEl>
                                        <p:attrNameLst>
                                          <p:attrName>ppt_x</p:attrName>
                                        </p:attrNameLst>
                                      </p:cBhvr>
                                      <p:tavLst>
                                        <p:tav tm="0">
                                          <p:val>
                                            <p:strVal val="#ppt_x"/>
                                          </p:val>
                                        </p:tav>
                                        <p:tav tm="100000">
                                          <p:val>
                                            <p:strVal val="#ppt_x"/>
                                          </p:val>
                                        </p:tav>
                                      </p:tavLst>
                                    </p:anim>
                                    <p:anim calcmode="lin" valueType="num">
                                      <p:cBhvr additive="base">
                                        <p:cTn id="90" dur="500" fill="hold"/>
                                        <p:tgtEl>
                                          <p:spTgt spid="52"/>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52">
                                            <p:txEl>
                                              <p:pRg st="0" end="0"/>
                                            </p:txEl>
                                          </p:spTgt>
                                        </p:tgtEl>
                                        <p:attrNameLst>
                                          <p:attrName>style.visibility</p:attrName>
                                        </p:attrNameLst>
                                      </p:cBhvr>
                                      <p:to>
                                        <p:strVal val="visible"/>
                                      </p:to>
                                    </p:set>
                                    <p:anim calcmode="lin" valueType="num">
                                      <p:cBhvr additive="base">
                                        <p:cTn id="93" dur="500" fill="hold"/>
                                        <p:tgtEl>
                                          <p:spTgt spid="52">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5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34" grpId="0" animBg="1"/>
      <p:bldP spid="34" grpId="1" animBg="1"/>
      <p:bldP spid="17" grpId="0" animBg="1"/>
      <p:bldP spid="47" grpId="0" animBg="1"/>
      <p:bldP spid="48" grpId="0" animBg="1"/>
      <p:bldP spid="48" grpId="1" animBg="1"/>
      <p:bldP spid="49" grpId="0" animBg="1"/>
      <p:bldP spid="50" grpId="0" animBg="1"/>
      <p:bldP spid="51" grpId="0" animBg="1"/>
      <p:bldP spid="5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altLang="en-US" sz="4400" dirty="0">
                <a:solidFill>
                  <a:srgbClr val="FFFF00"/>
                </a:solidFill>
              </a:rPr>
              <a:t>Same Color</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chemeClr val="tx2"/>
                </a:solidFill>
              </a:rPr>
              <a:t>Prove: </a:t>
            </a:r>
            <a:r>
              <a:rPr lang="en-CA" altLang="en-US" sz="2400" dirty="0"/>
              <a:t>All elephants in a given room are the same colour.</a:t>
            </a:r>
          </a:p>
          <a:p>
            <a:pPr algn="l" eaLnBrk="1" hangingPunct="1">
              <a:defRPr/>
            </a:pPr>
            <a:r>
              <a:rPr lang="en-CA" altLang="en-US" sz="2400" dirty="0">
                <a:solidFill>
                  <a:schemeClr val="tx2"/>
                </a:solidFill>
              </a:rPr>
              <a:t>Induction Hypothesis:</a:t>
            </a:r>
            <a:r>
              <a:rPr lang="en-CA" altLang="en-US" sz="2400" dirty="0">
                <a:solidFill>
                  <a:srgbClr val="FFFFFF"/>
                </a:solidFill>
              </a:rPr>
              <a: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rPr>
              <a:t>“</a:t>
            </a:r>
            <a:r>
              <a:rPr lang="en-CA" altLang="en-US" sz="2400" dirty="0"/>
              <a:t>… with</a:t>
            </a:r>
            <a:r>
              <a:rPr lang="en-CA" altLang="en-US" sz="2400" dirty="0">
                <a:solidFill>
                  <a:srgbClr val="FFC000"/>
                </a:solidFill>
              </a:rPr>
              <a:t> </a:t>
            </a:r>
            <a:r>
              <a:rPr lang="en-CA" altLang="en-US" sz="2400" dirty="0" err="1">
                <a:solidFill>
                  <a:srgbClr val="FFC000"/>
                </a:solidFill>
              </a:rPr>
              <a:t>i</a:t>
            </a:r>
            <a:r>
              <a:rPr lang="en-CA" altLang="en-US" sz="2400" dirty="0"/>
              <a:t> elephants</a:t>
            </a:r>
            <a:r>
              <a:rPr lang="en-CA" altLang="en-US" sz="2400" dirty="0">
                <a:solidFill>
                  <a:srgbClr val="FFC000"/>
                </a:solidFill>
              </a:rPr>
              <a:t>”</a:t>
            </a:r>
          </a:p>
        </p:txBody>
      </p:sp>
      <p:grpSp>
        <p:nvGrpSpPr>
          <p:cNvPr id="2" name="Group 26">
            <a:extLst>
              <a:ext uri="{FF2B5EF4-FFF2-40B4-BE49-F238E27FC236}">
                <a16:creationId xmlns:a16="http://schemas.microsoft.com/office/drawing/2014/main" id="{3F04105E-F869-3EC7-6C75-5027F042F1FB}"/>
              </a:ext>
            </a:extLst>
          </p:cNvPr>
          <p:cNvGrpSpPr>
            <a:grpSpLocks/>
          </p:cNvGrpSpPr>
          <p:nvPr/>
        </p:nvGrpSpPr>
        <p:grpSpPr bwMode="auto">
          <a:xfrm flipH="1">
            <a:off x="261807" y="2471723"/>
            <a:ext cx="545267" cy="957277"/>
            <a:chOff x="2308" y="1513"/>
            <a:chExt cx="1162" cy="2570"/>
          </a:xfrm>
        </p:grpSpPr>
        <p:grpSp>
          <p:nvGrpSpPr>
            <p:cNvPr id="3" name="Group 27">
              <a:extLst>
                <a:ext uri="{FF2B5EF4-FFF2-40B4-BE49-F238E27FC236}">
                  <a16:creationId xmlns:a16="http://schemas.microsoft.com/office/drawing/2014/main" id="{86ADC37E-9F46-0DD9-9480-0F800B23643E}"/>
                </a:ext>
              </a:extLst>
            </p:cNvPr>
            <p:cNvGrpSpPr>
              <a:grpSpLocks/>
            </p:cNvGrpSpPr>
            <p:nvPr/>
          </p:nvGrpSpPr>
          <p:grpSpPr bwMode="auto">
            <a:xfrm>
              <a:off x="2308" y="1740"/>
              <a:ext cx="957" cy="2343"/>
              <a:chOff x="2308" y="1740"/>
              <a:chExt cx="957" cy="2343"/>
            </a:xfrm>
          </p:grpSpPr>
          <p:sp>
            <p:nvSpPr>
              <p:cNvPr id="11" name="Freeform 28">
                <a:extLst>
                  <a:ext uri="{FF2B5EF4-FFF2-40B4-BE49-F238E27FC236}">
                    <a16:creationId xmlns:a16="http://schemas.microsoft.com/office/drawing/2014/main" id="{A9650061-F6F0-E4D5-E51F-9F014E086CB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9">
                <a:extLst>
                  <a:ext uri="{FF2B5EF4-FFF2-40B4-BE49-F238E27FC236}">
                    <a16:creationId xmlns:a16="http://schemas.microsoft.com/office/drawing/2014/main" id="{A52488E2-A806-AC6E-6440-5F8C710F04A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0">
                <a:extLst>
                  <a:ext uri="{FF2B5EF4-FFF2-40B4-BE49-F238E27FC236}">
                    <a16:creationId xmlns:a16="http://schemas.microsoft.com/office/drawing/2014/main" id="{69A6B9D7-9A5D-5F4B-45F5-61ADF8697AF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1">
                <a:extLst>
                  <a:ext uri="{FF2B5EF4-FFF2-40B4-BE49-F238E27FC236}">
                    <a16:creationId xmlns:a16="http://schemas.microsoft.com/office/drawing/2014/main" id="{2B50A82E-DFDA-36C1-A98D-061A1BC9D00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32">
                <a:extLst>
                  <a:ext uri="{FF2B5EF4-FFF2-40B4-BE49-F238E27FC236}">
                    <a16:creationId xmlns:a16="http://schemas.microsoft.com/office/drawing/2014/main" id="{E3A1D42A-6360-ACC8-D94E-AD507EE843B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3">
                <a:extLst>
                  <a:ext uri="{FF2B5EF4-FFF2-40B4-BE49-F238E27FC236}">
                    <a16:creationId xmlns:a16="http://schemas.microsoft.com/office/drawing/2014/main" id="{E8894FAB-6E86-D83C-B026-E9D61D3C943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 name="Freeform 34">
              <a:extLst>
                <a:ext uri="{FF2B5EF4-FFF2-40B4-BE49-F238E27FC236}">
                  <a16:creationId xmlns:a16="http://schemas.microsoft.com/office/drawing/2014/main" id="{FC5E71F5-FD38-2422-A5FE-C99FF18D23F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5">
              <a:extLst>
                <a:ext uri="{FF2B5EF4-FFF2-40B4-BE49-F238E27FC236}">
                  <a16:creationId xmlns:a16="http://schemas.microsoft.com/office/drawing/2014/main" id="{7677D63B-7952-B377-2E8A-AD966A22CE0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Oval 36">
              <a:extLst>
                <a:ext uri="{FF2B5EF4-FFF2-40B4-BE49-F238E27FC236}">
                  <a16:creationId xmlns:a16="http://schemas.microsoft.com/office/drawing/2014/main" id="{1B2302F0-9AC1-8F4D-ABFA-DB38A058EDC6}"/>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7" name="Oval 37">
              <a:extLst>
                <a:ext uri="{FF2B5EF4-FFF2-40B4-BE49-F238E27FC236}">
                  <a16:creationId xmlns:a16="http://schemas.microsoft.com/office/drawing/2014/main" id="{6CCD1A65-0176-8686-8F41-8CA4866E6AB7}"/>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 name="Oval 38">
              <a:extLst>
                <a:ext uri="{FF2B5EF4-FFF2-40B4-BE49-F238E27FC236}">
                  <a16:creationId xmlns:a16="http://schemas.microsoft.com/office/drawing/2014/main" id="{AB25AAEF-20E3-C1FB-8494-E454CD16131F}"/>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9" name="Oval 39">
              <a:extLst>
                <a:ext uri="{FF2B5EF4-FFF2-40B4-BE49-F238E27FC236}">
                  <a16:creationId xmlns:a16="http://schemas.microsoft.com/office/drawing/2014/main" id="{0E8A466B-2000-C8C9-8D95-C87A469797D0}"/>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40">
              <a:extLst>
                <a:ext uri="{FF2B5EF4-FFF2-40B4-BE49-F238E27FC236}">
                  <a16:creationId xmlns:a16="http://schemas.microsoft.com/office/drawing/2014/main" id="{C92916B4-2EE8-AA0A-FD57-CD39213C863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8" name="Oval 17">
            <a:extLst>
              <a:ext uri="{FF2B5EF4-FFF2-40B4-BE49-F238E27FC236}">
                <a16:creationId xmlns:a16="http://schemas.microsoft.com/office/drawing/2014/main" id="{718273E2-B6AA-D12F-0390-4DC0C8F11B62}"/>
              </a:ext>
            </a:extLst>
          </p:cNvPr>
          <p:cNvSpPr/>
          <p:nvPr/>
        </p:nvSpPr>
        <p:spPr bwMode="auto">
          <a:xfrm>
            <a:off x="2209800" y="1017397"/>
            <a:ext cx="1981200"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pic>
        <p:nvPicPr>
          <p:cNvPr id="28" name="Picture 2" descr="Recreation room - Wikipedia">
            <a:extLst>
              <a:ext uri="{FF2B5EF4-FFF2-40B4-BE49-F238E27FC236}">
                <a16:creationId xmlns:a16="http://schemas.microsoft.com/office/drawing/2014/main" id="{8BAC87F9-7E5B-AACD-11D9-F0952EF539B5}"/>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9676" t="-934" r="-1" b="1"/>
          <a:stretch/>
        </p:blipFill>
        <p:spPr bwMode="auto">
          <a:xfrm>
            <a:off x="2895600" y="2965571"/>
            <a:ext cx="3810000" cy="366382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Curious Nashville: The Story Behind A Pink Elephant On Charlotte Pike |  WPLN News - Nashville Public Radio">
            <a:extLst>
              <a:ext uri="{FF2B5EF4-FFF2-40B4-BE49-F238E27FC236}">
                <a16:creationId xmlns:a16="http://schemas.microsoft.com/office/drawing/2014/main" id="{299FD7A1-92D7-4FF0-0A55-A8A0F4C75E8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478" r="22063"/>
          <a:stretch/>
        </p:blipFill>
        <p:spPr bwMode="auto">
          <a:xfrm>
            <a:off x="2967182" y="3223328"/>
            <a:ext cx="1223818" cy="118180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descr="The Weekly Defensive Update: Don't think about pink elephants — Stormy Lake  Consulting">
            <a:extLst>
              <a:ext uri="{FF2B5EF4-FFF2-40B4-BE49-F238E27FC236}">
                <a16:creationId xmlns:a16="http://schemas.microsoft.com/office/drawing/2014/main" id="{34700D49-9F83-F5D1-8958-BBE7502054F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67182" y="5525647"/>
            <a:ext cx="1828800" cy="102755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Pink Elephant From Wizardi - Diamond Painting - Kits - Casa Cenina">
            <a:extLst>
              <a:ext uri="{FF2B5EF4-FFF2-40B4-BE49-F238E27FC236}">
                <a16:creationId xmlns:a16="http://schemas.microsoft.com/office/drawing/2014/main" id="{64EA22AE-E65C-D0CB-5BE2-0F75298F4756}"/>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1555" t="13778" r="18000" b="11556"/>
          <a:stretch/>
        </p:blipFill>
        <p:spPr bwMode="auto">
          <a:xfrm>
            <a:off x="4411980" y="4456260"/>
            <a:ext cx="777240" cy="96012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It is a giant pink elephant - Pink Elephant, DeForest Traveller Reviews -  Tripadvisor">
            <a:extLst>
              <a:ext uri="{FF2B5EF4-FFF2-40B4-BE49-F238E27FC236}">
                <a16:creationId xmlns:a16="http://schemas.microsoft.com/office/drawing/2014/main" id="{7E1DC641-9EBE-78F4-13F7-71753BB469E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19147" y="3378284"/>
            <a:ext cx="1712036" cy="95874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Curious Nashville: The Story Behind A Pink Elephant On Charlotte Pike |  WPLN News - Nashville Public Radio">
            <a:extLst>
              <a:ext uri="{FF2B5EF4-FFF2-40B4-BE49-F238E27FC236}">
                <a16:creationId xmlns:a16="http://schemas.microsoft.com/office/drawing/2014/main" id="{3FEB5758-593C-A842-A4DC-703342AAD62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478" r="22063"/>
          <a:stretch/>
        </p:blipFill>
        <p:spPr bwMode="auto">
          <a:xfrm flipH="1">
            <a:off x="5298556" y="5416380"/>
            <a:ext cx="1223818" cy="1181805"/>
          </a:xfrm>
          <a:prstGeom prst="rect">
            <a:avLst/>
          </a:prstGeom>
          <a:noFill/>
          <a:extLst>
            <a:ext uri="{909E8E84-426E-40DD-AFC4-6F175D3DCCD1}">
              <a14:hiddenFill xmlns:a14="http://schemas.microsoft.com/office/drawing/2010/main">
                <a:solidFill>
                  <a:srgbClr val="FFFFFF"/>
                </a:solidFill>
              </a14:hiddenFill>
            </a:ext>
          </a:extLst>
        </p:spPr>
      </p:pic>
      <p:sp>
        <p:nvSpPr>
          <p:cNvPr id="34" name="Oval 33">
            <a:extLst>
              <a:ext uri="{FF2B5EF4-FFF2-40B4-BE49-F238E27FC236}">
                <a16:creationId xmlns:a16="http://schemas.microsoft.com/office/drawing/2014/main" id="{AEFCD072-67C3-4613-2857-4CE5891A119F}"/>
              </a:ext>
            </a:extLst>
          </p:cNvPr>
          <p:cNvSpPr/>
          <p:nvPr/>
        </p:nvSpPr>
        <p:spPr bwMode="auto">
          <a:xfrm rot="18964199">
            <a:off x="2540821" y="2876896"/>
            <a:ext cx="1824566" cy="1874668"/>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7" name="AutoShape 55">
            <a:extLst>
              <a:ext uri="{FF2B5EF4-FFF2-40B4-BE49-F238E27FC236}">
                <a16:creationId xmlns:a16="http://schemas.microsoft.com/office/drawing/2014/main" id="{1599C1B1-BA88-664E-C75E-A706ADB08C73}"/>
              </a:ext>
            </a:extLst>
          </p:cNvPr>
          <p:cNvSpPr>
            <a:spLocks noChangeArrowheads="1"/>
          </p:cNvSpPr>
          <p:nvPr/>
        </p:nvSpPr>
        <p:spPr bwMode="auto">
          <a:xfrm>
            <a:off x="2209800" y="2286000"/>
            <a:ext cx="2667000" cy="597741"/>
          </a:xfrm>
          <a:prstGeom prst="wedgeRoundRectCallout">
            <a:avLst>
              <a:gd name="adj1" fmla="val -54109"/>
              <a:gd name="adj2" fmla="val 82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Prove </a:t>
            </a:r>
            <a:r>
              <a:rPr lang="en-CA" altLang="en-US" sz="2400" dirty="0">
                <a:solidFill>
                  <a:srgbClr val="FFC000"/>
                </a:solidFill>
                <a:sym typeface="Symbol" panose="05050102010706020507" pitchFamily="18" charset="2"/>
              </a:rPr>
              <a:t>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grpSp>
        <p:nvGrpSpPr>
          <p:cNvPr id="19" name="Group 29">
            <a:extLst>
              <a:ext uri="{FF2B5EF4-FFF2-40B4-BE49-F238E27FC236}">
                <a16:creationId xmlns:a16="http://schemas.microsoft.com/office/drawing/2014/main" id="{F622E8AA-6925-E394-7B70-AA823376C7C2}"/>
              </a:ext>
            </a:extLst>
          </p:cNvPr>
          <p:cNvGrpSpPr>
            <a:grpSpLocks/>
          </p:cNvGrpSpPr>
          <p:nvPr/>
        </p:nvGrpSpPr>
        <p:grpSpPr bwMode="auto">
          <a:xfrm>
            <a:off x="101585" y="5089807"/>
            <a:ext cx="917591" cy="929993"/>
            <a:chOff x="2065" y="1551"/>
            <a:chExt cx="1628" cy="1988"/>
          </a:xfrm>
        </p:grpSpPr>
        <p:sp>
          <p:nvSpPr>
            <p:cNvPr id="21" name="Freeform 30">
              <a:extLst>
                <a:ext uri="{FF2B5EF4-FFF2-40B4-BE49-F238E27FC236}">
                  <a16:creationId xmlns:a16="http://schemas.microsoft.com/office/drawing/2014/main" id="{DB140966-B9E7-2995-9868-C32A3C1EDC1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1">
              <a:extLst>
                <a:ext uri="{FF2B5EF4-FFF2-40B4-BE49-F238E27FC236}">
                  <a16:creationId xmlns:a16="http://schemas.microsoft.com/office/drawing/2014/main" id="{8369ABA2-7DFE-B2B7-A44F-9AF7E279B85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2">
              <a:extLst>
                <a:ext uri="{FF2B5EF4-FFF2-40B4-BE49-F238E27FC236}">
                  <a16:creationId xmlns:a16="http://schemas.microsoft.com/office/drawing/2014/main" id="{C9493582-EB5D-C1B7-5515-96CCC21644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3">
              <a:extLst>
                <a:ext uri="{FF2B5EF4-FFF2-40B4-BE49-F238E27FC236}">
                  <a16:creationId xmlns:a16="http://schemas.microsoft.com/office/drawing/2014/main" id="{726D3DF6-2572-34D5-033D-65A1BC10EE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34">
              <a:extLst>
                <a:ext uri="{FF2B5EF4-FFF2-40B4-BE49-F238E27FC236}">
                  <a16:creationId xmlns:a16="http://schemas.microsoft.com/office/drawing/2014/main" id="{BEC8E2ED-E3AB-6ED0-5D63-0A7F4CBEE8A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35">
              <a:extLst>
                <a:ext uri="{FF2B5EF4-FFF2-40B4-BE49-F238E27FC236}">
                  <a16:creationId xmlns:a16="http://schemas.microsoft.com/office/drawing/2014/main" id="{2B88E72D-0B6B-B17D-12BF-E1957A853C0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6">
              <a:extLst>
                <a:ext uri="{FF2B5EF4-FFF2-40B4-BE49-F238E27FC236}">
                  <a16:creationId xmlns:a16="http://schemas.microsoft.com/office/drawing/2014/main" id="{D7CAE5AB-7438-353A-C466-BA3B09057F0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7">
              <a:extLst>
                <a:ext uri="{FF2B5EF4-FFF2-40B4-BE49-F238E27FC236}">
                  <a16:creationId xmlns:a16="http://schemas.microsoft.com/office/drawing/2014/main" id="{8615778F-C77A-AED4-8870-02D8AD9882C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8">
              <a:extLst>
                <a:ext uri="{FF2B5EF4-FFF2-40B4-BE49-F238E27FC236}">
                  <a16:creationId xmlns:a16="http://schemas.microsoft.com/office/drawing/2014/main" id="{F8CDF384-54EF-C3B4-2D06-A1A704AE4A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9">
              <a:extLst>
                <a:ext uri="{FF2B5EF4-FFF2-40B4-BE49-F238E27FC236}">
                  <a16:creationId xmlns:a16="http://schemas.microsoft.com/office/drawing/2014/main" id="{327D2D80-454A-2280-890D-EE3031E0015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0">
              <a:extLst>
                <a:ext uri="{FF2B5EF4-FFF2-40B4-BE49-F238E27FC236}">
                  <a16:creationId xmlns:a16="http://schemas.microsoft.com/office/drawing/2014/main" id="{E803264E-FBB9-8EC8-2731-24EF0979919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1">
              <a:extLst>
                <a:ext uri="{FF2B5EF4-FFF2-40B4-BE49-F238E27FC236}">
                  <a16:creationId xmlns:a16="http://schemas.microsoft.com/office/drawing/2014/main" id="{34FBE7D0-B0A7-F854-7F21-CDAB1EA311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A0467D2E-1C5F-04FA-6337-9D529CBABF1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A081D4DB-0C22-D681-AAC7-DAB522EC2D1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44">
              <a:extLst>
                <a:ext uri="{FF2B5EF4-FFF2-40B4-BE49-F238E27FC236}">
                  <a16:creationId xmlns:a16="http://schemas.microsoft.com/office/drawing/2014/main" id="{6C2C6206-5ACF-502B-2106-89D829416C3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45">
              <a:extLst>
                <a:ext uri="{FF2B5EF4-FFF2-40B4-BE49-F238E27FC236}">
                  <a16:creationId xmlns:a16="http://schemas.microsoft.com/office/drawing/2014/main" id="{F5B74B0B-A9E9-03F6-BFFD-72B20E2FE82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6">
              <a:extLst>
                <a:ext uri="{FF2B5EF4-FFF2-40B4-BE49-F238E27FC236}">
                  <a16:creationId xmlns:a16="http://schemas.microsoft.com/office/drawing/2014/main" id="{522E68F3-C2EB-3140-57B3-46A54FA1099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47" name="AutoShape 35">
            <a:extLst>
              <a:ext uri="{FF2B5EF4-FFF2-40B4-BE49-F238E27FC236}">
                <a16:creationId xmlns:a16="http://schemas.microsoft.com/office/drawing/2014/main" id="{157B85A6-A6A7-64E0-B61A-C6D12CB8508E}"/>
              </a:ext>
            </a:extLst>
          </p:cNvPr>
          <p:cNvSpPr>
            <a:spLocks noChangeArrowheads="1"/>
          </p:cNvSpPr>
          <p:nvPr/>
        </p:nvSpPr>
        <p:spPr bwMode="auto">
          <a:xfrm>
            <a:off x="462645" y="3947802"/>
            <a:ext cx="1566763" cy="1025180"/>
          </a:xfrm>
          <a:prstGeom prst="wedgeRoundRectCallout">
            <a:avLst>
              <a:gd name="adj1" fmla="val -33989"/>
              <a:gd name="adj2" fmla="val 8068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Proof fails for </a:t>
            </a:r>
            <a:r>
              <a:rPr lang="en-US" altLang="en-US" sz="2400" dirty="0" err="1">
                <a:solidFill>
                  <a:srgbClr val="FFFFFF"/>
                </a:solidFill>
              </a:rPr>
              <a:t>i</a:t>
            </a:r>
            <a:r>
              <a:rPr lang="en-US" altLang="en-US" sz="2400" dirty="0">
                <a:solidFill>
                  <a:srgbClr val="FFFFFF"/>
                </a:solidFill>
              </a:rPr>
              <a:t>=2</a:t>
            </a:r>
          </a:p>
        </p:txBody>
      </p:sp>
      <p:sp>
        <p:nvSpPr>
          <p:cNvPr id="20" name="Oval 19">
            <a:extLst>
              <a:ext uri="{FF2B5EF4-FFF2-40B4-BE49-F238E27FC236}">
                <a16:creationId xmlns:a16="http://schemas.microsoft.com/office/drawing/2014/main" id="{91B300E9-F869-0833-616D-1850E2C6B562}"/>
              </a:ext>
            </a:extLst>
          </p:cNvPr>
          <p:cNvSpPr/>
          <p:nvPr/>
        </p:nvSpPr>
        <p:spPr bwMode="auto">
          <a:xfrm rot="18964199">
            <a:off x="4949033" y="2892138"/>
            <a:ext cx="1824566" cy="1874668"/>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59838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4" fill="hold" nodeType="withEffect">
                                  <p:stCondLst>
                                    <p:cond delay="0"/>
                                  </p:stCondLst>
                                  <p:childTnLst>
                                    <p:anim calcmode="lin" valueType="num">
                                      <p:cBhvr additive="base">
                                        <p:cTn id="6" dur="500"/>
                                        <p:tgtEl>
                                          <p:spTgt spid="31"/>
                                        </p:tgtEl>
                                        <p:attrNameLst>
                                          <p:attrName>ppt_x</p:attrName>
                                        </p:attrNameLst>
                                      </p:cBhvr>
                                      <p:tavLst>
                                        <p:tav tm="0">
                                          <p:val>
                                            <p:strVal val="ppt_x"/>
                                          </p:val>
                                        </p:tav>
                                        <p:tav tm="100000">
                                          <p:val>
                                            <p:strVal val="ppt_x"/>
                                          </p:val>
                                        </p:tav>
                                      </p:tavLst>
                                    </p:anim>
                                    <p:anim calcmode="lin" valueType="num">
                                      <p:cBhvr additive="base">
                                        <p:cTn id="7" dur="500"/>
                                        <p:tgtEl>
                                          <p:spTgt spid="31"/>
                                        </p:tgtEl>
                                        <p:attrNameLst>
                                          <p:attrName>ppt_y</p:attrName>
                                        </p:attrNameLst>
                                      </p:cBhvr>
                                      <p:tavLst>
                                        <p:tav tm="0">
                                          <p:val>
                                            <p:strVal val="ppt_y"/>
                                          </p:val>
                                        </p:tav>
                                        <p:tav tm="100000">
                                          <p:val>
                                            <p:strVal val="1+ppt_h/2"/>
                                          </p:val>
                                        </p:tav>
                                      </p:tavLst>
                                    </p:anim>
                                    <p:set>
                                      <p:cBhvr>
                                        <p:cTn id="8" dur="1" fill="hold">
                                          <p:stCondLst>
                                            <p:cond delay="499"/>
                                          </p:stCondLst>
                                        </p:cTn>
                                        <p:tgtEl>
                                          <p:spTgt spid="31"/>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30"/>
                                        </p:tgtEl>
                                        <p:attrNameLst>
                                          <p:attrName>ppt_x</p:attrName>
                                        </p:attrNameLst>
                                      </p:cBhvr>
                                      <p:tavLst>
                                        <p:tav tm="0">
                                          <p:val>
                                            <p:strVal val="ppt_x"/>
                                          </p:val>
                                        </p:tav>
                                        <p:tav tm="100000">
                                          <p:val>
                                            <p:strVal val="ppt_x"/>
                                          </p:val>
                                        </p:tav>
                                      </p:tavLst>
                                    </p:anim>
                                    <p:anim calcmode="lin" valueType="num">
                                      <p:cBhvr additive="base">
                                        <p:cTn id="11" dur="500"/>
                                        <p:tgtEl>
                                          <p:spTgt spid="30"/>
                                        </p:tgtEl>
                                        <p:attrNameLst>
                                          <p:attrName>ppt_y</p:attrName>
                                        </p:attrNameLst>
                                      </p:cBhvr>
                                      <p:tavLst>
                                        <p:tav tm="0">
                                          <p:val>
                                            <p:strVal val="ppt_y"/>
                                          </p:val>
                                        </p:tav>
                                        <p:tav tm="100000">
                                          <p:val>
                                            <p:strVal val="1+ppt_h/2"/>
                                          </p:val>
                                        </p:tav>
                                      </p:tavLst>
                                    </p:anim>
                                    <p:set>
                                      <p:cBhvr>
                                        <p:cTn id="12" dur="1" fill="hold">
                                          <p:stCondLst>
                                            <p:cond delay="499"/>
                                          </p:stCondLst>
                                        </p:cTn>
                                        <p:tgtEl>
                                          <p:spTgt spid="30"/>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33"/>
                                        </p:tgtEl>
                                        <p:attrNameLst>
                                          <p:attrName>ppt_x</p:attrName>
                                        </p:attrNameLst>
                                      </p:cBhvr>
                                      <p:tavLst>
                                        <p:tav tm="0">
                                          <p:val>
                                            <p:strVal val="ppt_x"/>
                                          </p:val>
                                        </p:tav>
                                        <p:tav tm="100000">
                                          <p:val>
                                            <p:strVal val="ppt_x"/>
                                          </p:val>
                                        </p:tav>
                                      </p:tavLst>
                                    </p:anim>
                                    <p:anim calcmode="lin" valueType="num">
                                      <p:cBhvr additive="base">
                                        <p:cTn id="15" dur="500"/>
                                        <p:tgtEl>
                                          <p:spTgt spid="33"/>
                                        </p:tgtEl>
                                        <p:attrNameLst>
                                          <p:attrName>ppt_y</p:attrName>
                                        </p:attrNameLst>
                                      </p:cBhvr>
                                      <p:tavLst>
                                        <p:tav tm="0">
                                          <p:val>
                                            <p:strVal val="ppt_y"/>
                                          </p:val>
                                        </p:tav>
                                        <p:tav tm="100000">
                                          <p:val>
                                            <p:strVal val="1+ppt_h/2"/>
                                          </p:val>
                                        </p:tav>
                                      </p:tavLst>
                                    </p:anim>
                                    <p:set>
                                      <p:cBhvr>
                                        <p:cTn id="16" dur="1" fill="hold">
                                          <p:stCondLst>
                                            <p:cond delay="499"/>
                                          </p:stCondLst>
                                        </p:cTn>
                                        <p:tgtEl>
                                          <p:spTgt spid="33"/>
                                        </p:tgtEl>
                                        <p:attrNameLst>
                                          <p:attrName>style.visibility</p:attrName>
                                        </p:attrNameLst>
                                      </p:cBhvr>
                                      <p:to>
                                        <p:strVal val="hidden"/>
                                      </p:to>
                                    </p:set>
                                  </p:childTnLst>
                                </p:cTn>
                              </p:par>
                              <p:par>
                                <p:cTn id="17" presetID="2" presetClass="entr" presetSubtype="4"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ppt_x"/>
                                          </p:val>
                                        </p:tav>
                                        <p:tav tm="100000">
                                          <p:val>
                                            <p:strVal val="#ppt_x"/>
                                          </p:val>
                                        </p:tav>
                                      </p:tavLst>
                                    </p:anim>
                                    <p:anim calcmode="lin" valueType="num">
                                      <p:cBhvr additive="base">
                                        <p:cTn id="2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7" grpId="0" animBg="1"/>
      <p:bldP spid="2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957341-ADBD-427E-9D8E-8CFB2960E5C8}"/>
              </a:ext>
            </a:extLst>
          </p:cNvPr>
          <p:cNvSpPr>
            <a:spLocks noGrp="1"/>
          </p:cNvSpPr>
          <p:nvPr>
            <p:ph type="title"/>
          </p:nvPr>
        </p:nvSpPr>
        <p:spPr/>
        <p:txBody>
          <a:bodyPr/>
          <a:lstStyle/>
          <a:p>
            <a:r>
              <a:rPr lang="en-US" dirty="0"/>
              <a:t>Number of Subsets of a Finite Set</a:t>
            </a:r>
            <a:r>
              <a:rPr lang="en-US" sz="1500" dirty="0"/>
              <a:t>1</a:t>
            </a:r>
            <a:endParaRPr lang="en-US" dirty="0"/>
          </a:p>
        </p:txBody>
      </p:sp>
      <p:sp>
        <p:nvSpPr>
          <p:cNvPr id="3" name="Content Placeholder 2">
            <a:extLst>
              <a:ext uri="{FF2B5EF4-FFF2-40B4-BE49-F238E27FC236}">
                <a16:creationId xmlns:a16="http://schemas.microsoft.com/office/drawing/2014/main" id="{38CE4682-2BF6-4094-877C-0986A0CE0D62}"/>
              </a:ext>
            </a:extLst>
          </p:cNvPr>
          <p:cNvSpPr>
            <a:spLocks noGrp="1"/>
          </p:cNvSpPr>
          <p:nvPr>
            <p:ph idx="1"/>
          </p:nvPr>
        </p:nvSpPr>
        <p:spPr>
          <a:xfrm>
            <a:off x="457200" y="838200"/>
            <a:ext cx="7772400" cy="914400"/>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6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If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a finite set with n elements, </a:t>
            </a:r>
            <a:b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b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then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has </a:t>
            </a:r>
          </a:p>
        </p:txBody>
      </p:sp>
      <p:graphicFrame>
        <p:nvGraphicFramePr>
          <p:cNvPr id="16" name="Object 15">
            <a:extLst>
              <a:ext uri="{FF2B5EF4-FFF2-40B4-BE49-F238E27FC236}">
                <a16:creationId xmlns:a16="http://schemas.microsoft.com/office/drawing/2014/main" id="{43344D48-076E-4898-B791-A3539632315E}"/>
              </a:ext>
              <a:ext uri="{C183D7F6-B498-43B3-948B-1728B52AA6E4}">
                <adec:decorative xmlns:adec="http://schemas.microsoft.com/office/drawing/2017/decorative" val="1"/>
              </a:ext>
            </a:extLst>
          </p:cNvPr>
          <p:cNvGraphicFramePr>
            <a:graphicFrameLocks noChangeAspect="1"/>
          </p:cNvGraphicFramePr>
          <p:nvPr/>
        </p:nvGraphicFramePr>
        <p:xfrm>
          <a:off x="3270504" y="1216916"/>
          <a:ext cx="374227" cy="431800"/>
        </p:xfrm>
        <a:graphic>
          <a:graphicData uri="http://schemas.openxmlformats.org/presentationml/2006/ole">
            <mc:AlternateContent xmlns:mc="http://schemas.openxmlformats.org/markup-compatibility/2006">
              <mc:Choice xmlns:v="urn:schemas-microsoft-com:vml" Requires="v">
                <p:oleObj name="Equation" r:id="rId2" imgW="164880" imgH="190440" progId="Equation.DSMT4">
                  <p:embed/>
                </p:oleObj>
              </mc:Choice>
              <mc:Fallback>
                <p:oleObj name="Equation" r:id="rId2" imgW="164880" imgH="190440" progId="Equation.DSMT4">
                  <p:embed/>
                  <p:pic>
                    <p:nvPicPr>
                      <p:cNvPr id="16" name="Object 15">
                        <a:extLst>
                          <a:ext uri="{FF2B5EF4-FFF2-40B4-BE49-F238E27FC236}">
                            <a16:creationId xmlns:a16="http://schemas.microsoft.com/office/drawing/2014/main" id="{43344D48-076E-4898-B791-A3539632315E}"/>
                          </a:ext>
                          <a:ext uri="{C183D7F6-B498-43B3-948B-1728B52AA6E4}">
                            <adec:decorative xmlns:adec="http://schemas.microsoft.com/office/drawing/2017/decorative" val="1"/>
                          </a:ext>
                        </a:extLst>
                      </p:cNvPr>
                      <p:cNvPicPr/>
                      <p:nvPr/>
                    </p:nvPicPr>
                    <p:blipFill>
                      <a:blip r:embed="rId3"/>
                      <a:stretch>
                        <a:fillRect/>
                      </a:stretch>
                    </p:blipFill>
                    <p:spPr>
                      <a:xfrm>
                        <a:off x="3270504" y="1216916"/>
                        <a:ext cx="374227" cy="431800"/>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8DF684B3-DEB1-41E2-9D97-6F7B88675186}"/>
              </a:ext>
            </a:extLst>
          </p:cNvPr>
          <p:cNvSpPr>
            <a:spLocks noGrp="1"/>
          </p:cNvSpPr>
          <p:nvPr>
            <p:ph idx="10"/>
          </p:nvPr>
        </p:nvSpPr>
        <p:spPr>
          <a:xfrm>
            <a:off x="3581400" y="1262637"/>
            <a:ext cx="1295400" cy="80682"/>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subsets.</a:t>
            </a:r>
          </a:p>
        </p:txBody>
      </p:sp>
      <p:sp>
        <p:nvSpPr>
          <p:cNvPr id="6" name="Content Placeholder 5">
            <a:extLst>
              <a:ext uri="{FF2B5EF4-FFF2-40B4-BE49-F238E27FC236}">
                <a16:creationId xmlns:a16="http://schemas.microsoft.com/office/drawing/2014/main" id="{056F8FF9-982E-47A1-8AB5-AE27EF95619C}"/>
              </a:ext>
            </a:extLst>
          </p:cNvPr>
          <p:cNvSpPr>
            <a:spLocks noGrp="1"/>
          </p:cNvSpPr>
          <p:nvPr>
            <p:ph idx="12"/>
          </p:nvPr>
        </p:nvSpPr>
        <p:spPr>
          <a:xfrm>
            <a:off x="457200" y="1757036"/>
            <a:ext cx="7924800" cy="824620"/>
          </a:xfrm>
        </p:spPr>
        <p:txBody>
          <a:bodyPr/>
          <a:lstStyle/>
          <a:p>
            <a:r>
              <a:rPr kumimoji="0" lang="en-US" sz="26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Proof</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Let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 set with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elements has</a:t>
            </a:r>
            <a:endParaRPr lang="en-US" dirty="0"/>
          </a:p>
        </p:txBody>
      </p:sp>
      <p:graphicFrame>
        <p:nvGraphicFramePr>
          <p:cNvPr id="13" name="Object 12">
            <a:extLst>
              <a:ext uri="{FF2B5EF4-FFF2-40B4-BE49-F238E27FC236}">
                <a16:creationId xmlns:a16="http://schemas.microsoft.com/office/drawing/2014/main" id="{BFF3286F-B855-446E-90A2-3354228895BA}"/>
              </a:ext>
              <a:ext uri="{C183D7F6-B498-43B3-948B-1728B52AA6E4}">
                <adec:decorative xmlns:adec="http://schemas.microsoft.com/office/drawing/2017/decorative" val="1"/>
              </a:ext>
            </a:extLst>
          </p:cNvPr>
          <p:cNvGraphicFramePr>
            <a:graphicFrameLocks noChangeAspect="1"/>
          </p:cNvGraphicFramePr>
          <p:nvPr>
            <p:extLst>
              <p:ext uri="{D42A27DB-BD31-4B8C-83A1-F6EECF244321}">
                <p14:modId xmlns:p14="http://schemas.microsoft.com/office/powerpoint/2010/main" val="1843510237"/>
              </p:ext>
            </p:extLst>
          </p:nvPr>
        </p:nvGraphicFramePr>
        <p:xfrm>
          <a:off x="6393679" y="1752600"/>
          <a:ext cx="356616" cy="411480"/>
        </p:xfrm>
        <a:graphic>
          <a:graphicData uri="http://schemas.openxmlformats.org/presentationml/2006/ole">
            <mc:AlternateContent xmlns:mc="http://schemas.openxmlformats.org/markup-compatibility/2006">
              <mc:Choice xmlns:v="urn:schemas-microsoft-com:vml" Requires="v">
                <p:oleObj name="Equation" r:id="rId4" imgW="164880" imgH="190440" progId="Equation.DSMT4">
                  <p:embed/>
                </p:oleObj>
              </mc:Choice>
              <mc:Fallback>
                <p:oleObj name="Equation" r:id="rId4" imgW="164880" imgH="190440" progId="Equation.DSMT4">
                  <p:embed/>
                  <p:pic>
                    <p:nvPicPr>
                      <p:cNvPr id="13" name="Object 12">
                        <a:extLst>
                          <a:ext uri="{FF2B5EF4-FFF2-40B4-BE49-F238E27FC236}">
                            <a16:creationId xmlns:a16="http://schemas.microsoft.com/office/drawing/2014/main" id="{BFF3286F-B855-446E-90A2-3354228895BA}"/>
                          </a:ext>
                          <a:ext uri="{C183D7F6-B498-43B3-948B-1728B52AA6E4}">
                            <adec:decorative xmlns:adec="http://schemas.microsoft.com/office/drawing/2017/decorative" val="1"/>
                          </a:ext>
                        </a:extLst>
                      </p:cNvPr>
                      <p:cNvPicPr/>
                      <p:nvPr/>
                    </p:nvPicPr>
                    <p:blipFill>
                      <a:blip r:embed="rId5"/>
                      <a:stretch>
                        <a:fillRect/>
                      </a:stretch>
                    </p:blipFill>
                    <p:spPr>
                      <a:xfrm>
                        <a:off x="6393679" y="1752600"/>
                        <a:ext cx="356616" cy="411480"/>
                      </a:xfrm>
                      <a:prstGeom prst="rect">
                        <a:avLst/>
                      </a:prstGeom>
                    </p:spPr>
                  </p:pic>
                </p:oleObj>
              </mc:Fallback>
            </mc:AlternateContent>
          </a:graphicData>
        </a:graphic>
      </p:graphicFrame>
      <p:sp>
        <p:nvSpPr>
          <p:cNvPr id="7" name="Content Placeholder 6">
            <a:extLst>
              <a:ext uri="{FF2B5EF4-FFF2-40B4-BE49-F238E27FC236}">
                <a16:creationId xmlns:a16="http://schemas.microsoft.com/office/drawing/2014/main" id="{C57CDE12-4BC9-48FB-B52A-299356A2C4B8}"/>
              </a:ext>
            </a:extLst>
          </p:cNvPr>
          <p:cNvSpPr>
            <a:spLocks noGrp="1"/>
          </p:cNvSpPr>
          <p:nvPr>
            <p:ph idx="13"/>
          </p:nvPr>
        </p:nvSpPr>
        <p:spPr>
          <a:xfrm>
            <a:off x="6705600" y="1766316"/>
            <a:ext cx="1295400" cy="411480"/>
          </a:xfrm>
        </p:spPr>
        <p:txBody>
          <a:bodyPr/>
          <a:lstStyle/>
          <a:p>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subsets.</a:t>
            </a:r>
            <a:endParaRPr lang="en-US" dirty="0"/>
          </a:p>
        </p:txBody>
      </p:sp>
      <p:sp>
        <p:nvSpPr>
          <p:cNvPr id="8" name="Content Placeholder 7">
            <a:extLst>
              <a:ext uri="{FF2B5EF4-FFF2-40B4-BE49-F238E27FC236}">
                <a16:creationId xmlns:a16="http://schemas.microsoft.com/office/drawing/2014/main" id="{B81EE8BD-36A5-4993-A8CA-8133DE49D2BF}"/>
              </a:ext>
            </a:extLst>
          </p:cNvPr>
          <p:cNvSpPr>
            <a:spLocks noGrp="1"/>
          </p:cNvSpPr>
          <p:nvPr>
            <p:ph idx="14"/>
          </p:nvPr>
        </p:nvSpPr>
        <p:spPr>
          <a:xfrm>
            <a:off x="459509" y="2282953"/>
            <a:ext cx="7924800" cy="993648"/>
          </a:xfrm>
        </p:spPr>
        <p:txBody>
          <a:bodyPr/>
          <a:lstStyle/>
          <a:p>
            <a:pPr marL="347472" marR="0" lvl="1" indent="-342900" algn="l" defTabSz="457200" rtl="0" eaLnBrk="1" fontAlgn="auto" latinLnBrk="0" hangingPunct="1">
              <a:lnSpc>
                <a:spcPct val="100000"/>
              </a:lnSpc>
              <a:spcBef>
                <a:spcPts val="600"/>
              </a:spcBef>
              <a:spcAft>
                <a:spcPts val="600"/>
              </a:spcAft>
              <a:buClr>
                <a:srgbClr val="04617B"/>
              </a:buClr>
              <a:buSzTx/>
              <a:buFont typeface="Arial" panose="020B0604020202020204" pitchFamily="34" charset="0"/>
              <a:buChar char="•"/>
              <a:tabLst/>
              <a:defRPr/>
            </a:pP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Basis Step: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6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0</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because the empty set has only itself as a subset and</a:t>
            </a:r>
            <a:endParaRPr lang="en-US" dirty="0"/>
          </a:p>
        </p:txBody>
      </p:sp>
      <p:graphicFrame>
        <p:nvGraphicFramePr>
          <p:cNvPr id="14" name="Object 13">
            <a:extLst>
              <a:ext uri="{FF2B5EF4-FFF2-40B4-BE49-F238E27FC236}">
                <a16:creationId xmlns:a16="http://schemas.microsoft.com/office/drawing/2014/main" id="{9576894F-FD90-4D3E-9639-8C91A2C1E363}"/>
              </a:ext>
              <a:ext uri="{C183D7F6-B498-43B3-948B-1728B52AA6E4}">
                <adec:decorative xmlns:adec="http://schemas.microsoft.com/office/drawing/2017/decorative" val="1"/>
              </a:ext>
            </a:extLst>
          </p:cNvPr>
          <p:cNvGraphicFramePr>
            <a:graphicFrameLocks noChangeAspect="1"/>
          </p:cNvGraphicFramePr>
          <p:nvPr/>
        </p:nvGraphicFramePr>
        <p:xfrm>
          <a:off x="3762756" y="2652629"/>
          <a:ext cx="932687" cy="411480"/>
        </p:xfrm>
        <a:graphic>
          <a:graphicData uri="http://schemas.openxmlformats.org/presentationml/2006/ole">
            <mc:AlternateContent xmlns:mc="http://schemas.openxmlformats.org/markup-compatibility/2006">
              <mc:Choice xmlns:v="urn:schemas-microsoft-com:vml" Requires="v">
                <p:oleObj name="Equation" r:id="rId6" imgW="431640" imgH="190440" progId="Equation.DSMT4">
                  <p:embed/>
                </p:oleObj>
              </mc:Choice>
              <mc:Fallback>
                <p:oleObj name="Equation" r:id="rId6" imgW="431640" imgH="190440" progId="Equation.DSMT4">
                  <p:embed/>
                  <p:pic>
                    <p:nvPicPr>
                      <p:cNvPr id="14" name="Object 13">
                        <a:extLst>
                          <a:ext uri="{FF2B5EF4-FFF2-40B4-BE49-F238E27FC236}">
                            <a16:creationId xmlns:a16="http://schemas.microsoft.com/office/drawing/2014/main" id="{9576894F-FD90-4D3E-9639-8C91A2C1E363}"/>
                          </a:ext>
                          <a:ext uri="{C183D7F6-B498-43B3-948B-1728B52AA6E4}">
                            <adec:decorative xmlns:adec="http://schemas.microsoft.com/office/drawing/2017/decorative" val="1"/>
                          </a:ext>
                        </a:extLst>
                      </p:cNvPr>
                      <p:cNvPicPr/>
                      <p:nvPr/>
                    </p:nvPicPr>
                    <p:blipFill>
                      <a:blip r:embed="rId7"/>
                      <a:stretch>
                        <a:fillRect/>
                      </a:stretch>
                    </p:blipFill>
                    <p:spPr>
                      <a:xfrm>
                        <a:off x="3762756" y="2652629"/>
                        <a:ext cx="932687" cy="411480"/>
                      </a:xfrm>
                      <a:prstGeom prst="rect">
                        <a:avLst/>
                      </a:prstGeom>
                    </p:spPr>
                  </p:pic>
                </p:oleObj>
              </mc:Fallback>
            </mc:AlternateContent>
          </a:graphicData>
        </a:graphic>
      </p:graphicFrame>
      <p:sp>
        <p:nvSpPr>
          <p:cNvPr id="9" name="Content Placeholder 8">
            <a:extLst>
              <a:ext uri="{FF2B5EF4-FFF2-40B4-BE49-F238E27FC236}">
                <a16:creationId xmlns:a16="http://schemas.microsoft.com/office/drawing/2014/main" id="{F3754214-767E-4B8F-975A-45A71A6B4102}"/>
              </a:ext>
            </a:extLst>
          </p:cNvPr>
          <p:cNvSpPr>
            <a:spLocks noGrp="1"/>
          </p:cNvSpPr>
          <p:nvPr>
            <p:ph idx="15"/>
          </p:nvPr>
        </p:nvSpPr>
        <p:spPr>
          <a:xfrm>
            <a:off x="457200" y="3210817"/>
            <a:ext cx="7924800" cy="1132583"/>
          </a:xfrm>
        </p:spPr>
        <p:txBody>
          <a:bodyPr/>
          <a:lstStyle/>
          <a:p>
            <a:pPr marL="347472" marR="0" lvl="1" indent="-342900" algn="l" defTabSz="457200" rtl="0" eaLnBrk="1" fontAlgn="auto" latinLnBrk="0" hangingPunct="1">
              <a:lnSpc>
                <a:spcPct val="100000"/>
              </a:lnSpc>
              <a:spcBef>
                <a:spcPts val="600"/>
              </a:spcBef>
              <a:spcAft>
                <a:spcPts val="600"/>
              </a:spcAft>
              <a:buClr>
                <a:srgbClr val="04617B"/>
              </a:buClr>
              <a:buSzTx/>
              <a:buFont typeface="Arial" panose="020B0604020202020204" pitchFamily="34" charset="0"/>
              <a:buChar char="•"/>
              <a:tabLst/>
              <a:defRPr/>
            </a:pP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Step: Assume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for an arbitrary nonnegative integer </a:t>
            </a:r>
            <a:r>
              <a:rPr kumimoji="0" lang="en-US" sz="26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6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p:txBody>
      </p:sp>
      <p:sp>
        <p:nvSpPr>
          <p:cNvPr id="15" name="Slide Number Placeholder 5">
            <a:extLst>
              <a:ext uri="{FF2B5EF4-FFF2-40B4-BE49-F238E27FC236}">
                <a16:creationId xmlns:a16="http://schemas.microsoft.com/office/drawing/2014/main" id="{235B3741-D459-4983-BFBF-2AFA47DC65C4}"/>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4" descr="Generating subsets of a set with k plus one elements. Here T equals S union left brace A right brace.">
            <a:extLst>
              <a:ext uri="{FF2B5EF4-FFF2-40B4-BE49-F238E27FC236}">
                <a16:creationId xmlns:a16="http://schemas.microsoft.com/office/drawing/2014/main" id="{D98F9C3B-608F-B338-3C2A-0464FC4BA533}"/>
              </a:ext>
            </a:extLst>
          </p:cNvPr>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219200" y="4626619"/>
            <a:ext cx="2880360" cy="1920240"/>
          </a:xfrm>
          <a:prstGeom prst="rect">
            <a:avLst/>
          </a:prstGeom>
          <a:extLst>
            <a:ext uri="{909E8E84-426E-40DD-AFC4-6F175D3DCCD1}">
              <a14:hiddenFill xmlns:a14="http://schemas.microsoft.com/office/drawing/2010/main">
                <a:solidFill>
                  <a:srgbClr val="FFFFFF"/>
                </a:solidFill>
              </a14:hiddenFill>
            </a:ext>
          </a:extLst>
        </p:spPr>
      </p:pic>
      <p:sp>
        <p:nvSpPr>
          <p:cNvPr id="12" name="Content Placeholder 8">
            <a:extLst>
              <a:ext uri="{FF2B5EF4-FFF2-40B4-BE49-F238E27FC236}">
                <a16:creationId xmlns:a16="http://schemas.microsoft.com/office/drawing/2014/main" id="{9933B9BD-405A-DE97-B117-BE0A20734863}"/>
              </a:ext>
            </a:extLst>
          </p:cNvPr>
          <p:cNvSpPr txBox="1">
            <a:spLocks/>
          </p:cNvSpPr>
          <p:nvPr/>
        </p:nvSpPr>
        <p:spPr>
          <a:xfrm>
            <a:off x="457200" y="4114800"/>
            <a:ext cx="8153400" cy="942445"/>
          </a:xfrm>
          <a:prstGeom prst="rect">
            <a:avLst/>
          </a:prstGeom>
        </p:spPr>
        <p:txBody>
          <a:bodyPr/>
          <a:lstStyle>
            <a:lvl1pPr marL="0" indent="0" algn="l" defTabSz="457200" rtl="0" eaLnBrk="1" latinLnBrk="0" hangingPunct="1">
              <a:spcBef>
                <a:spcPts val="1200"/>
              </a:spcBef>
              <a:spcAft>
                <a:spcPts val="600"/>
              </a:spcAft>
              <a:buFont typeface="Arial" panose="020B0604020202020204" pitchFamily="34" charset="0"/>
              <a:buNone/>
              <a:defRPr sz="2400" kern="1200">
                <a:solidFill>
                  <a:schemeClr val="tx1"/>
                </a:solidFill>
                <a:latin typeface="+mj-lt"/>
                <a:ea typeface="+mn-ea"/>
                <a:cs typeface="Arial" panose="020B0604020202020204" pitchFamily="34" charset="0"/>
              </a:defRPr>
            </a:lvl1pPr>
            <a:lvl2pPr marL="457200" indent="-342900" algn="l" defTabSz="457200" rtl="0" eaLnBrk="1" latinLnBrk="0" hangingPunct="1">
              <a:spcBef>
                <a:spcPts val="1200"/>
              </a:spcBef>
              <a:spcAft>
                <a:spcPts val="600"/>
              </a:spcAft>
              <a:buClr>
                <a:srgbClr val="B60000"/>
              </a:buClr>
              <a:buFont typeface="Arial" panose="020B0604020202020204" pitchFamily="34" charset="0"/>
              <a:buChar char="•"/>
              <a:defRPr sz="2800" kern="1200">
                <a:solidFill>
                  <a:schemeClr val="tx1"/>
                </a:solidFill>
                <a:latin typeface="+mj-lt"/>
                <a:ea typeface="+mn-ea"/>
                <a:cs typeface="Arial" panose="020B0604020202020204" pitchFamily="34" charset="0"/>
              </a:defRPr>
            </a:lvl2pPr>
            <a:lvl3pPr marL="822960" indent="-274320" algn="l" defTabSz="457200" rtl="0" eaLnBrk="1" latinLnBrk="0" hangingPunct="1">
              <a:spcBef>
                <a:spcPts val="1200"/>
              </a:spcBef>
              <a:spcAft>
                <a:spcPts val="600"/>
              </a:spcAft>
              <a:buClr>
                <a:srgbClr val="085367"/>
              </a:buClr>
              <a:buFont typeface="Arial" panose="020B0604020202020204" pitchFamily="34" charset="0"/>
              <a:buChar char="•"/>
              <a:defRPr sz="2400" kern="1200">
                <a:solidFill>
                  <a:schemeClr val="tx1"/>
                </a:solidFill>
                <a:latin typeface="+mj-lt"/>
                <a:ea typeface="+mn-ea"/>
                <a:cs typeface="Arial" panose="020B0604020202020204" pitchFamily="34" charset="0"/>
              </a:defRPr>
            </a:lvl3pPr>
            <a:lvl4pPr marL="1188720" indent="-274320" algn="l" defTabSz="457200" rtl="0" eaLnBrk="1" latinLnBrk="0" hangingPunct="1">
              <a:spcBef>
                <a:spcPts val="1200"/>
              </a:spcBef>
              <a:spcAft>
                <a:spcPts val="600"/>
              </a:spcAft>
              <a:buClr>
                <a:srgbClr val="663F78"/>
              </a:buClr>
              <a:buFont typeface="Arial" panose="020B0604020202020204" pitchFamily="34" charset="0"/>
              <a:buChar char="•"/>
              <a:defRPr sz="2000" kern="1200">
                <a:solidFill>
                  <a:schemeClr val="tx1"/>
                </a:solidFill>
                <a:latin typeface="+mj-lt"/>
                <a:ea typeface="+mn-ea"/>
                <a:cs typeface="Arial" panose="020B0604020202020204" pitchFamily="34" charset="0"/>
              </a:defRPr>
            </a:lvl4pPr>
            <a:lvl5pPr marL="1554480" indent="-228600" algn="l" defTabSz="457200" rtl="0" eaLnBrk="1" latinLnBrk="0" hangingPunct="1">
              <a:spcBef>
                <a:spcPts val="1200"/>
              </a:spcBef>
              <a:spcAft>
                <a:spcPts val="600"/>
              </a:spcAft>
              <a:buFont typeface="Arial" panose="020B0604020202020204" pitchFamily="34" charset="0"/>
              <a:buChar char="•"/>
              <a:defRPr sz="1600" kern="1200">
                <a:solidFill>
                  <a:schemeClr val="tx1"/>
                </a:solidFill>
                <a:latin typeface="+mj-lt"/>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2" indent="0" algn="l" defTabSz="457200" rtl="0" eaLnBrk="1" fontAlgn="auto" latinLnBrk="0" hangingPunct="1">
              <a:lnSpc>
                <a:spcPct val="100000"/>
              </a:lnSpc>
              <a:spcBef>
                <a:spcPts val="600"/>
              </a:spcBef>
              <a:spcAft>
                <a:spcPts val="600"/>
              </a:spcAft>
              <a:buClr>
                <a:srgbClr val="B60000"/>
              </a:buClr>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each subset </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X</a:t>
            </a: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of </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a:t>
            </a:r>
            <a:r>
              <a:rPr kumimoji="0" lang="en-US" sz="24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a:t>
            </a: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there are exactly two subsets of </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a:t>
            </a: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b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b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i.e., </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X</a:t>
            </a:r>
            <a:r>
              <a:rPr kumimoji="0" lang="en-US" sz="24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and </a:t>
            </a:r>
            <a:r>
              <a:rPr kumimoji="0" lang="en-US" sz="24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X</a:t>
            </a:r>
            <a:r>
              <a:rPr kumimoji="0" lang="en-US" sz="24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r>
              <a:rPr kumimoji="0" lang="en-US" sz="2400" b="0" i="1"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a:t>
            </a:r>
            <a:r>
              <a:rPr kumimoji="0" lang="en-US" sz="24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p>
        </p:txBody>
      </p:sp>
      <p:grpSp>
        <p:nvGrpSpPr>
          <p:cNvPr id="5" name="Group 29">
            <a:extLst>
              <a:ext uri="{FF2B5EF4-FFF2-40B4-BE49-F238E27FC236}">
                <a16:creationId xmlns:a16="http://schemas.microsoft.com/office/drawing/2014/main" id="{A416AB3F-6249-BDC2-367D-5ED8FD733DE2}"/>
              </a:ext>
            </a:extLst>
          </p:cNvPr>
          <p:cNvGrpSpPr>
            <a:grpSpLocks/>
          </p:cNvGrpSpPr>
          <p:nvPr/>
        </p:nvGrpSpPr>
        <p:grpSpPr bwMode="auto">
          <a:xfrm>
            <a:off x="4348155" y="5645306"/>
            <a:ext cx="931353" cy="993870"/>
            <a:chOff x="2065" y="1551"/>
            <a:chExt cx="1628" cy="1988"/>
          </a:xfrm>
        </p:grpSpPr>
        <p:sp>
          <p:nvSpPr>
            <p:cNvPr id="10" name="Freeform 30">
              <a:extLst>
                <a:ext uri="{FF2B5EF4-FFF2-40B4-BE49-F238E27FC236}">
                  <a16:creationId xmlns:a16="http://schemas.microsoft.com/office/drawing/2014/main" id="{323160E2-E709-8EC5-9061-538BCC4DD94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1" name="Freeform 31">
              <a:extLst>
                <a:ext uri="{FF2B5EF4-FFF2-40B4-BE49-F238E27FC236}">
                  <a16:creationId xmlns:a16="http://schemas.microsoft.com/office/drawing/2014/main" id="{F2329CB4-D7B2-12B0-7C2A-1DA0D1ABA89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 name="Freeform 32">
              <a:extLst>
                <a:ext uri="{FF2B5EF4-FFF2-40B4-BE49-F238E27FC236}">
                  <a16:creationId xmlns:a16="http://schemas.microsoft.com/office/drawing/2014/main" id="{8EE9F5AC-D546-6B50-B8DF-5FFE737C49A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0" name="Freeform 33">
              <a:extLst>
                <a:ext uri="{FF2B5EF4-FFF2-40B4-BE49-F238E27FC236}">
                  <a16:creationId xmlns:a16="http://schemas.microsoft.com/office/drawing/2014/main" id="{C130AEC1-B619-68F8-0E84-9CCE0EE944C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1" name="Freeform 34">
              <a:extLst>
                <a:ext uri="{FF2B5EF4-FFF2-40B4-BE49-F238E27FC236}">
                  <a16:creationId xmlns:a16="http://schemas.microsoft.com/office/drawing/2014/main" id="{22098487-FB56-877C-DBC4-6F613E9B163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2" name="Freeform 35">
              <a:extLst>
                <a:ext uri="{FF2B5EF4-FFF2-40B4-BE49-F238E27FC236}">
                  <a16:creationId xmlns:a16="http://schemas.microsoft.com/office/drawing/2014/main" id="{30BA7460-B5A9-33CF-AF81-867AD545ED7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3" name="Freeform 36">
              <a:extLst>
                <a:ext uri="{FF2B5EF4-FFF2-40B4-BE49-F238E27FC236}">
                  <a16:creationId xmlns:a16="http://schemas.microsoft.com/office/drawing/2014/main" id="{065FA563-967F-B9B6-FD95-A5D1E6B7FEE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4" name="Freeform 37">
              <a:extLst>
                <a:ext uri="{FF2B5EF4-FFF2-40B4-BE49-F238E27FC236}">
                  <a16:creationId xmlns:a16="http://schemas.microsoft.com/office/drawing/2014/main" id="{D2966894-1A48-3655-3D7C-4A1291D6E57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5" name="Freeform 38">
              <a:extLst>
                <a:ext uri="{FF2B5EF4-FFF2-40B4-BE49-F238E27FC236}">
                  <a16:creationId xmlns:a16="http://schemas.microsoft.com/office/drawing/2014/main" id="{43E47539-CA4E-C184-2A40-53D6D0AEE54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6" name="Freeform 39">
              <a:extLst>
                <a:ext uri="{FF2B5EF4-FFF2-40B4-BE49-F238E27FC236}">
                  <a16:creationId xmlns:a16="http://schemas.microsoft.com/office/drawing/2014/main" id="{AB60EC90-F7C8-810D-A8D5-26441932A6C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7" name="Freeform 40">
              <a:extLst>
                <a:ext uri="{FF2B5EF4-FFF2-40B4-BE49-F238E27FC236}">
                  <a16:creationId xmlns:a16="http://schemas.microsoft.com/office/drawing/2014/main" id="{D7876EFE-C898-ED9D-953B-6724C97F5D5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8" name="Freeform 41">
              <a:extLst>
                <a:ext uri="{FF2B5EF4-FFF2-40B4-BE49-F238E27FC236}">
                  <a16:creationId xmlns:a16="http://schemas.microsoft.com/office/drawing/2014/main" id="{03C6263E-AF30-46A7-C0C3-6F97974CD1D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9" name="Freeform 42">
              <a:extLst>
                <a:ext uri="{FF2B5EF4-FFF2-40B4-BE49-F238E27FC236}">
                  <a16:creationId xmlns:a16="http://schemas.microsoft.com/office/drawing/2014/main" id="{9634B591-C3A1-3A27-498D-CD9A220F0B1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0" name="Freeform 43">
              <a:extLst>
                <a:ext uri="{FF2B5EF4-FFF2-40B4-BE49-F238E27FC236}">
                  <a16:creationId xmlns:a16="http://schemas.microsoft.com/office/drawing/2014/main" id="{D8494DC5-574F-8512-97CD-793DC6B131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1" name="Freeform 44">
              <a:extLst>
                <a:ext uri="{FF2B5EF4-FFF2-40B4-BE49-F238E27FC236}">
                  <a16:creationId xmlns:a16="http://schemas.microsoft.com/office/drawing/2014/main" id="{58F72D5C-F9C1-1EE8-8ADB-A0936C00017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2" name="Freeform 45">
              <a:extLst>
                <a:ext uri="{FF2B5EF4-FFF2-40B4-BE49-F238E27FC236}">
                  <a16:creationId xmlns:a16="http://schemas.microsoft.com/office/drawing/2014/main" id="{05F36F2A-57B8-1E53-8B5D-56B3D4E1D82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3" name="Freeform 46">
              <a:extLst>
                <a:ext uri="{FF2B5EF4-FFF2-40B4-BE49-F238E27FC236}">
                  <a16:creationId xmlns:a16="http://schemas.microsoft.com/office/drawing/2014/main" id="{62508638-D1D8-715D-39CB-BAA7561FF16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grpSp>
      <p:sp>
        <p:nvSpPr>
          <p:cNvPr id="34" name="AutoShape 35">
            <a:extLst>
              <a:ext uri="{FF2B5EF4-FFF2-40B4-BE49-F238E27FC236}">
                <a16:creationId xmlns:a16="http://schemas.microsoft.com/office/drawing/2014/main" id="{4A09512F-44A0-EA63-574B-72FA5AE8F526}"/>
              </a:ext>
            </a:extLst>
          </p:cNvPr>
          <p:cNvSpPr>
            <a:spLocks noChangeArrowheads="1"/>
          </p:cNvSpPr>
          <p:nvPr/>
        </p:nvSpPr>
        <p:spPr bwMode="auto">
          <a:xfrm>
            <a:off x="4191000" y="4675672"/>
            <a:ext cx="4800600" cy="1039328"/>
          </a:xfrm>
          <a:prstGeom prst="wedgeRoundRectCallout">
            <a:avLst>
              <a:gd name="adj1" fmla="val -30090"/>
              <a:gd name="adj2" fmla="val 69972"/>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2" indent="0" defTabSz="457200" eaLnBrk="1" fontAlgn="auto" hangingPunct="1">
              <a:spcBef>
                <a:spcPts val="600"/>
              </a:spcBef>
              <a:spcAft>
                <a:spcPts val="600"/>
              </a:spcAft>
              <a:buClr>
                <a:srgbClr val="B60000"/>
              </a:buClr>
              <a:buNone/>
              <a:defRPr/>
            </a:pPr>
            <a:r>
              <a:rPr lang="en-US" dirty="0">
                <a:latin typeface="Calibri (Body)"/>
                <a:cs typeface="Arial" panose="020B0604020202020204" pitchFamily="34" charset="0"/>
              </a:rPr>
              <a:t>So the number of subsets doubles.</a:t>
            </a:r>
          </a:p>
          <a:p>
            <a:pPr marL="0" lvl="2" indent="0" defTabSz="457200" eaLnBrk="1" fontAlgn="auto" hangingPunct="1">
              <a:spcBef>
                <a:spcPts val="600"/>
              </a:spcBef>
              <a:spcAft>
                <a:spcPts val="600"/>
              </a:spcAft>
              <a:buClr>
                <a:srgbClr val="B60000"/>
              </a:buClr>
              <a:buNone/>
              <a:defRPr/>
            </a:pPr>
            <a:r>
              <a:rPr lang="en-US" dirty="0">
                <a:latin typeface="Calibri (Body)"/>
                <a:ea typeface="Cambria Math"/>
                <a:cs typeface="Arial" panose="020B0604020202020204" pitchFamily="34" charset="0"/>
              </a:rPr>
              <a:t>    2</a:t>
            </a:r>
            <a:r>
              <a:rPr lang="en-US" altLang="en-US" dirty="0">
                <a:sym typeface="Symbol" pitchFamily="18" charset="2"/>
              </a:rPr>
              <a:t></a:t>
            </a:r>
            <a:r>
              <a:rPr lang="en-US" dirty="0">
                <a:latin typeface="Calibri (Body)"/>
                <a:ea typeface="Cambria Math"/>
                <a:cs typeface="Arial" panose="020B0604020202020204" pitchFamily="34" charset="0"/>
              </a:rPr>
              <a:t>2</a:t>
            </a:r>
            <a:r>
              <a:rPr lang="en-US" baseline="30000" dirty="0">
                <a:latin typeface="Calibri (Body)"/>
                <a:ea typeface="Cambria Math"/>
                <a:cs typeface="Arial" panose="020B0604020202020204" pitchFamily="34" charset="0"/>
              </a:rPr>
              <a:t>n</a:t>
            </a:r>
            <a:r>
              <a:rPr lang="en-US" dirty="0">
                <a:latin typeface="Calibri (Body)"/>
                <a:ea typeface="Cambria Math"/>
                <a:cs typeface="Arial" panose="020B0604020202020204" pitchFamily="34" charset="0"/>
              </a:rPr>
              <a:t>=2</a:t>
            </a:r>
            <a:r>
              <a:rPr lang="en-US" baseline="30000" dirty="0">
                <a:latin typeface="Calibri (Body)"/>
                <a:ea typeface="Cambria Math"/>
                <a:cs typeface="Arial" panose="020B0604020202020204" pitchFamily="34" charset="0"/>
              </a:rPr>
              <a:t>n+1</a:t>
            </a:r>
            <a:endParaRPr lang="en-US" dirty="0">
              <a:latin typeface="Calibri (Body)"/>
              <a:ea typeface="Cambria Math"/>
              <a:cs typeface="Arial" panose="020B0604020202020204" pitchFamily="34" charset="0"/>
            </a:endParaRPr>
          </a:p>
        </p:txBody>
      </p:sp>
    </p:spTree>
    <p:extLst>
      <p:ext uri="{BB962C8B-B14F-4D97-AF65-F5344CB8AC3E}">
        <p14:creationId xmlns:p14="http://schemas.microsoft.com/office/powerpoint/2010/main" val="25151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 calcmode="lin" valueType="num">
                                      <p:cBhvr additive="base">
                                        <p:cTn id="25"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ppt_x"/>
                                          </p:val>
                                        </p:tav>
                                        <p:tav tm="100000">
                                          <p:val>
                                            <p:strVal val="#ppt_x"/>
                                          </p:val>
                                        </p:tav>
                                      </p:tavLst>
                                    </p:anim>
                                    <p:anim calcmode="lin" valueType="num">
                                      <p:cBhvr additive="base">
                                        <p:cTn id="30" dur="500" fill="hold"/>
                                        <p:tgtEl>
                                          <p:spTgt spid="1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
                                            <p:txEl>
                                              <p:pRg st="0" end="0"/>
                                            </p:txEl>
                                          </p:spTgt>
                                        </p:tgtEl>
                                        <p:attrNameLst>
                                          <p:attrName>style.visibility</p:attrName>
                                        </p:attrNameLst>
                                      </p:cBhvr>
                                      <p:to>
                                        <p:strVal val="visible"/>
                                      </p:to>
                                    </p:set>
                                    <p:anim calcmode="lin" valueType="num">
                                      <p:cBhvr additive="base">
                                        <p:cTn id="3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
                                            <p:txEl>
                                              <p:pRg st="0" end="0"/>
                                            </p:txEl>
                                          </p:spTgt>
                                        </p:tgtEl>
                                        <p:attrNameLst>
                                          <p:attrName>style.visibility</p:attrName>
                                        </p:attrNameLst>
                                      </p:cBhvr>
                                      <p:to>
                                        <p:strVal val="visible"/>
                                      </p:to>
                                    </p:set>
                                    <p:anim calcmode="lin" valueType="num">
                                      <p:cBhvr additive="base">
                                        <p:cTn id="39"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
                                            <p:txEl>
                                              <p:pRg st="0" end="0"/>
                                            </p:txEl>
                                          </p:spTgt>
                                        </p:tgtEl>
                                        <p:attrNameLst>
                                          <p:attrName>style.visibility</p:attrName>
                                        </p:attrNameLst>
                                      </p:cBhvr>
                                      <p:to>
                                        <p:strVal val="visible"/>
                                      </p:to>
                                    </p:set>
                                    <p:anim calcmode="lin" valueType="num">
                                      <p:cBhvr additive="base">
                                        <p:cTn id="49"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500" fill="hold"/>
                                        <p:tgtEl>
                                          <p:spTgt spid="17"/>
                                        </p:tgtEl>
                                        <p:attrNameLst>
                                          <p:attrName>ppt_x</p:attrName>
                                        </p:attrNameLst>
                                      </p:cBhvr>
                                      <p:tavLst>
                                        <p:tav tm="0">
                                          <p:val>
                                            <p:strVal val="#ppt_x"/>
                                          </p:val>
                                        </p:tav>
                                        <p:tav tm="100000">
                                          <p:val>
                                            <p:strVal val="#ppt_x"/>
                                          </p:val>
                                        </p:tav>
                                      </p:tavLst>
                                    </p:anim>
                                    <p:anim calcmode="lin" valueType="num">
                                      <p:cBhvr additive="base">
                                        <p:cTn id="6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0-#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 calcmode="lin" valueType="num">
                                      <p:cBhvr additive="base">
                                        <p:cTn id="69" dur="500" fill="hold"/>
                                        <p:tgtEl>
                                          <p:spTgt spid="34"/>
                                        </p:tgtEl>
                                        <p:attrNameLst>
                                          <p:attrName>ppt_x</p:attrName>
                                        </p:attrNameLst>
                                      </p:cBhvr>
                                      <p:tavLst>
                                        <p:tav tm="0">
                                          <p:val>
                                            <p:strVal val="0-#ppt_w/2"/>
                                          </p:val>
                                        </p:tav>
                                        <p:tav tm="100000">
                                          <p:val>
                                            <p:strVal val="#ppt_x"/>
                                          </p:val>
                                        </p:tav>
                                      </p:tavLst>
                                    </p:anim>
                                    <p:anim calcmode="lin" valueType="num">
                                      <p:cBhvr additive="base">
                                        <p:cTn id="70" dur="500" fill="hold"/>
                                        <p:tgtEl>
                                          <p:spTgt spid="34"/>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4">
                                            <p:txEl>
                                              <p:pRg st="0" end="0"/>
                                            </p:txEl>
                                          </p:spTgt>
                                        </p:tgtEl>
                                        <p:attrNameLst>
                                          <p:attrName>style.visibility</p:attrName>
                                        </p:attrNameLst>
                                      </p:cBhvr>
                                      <p:to>
                                        <p:strVal val="visible"/>
                                      </p:to>
                                    </p:set>
                                    <p:anim calcmode="lin" valueType="num">
                                      <p:cBhvr additive="base">
                                        <p:cTn id="73"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4">
                                            <p:txEl>
                                              <p:pRg st="0" end="0"/>
                                            </p:txEl>
                                          </p:spTgt>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34">
                                            <p:txEl>
                                              <p:pRg st="1" end="1"/>
                                            </p:txEl>
                                          </p:spTgt>
                                        </p:tgtEl>
                                        <p:attrNameLst>
                                          <p:attrName>style.visibility</p:attrName>
                                        </p:attrNameLst>
                                      </p:cBhvr>
                                      <p:to>
                                        <p:strVal val="visible"/>
                                      </p:to>
                                    </p:set>
                                    <p:anim calcmode="lin" valueType="num">
                                      <p:cBhvr additive="base">
                                        <p:cTn id="77"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6" grpId="0" build="p"/>
      <p:bldP spid="7" grpId="0" build="p"/>
      <p:bldP spid="8" grpId="0" build="p"/>
      <p:bldP spid="9" grpId="0" build="p"/>
      <p:bldP spid="12" grpId="0"/>
      <p:bldP spid="3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196675-9C0C-4DA9-977D-5ADF95E9D49E}"/>
              </a:ext>
            </a:extLst>
          </p:cNvPr>
          <p:cNvSpPr>
            <a:spLocks noGrp="1"/>
          </p:cNvSpPr>
          <p:nvPr>
            <p:ph type="title"/>
          </p:nvPr>
        </p:nvSpPr>
        <p:spPr/>
        <p:txBody>
          <a:bodyPr/>
          <a:lstStyle/>
          <a:p>
            <a:r>
              <a:rPr lang="en-US" dirty="0"/>
              <a:t>Proving Inequalities</a:t>
            </a:r>
            <a:r>
              <a:rPr lang="en-US" sz="1500" dirty="0"/>
              <a:t>2</a:t>
            </a:r>
            <a:endParaRPr lang="en-US" dirty="0"/>
          </a:p>
        </p:txBody>
      </p:sp>
      <p:sp>
        <p:nvSpPr>
          <p:cNvPr id="3" name="Content Placeholder 2">
            <a:extLst>
              <a:ext uri="{FF2B5EF4-FFF2-40B4-BE49-F238E27FC236}">
                <a16:creationId xmlns:a16="http://schemas.microsoft.com/office/drawing/2014/main" id="{5629E068-797F-43B1-BB3D-4CA6089D309D}"/>
              </a:ext>
            </a:extLst>
          </p:cNvPr>
          <p:cNvSpPr>
            <a:spLocks noGrp="1"/>
          </p:cNvSpPr>
          <p:nvPr>
            <p:ph idx="1"/>
          </p:nvPr>
        </p:nvSpPr>
        <p:spPr>
          <a:xfrm>
            <a:off x="457200" y="1295399"/>
            <a:ext cx="8153400" cy="2416175"/>
          </a:xfrm>
        </p:spPr>
        <p:txBody>
          <a:bodyPr/>
          <a:lstStyle/>
          <a:p>
            <a:pPr marL="0" marR="0" lvl="0" indent="0" algn="l" defTabSz="457200"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en-US" sz="2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Use mathematical induction to prove that</a:t>
            </a:r>
          </a:p>
        </p:txBody>
      </p:sp>
      <p:graphicFrame>
        <p:nvGraphicFramePr>
          <p:cNvPr id="17" name="Object 16">
            <a:extLst>
              <a:ext uri="{FF2B5EF4-FFF2-40B4-BE49-F238E27FC236}">
                <a16:creationId xmlns:a16="http://schemas.microsoft.com/office/drawing/2014/main" id="{7F8B082B-DC71-48CA-9481-2E786C8CCD59}"/>
              </a:ext>
              <a:ext uri="{C183D7F6-B498-43B3-948B-1728B52AA6E4}">
                <adec:decorative xmlns:adec="http://schemas.microsoft.com/office/drawing/2017/decorative" val="1"/>
              </a:ext>
            </a:extLst>
          </p:cNvPr>
          <p:cNvGraphicFramePr>
            <a:graphicFrameLocks noChangeAspect="1"/>
          </p:cNvGraphicFramePr>
          <p:nvPr/>
        </p:nvGraphicFramePr>
        <p:xfrm>
          <a:off x="6409944" y="1298448"/>
          <a:ext cx="876300" cy="392029"/>
        </p:xfrm>
        <a:graphic>
          <a:graphicData uri="http://schemas.openxmlformats.org/presentationml/2006/ole">
            <mc:AlternateContent xmlns:mc="http://schemas.openxmlformats.org/markup-compatibility/2006">
              <mc:Choice xmlns:v="urn:schemas-microsoft-com:vml" Requires="v">
                <p:oleObj name="Equation" r:id="rId2" imgW="482400" imgH="215640" progId="Equation.DSMT4">
                  <p:embed/>
                </p:oleObj>
              </mc:Choice>
              <mc:Fallback>
                <p:oleObj name="Equation" r:id="rId2" imgW="482400" imgH="215640" progId="Equation.DSMT4">
                  <p:embed/>
                  <p:pic>
                    <p:nvPicPr>
                      <p:cNvPr id="17" name="Object 16">
                        <a:extLst>
                          <a:ext uri="{FF2B5EF4-FFF2-40B4-BE49-F238E27FC236}">
                            <a16:creationId xmlns:a16="http://schemas.microsoft.com/office/drawing/2014/main" id="{7F8B082B-DC71-48CA-9481-2E786C8CCD59}"/>
                          </a:ext>
                          <a:ext uri="{C183D7F6-B498-43B3-948B-1728B52AA6E4}">
                            <adec:decorative xmlns:adec="http://schemas.microsoft.com/office/drawing/2017/decorative" val="1"/>
                          </a:ext>
                        </a:extLst>
                      </p:cNvPr>
                      <p:cNvPicPr/>
                      <p:nvPr/>
                    </p:nvPicPr>
                    <p:blipFill>
                      <a:blip r:embed="rId3"/>
                      <a:stretch>
                        <a:fillRect/>
                      </a:stretch>
                    </p:blipFill>
                    <p:spPr>
                      <a:xfrm>
                        <a:off x="6409944" y="1298448"/>
                        <a:ext cx="876300" cy="392029"/>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6360BF7E-D3E2-476A-8493-CC95F9EBB753}"/>
              </a:ext>
            </a:extLst>
          </p:cNvPr>
          <p:cNvSpPr>
            <a:spLocks noGrp="1"/>
          </p:cNvSpPr>
          <p:nvPr>
            <p:ph idx="10"/>
          </p:nvPr>
        </p:nvSpPr>
        <p:spPr>
          <a:xfrm>
            <a:off x="7244680" y="1295398"/>
            <a:ext cx="1295400" cy="365760"/>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every</a:t>
            </a:r>
            <a:endParaRPr lang="en-US" dirty="0"/>
          </a:p>
        </p:txBody>
      </p:sp>
      <p:sp>
        <p:nvSpPr>
          <p:cNvPr id="5" name="Content Placeholder 4">
            <a:extLst>
              <a:ext uri="{FF2B5EF4-FFF2-40B4-BE49-F238E27FC236}">
                <a16:creationId xmlns:a16="http://schemas.microsoft.com/office/drawing/2014/main" id="{878CC553-A6C0-4C60-910F-F962C0A4FCBF}"/>
              </a:ext>
            </a:extLst>
          </p:cNvPr>
          <p:cNvSpPr>
            <a:spLocks noGrp="1"/>
          </p:cNvSpPr>
          <p:nvPr>
            <p:ph idx="11"/>
          </p:nvPr>
        </p:nvSpPr>
        <p:spPr>
          <a:xfrm>
            <a:off x="457200" y="1638299"/>
            <a:ext cx="7924800" cy="883031"/>
          </a:xfrm>
        </p:spPr>
        <p:txBody>
          <a:bodyPr/>
          <a:lstStyle/>
          <a:p>
            <a:pPr marL="0" marR="0" lvl="0" indent="0" algn="l" defTabSz="457200"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integer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0" marR="0" lvl="0" indent="0" algn="l" defTabSz="457200"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en-US" sz="2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Solution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Let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be the proposition that</a:t>
            </a:r>
            <a:endParaRPr lang="en-US" dirty="0"/>
          </a:p>
        </p:txBody>
      </p:sp>
      <p:graphicFrame>
        <p:nvGraphicFramePr>
          <p:cNvPr id="19" name="Object 18">
            <a:extLst>
              <a:ext uri="{FF2B5EF4-FFF2-40B4-BE49-F238E27FC236}">
                <a16:creationId xmlns:a16="http://schemas.microsoft.com/office/drawing/2014/main" id="{38E20885-9093-4CA3-85DC-F3EE823D54B0}"/>
              </a:ext>
              <a:ext uri="{C183D7F6-B498-43B3-948B-1728B52AA6E4}">
                <adec:decorative xmlns:adec="http://schemas.microsoft.com/office/drawing/2017/decorative" val="1"/>
              </a:ext>
            </a:extLst>
          </p:cNvPr>
          <p:cNvGraphicFramePr>
            <a:graphicFrameLocks noChangeAspect="1"/>
          </p:cNvGraphicFramePr>
          <p:nvPr/>
        </p:nvGraphicFramePr>
        <p:xfrm>
          <a:off x="5266944" y="2084832"/>
          <a:ext cx="868680" cy="365760"/>
        </p:xfrm>
        <a:graphic>
          <a:graphicData uri="http://schemas.openxmlformats.org/presentationml/2006/ole">
            <mc:AlternateContent xmlns:mc="http://schemas.openxmlformats.org/markup-compatibility/2006">
              <mc:Choice xmlns:v="urn:schemas-microsoft-com:vml" Requires="v">
                <p:oleObj name="Equation" r:id="rId4" imgW="482400" imgH="203040" progId="Equation.DSMT4">
                  <p:embed/>
                </p:oleObj>
              </mc:Choice>
              <mc:Fallback>
                <p:oleObj name="Equation" r:id="rId4" imgW="482400" imgH="203040" progId="Equation.DSMT4">
                  <p:embed/>
                  <p:pic>
                    <p:nvPicPr>
                      <p:cNvPr id="19" name="Object 18">
                        <a:extLst>
                          <a:ext uri="{FF2B5EF4-FFF2-40B4-BE49-F238E27FC236}">
                            <a16:creationId xmlns:a16="http://schemas.microsoft.com/office/drawing/2014/main" id="{38E20885-9093-4CA3-85DC-F3EE823D54B0}"/>
                          </a:ext>
                          <a:ext uri="{C183D7F6-B498-43B3-948B-1728B52AA6E4}">
                            <adec:decorative xmlns:adec="http://schemas.microsoft.com/office/drawing/2017/decorative" val="1"/>
                          </a:ext>
                        </a:extLst>
                      </p:cNvPr>
                      <p:cNvPicPr/>
                      <p:nvPr/>
                    </p:nvPicPr>
                    <p:blipFill>
                      <a:blip r:embed="rId5"/>
                      <a:stretch>
                        <a:fillRect/>
                      </a:stretch>
                    </p:blipFill>
                    <p:spPr>
                      <a:xfrm>
                        <a:off x="5266944" y="2084832"/>
                        <a:ext cx="868680" cy="365760"/>
                      </a:xfrm>
                      <a:prstGeom prst="rect">
                        <a:avLst/>
                      </a:prstGeom>
                    </p:spPr>
                  </p:pic>
                </p:oleObj>
              </mc:Fallback>
            </mc:AlternateContent>
          </a:graphicData>
        </a:graphic>
      </p:graphicFrame>
      <p:sp>
        <p:nvSpPr>
          <p:cNvPr id="6" name="Content Placeholder 5">
            <a:extLst>
              <a:ext uri="{FF2B5EF4-FFF2-40B4-BE49-F238E27FC236}">
                <a16:creationId xmlns:a16="http://schemas.microsoft.com/office/drawing/2014/main" id="{2CF0BD03-0736-453E-810B-5667208AC591}"/>
              </a:ext>
            </a:extLst>
          </p:cNvPr>
          <p:cNvSpPr>
            <a:spLocks noGrp="1"/>
          </p:cNvSpPr>
          <p:nvPr>
            <p:ph idx="12"/>
          </p:nvPr>
        </p:nvSpPr>
        <p:spPr>
          <a:xfrm>
            <a:off x="457200" y="2521330"/>
            <a:ext cx="4038600" cy="446533"/>
          </a:xfrm>
        </p:spPr>
        <p:txBody>
          <a:bodyPr/>
          <a:lstStyle/>
          <a:p>
            <a:pPr marL="347472" marR="0" lvl="1" indent="-342900" algn="l" defTabSz="457200" rtl="0" eaLnBrk="1" fontAlgn="auto" latinLnBrk="0" hangingPunct="1">
              <a:lnSpc>
                <a:spcPct val="100000"/>
              </a:lnSpc>
              <a:spcBef>
                <a:spcPts val="300"/>
              </a:spcBef>
              <a:spcAft>
                <a:spcPts val="600"/>
              </a:spcAft>
              <a:buClr>
                <a:srgbClr val="04617B"/>
              </a:buClr>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BASIS STEP: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since</a:t>
            </a:r>
            <a:endParaRPr lang="en-US" dirty="0"/>
          </a:p>
        </p:txBody>
      </p:sp>
      <p:graphicFrame>
        <p:nvGraphicFramePr>
          <p:cNvPr id="20" name="Object 19">
            <a:extLst>
              <a:ext uri="{FF2B5EF4-FFF2-40B4-BE49-F238E27FC236}">
                <a16:creationId xmlns:a16="http://schemas.microsoft.com/office/drawing/2014/main" id="{C23028CF-5E5E-4088-99C0-AE8804E17389}"/>
              </a:ext>
              <a:ext uri="{C183D7F6-B498-43B3-948B-1728B52AA6E4}">
                <adec:decorative xmlns:adec="http://schemas.microsoft.com/office/drawing/2017/decorative" val="1"/>
              </a:ext>
            </a:extLst>
          </p:cNvPr>
          <p:cNvGraphicFramePr>
            <a:graphicFrameLocks noChangeAspect="1"/>
          </p:cNvGraphicFramePr>
          <p:nvPr/>
        </p:nvGraphicFramePr>
        <p:xfrm>
          <a:off x="4215384" y="2523744"/>
          <a:ext cx="1969796" cy="384048"/>
        </p:xfrm>
        <a:graphic>
          <a:graphicData uri="http://schemas.openxmlformats.org/presentationml/2006/ole">
            <mc:AlternateContent xmlns:mc="http://schemas.openxmlformats.org/markup-compatibility/2006">
              <mc:Choice xmlns:v="urn:schemas-microsoft-com:vml" Requires="v">
                <p:oleObj name="Equation" r:id="rId6" imgW="1041120" imgH="203040" progId="Equation.DSMT4">
                  <p:embed/>
                </p:oleObj>
              </mc:Choice>
              <mc:Fallback>
                <p:oleObj name="Equation" r:id="rId6" imgW="1041120" imgH="203040" progId="Equation.DSMT4">
                  <p:embed/>
                  <p:pic>
                    <p:nvPicPr>
                      <p:cNvPr id="20" name="Object 19">
                        <a:extLst>
                          <a:ext uri="{FF2B5EF4-FFF2-40B4-BE49-F238E27FC236}">
                            <a16:creationId xmlns:a16="http://schemas.microsoft.com/office/drawing/2014/main" id="{C23028CF-5E5E-4088-99C0-AE8804E17389}"/>
                          </a:ext>
                          <a:ext uri="{C183D7F6-B498-43B3-948B-1728B52AA6E4}">
                            <adec:decorative xmlns:adec="http://schemas.microsoft.com/office/drawing/2017/decorative" val="1"/>
                          </a:ext>
                        </a:extLst>
                      </p:cNvPr>
                      <p:cNvPicPr/>
                      <p:nvPr/>
                    </p:nvPicPr>
                    <p:blipFill>
                      <a:blip r:embed="rId7"/>
                      <a:stretch>
                        <a:fillRect/>
                      </a:stretch>
                    </p:blipFill>
                    <p:spPr>
                      <a:xfrm>
                        <a:off x="4215384" y="2523744"/>
                        <a:ext cx="1969796" cy="384048"/>
                      </a:xfrm>
                      <a:prstGeom prst="rect">
                        <a:avLst/>
                      </a:prstGeom>
                    </p:spPr>
                  </p:pic>
                </p:oleObj>
              </mc:Fallback>
            </mc:AlternateContent>
          </a:graphicData>
        </a:graphic>
      </p:graphicFrame>
      <p:sp>
        <p:nvSpPr>
          <p:cNvPr id="7" name="Content Placeholder 6">
            <a:extLst>
              <a:ext uri="{FF2B5EF4-FFF2-40B4-BE49-F238E27FC236}">
                <a16:creationId xmlns:a16="http://schemas.microsoft.com/office/drawing/2014/main" id="{8CA0198E-E276-42D9-B424-CC90C4654DA8}"/>
              </a:ext>
            </a:extLst>
          </p:cNvPr>
          <p:cNvSpPr>
            <a:spLocks noGrp="1"/>
          </p:cNvSpPr>
          <p:nvPr>
            <p:ph idx="13"/>
          </p:nvPr>
        </p:nvSpPr>
        <p:spPr>
          <a:xfrm>
            <a:off x="457200" y="2980944"/>
            <a:ext cx="5562600" cy="446533"/>
          </a:xfrm>
        </p:spPr>
        <p:txBody>
          <a:bodyPr/>
          <a:lstStyle/>
          <a:p>
            <a:pPr marL="347472" marR="0" lvl="1" indent="-342900" algn="l" defTabSz="457200" rtl="0" eaLnBrk="1" fontAlgn="auto" latinLnBrk="0" hangingPunct="1">
              <a:lnSpc>
                <a:spcPct val="100000"/>
              </a:lnSpc>
              <a:spcBef>
                <a:spcPts val="300"/>
              </a:spcBef>
              <a:spcAft>
                <a:spcPts val="600"/>
              </a:spcAft>
              <a:buClr>
                <a:srgbClr val="04617B"/>
              </a:buClr>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STEP: Assume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holds, i.e.,</a:t>
            </a:r>
            <a:endParaRPr lang="en-US" dirty="0"/>
          </a:p>
        </p:txBody>
      </p:sp>
      <p:graphicFrame>
        <p:nvGraphicFramePr>
          <p:cNvPr id="21" name="Object 20">
            <a:extLst>
              <a:ext uri="{FF2B5EF4-FFF2-40B4-BE49-F238E27FC236}">
                <a16:creationId xmlns:a16="http://schemas.microsoft.com/office/drawing/2014/main" id="{80664F14-99ED-4DF4-A866-3D5F5FC36BB6}"/>
              </a:ext>
              <a:ext uri="{C183D7F6-B498-43B3-948B-1728B52AA6E4}">
                <adec:decorative xmlns:adec="http://schemas.microsoft.com/office/drawing/2017/decorative" val="1"/>
              </a:ext>
            </a:extLst>
          </p:cNvPr>
          <p:cNvGraphicFramePr>
            <a:graphicFrameLocks noChangeAspect="1"/>
          </p:cNvGraphicFramePr>
          <p:nvPr/>
        </p:nvGraphicFramePr>
        <p:xfrm>
          <a:off x="5541264" y="2980944"/>
          <a:ext cx="840104" cy="384048"/>
        </p:xfrm>
        <a:graphic>
          <a:graphicData uri="http://schemas.openxmlformats.org/presentationml/2006/ole">
            <mc:AlternateContent xmlns:mc="http://schemas.openxmlformats.org/markup-compatibility/2006">
              <mc:Choice xmlns:v="urn:schemas-microsoft-com:vml" Requires="v">
                <p:oleObj name="Equation" r:id="rId8" imgW="444240" imgH="203040" progId="Equation.DSMT4">
                  <p:embed/>
                </p:oleObj>
              </mc:Choice>
              <mc:Fallback>
                <p:oleObj name="Equation" r:id="rId8" imgW="444240" imgH="203040" progId="Equation.DSMT4">
                  <p:embed/>
                  <p:pic>
                    <p:nvPicPr>
                      <p:cNvPr id="21" name="Object 20">
                        <a:extLst>
                          <a:ext uri="{FF2B5EF4-FFF2-40B4-BE49-F238E27FC236}">
                            <a16:creationId xmlns:a16="http://schemas.microsoft.com/office/drawing/2014/main" id="{80664F14-99ED-4DF4-A866-3D5F5FC36BB6}"/>
                          </a:ext>
                          <a:ext uri="{C183D7F6-B498-43B3-948B-1728B52AA6E4}">
                            <adec:decorative xmlns:adec="http://schemas.microsoft.com/office/drawing/2017/decorative" val="1"/>
                          </a:ext>
                        </a:extLst>
                      </p:cNvPr>
                      <p:cNvPicPr/>
                      <p:nvPr/>
                    </p:nvPicPr>
                    <p:blipFill>
                      <a:blip r:embed="rId9"/>
                      <a:stretch>
                        <a:fillRect/>
                      </a:stretch>
                    </p:blipFill>
                    <p:spPr>
                      <a:xfrm>
                        <a:off x="5541264" y="2980944"/>
                        <a:ext cx="840104" cy="384048"/>
                      </a:xfrm>
                      <a:prstGeom prst="rect">
                        <a:avLst/>
                      </a:prstGeom>
                    </p:spPr>
                  </p:pic>
                </p:oleObj>
              </mc:Fallback>
            </mc:AlternateContent>
          </a:graphicData>
        </a:graphic>
      </p:graphicFrame>
      <p:sp>
        <p:nvSpPr>
          <p:cNvPr id="8" name="Content Placeholder 7">
            <a:extLst>
              <a:ext uri="{FF2B5EF4-FFF2-40B4-BE49-F238E27FC236}">
                <a16:creationId xmlns:a16="http://schemas.microsoft.com/office/drawing/2014/main" id="{6B298000-C863-40C2-B1CD-32FA2DFE3BD0}"/>
              </a:ext>
            </a:extLst>
          </p:cNvPr>
          <p:cNvSpPr>
            <a:spLocks noGrp="1"/>
          </p:cNvSpPr>
          <p:nvPr>
            <p:ph idx="14"/>
          </p:nvPr>
        </p:nvSpPr>
        <p:spPr>
          <a:xfrm>
            <a:off x="6360586" y="2982103"/>
            <a:ext cx="1981200" cy="381000"/>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an arbitrary</a:t>
            </a:r>
            <a:endParaRPr lang="en-US" dirty="0"/>
          </a:p>
        </p:txBody>
      </p:sp>
      <p:sp>
        <p:nvSpPr>
          <p:cNvPr id="9" name="Content Placeholder 8">
            <a:extLst>
              <a:ext uri="{FF2B5EF4-FFF2-40B4-BE49-F238E27FC236}">
                <a16:creationId xmlns:a16="http://schemas.microsoft.com/office/drawing/2014/main" id="{F8423E95-AEBC-48B3-BC48-F087CD93DBC5}"/>
              </a:ext>
            </a:extLst>
          </p:cNvPr>
          <p:cNvSpPr>
            <a:spLocks noGrp="1"/>
          </p:cNvSpPr>
          <p:nvPr>
            <p:ph idx="15"/>
          </p:nvPr>
        </p:nvSpPr>
        <p:spPr>
          <a:xfrm>
            <a:off x="802214" y="3321193"/>
            <a:ext cx="4953000" cy="409592"/>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integer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To show that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holds:</a:t>
            </a:r>
            <a:endParaRPr lang="en-US" dirty="0"/>
          </a:p>
        </p:txBody>
      </p:sp>
      <p:graphicFrame>
        <p:nvGraphicFramePr>
          <p:cNvPr id="23" name="Object 22">
            <a:extLst>
              <a:ext uri="{FF2B5EF4-FFF2-40B4-BE49-F238E27FC236}">
                <a16:creationId xmlns:a16="http://schemas.microsoft.com/office/drawing/2014/main" id="{18C65C9F-C75F-41A4-8318-F8F73FB97F31}"/>
              </a:ext>
              <a:ext uri="{C183D7F6-B498-43B3-948B-1728B52AA6E4}">
                <adec:decorative xmlns:adec="http://schemas.microsoft.com/office/drawing/2017/decorative" val="1"/>
              </a:ext>
            </a:extLst>
          </p:cNvPr>
          <p:cNvGraphicFramePr>
            <a:graphicFrameLocks noChangeAspect="1"/>
          </p:cNvGraphicFramePr>
          <p:nvPr>
            <p:extLst>
              <p:ext uri="{D42A27DB-BD31-4B8C-83A1-F6EECF244321}">
                <p14:modId xmlns:p14="http://schemas.microsoft.com/office/powerpoint/2010/main" val="4037151161"/>
              </p:ext>
            </p:extLst>
          </p:nvPr>
        </p:nvGraphicFramePr>
        <p:xfrm>
          <a:off x="1566862" y="3711574"/>
          <a:ext cx="6010275" cy="2314575"/>
        </p:xfrm>
        <a:graphic>
          <a:graphicData uri="http://schemas.openxmlformats.org/presentationml/2006/ole">
            <mc:AlternateContent xmlns:mc="http://schemas.openxmlformats.org/markup-compatibility/2006">
              <mc:Choice xmlns:v="urn:schemas-microsoft-com:vml" Requires="v">
                <p:oleObj name="Equation" r:id="rId10" imgW="3035160" imgH="1168200" progId="Equation.DSMT4">
                  <p:embed/>
                </p:oleObj>
              </mc:Choice>
              <mc:Fallback>
                <p:oleObj name="Equation" r:id="rId10" imgW="3035160" imgH="1168200" progId="Equation.DSMT4">
                  <p:embed/>
                  <p:pic>
                    <p:nvPicPr>
                      <p:cNvPr id="23" name="Object 22">
                        <a:extLst>
                          <a:ext uri="{FF2B5EF4-FFF2-40B4-BE49-F238E27FC236}">
                            <a16:creationId xmlns:a16="http://schemas.microsoft.com/office/drawing/2014/main" id="{18C65C9F-C75F-41A4-8318-F8F73FB97F31}"/>
                          </a:ext>
                          <a:ext uri="{C183D7F6-B498-43B3-948B-1728B52AA6E4}">
                            <adec:decorative xmlns:adec="http://schemas.microsoft.com/office/drawing/2017/decorative" val="1"/>
                          </a:ext>
                        </a:extLst>
                      </p:cNvPr>
                      <p:cNvPicPr/>
                      <p:nvPr/>
                    </p:nvPicPr>
                    <p:blipFill>
                      <a:blip r:embed="rId11"/>
                      <a:stretch>
                        <a:fillRect/>
                      </a:stretch>
                    </p:blipFill>
                    <p:spPr>
                      <a:xfrm>
                        <a:off x="1566862" y="3711574"/>
                        <a:ext cx="6010275" cy="2314575"/>
                      </a:xfrm>
                      <a:prstGeom prst="rect">
                        <a:avLst/>
                      </a:prstGeom>
                    </p:spPr>
                  </p:pic>
                </p:oleObj>
              </mc:Fallback>
            </mc:AlternateContent>
          </a:graphicData>
        </a:graphic>
      </p:graphicFrame>
      <p:sp>
        <p:nvSpPr>
          <p:cNvPr id="10" name="Content Placeholder 9">
            <a:extLst>
              <a:ext uri="{FF2B5EF4-FFF2-40B4-BE49-F238E27FC236}">
                <a16:creationId xmlns:a16="http://schemas.microsoft.com/office/drawing/2014/main" id="{E76A336B-8B3B-44C2-AAB1-384917DEBBDF}"/>
              </a:ext>
            </a:extLst>
          </p:cNvPr>
          <p:cNvSpPr>
            <a:spLocks noGrp="1"/>
          </p:cNvSpPr>
          <p:nvPr>
            <p:ph idx="16"/>
          </p:nvPr>
        </p:nvSpPr>
        <p:spPr>
          <a:xfrm>
            <a:off x="457200" y="5641848"/>
            <a:ext cx="2057400" cy="381000"/>
          </a:xfrm>
        </p:spPr>
        <p:txBody>
          <a:bodyPr/>
          <a:lstStyle/>
          <a:p>
            <a:pPr marL="457200" marR="0" lvl="1" indent="0" algn="l" defTabSz="457200" rtl="0" eaLnBrk="1" fontAlgn="auto" latinLnBrk="0" hangingPunct="1">
              <a:lnSpc>
                <a:spcPct val="100000"/>
              </a:lnSpc>
              <a:spcBef>
                <a:spcPts val="300"/>
              </a:spcBef>
              <a:spcAft>
                <a:spcPts val="600"/>
              </a:spcAft>
              <a:buClr>
                <a:srgbClr val="04617B"/>
              </a:buClr>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Therefore,</a:t>
            </a:r>
          </a:p>
        </p:txBody>
      </p:sp>
      <p:graphicFrame>
        <p:nvGraphicFramePr>
          <p:cNvPr id="22" name="Object 21">
            <a:extLst>
              <a:ext uri="{FF2B5EF4-FFF2-40B4-BE49-F238E27FC236}">
                <a16:creationId xmlns:a16="http://schemas.microsoft.com/office/drawing/2014/main" id="{E5E2D284-20D7-4A70-AEEB-8E5382548995}"/>
              </a:ext>
              <a:ext uri="{C183D7F6-B498-43B3-948B-1728B52AA6E4}">
                <adec:decorative xmlns:adec="http://schemas.microsoft.com/office/drawing/2017/decorative" val="1"/>
              </a:ext>
            </a:extLst>
          </p:cNvPr>
          <p:cNvGraphicFramePr>
            <a:graphicFrameLocks noChangeAspect="1"/>
          </p:cNvGraphicFramePr>
          <p:nvPr/>
        </p:nvGraphicFramePr>
        <p:xfrm>
          <a:off x="2209800" y="5627243"/>
          <a:ext cx="860108" cy="393192"/>
        </p:xfrm>
        <a:graphic>
          <a:graphicData uri="http://schemas.openxmlformats.org/presentationml/2006/ole">
            <mc:AlternateContent xmlns:mc="http://schemas.openxmlformats.org/markup-compatibility/2006">
              <mc:Choice xmlns:v="urn:schemas-microsoft-com:vml" Requires="v">
                <p:oleObj name="Equation" r:id="rId12" imgW="444240" imgH="203040" progId="Equation.DSMT4">
                  <p:embed/>
                </p:oleObj>
              </mc:Choice>
              <mc:Fallback>
                <p:oleObj name="Equation" r:id="rId12" imgW="444240" imgH="203040" progId="Equation.DSMT4">
                  <p:embed/>
                  <p:pic>
                    <p:nvPicPr>
                      <p:cNvPr id="22" name="Object 21">
                        <a:extLst>
                          <a:ext uri="{FF2B5EF4-FFF2-40B4-BE49-F238E27FC236}">
                            <a16:creationId xmlns:a16="http://schemas.microsoft.com/office/drawing/2014/main" id="{E5E2D284-20D7-4A70-AEEB-8E5382548995}"/>
                          </a:ext>
                          <a:ext uri="{C183D7F6-B498-43B3-948B-1728B52AA6E4}">
                            <adec:decorative xmlns:adec="http://schemas.microsoft.com/office/drawing/2017/decorative" val="1"/>
                          </a:ext>
                        </a:extLst>
                      </p:cNvPr>
                      <p:cNvPicPr/>
                      <p:nvPr/>
                    </p:nvPicPr>
                    <p:blipFill>
                      <a:blip r:embed="rId13"/>
                      <a:stretch>
                        <a:fillRect/>
                      </a:stretch>
                    </p:blipFill>
                    <p:spPr>
                      <a:xfrm>
                        <a:off x="2209800" y="5627243"/>
                        <a:ext cx="860108" cy="393192"/>
                      </a:xfrm>
                      <a:prstGeom prst="rect">
                        <a:avLst/>
                      </a:prstGeom>
                    </p:spPr>
                  </p:pic>
                </p:oleObj>
              </mc:Fallback>
            </mc:AlternateContent>
          </a:graphicData>
        </a:graphic>
      </p:graphicFrame>
      <p:sp>
        <p:nvSpPr>
          <p:cNvPr id="11" name="Content Placeholder 10">
            <a:extLst>
              <a:ext uri="{FF2B5EF4-FFF2-40B4-BE49-F238E27FC236}">
                <a16:creationId xmlns:a16="http://schemas.microsoft.com/office/drawing/2014/main" id="{D518EA2E-76F0-4756-AD70-0678077754D0}"/>
              </a:ext>
            </a:extLst>
          </p:cNvPr>
          <p:cNvSpPr>
            <a:spLocks noGrp="1"/>
          </p:cNvSpPr>
          <p:nvPr>
            <p:ph idx="17"/>
          </p:nvPr>
        </p:nvSpPr>
        <p:spPr>
          <a:xfrm>
            <a:off x="3069908" y="5638802"/>
            <a:ext cx="3505200" cy="381000"/>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holds</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every integer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12" name="Content Placeholder 11">
            <a:extLst>
              <a:ext uri="{FF2B5EF4-FFF2-40B4-BE49-F238E27FC236}">
                <a16:creationId xmlns:a16="http://schemas.microsoft.com/office/drawing/2014/main" id="{FC078A20-F668-4946-841B-9DC38E9F49D4}"/>
              </a:ext>
            </a:extLst>
          </p:cNvPr>
          <p:cNvSpPr>
            <a:spLocks noGrp="1"/>
          </p:cNvSpPr>
          <p:nvPr>
            <p:ph idx="18"/>
          </p:nvPr>
        </p:nvSpPr>
        <p:spPr>
          <a:xfrm>
            <a:off x="457200" y="6153912"/>
            <a:ext cx="8412480" cy="457200"/>
          </a:xfrm>
          <a:ln w="12700">
            <a:solidFill>
              <a:srgbClr val="1A587B"/>
            </a:solidFill>
          </a:ln>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Note that here the basis step is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since</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0</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2</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and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are all false.</a:t>
            </a:r>
          </a:p>
        </p:txBody>
      </p:sp>
      <p:sp>
        <p:nvSpPr>
          <p:cNvPr id="16" name="Slide Number Placeholder 5">
            <a:extLst>
              <a:ext uri="{FF2B5EF4-FFF2-40B4-BE49-F238E27FC236}">
                <a16:creationId xmlns:a16="http://schemas.microsoft.com/office/drawing/2014/main" id="{B0C3CD02-B83F-48EA-9D5F-E2214A717BEA}"/>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9" name="Group 29">
            <a:extLst>
              <a:ext uri="{FF2B5EF4-FFF2-40B4-BE49-F238E27FC236}">
                <a16:creationId xmlns:a16="http://schemas.microsoft.com/office/drawing/2014/main" id="{AB63A0C2-7849-D481-65A9-D3817CFFB181}"/>
              </a:ext>
            </a:extLst>
          </p:cNvPr>
          <p:cNvGrpSpPr>
            <a:grpSpLocks/>
          </p:cNvGrpSpPr>
          <p:nvPr/>
        </p:nvGrpSpPr>
        <p:grpSpPr bwMode="auto">
          <a:xfrm>
            <a:off x="4530455" y="1959569"/>
            <a:ext cx="931353" cy="993870"/>
            <a:chOff x="2065" y="1551"/>
            <a:chExt cx="1628" cy="1988"/>
          </a:xfrm>
        </p:grpSpPr>
        <p:sp>
          <p:nvSpPr>
            <p:cNvPr id="40" name="Freeform 30">
              <a:extLst>
                <a:ext uri="{FF2B5EF4-FFF2-40B4-BE49-F238E27FC236}">
                  <a16:creationId xmlns:a16="http://schemas.microsoft.com/office/drawing/2014/main" id="{510E4A9B-A790-EC42-3C63-DBE42388BA7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1" name="Freeform 31">
              <a:extLst>
                <a:ext uri="{FF2B5EF4-FFF2-40B4-BE49-F238E27FC236}">
                  <a16:creationId xmlns:a16="http://schemas.microsoft.com/office/drawing/2014/main" id="{ED131559-CBCB-7EA7-F815-18B62615B32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2" name="Freeform 32">
              <a:extLst>
                <a:ext uri="{FF2B5EF4-FFF2-40B4-BE49-F238E27FC236}">
                  <a16:creationId xmlns:a16="http://schemas.microsoft.com/office/drawing/2014/main" id="{9089C5C2-99F9-E27D-31E6-F5AA88AE9BC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3" name="Freeform 33">
              <a:extLst>
                <a:ext uri="{FF2B5EF4-FFF2-40B4-BE49-F238E27FC236}">
                  <a16:creationId xmlns:a16="http://schemas.microsoft.com/office/drawing/2014/main" id="{50E6488E-ED48-8F48-D635-AAD5E50761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4" name="Freeform 34">
              <a:extLst>
                <a:ext uri="{FF2B5EF4-FFF2-40B4-BE49-F238E27FC236}">
                  <a16:creationId xmlns:a16="http://schemas.microsoft.com/office/drawing/2014/main" id="{0B1C5569-3A69-97EE-2816-C5DD305AED9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5" name="Freeform 35">
              <a:extLst>
                <a:ext uri="{FF2B5EF4-FFF2-40B4-BE49-F238E27FC236}">
                  <a16:creationId xmlns:a16="http://schemas.microsoft.com/office/drawing/2014/main" id="{D3B6540B-BB09-FB17-A9C1-95DD8554404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6" name="Freeform 36">
              <a:extLst>
                <a:ext uri="{FF2B5EF4-FFF2-40B4-BE49-F238E27FC236}">
                  <a16:creationId xmlns:a16="http://schemas.microsoft.com/office/drawing/2014/main" id="{282A8D1B-F69F-63A7-C967-5B11BF43F28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7" name="Freeform 37">
              <a:extLst>
                <a:ext uri="{FF2B5EF4-FFF2-40B4-BE49-F238E27FC236}">
                  <a16:creationId xmlns:a16="http://schemas.microsoft.com/office/drawing/2014/main" id="{B61560DF-FEA9-438E-3D99-19513262E67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8" name="Freeform 38">
              <a:extLst>
                <a:ext uri="{FF2B5EF4-FFF2-40B4-BE49-F238E27FC236}">
                  <a16:creationId xmlns:a16="http://schemas.microsoft.com/office/drawing/2014/main" id="{0DD3175F-8E3B-3392-20B5-EC8719CB21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9" name="Freeform 39">
              <a:extLst>
                <a:ext uri="{FF2B5EF4-FFF2-40B4-BE49-F238E27FC236}">
                  <a16:creationId xmlns:a16="http://schemas.microsoft.com/office/drawing/2014/main" id="{F17B8F2E-9ED4-77EF-F7C9-47AE4FC941E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0" name="Freeform 40">
              <a:extLst>
                <a:ext uri="{FF2B5EF4-FFF2-40B4-BE49-F238E27FC236}">
                  <a16:creationId xmlns:a16="http://schemas.microsoft.com/office/drawing/2014/main" id="{991BAE5F-BC02-8117-454A-3E099A25562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1" name="Freeform 41">
              <a:extLst>
                <a:ext uri="{FF2B5EF4-FFF2-40B4-BE49-F238E27FC236}">
                  <a16:creationId xmlns:a16="http://schemas.microsoft.com/office/drawing/2014/main" id="{42C0A1CA-5FFC-D9E8-4587-CB4CB98A4BF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2" name="Freeform 42">
              <a:extLst>
                <a:ext uri="{FF2B5EF4-FFF2-40B4-BE49-F238E27FC236}">
                  <a16:creationId xmlns:a16="http://schemas.microsoft.com/office/drawing/2014/main" id="{83EF2573-4227-65C2-3842-8734C370AB1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3" name="Freeform 43">
              <a:extLst>
                <a:ext uri="{FF2B5EF4-FFF2-40B4-BE49-F238E27FC236}">
                  <a16:creationId xmlns:a16="http://schemas.microsoft.com/office/drawing/2014/main" id="{3E5F0A6A-293B-AC7B-7D1B-1955356CFDB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4" name="Freeform 44">
              <a:extLst>
                <a:ext uri="{FF2B5EF4-FFF2-40B4-BE49-F238E27FC236}">
                  <a16:creationId xmlns:a16="http://schemas.microsoft.com/office/drawing/2014/main" id="{74F17BD9-F789-82BF-BE22-F0C61F84298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5" name="Freeform 45">
              <a:extLst>
                <a:ext uri="{FF2B5EF4-FFF2-40B4-BE49-F238E27FC236}">
                  <a16:creationId xmlns:a16="http://schemas.microsoft.com/office/drawing/2014/main" id="{C5B655CC-E26B-8F8D-4585-CACDA23C750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56" name="Freeform 46">
              <a:extLst>
                <a:ext uri="{FF2B5EF4-FFF2-40B4-BE49-F238E27FC236}">
                  <a16:creationId xmlns:a16="http://schemas.microsoft.com/office/drawing/2014/main" id="{A28B2E88-6E52-066A-DC72-20B481E9508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grpSp>
      <p:sp>
        <p:nvSpPr>
          <p:cNvPr id="57" name="AutoShape 35">
            <a:extLst>
              <a:ext uri="{FF2B5EF4-FFF2-40B4-BE49-F238E27FC236}">
                <a16:creationId xmlns:a16="http://schemas.microsoft.com/office/drawing/2014/main" id="{22354DB8-337C-C0F7-18EB-FA35FBA65DBC}"/>
              </a:ext>
            </a:extLst>
          </p:cNvPr>
          <p:cNvSpPr>
            <a:spLocks noChangeArrowheads="1"/>
          </p:cNvSpPr>
          <p:nvPr/>
        </p:nvSpPr>
        <p:spPr bwMode="auto">
          <a:xfrm>
            <a:off x="5495544" y="1797884"/>
            <a:ext cx="3581400" cy="1052827"/>
          </a:xfrm>
          <a:prstGeom prst="wedgeRoundRectCallout">
            <a:avLst>
              <a:gd name="adj1" fmla="val -53324"/>
              <a:gd name="adj2" fmla="val -21789"/>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eaLnBrk="1" fontAlgn="auto" latinLnBrk="0" hangingPunct="1">
              <a:lnSpc>
                <a:spcPct val="100000"/>
              </a:lnSpc>
              <a:spcBef>
                <a:spcPct val="0"/>
              </a:spcBef>
              <a:spcAft>
                <a:spcPts val="0"/>
              </a:spcAft>
              <a:buClrTx/>
              <a:buSzTx/>
              <a:buFontTx/>
              <a:buNone/>
              <a:tabLst/>
              <a:defRPr/>
            </a:pPr>
            <a:r>
              <a:rPr kumimoji="0" lang="en-CA" altLang="en-US" sz="2400" b="0" i="0" u="none" strike="noStrike" kern="0" cap="none" spc="0" normalizeH="0" baseline="0" noProof="0" dirty="0">
                <a:ln>
                  <a:noFill/>
                </a:ln>
                <a:effectLst/>
                <a:uLnTx/>
                <a:uFillTx/>
                <a:latin typeface="Times New Roman" pitchFamily="18" charset="0"/>
              </a:rPr>
              <a:t>2</a:t>
            </a:r>
            <a:r>
              <a:rPr kumimoji="0" lang="en-CA" altLang="en-US" sz="2400" b="0" i="0" u="none" strike="noStrike" kern="0" cap="none" spc="0" normalizeH="0" baseline="30000" noProof="0" dirty="0">
                <a:ln>
                  <a:noFill/>
                </a:ln>
                <a:effectLst/>
                <a:uLnTx/>
                <a:uFillTx/>
                <a:latin typeface="Times New Roman" pitchFamily="18" charset="0"/>
              </a:rPr>
              <a:t>n</a:t>
            </a:r>
            <a:r>
              <a:rPr kumimoji="0" lang="en-CA" altLang="en-US" sz="2400" b="0" i="0" u="none" strike="noStrike" kern="0" cap="none" spc="0" normalizeH="0" noProof="0" dirty="0">
                <a:ln>
                  <a:noFill/>
                </a:ln>
                <a:effectLst/>
                <a:uLnTx/>
                <a:uFillTx/>
                <a:latin typeface="Times New Roman" pitchFamily="18" charset="0"/>
              </a:rPr>
              <a:t> goes up by a factor of 2</a:t>
            </a:r>
          </a:p>
          <a:p>
            <a:pPr marL="0" marR="0" lvl="0" indent="0" algn="l" defTabSz="914400" eaLnBrk="1" fontAlgn="auto" latinLnBrk="0" hangingPunct="1">
              <a:lnSpc>
                <a:spcPct val="100000"/>
              </a:lnSpc>
              <a:spcBef>
                <a:spcPct val="0"/>
              </a:spcBef>
              <a:spcAft>
                <a:spcPts val="0"/>
              </a:spcAft>
              <a:buClrTx/>
              <a:buSzTx/>
              <a:buFontTx/>
              <a:buNone/>
              <a:tabLst/>
              <a:defRPr/>
            </a:pPr>
            <a:r>
              <a:rPr lang="en-CA" altLang="en-US" sz="2400" kern="0" baseline="0" dirty="0"/>
              <a:t>and</a:t>
            </a:r>
            <a:r>
              <a:rPr lang="en-CA" altLang="en-US" sz="2400" kern="0" dirty="0"/>
              <a:t> n! by a factor of n.</a:t>
            </a:r>
            <a:endParaRPr kumimoji="0" lang="en-US" altLang="en-US" sz="2400" b="0" i="0" u="none" strike="noStrike" kern="0" cap="none" spc="0" normalizeH="0" baseline="0" noProof="0" dirty="0">
              <a:ln>
                <a:noFill/>
              </a:ln>
              <a:effectLst/>
              <a:uLnTx/>
              <a:uFillTx/>
              <a:latin typeface="Times New Roman" pitchFamily="18" charset="0"/>
            </a:endParaRPr>
          </a:p>
        </p:txBody>
      </p:sp>
      <p:sp>
        <p:nvSpPr>
          <p:cNvPr id="58" name="Oval 57">
            <a:extLst>
              <a:ext uri="{FF2B5EF4-FFF2-40B4-BE49-F238E27FC236}">
                <a16:creationId xmlns:a16="http://schemas.microsoft.com/office/drawing/2014/main" id="{75DA16F4-71A0-2907-3B15-23F0CB9CCB10}"/>
              </a:ext>
            </a:extLst>
          </p:cNvPr>
          <p:cNvSpPr/>
          <p:nvPr/>
        </p:nvSpPr>
        <p:spPr>
          <a:xfrm>
            <a:off x="6185180" y="1276187"/>
            <a:ext cx="1130020" cy="515350"/>
          </a:xfrm>
          <a:prstGeom prst="ellipse">
            <a:avLst/>
          </a:prstGeom>
          <a:no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1207561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0-#ppt_w/2"/>
                                          </p:val>
                                        </p:tav>
                                        <p:tav tm="100000">
                                          <p:val>
                                            <p:strVal val="#ppt_x"/>
                                          </p:val>
                                        </p:tav>
                                      </p:tavLst>
                                    </p:anim>
                                    <p:anim calcmode="lin" valueType="num">
                                      <p:cBhvr additive="base">
                                        <p:cTn id="12" dur="500" fill="hold"/>
                                        <p:tgtEl>
                                          <p:spTgt spid="5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7">
                                            <p:txEl>
                                              <p:pRg st="0" end="0"/>
                                            </p:txEl>
                                          </p:spTgt>
                                        </p:tgtEl>
                                        <p:attrNameLst>
                                          <p:attrName>style.visibility</p:attrName>
                                        </p:attrNameLst>
                                      </p:cBhvr>
                                      <p:to>
                                        <p:strVal val="visible"/>
                                      </p:to>
                                    </p:set>
                                    <p:anim calcmode="lin" valueType="num">
                                      <p:cBhvr additive="base">
                                        <p:cTn id="15"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7">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7">
                                            <p:txEl>
                                              <p:pRg st="1" end="1"/>
                                            </p:txEl>
                                          </p:spTgt>
                                        </p:tgtEl>
                                        <p:attrNameLst>
                                          <p:attrName>style.visibility</p:attrName>
                                        </p:attrNameLst>
                                      </p:cBhvr>
                                      <p:to>
                                        <p:strVal val="visible"/>
                                      </p:to>
                                    </p:set>
                                    <p:anim calcmode="lin" valueType="num">
                                      <p:cBhvr additive="base">
                                        <p:cTn id="19"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FF001-05AD-401E-8D70-96292B300AF8}"/>
              </a:ext>
            </a:extLst>
          </p:cNvPr>
          <p:cNvSpPr>
            <a:spLocks noGrp="1"/>
          </p:cNvSpPr>
          <p:nvPr>
            <p:ph type="title"/>
          </p:nvPr>
        </p:nvSpPr>
        <p:spPr/>
        <p:txBody>
          <a:bodyPr/>
          <a:lstStyle/>
          <a:p>
            <a:r>
              <a:rPr lang="en-US" dirty="0"/>
              <a:t>Proving Divisibility Results</a:t>
            </a:r>
          </a:p>
        </p:txBody>
      </p:sp>
      <p:sp>
        <p:nvSpPr>
          <p:cNvPr id="3" name="Content Placeholder 2">
            <a:extLst>
              <a:ext uri="{FF2B5EF4-FFF2-40B4-BE49-F238E27FC236}">
                <a16:creationId xmlns:a16="http://schemas.microsoft.com/office/drawing/2014/main" id="{B11DF19C-3ADD-4C5B-BC0D-850131AB73D8}"/>
              </a:ext>
            </a:extLst>
          </p:cNvPr>
          <p:cNvSpPr>
            <a:spLocks noGrp="1"/>
          </p:cNvSpPr>
          <p:nvPr>
            <p:ph idx="1"/>
          </p:nvPr>
        </p:nvSpPr>
        <p:spPr>
          <a:xfrm>
            <a:off x="457200" y="1295400"/>
            <a:ext cx="8153400" cy="2514600"/>
          </a:xfrm>
        </p:spPr>
        <p:txBody>
          <a:bodyPr/>
          <a:lstStyle/>
          <a:p>
            <a:pPr marL="0" marR="0" lvl="0" indent="0" algn="l" defTabSz="45720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2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Use mathematical induction to prove that</a:t>
            </a:r>
          </a:p>
        </p:txBody>
      </p:sp>
      <p:graphicFrame>
        <p:nvGraphicFramePr>
          <p:cNvPr id="27" name="Object 26">
            <a:extLst>
              <a:ext uri="{FF2B5EF4-FFF2-40B4-BE49-F238E27FC236}">
                <a16:creationId xmlns:a16="http://schemas.microsoft.com/office/drawing/2014/main" id="{A240EACF-4C8A-43D0-8E62-B3B4C4F0D19F}"/>
              </a:ext>
              <a:ext uri="{C183D7F6-B498-43B3-948B-1728B52AA6E4}">
                <adec:decorative xmlns:adec="http://schemas.microsoft.com/office/drawing/2017/decorative" val="1"/>
              </a:ext>
            </a:extLst>
          </p:cNvPr>
          <p:cNvGraphicFramePr>
            <a:graphicFrameLocks noChangeAspect="1"/>
          </p:cNvGraphicFramePr>
          <p:nvPr>
            <p:extLst>
              <p:ext uri="{D42A27DB-BD31-4B8C-83A1-F6EECF244321}">
                <p14:modId xmlns:p14="http://schemas.microsoft.com/office/powerpoint/2010/main" val="830118755"/>
              </p:ext>
            </p:extLst>
          </p:nvPr>
        </p:nvGraphicFramePr>
        <p:xfrm>
          <a:off x="614908" y="1649747"/>
          <a:ext cx="715222" cy="346075"/>
        </p:xfrm>
        <a:graphic>
          <a:graphicData uri="http://schemas.openxmlformats.org/presentationml/2006/ole">
            <mc:AlternateContent xmlns:mc="http://schemas.openxmlformats.org/markup-compatibility/2006">
              <mc:Choice xmlns:v="urn:schemas-microsoft-com:vml" Requires="v">
                <p:oleObj name="Equation" r:id="rId2" imgW="393480" imgH="190440" progId="Equation.DSMT4">
                  <p:embed/>
                </p:oleObj>
              </mc:Choice>
              <mc:Fallback>
                <p:oleObj name="Equation" r:id="rId2" imgW="393480" imgH="190440" progId="Equation.DSMT4">
                  <p:embed/>
                  <p:pic>
                    <p:nvPicPr>
                      <p:cNvPr id="27" name="Object 26">
                        <a:extLst>
                          <a:ext uri="{FF2B5EF4-FFF2-40B4-BE49-F238E27FC236}">
                            <a16:creationId xmlns:a16="http://schemas.microsoft.com/office/drawing/2014/main" id="{A240EACF-4C8A-43D0-8E62-B3B4C4F0D19F}"/>
                          </a:ext>
                          <a:ext uri="{C183D7F6-B498-43B3-948B-1728B52AA6E4}">
                            <adec:decorative xmlns:adec="http://schemas.microsoft.com/office/drawing/2017/decorative" val="1"/>
                          </a:ext>
                        </a:extLst>
                      </p:cNvPr>
                      <p:cNvPicPr/>
                      <p:nvPr/>
                    </p:nvPicPr>
                    <p:blipFill>
                      <a:blip r:embed="rId3"/>
                      <a:stretch>
                        <a:fillRect/>
                      </a:stretch>
                    </p:blipFill>
                    <p:spPr>
                      <a:xfrm>
                        <a:off x="614908" y="1649747"/>
                        <a:ext cx="715222" cy="346075"/>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5329530F-047B-487C-913D-16E72A091526}"/>
              </a:ext>
            </a:extLst>
          </p:cNvPr>
          <p:cNvSpPr>
            <a:spLocks noGrp="1"/>
          </p:cNvSpPr>
          <p:nvPr>
            <p:ph idx="10"/>
          </p:nvPr>
        </p:nvSpPr>
        <p:spPr>
          <a:xfrm>
            <a:off x="1254988" y="1641112"/>
            <a:ext cx="1416254" cy="409032"/>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divisible</a:t>
            </a:r>
            <a:endParaRPr lang="en-US" dirty="0"/>
          </a:p>
        </p:txBody>
      </p:sp>
      <p:sp>
        <p:nvSpPr>
          <p:cNvPr id="5" name="Content Placeholder 4">
            <a:extLst>
              <a:ext uri="{FF2B5EF4-FFF2-40B4-BE49-F238E27FC236}">
                <a16:creationId xmlns:a16="http://schemas.microsoft.com/office/drawing/2014/main" id="{62941B8B-A984-4826-B80E-A8A8EA1117EF}"/>
              </a:ext>
            </a:extLst>
          </p:cNvPr>
          <p:cNvSpPr>
            <a:spLocks noGrp="1"/>
          </p:cNvSpPr>
          <p:nvPr>
            <p:ph idx="11"/>
          </p:nvPr>
        </p:nvSpPr>
        <p:spPr>
          <a:xfrm>
            <a:off x="475671" y="1637609"/>
            <a:ext cx="7705715" cy="876991"/>
          </a:xfrm>
        </p:spPr>
        <p:txBody>
          <a:bodyPr/>
          <a:lstStyle/>
          <a:p>
            <a:pPr marL="0" marR="0" lvl="0" indent="0" algn="l" defTabSz="45720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every positive integer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0" marR="0" lvl="0" indent="0" algn="l" defTabSz="45720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2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Solution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Let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be the proposition that</a:t>
            </a:r>
            <a:endParaRPr lang="en-US" dirty="0"/>
          </a:p>
        </p:txBody>
      </p:sp>
      <p:graphicFrame>
        <p:nvGraphicFramePr>
          <p:cNvPr id="28" name="Object 27">
            <a:extLst>
              <a:ext uri="{FF2B5EF4-FFF2-40B4-BE49-F238E27FC236}">
                <a16:creationId xmlns:a16="http://schemas.microsoft.com/office/drawing/2014/main" id="{CA41D422-8F0B-4630-BA20-8DF7F52887EB}"/>
              </a:ext>
              <a:ext uri="{C183D7F6-B498-43B3-948B-1728B52AA6E4}">
                <adec:decorative xmlns:adec="http://schemas.microsoft.com/office/drawing/2017/decorative" val="1"/>
              </a:ext>
            </a:extLst>
          </p:cNvPr>
          <p:cNvGraphicFramePr>
            <a:graphicFrameLocks noChangeAspect="1"/>
          </p:cNvGraphicFramePr>
          <p:nvPr/>
        </p:nvGraphicFramePr>
        <p:xfrm>
          <a:off x="5230368" y="2048256"/>
          <a:ext cx="718109" cy="347472"/>
        </p:xfrm>
        <a:graphic>
          <a:graphicData uri="http://schemas.openxmlformats.org/presentationml/2006/ole">
            <mc:AlternateContent xmlns:mc="http://schemas.openxmlformats.org/markup-compatibility/2006">
              <mc:Choice xmlns:v="urn:schemas-microsoft-com:vml" Requires="v">
                <p:oleObj name="Equation" r:id="rId4" imgW="393480" imgH="190440" progId="Equation.DSMT4">
                  <p:embed/>
                </p:oleObj>
              </mc:Choice>
              <mc:Fallback>
                <p:oleObj name="Equation" r:id="rId4" imgW="393480" imgH="190440" progId="Equation.DSMT4">
                  <p:embed/>
                  <p:pic>
                    <p:nvPicPr>
                      <p:cNvPr id="28" name="Object 27">
                        <a:extLst>
                          <a:ext uri="{FF2B5EF4-FFF2-40B4-BE49-F238E27FC236}">
                            <a16:creationId xmlns:a16="http://schemas.microsoft.com/office/drawing/2014/main" id="{CA41D422-8F0B-4630-BA20-8DF7F52887EB}"/>
                          </a:ext>
                          <a:ext uri="{C183D7F6-B498-43B3-948B-1728B52AA6E4}">
                            <adec:decorative xmlns:adec="http://schemas.microsoft.com/office/drawing/2017/decorative" val="1"/>
                          </a:ext>
                        </a:extLst>
                      </p:cNvPr>
                      <p:cNvPicPr/>
                      <p:nvPr/>
                    </p:nvPicPr>
                    <p:blipFill>
                      <a:blip r:embed="rId5"/>
                      <a:stretch>
                        <a:fillRect/>
                      </a:stretch>
                    </p:blipFill>
                    <p:spPr>
                      <a:xfrm>
                        <a:off x="5230368" y="2048256"/>
                        <a:ext cx="718109" cy="347472"/>
                      </a:xfrm>
                      <a:prstGeom prst="rect">
                        <a:avLst/>
                      </a:prstGeom>
                    </p:spPr>
                  </p:pic>
                </p:oleObj>
              </mc:Fallback>
            </mc:AlternateContent>
          </a:graphicData>
        </a:graphic>
      </p:graphicFrame>
      <p:sp>
        <p:nvSpPr>
          <p:cNvPr id="6" name="Content Placeholder 5">
            <a:extLst>
              <a:ext uri="{FF2B5EF4-FFF2-40B4-BE49-F238E27FC236}">
                <a16:creationId xmlns:a16="http://schemas.microsoft.com/office/drawing/2014/main" id="{A515DB19-C29D-479E-9267-E49307AA69B0}"/>
              </a:ext>
            </a:extLst>
          </p:cNvPr>
          <p:cNvSpPr>
            <a:spLocks noGrp="1"/>
          </p:cNvSpPr>
          <p:nvPr>
            <p:ph idx="12"/>
          </p:nvPr>
        </p:nvSpPr>
        <p:spPr>
          <a:xfrm>
            <a:off x="5854903" y="2048256"/>
            <a:ext cx="2016557" cy="457200"/>
          </a:xfrm>
        </p:spPr>
        <p:txBody>
          <a:bodyPr/>
          <a:lstStyle/>
          <a:p>
            <a:pPr marL="0" marR="0" lvl="0" indent="0" algn="l" defTabSz="45720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0" u="none" strike="noStrike" kern="1200" cap="none" spc="0" normalizeH="0" baseline="30000" noProof="0" dirty="0">
                <a:ln>
                  <a:noFill/>
                </a:ln>
                <a:solidFill>
                  <a:prstClr val="black"/>
                </a:solidFill>
                <a:effectLst/>
                <a:uLnTx/>
                <a:uFillTx/>
                <a:latin typeface="Calibri (Body)"/>
                <a:ea typeface="+mn-ea"/>
                <a:cs typeface="Arial" panose="020B0604020202020204" pitchFamily="34" charset="0"/>
              </a:rPr>
              <a:t> </a:t>
            </a:r>
          </a:p>
        </p:txBody>
      </p:sp>
      <p:sp>
        <p:nvSpPr>
          <p:cNvPr id="7" name="Content Placeholder 6">
            <a:extLst>
              <a:ext uri="{FF2B5EF4-FFF2-40B4-BE49-F238E27FC236}">
                <a16:creationId xmlns:a16="http://schemas.microsoft.com/office/drawing/2014/main" id="{3D0078FC-2018-426A-B53A-6C124C1C19EB}"/>
              </a:ext>
            </a:extLst>
          </p:cNvPr>
          <p:cNvSpPr>
            <a:spLocks noGrp="1"/>
          </p:cNvSpPr>
          <p:nvPr>
            <p:ph idx="13"/>
          </p:nvPr>
        </p:nvSpPr>
        <p:spPr>
          <a:xfrm>
            <a:off x="457200" y="2438400"/>
            <a:ext cx="3886200" cy="381000"/>
          </a:xfrm>
        </p:spPr>
        <p:txBody>
          <a:bodyPr/>
          <a:lstStyle/>
          <a:p>
            <a:pPr marL="347472" marR="0" lvl="1" indent="-342900" algn="l" defTabSz="457200" rtl="0" eaLnBrk="1" fontAlgn="auto" latinLnBrk="0" hangingPunct="1">
              <a:lnSpc>
                <a:spcPct val="100000"/>
              </a:lnSpc>
              <a:spcBef>
                <a:spcPts val="300"/>
              </a:spcBef>
              <a:spcAft>
                <a:spcPts val="300"/>
              </a:spcAft>
              <a:buClr>
                <a:srgbClr val="04617B"/>
              </a:buClr>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BASIS STEP: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since</a:t>
            </a:r>
            <a:endParaRPr lang="en-US" dirty="0"/>
          </a:p>
        </p:txBody>
      </p:sp>
      <p:graphicFrame>
        <p:nvGraphicFramePr>
          <p:cNvPr id="29" name="Object 28">
            <a:extLst>
              <a:ext uri="{FF2B5EF4-FFF2-40B4-BE49-F238E27FC236}">
                <a16:creationId xmlns:a16="http://schemas.microsoft.com/office/drawing/2014/main" id="{61F3AB6B-6A00-485F-A5FF-2CB27D1F3A7B}"/>
              </a:ext>
              <a:ext uri="{C183D7F6-B498-43B3-948B-1728B52AA6E4}">
                <adec:decorative xmlns:adec="http://schemas.microsoft.com/office/drawing/2017/decorative" val="1"/>
              </a:ext>
            </a:extLst>
          </p:cNvPr>
          <p:cNvGraphicFramePr>
            <a:graphicFrameLocks noChangeAspect="1"/>
          </p:cNvGraphicFramePr>
          <p:nvPr/>
        </p:nvGraphicFramePr>
        <p:xfrm>
          <a:off x="4191000" y="2438400"/>
          <a:ext cx="1203157" cy="457200"/>
        </p:xfrm>
        <a:graphic>
          <a:graphicData uri="http://schemas.openxmlformats.org/presentationml/2006/ole">
            <mc:AlternateContent xmlns:mc="http://schemas.openxmlformats.org/markup-compatibility/2006">
              <mc:Choice xmlns:v="urn:schemas-microsoft-com:vml" Requires="v">
                <p:oleObj name="Equation" r:id="rId6" imgW="634680" imgH="241200" progId="Equation.DSMT4">
                  <p:embed/>
                </p:oleObj>
              </mc:Choice>
              <mc:Fallback>
                <p:oleObj name="Equation" r:id="rId6" imgW="634680" imgH="241200" progId="Equation.DSMT4">
                  <p:embed/>
                  <p:pic>
                    <p:nvPicPr>
                      <p:cNvPr id="29" name="Object 28">
                        <a:extLst>
                          <a:ext uri="{FF2B5EF4-FFF2-40B4-BE49-F238E27FC236}">
                            <a16:creationId xmlns:a16="http://schemas.microsoft.com/office/drawing/2014/main" id="{61F3AB6B-6A00-485F-A5FF-2CB27D1F3A7B}"/>
                          </a:ext>
                          <a:ext uri="{C183D7F6-B498-43B3-948B-1728B52AA6E4}">
                            <adec:decorative xmlns:adec="http://schemas.microsoft.com/office/drawing/2017/decorative" val="1"/>
                          </a:ext>
                        </a:extLst>
                      </p:cNvPr>
                      <p:cNvPicPr/>
                      <p:nvPr/>
                    </p:nvPicPr>
                    <p:blipFill>
                      <a:blip r:embed="rId7"/>
                      <a:stretch>
                        <a:fillRect/>
                      </a:stretch>
                    </p:blipFill>
                    <p:spPr>
                      <a:xfrm>
                        <a:off x="4191000" y="2438400"/>
                        <a:ext cx="1203157" cy="457200"/>
                      </a:xfrm>
                      <a:prstGeom prst="rect">
                        <a:avLst/>
                      </a:prstGeom>
                    </p:spPr>
                  </p:pic>
                </p:oleObj>
              </mc:Fallback>
            </mc:AlternateContent>
          </a:graphicData>
        </a:graphic>
      </p:graphicFrame>
      <p:sp>
        <p:nvSpPr>
          <p:cNvPr id="8" name="Content Placeholder 7">
            <a:extLst>
              <a:ext uri="{FF2B5EF4-FFF2-40B4-BE49-F238E27FC236}">
                <a16:creationId xmlns:a16="http://schemas.microsoft.com/office/drawing/2014/main" id="{BB2D57AC-60F7-45EF-B671-C7892B79324A}"/>
              </a:ext>
            </a:extLst>
          </p:cNvPr>
          <p:cNvSpPr>
            <a:spLocks noGrp="1"/>
          </p:cNvSpPr>
          <p:nvPr>
            <p:ph idx="14"/>
          </p:nvPr>
        </p:nvSpPr>
        <p:spPr>
          <a:xfrm>
            <a:off x="5292436" y="2464303"/>
            <a:ext cx="2819400" cy="431297"/>
          </a:xfrm>
        </p:spPr>
        <p:txBody>
          <a:bodyPr/>
          <a:lstStyle/>
          <a:p>
            <a:pPr marL="4572" marR="0" lvl="1" indent="0" algn="l" defTabSz="457200" rtl="0" eaLnBrk="1" fontAlgn="auto" latinLnBrk="0" hangingPunct="1">
              <a:lnSpc>
                <a:spcPct val="100000"/>
              </a:lnSpc>
              <a:spcBef>
                <a:spcPts val="300"/>
              </a:spcBef>
              <a:spcAft>
                <a:spcPts val="300"/>
              </a:spcAft>
              <a:buClr>
                <a:srgbClr val="04617B"/>
              </a:buClr>
              <a:buSzTx/>
              <a:buNone/>
              <a:tabLst/>
              <a:defRPr/>
            </a:pP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which is divisible by 3</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p:txBody>
      </p:sp>
      <p:sp>
        <p:nvSpPr>
          <p:cNvPr id="9" name="Content Placeholder 8">
            <a:extLst>
              <a:ext uri="{FF2B5EF4-FFF2-40B4-BE49-F238E27FC236}">
                <a16:creationId xmlns:a16="http://schemas.microsoft.com/office/drawing/2014/main" id="{F03EEC28-BEFE-404F-B804-2F5E351BF026}"/>
              </a:ext>
            </a:extLst>
          </p:cNvPr>
          <p:cNvSpPr>
            <a:spLocks noGrp="1"/>
          </p:cNvSpPr>
          <p:nvPr>
            <p:ph idx="15"/>
          </p:nvPr>
        </p:nvSpPr>
        <p:spPr>
          <a:xfrm>
            <a:off x="457200" y="2862072"/>
            <a:ext cx="5523359" cy="475904"/>
          </a:xfrm>
        </p:spPr>
        <p:txBody>
          <a:bodyPr/>
          <a:lstStyle/>
          <a:p>
            <a:pPr marL="347472" marR="0" lvl="1" indent="-342900" algn="l" defTabSz="457200" rtl="0" eaLnBrk="1" fontAlgn="auto" latinLnBrk="0" hangingPunct="1">
              <a:lnSpc>
                <a:spcPct val="100000"/>
              </a:lnSpc>
              <a:spcBef>
                <a:spcPts val="300"/>
              </a:spcBef>
              <a:spcAft>
                <a:spcPts val="300"/>
              </a:spcAft>
              <a:buClr>
                <a:srgbClr val="04617B"/>
              </a:buClr>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STEP: Assume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holds, i.e.,</a:t>
            </a:r>
          </a:p>
        </p:txBody>
      </p:sp>
      <p:graphicFrame>
        <p:nvGraphicFramePr>
          <p:cNvPr id="30" name="Object 29">
            <a:extLst>
              <a:ext uri="{FF2B5EF4-FFF2-40B4-BE49-F238E27FC236}">
                <a16:creationId xmlns:a16="http://schemas.microsoft.com/office/drawing/2014/main" id="{D68C38CE-F1CE-4A69-8B2D-996C0D46E8A1}"/>
              </a:ext>
              <a:ext uri="{C183D7F6-B498-43B3-948B-1728B52AA6E4}">
                <adec:decorative xmlns:adec="http://schemas.microsoft.com/office/drawing/2017/decorative" val="1"/>
              </a:ext>
            </a:extLst>
          </p:cNvPr>
          <p:cNvGraphicFramePr>
            <a:graphicFrameLocks noChangeAspect="1"/>
          </p:cNvGraphicFramePr>
          <p:nvPr/>
        </p:nvGraphicFramePr>
        <p:xfrm>
          <a:off x="5532120" y="2852928"/>
          <a:ext cx="755903" cy="365760"/>
        </p:xfrm>
        <a:graphic>
          <a:graphicData uri="http://schemas.openxmlformats.org/presentationml/2006/ole">
            <mc:AlternateContent xmlns:mc="http://schemas.openxmlformats.org/markup-compatibility/2006">
              <mc:Choice xmlns:v="urn:schemas-microsoft-com:vml" Requires="v">
                <p:oleObj name="Equation" r:id="rId8" imgW="393480" imgH="190440" progId="Equation.DSMT4">
                  <p:embed/>
                </p:oleObj>
              </mc:Choice>
              <mc:Fallback>
                <p:oleObj name="Equation" r:id="rId8" imgW="393480" imgH="190440" progId="Equation.DSMT4">
                  <p:embed/>
                  <p:pic>
                    <p:nvPicPr>
                      <p:cNvPr id="30" name="Object 29">
                        <a:extLst>
                          <a:ext uri="{FF2B5EF4-FFF2-40B4-BE49-F238E27FC236}">
                            <a16:creationId xmlns:a16="http://schemas.microsoft.com/office/drawing/2014/main" id="{D68C38CE-F1CE-4A69-8B2D-996C0D46E8A1}"/>
                          </a:ext>
                          <a:ext uri="{C183D7F6-B498-43B3-948B-1728B52AA6E4}">
                            <adec:decorative xmlns:adec="http://schemas.microsoft.com/office/drawing/2017/decorative" val="1"/>
                          </a:ext>
                        </a:extLst>
                      </p:cNvPr>
                      <p:cNvPicPr/>
                      <p:nvPr/>
                    </p:nvPicPr>
                    <p:blipFill>
                      <a:blip r:embed="rId9"/>
                      <a:stretch>
                        <a:fillRect/>
                      </a:stretch>
                    </p:blipFill>
                    <p:spPr>
                      <a:xfrm>
                        <a:off x="5532120" y="2852928"/>
                        <a:ext cx="755903" cy="365760"/>
                      </a:xfrm>
                      <a:prstGeom prst="rect">
                        <a:avLst/>
                      </a:prstGeom>
                    </p:spPr>
                  </p:pic>
                </p:oleObj>
              </mc:Fallback>
            </mc:AlternateContent>
          </a:graphicData>
        </a:graphic>
      </p:graphicFrame>
      <p:sp>
        <p:nvSpPr>
          <p:cNvPr id="10" name="Content Placeholder 9">
            <a:extLst>
              <a:ext uri="{FF2B5EF4-FFF2-40B4-BE49-F238E27FC236}">
                <a16:creationId xmlns:a16="http://schemas.microsoft.com/office/drawing/2014/main" id="{6C63BB1B-6FC4-45DC-93DC-7635A8621D12}"/>
              </a:ext>
            </a:extLst>
          </p:cNvPr>
          <p:cNvSpPr>
            <a:spLocks noGrp="1"/>
          </p:cNvSpPr>
          <p:nvPr>
            <p:ph idx="16"/>
          </p:nvPr>
        </p:nvSpPr>
        <p:spPr>
          <a:xfrm>
            <a:off x="6190488" y="2864761"/>
            <a:ext cx="2376039" cy="399752"/>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 for</a:t>
            </a:r>
            <a:endParaRPr lang="en-US" dirty="0"/>
          </a:p>
        </p:txBody>
      </p:sp>
      <p:sp>
        <p:nvSpPr>
          <p:cNvPr id="11" name="Content Placeholder 10">
            <a:extLst>
              <a:ext uri="{FF2B5EF4-FFF2-40B4-BE49-F238E27FC236}">
                <a16:creationId xmlns:a16="http://schemas.microsoft.com/office/drawing/2014/main" id="{4F4A3397-76DD-40D7-A403-9A59FD6D1A31}"/>
              </a:ext>
            </a:extLst>
          </p:cNvPr>
          <p:cNvSpPr>
            <a:spLocks noGrp="1"/>
          </p:cNvSpPr>
          <p:nvPr>
            <p:ph idx="17"/>
          </p:nvPr>
        </p:nvSpPr>
        <p:spPr>
          <a:xfrm>
            <a:off x="796636" y="3211327"/>
            <a:ext cx="7315200" cy="381000"/>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an arbitrary positive integer </a:t>
            </a:r>
            <a:r>
              <a:rPr kumimoji="0" lang="en-US" sz="2200" b="0" i="1"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k</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0" u="none" strike="noStrike" kern="1200" cap="none" spc="0" normalizeH="0" baseline="3000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To show that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follows:</a:t>
            </a:r>
            <a:endParaRPr lang="en-US" dirty="0"/>
          </a:p>
        </p:txBody>
      </p:sp>
      <p:graphicFrame>
        <p:nvGraphicFramePr>
          <p:cNvPr id="31" name="Object 30">
            <a:extLst>
              <a:ext uri="{FF2B5EF4-FFF2-40B4-BE49-F238E27FC236}">
                <a16:creationId xmlns:a16="http://schemas.microsoft.com/office/drawing/2014/main" id="{440689D2-7773-4E09-AADD-6FCEFB7A113A}"/>
              </a:ext>
              <a:ext uri="{C183D7F6-B498-43B3-948B-1728B52AA6E4}">
                <adec:decorative xmlns:adec="http://schemas.microsoft.com/office/drawing/2017/decorative" val="1"/>
              </a:ext>
            </a:extLst>
          </p:cNvPr>
          <p:cNvGraphicFramePr>
            <a:graphicFrameLocks noChangeAspect="1"/>
          </p:cNvGraphicFramePr>
          <p:nvPr/>
        </p:nvGraphicFramePr>
        <p:xfrm>
          <a:off x="1803401" y="3622963"/>
          <a:ext cx="5523359" cy="1216152"/>
        </p:xfrm>
        <a:graphic>
          <a:graphicData uri="http://schemas.openxmlformats.org/presentationml/2006/ole">
            <mc:AlternateContent xmlns:mc="http://schemas.openxmlformats.org/markup-compatibility/2006">
              <mc:Choice xmlns:v="urn:schemas-microsoft-com:vml" Requires="v">
                <p:oleObj name="Equation" r:id="rId10" imgW="2768400" imgH="609480" progId="Equation.DSMT4">
                  <p:embed/>
                </p:oleObj>
              </mc:Choice>
              <mc:Fallback>
                <p:oleObj name="Equation" r:id="rId10" imgW="2768400" imgH="609480" progId="Equation.DSMT4">
                  <p:embed/>
                  <p:pic>
                    <p:nvPicPr>
                      <p:cNvPr id="31" name="Object 30">
                        <a:extLst>
                          <a:ext uri="{FF2B5EF4-FFF2-40B4-BE49-F238E27FC236}">
                            <a16:creationId xmlns:a16="http://schemas.microsoft.com/office/drawing/2014/main" id="{440689D2-7773-4E09-AADD-6FCEFB7A113A}"/>
                          </a:ext>
                          <a:ext uri="{C183D7F6-B498-43B3-948B-1728B52AA6E4}">
                            <adec:decorative xmlns:adec="http://schemas.microsoft.com/office/drawing/2017/decorative" val="1"/>
                          </a:ext>
                        </a:extLst>
                      </p:cNvPr>
                      <p:cNvPicPr/>
                      <p:nvPr/>
                    </p:nvPicPr>
                    <p:blipFill>
                      <a:blip r:embed="rId11"/>
                      <a:stretch>
                        <a:fillRect/>
                      </a:stretch>
                    </p:blipFill>
                    <p:spPr>
                      <a:xfrm>
                        <a:off x="1803401" y="3622963"/>
                        <a:ext cx="5523359" cy="1216152"/>
                      </a:xfrm>
                      <a:prstGeom prst="rect">
                        <a:avLst/>
                      </a:prstGeom>
                    </p:spPr>
                  </p:pic>
                </p:oleObj>
              </mc:Fallback>
            </mc:AlternateContent>
          </a:graphicData>
        </a:graphic>
      </p:graphicFrame>
      <p:sp>
        <p:nvSpPr>
          <p:cNvPr id="12" name="Content Placeholder 11">
            <a:extLst>
              <a:ext uri="{FF2B5EF4-FFF2-40B4-BE49-F238E27FC236}">
                <a16:creationId xmlns:a16="http://schemas.microsoft.com/office/drawing/2014/main" id="{F6D2244C-6B8F-429B-B3AC-7CF1553E02D6}"/>
              </a:ext>
            </a:extLst>
          </p:cNvPr>
          <p:cNvSpPr>
            <a:spLocks noGrp="1"/>
          </p:cNvSpPr>
          <p:nvPr>
            <p:ph idx="18"/>
          </p:nvPr>
        </p:nvSpPr>
        <p:spPr>
          <a:xfrm>
            <a:off x="457200" y="4724400"/>
            <a:ext cx="8229600" cy="1854200"/>
          </a:xfrm>
        </p:spPr>
        <p:txBody>
          <a:bodyPr/>
          <a:lstStyle/>
          <a:p>
            <a:pPr marL="347472" marR="0" lvl="1" indent="0" algn="l" defTabSz="457200" rtl="0" eaLnBrk="1" fontAlgn="auto" latinLnBrk="0" hangingPunct="1">
              <a:lnSpc>
                <a:spcPct val="100000"/>
              </a:lnSpc>
              <a:spcBef>
                <a:spcPts val="300"/>
              </a:spcBef>
              <a:spcAft>
                <a:spcPts val="300"/>
              </a:spcAft>
              <a:buClr>
                <a:srgbClr val="04617B"/>
              </a:buClr>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By the inductive hypothesis, the first term</a:t>
            </a:r>
            <a:endPar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endParaRPr>
          </a:p>
        </p:txBody>
      </p:sp>
      <p:graphicFrame>
        <p:nvGraphicFramePr>
          <p:cNvPr id="32" name="Object 31">
            <a:extLst>
              <a:ext uri="{FF2B5EF4-FFF2-40B4-BE49-F238E27FC236}">
                <a16:creationId xmlns:a16="http://schemas.microsoft.com/office/drawing/2014/main" id="{F6E29515-B09B-4288-AD05-A65BF8AF9CFD}"/>
              </a:ext>
              <a:ext uri="{C183D7F6-B498-43B3-948B-1728B52AA6E4}">
                <adec:decorative xmlns:adec="http://schemas.microsoft.com/office/drawing/2017/decorative" val="1"/>
              </a:ext>
            </a:extLst>
          </p:cNvPr>
          <p:cNvGraphicFramePr>
            <a:graphicFrameLocks noChangeAspect="1"/>
          </p:cNvGraphicFramePr>
          <p:nvPr/>
        </p:nvGraphicFramePr>
        <p:xfrm>
          <a:off x="5638800" y="4699702"/>
          <a:ext cx="873638" cy="480501"/>
        </p:xfrm>
        <a:graphic>
          <a:graphicData uri="http://schemas.openxmlformats.org/presentationml/2006/ole">
            <mc:AlternateContent xmlns:mc="http://schemas.openxmlformats.org/markup-compatibility/2006">
              <mc:Choice xmlns:v="urn:schemas-microsoft-com:vml" Requires="v">
                <p:oleObj name="Equation" r:id="rId12" imgW="507960" imgH="279360" progId="Equation.DSMT4">
                  <p:embed/>
                </p:oleObj>
              </mc:Choice>
              <mc:Fallback>
                <p:oleObj name="Equation" r:id="rId12" imgW="507960" imgH="279360" progId="Equation.DSMT4">
                  <p:embed/>
                  <p:pic>
                    <p:nvPicPr>
                      <p:cNvPr id="32" name="Object 31">
                        <a:extLst>
                          <a:ext uri="{FF2B5EF4-FFF2-40B4-BE49-F238E27FC236}">
                            <a16:creationId xmlns:a16="http://schemas.microsoft.com/office/drawing/2014/main" id="{F6E29515-B09B-4288-AD05-A65BF8AF9CFD}"/>
                          </a:ext>
                          <a:ext uri="{C183D7F6-B498-43B3-948B-1728B52AA6E4}">
                            <adec:decorative xmlns:adec="http://schemas.microsoft.com/office/drawing/2017/decorative" val="1"/>
                          </a:ext>
                        </a:extLst>
                      </p:cNvPr>
                      <p:cNvPicPr/>
                      <p:nvPr/>
                    </p:nvPicPr>
                    <p:blipFill>
                      <a:blip r:embed="rId13"/>
                      <a:stretch>
                        <a:fillRect/>
                      </a:stretch>
                    </p:blipFill>
                    <p:spPr>
                      <a:xfrm>
                        <a:off x="5638800" y="4699702"/>
                        <a:ext cx="873638" cy="480501"/>
                      </a:xfrm>
                      <a:prstGeom prst="rect">
                        <a:avLst/>
                      </a:prstGeom>
                    </p:spPr>
                  </p:pic>
                </p:oleObj>
              </mc:Fallback>
            </mc:AlternateContent>
          </a:graphicData>
        </a:graphic>
      </p:graphicFrame>
      <p:sp>
        <p:nvSpPr>
          <p:cNvPr id="13" name="Content Placeholder 12">
            <a:extLst>
              <a:ext uri="{FF2B5EF4-FFF2-40B4-BE49-F238E27FC236}">
                <a16:creationId xmlns:a16="http://schemas.microsoft.com/office/drawing/2014/main" id="{482A1F56-4A71-40FF-83B2-595BB33D457C}"/>
              </a:ext>
            </a:extLst>
          </p:cNvPr>
          <p:cNvSpPr>
            <a:spLocks noGrp="1"/>
          </p:cNvSpPr>
          <p:nvPr>
            <p:ph idx="19"/>
          </p:nvPr>
        </p:nvSpPr>
        <p:spPr>
          <a:xfrm>
            <a:off x="6470410" y="4734068"/>
            <a:ext cx="2016557" cy="411768"/>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endParaRPr lang="en-US" dirty="0"/>
          </a:p>
        </p:txBody>
      </p:sp>
      <p:sp>
        <p:nvSpPr>
          <p:cNvPr id="14" name="Content Placeholder 13">
            <a:extLst>
              <a:ext uri="{FF2B5EF4-FFF2-40B4-BE49-F238E27FC236}">
                <a16:creationId xmlns:a16="http://schemas.microsoft.com/office/drawing/2014/main" id="{2E47A0D4-263F-463C-8999-65186E49AFC0}"/>
              </a:ext>
            </a:extLst>
          </p:cNvPr>
          <p:cNvSpPr>
            <a:spLocks noGrp="1"/>
          </p:cNvSpPr>
          <p:nvPr>
            <p:ph idx="20"/>
          </p:nvPr>
        </p:nvSpPr>
        <p:spPr>
          <a:xfrm>
            <a:off x="796636" y="5056358"/>
            <a:ext cx="7924800" cy="756452"/>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and the second term is 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since it is an integer multiplied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So by part (</a:t>
            </a:r>
            <a:r>
              <a:rPr kumimoji="0" lang="en-US" sz="22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i</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of Theorem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in Section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4.1</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endParaRPr lang="en-US" dirty="0"/>
          </a:p>
        </p:txBody>
      </p:sp>
      <p:graphicFrame>
        <p:nvGraphicFramePr>
          <p:cNvPr id="34" name="Object 33">
            <a:extLst>
              <a:ext uri="{FF2B5EF4-FFF2-40B4-BE49-F238E27FC236}">
                <a16:creationId xmlns:a16="http://schemas.microsoft.com/office/drawing/2014/main" id="{2BBD9BBD-C823-4643-8AF0-5F02094E1E01}"/>
              </a:ext>
              <a:ext uri="{C183D7F6-B498-43B3-948B-1728B52AA6E4}">
                <adec:decorative xmlns:adec="http://schemas.microsoft.com/office/drawing/2017/decorative" val="1"/>
              </a:ext>
            </a:extLst>
          </p:cNvPr>
          <p:cNvGraphicFramePr>
            <a:graphicFrameLocks noChangeAspect="1"/>
          </p:cNvGraphicFramePr>
          <p:nvPr/>
        </p:nvGraphicFramePr>
        <p:xfrm>
          <a:off x="6272784" y="5349240"/>
          <a:ext cx="1908603" cy="512064"/>
        </p:xfrm>
        <a:graphic>
          <a:graphicData uri="http://schemas.openxmlformats.org/presentationml/2006/ole">
            <mc:AlternateContent xmlns:mc="http://schemas.openxmlformats.org/markup-compatibility/2006">
              <mc:Choice xmlns:v="urn:schemas-microsoft-com:vml" Requires="v">
                <p:oleObj name="Equation" r:id="rId14" imgW="1041120" imgH="279360" progId="Equation.DSMT4">
                  <p:embed/>
                </p:oleObj>
              </mc:Choice>
              <mc:Fallback>
                <p:oleObj name="Equation" r:id="rId14" imgW="1041120" imgH="279360" progId="Equation.DSMT4">
                  <p:embed/>
                  <p:pic>
                    <p:nvPicPr>
                      <p:cNvPr id="34" name="Object 33">
                        <a:extLst>
                          <a:ext uri="{FF2B5EF4-FFF2-40B4-BE49-F238E27FC236}">
                            <a16:creationId xmlns:a16="http://schemas.microsoft.com/office/drawing/2014/main" id="{2BBD9BBD-C823-4643-8AF0-5F02094E1E01}"/>
                          </a:ext>
                          <a:ext uri="{C183D7F6-B498-43B3-948B-1728B52AA6E4}">
                            <adec:decorative xmlns:adec="http://schemas.microsoft.com/office/drawing/2017/decorative" val="1"/>
                          </a:ext>
                        </a:extLst>
                      </p:cNvPr>
                      <p:cNvPicPr/>
                      <p:nvPr/>
                    </p:nvPicPr>
                    <p:blipFill>
                      <a:blip r:embed="rId15"/>
                      <a:stretch>
                        <a:fillRect/>
                      </a:stretch>
                    </p:blipFill>
                    <p:spPr>
                      <a:xfrm>
                        <a:off x="6272784" y="5349240"/>
                        <a:ext cx="1908603" cy="512064"/>
                      </a:xfrm>
                      <a:prstGeom prst="rect">
                        <a:avLst/>
                      </a:prstGeom>
                    </p:spPr>
                  </p:pic>
                </p:oleObj>
              </mc:Fallback>
            </mc:AlternateContent>
          </a:graphicData>
        </a:graphic>
      </p:graphicFrame>
      <p:sp>
        <p:nvSpPr>
          <p:cNvPr id="15" name="Content Placeholder 14">
            <a:extLst>
              <a:ext uri="{FF2B5EF4-FFF2-40B4-BE49-F238E27FC236}">
                <a16:creationId xmlns:a16="http://schemas.microsoft.com/office/drawing/2014/main" id="{572AA288-B4FB-4B0C-8E38-F8C593C681F5}"/>
              </a:ext>
            </a:extLst>
          </p:cNvPr>
          <p:cNvSpPr>
            <a:spLocks noGrp="1"/>
          </p:cNvSpPr>
          <p:nvPr>
            <p:ph idx="21"/>
          </p:nvPr>
        </p:nvSpPr>
        <p:spPr>
          <a:xfrm>
            <a:off x="8111836" y="5389179"/>
            <a:ext cx="441157" cy="448329"/>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a:t>
            </a:r>
            <a:endParaRPr lang="en-US" dirty="0"/>
          </a:p>
        </p:txBody>
      </p:sp>
      <p:sp>
        <p:nvSpPr>
          <p:cNvPr id="16" name="Content Placeholder 15">
            <a:extLst>
              <a:ext uri="{FF2B5EF4-FFF2-40B4-BE49-F238E27FC236}">
                <a16:creationId xmlns:a16="http://schemas.microsoft.com/office/drawing/2014/main" id="{BAB5DDFF-31D1-4D03-94F7-C41C616DF99F}"/>
              </a:ext>
            </a:extLst>
          </p:cNvPr>
          <p:cNvSpPr>
            <a:spLocks noGrp="1"/>
          </p:cNvSpPr>
          <p:nvPr>
            <p:ph idx="22"/>
          </p:nvPr>
        </p:nvSpPr>
        <p:spPr>
          <a:xfrm>
            <a:off x="457200" y="5735188"/>
            <a:ext cx="2133254" cy="397231"/>
          </a:xfrm>
        </p:spPr>
        <p:txBody>
          <a:bodyPr/>
          <a:lstStyle/>
          <a:p>
            <a:pPr marL="347472" marR="0" lvl="1" indent="0" algn="l" defTabSz="457200" rtl="0" eaLnBrk="1" fontAlgn="auto" latinLnBrk="0" hangingPunct="1">
              <a:lnSpc>
                <a:spcPct val="100000"/>
              </a:lnSpc>
              <a:spcBef>
                <a:spcPts val="300"/>
              </a:spcBef>
              <a:spcAft>
                <a:spcPts val="300"/>
              </a:spcAft>
              <a:buClr>
                <a:srgbClr val="04617B"/>
              </a:buClr>
              <a:buSzTx/>
              <a:buFont typeface="Arial" panose="020B0604020202020204" pitchFamily="34" charset="0"/>
              <a:buNone/>
              <a:tabLst/>
              <a:defRPr/>
            </a:pP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p:txBody>
      </p:sp>
      <p:sp>
        <p:nvSpPr>
          <p:cNvPr id="17" name="Content Placeholder 16">
            <a:extLst>
              <a:ext uri="{FF2B5EF4-FFF2-40B4-BE49-F238E27FC236}">
                <a16:creationId xmlns:a16="http://schemas.microsoft.com/office/drawing/2014/main" id="{34BC398B-F90E-4195-BC04-8AA9BDE9EF48}"/>
              </a:ext>
            </a:extLst>
          </p:cNvPr>
          <p:cNvSpPr>
            <a:spLocks noGrp="1"/>
          </p:cNvSpPr>
          <p:nvPr>
            <p:ph idx="23"/>
          </p:nvPr>
        </p:nvSpPr>
        <p:spPr>
          <a:xfrm>
            <a:off x="457200" y="6152523"/>
            <a:ext cx="1466088" cy="410918"/>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Therefore,</a:t>
            </a:r>
            <a:endParaRPr lang="en-US" dirty="0"/>
          </a:p>
        </p:txBody>
      </p:sp>
      <p:graphicFrame>
        <p:nvGraphicFramePr>
          <p:cNvPr id="35" name="Object 34">
            <a:extLst>
              <a:ext uri="{FF2B5EF4-FFF2-40B4-BE49-F238E27FC236}">
                <a16:creationId xmlns:a16="http://schemas.microsoft.com/office/drawing/2014/main" id="{6AC90EE6-9071-4EF3-A640-9F07F043BEF3}"/>
              </a:ext>
              <a:ext uri="{C183D7F6-B498-43B3-948B-1728B52AA6E4}">
                <adec:decorative xmlns:adec="http://schemas.microsoft.com/office/drawing/2017/decorative" val="1"/>
              </a:ext>
            </a:extLst>
          </p:cNvPr>
          <p:cNvGraphicFramePr>
            <a:graphicFrameLocks noChangeAspect="1"/>
          </p:cNvGraphicFramePr>
          <p:nvPr/>
        </p:nvGraphicFramePr>
        <p:xfrm>
          <a:off x="1755648" y="6144768"/>
          <a:ext cx="718109" cy="347472"/>
        </p:xfrm>
        <a:graphic>
          <a:graphicData uri="http://schemas.openxmlformats.org/presentationml/2006/ole">
            <mc:AlternateContent xmlns:mc="http://schemas.openxmlformats.org/markup-compatibility/2006">
              <mc:Choice xmlns:v="urn:schemas-microsoft-com:vml" Requires="v">
                <p:oleObj name="Equation" r:id="rId16" imgW="393480" imgH="190440" progId="Equation.DSMT4">
                  <p:embed/>
                </p:oleObj>
              </mc:Choice>
              <mc:Fallback>
                <p:oleObj name="Equation" r:id="rId16" imgW="393480" imgH="190440" progId="Equation.DSMT4">
                  <p:embed/>
                  <p:pic>
                    <p:nvPicPr>
                      <p:cNvPr id="35" name="Object 34">
                        <a:extLst>
                          <a:ext uri="{FF2B5EF4-FFF2-40B4-BE49-F238E27FC236}">
                            <a16:creationId xmlns:a16="http://schemas.microsoft.com/office/drawing/2014/main" id="{6AC90EE6-9071-4EF3-A640-9F07F043BEF3}"/>
                          </a:ext>
                          <a:ext uri="{C183D7F6-B498-43B3-948B-1728B52AA6E4}">
                            <adec:decorative xmlns:adec="http://schemas.microsoft.com/office/drawing/2017/decorative" val="1"/>
                          </a:ext>
                        </a:extLst>
                      </p:cNvPr>
                      <p:cNvPicPr/>
                      <p:nvPr/>
                    </p:nvPicPr>
                    <p:blipFill>
                      <a:blip r:embed="rId17"/>
                      <a:stretch>
                        <a:fillRect/>
                      </a:stretch>
                    </p:blipFill>
                    <p:spPr>
                      <a:xfrm>
                        <a:off x="1755648" y="6144768"/>
                        <a:ext cx="718109" cy="347472"/>
                      </a:xfrm>
                      <a:prstGeom prst="rect">
                        <a:avLst/>
                      </a:prstGeom>
                    </p:spPr>
                  </p:pic>
                </p:oleObj>
              </mc:Fallback>
            </mc:AlternateContent>
          </a:graphicData>
        </a:graphic>
      </p:graphicFrame>
      <p:sp>
        <p:nvSpPr>
          <p:cNvPr id="18" name="Content Placeholder 17">
            <a:extLst>
              <a:ext uri="{FF2B5EF4-FFF2-40B4-BE49-F238E27FC236}">
                <a16:creationId xmlns:a16="http://schemas.microsoft.com/office/drawing/2014/main" id="{670E5E64-46C9-48D5-BE5F-E91D02A4FA75}"/>
              </a:ext>
            </a:extLst>
          </p:cNvPr>
          <p:cNvSpPr>
            <a:spLocks noGrp="1"/>
          </p:cNvSpPr>
          <p:nvPr>
            <p:ph idx="24"/>
          </p:nvPr>
        </p:nvSpPr>
        <p:spPr>
          <a:xfrm>
            <a:off x="2384257" y="6141331"/>
            <a:ext cx="6019800" cy="436746"/>
          </a:xfrm>
        </p:spPr>
        <p:txBody>
          <a:bodyPr/>
          <a:lstStyle/>
          <a:p>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divisible by </a:t>
            </a:r>
            <a:r>
              <a:rPr kumimoji="0" lang="en-US" sz="22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3</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for every integer positive integer </a:t>
            </a:r>
            <a:r>
              <a:rPr kumimoji="0" lang="en-US" sz="2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25" name="Slide Number Placeholder 5">
            <a:extLst>
              <a:ext uri="{FF2B5EF4-FFF2-40B4-BE49-F238E27FC236}">
                <a16:creationId xmlns:a16="http://schemas.microsoft.com/office/drawing/2014/main" id="{BD2A25C9-7B82-40B7-8840-1FF617332351}"/>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a:extLst>
              <a:ext uri="{FF2B5EF4-FFF2-40B4-BE49-F238E27FC236}">
                <a16:creationId xmlns:a16="http://schemas.microsoft.com/office/drawing/2014/main" id="{6BE68A55-0B44-A843-AFF9-DC3B80CC9C24}"/>
              </a:ext>
            </a:extLst>
          </p:cNvPr>
          <p:cNvSpPr/>
          <p:nvPr/>
        </p:nvSpPr>
        <p:spPr>
          <a:xfrm>
            <a:off x="381000" y="1599778"/>
            <a:ext cx="2819400" cy="515350"/>
          </a:xfrm>
          <a:prstGeom prst="ellipse">
            <a:avLst/>
          </a:prstGeom>
          <a:no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20" name="Oval 19">
            <a:extLst>
              <a:ext uri="{FF2B5EF4-FFF2-40B4-BE49-F238E27FC236}">
                <a16:creationId xmlns:a16="http://schemas.microsoft.com/office/drawing/2014/main" id="{F2E5D3A1-FAEE-CB25-630B-ACEC0036AAD8}"/>
              </a:ext>
            </a:extLst>
          </p:cNvPr>
          <p:cNvSpPr/>
          <p:nvPr/>
        </p:nvSpPr>
        <p:spPr>
          <a:xfrm>
            <a:off x="1295400" y="3429000"/>
            <a:ext cx="6576060" cy="1332214"/>
          </a:xfrm>
          <a:prstGeom prst="ellipse">
            <a:avLst/>
          </a:prstGeom>
          <a:no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grpSp>
        <p:nvGrpSpPr>
          <p:cNvPr id="21" name="Group 29">
            <a:extLst>
              <a:ext uri="{FF2B5EF4-FFF2-40B4-BE49-F238E27FC236}">
                <a16:creationId xmlns:a16="http://schemas.microsoft.com/office/drawing/2014/main" id="{648FEA3D-17B4-128E-486E-2E1ABCD5582B}"/>
              </a:ext>
            </a:extLst>
          </p:cNvPr>
          <p:cNvGrpSpPr>
            <a:grpSpLocks/>
          </p:cNvGrpSpPr>
          <p:nvPr/>
        </p:nvGrpSpPr>
        <p:grpSpPr bwMode="auto">
          <a:xfrm>
            <a:off x="3429000" y="5038485"/>
            <a:ext cx="931353" cy="993870"/>
            <a:chOff x="2065" y="1551"/>
            <a:chExt cx="1628" cy="1988"/>
          </a:xfrm>
        </p:grpSpPr>
        <p:sp>
          <p:nvSpPr>
            <p:cNvPr id="22" name="Freeform 30">
              <a:extLst>
                <a:ext uri="{FF2B5EF4-FFF2-40B4-BE49-F238E27FC236}">
                  <a16:creationId xmlns:a16="http://schemas.microsoft.com/office/drawing/2014/main" id="{D905D593-6FAF-1862-47F7-66AB99C7869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3" name="Freeform 31">
              <a:extLst>
                <a:ext uri="{FF2B5EF4-FFF2-40B4-BE49-F238E27FC236}">
                  <a16:creationId xmlns:a16="http://schemas.microsoft.com/office/drawing/2014/main" id="{DE414BA8-5BC8-A72B-0250-3F2E2807713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4" name="Freeform 32">
              <a:extLst>
                <a:ext uri="{FF2B5EF4-FFF2-40B4-BE49-F238E27FC236}">
                  <a16:creationId xmlns:a16="http://schemas.microsoft.com/office/drawing/2014/main" id="{F4EEF570-DCB1-4D3E-369B-00900249086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6" name="Freeform 33">
              <a:extLst>
                <a:ext uri="{FF2B5EF4-FFF2-40B4-BE49-F238E27FC236}">
                  <a16:creationId xmlns:a16="http://schemas.microsoft.com/office/drawing/2014/main" id="{6A1EA447-E38A-8D25-07D2-DBCC9B93ABE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3" name="Freeform 34">
              <a:extLst>
                <a:ext uri="{FF2B5EF4-FFF2-40B4-BE49-F238E27FC236}">
                  <a16:creationId xmlns:a16="http://schemas.microsoft.com/office/drawing/2014/main" id="{31B321D8-2A47-62DC-339C-4859B88A5F8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6" name="Freeform 35">
              <a:extLst>
                <a:ext uri="{FF2B5EF4-FFF2-40B4-BE49-F238E27FC236}">
                  <a16:creationId xmlns:a16="http://schemas.microsoft.com/office/drawing/2014/main" id="{61C4BB65-E8AB-6582-A0D4-4C24199EC78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7" name="Freeform 36">
              <a:extLst>
                <a:ext uri="{FF2B5EF4-FFF2-40B4-BE49-F238E27FC236}">
                  <a16:creationId xmlns:a16="http://schemas.microsoft.com/office/drawing/2014/main" id="{2B41F265-75C3-5D25-EBE7-84931DBC86B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8" name="Freeform 37">
              <a:extLst>
                <a:ext uri="{FF2B5EF4-FFF2-40B4-BE49-F238E27FC236}">
                  <a16:creationId xmlns:a16="http://schemas.microsoft.com/office/drawing/2014/main" id="{0AA5410A-17A6-C6B2-148D-E54245F3560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9" name="Freeform 38">
              <a:extLst>
                <a:ext uri="{FF2B5EF4-FFF2-40B4-BE49-F238E27FC236}">
                  <a16:creationId xmlns:a16="http://schemas.microsoft.com/office/drawing/2014/main" id="{DA87A9C8-D894-16F9-8BA9-E1E183CFAD0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0" name="Freeform 39">
              <a:extLst>
                <a:ext uri="{FF2B5EF4-FFF2-40B4-BE49-F238E27FC236}">
                  <a16:creationId xmlns:a16="http://schemas.microsoft.com/office/drawing/2014/main" id="{F50CD438-67B0-7E2D-E462-1843A976B0D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1" name="Freeform 40">
              <a:extLst>
                <a:ext uri="{FF2B5EF4-FFF2-40B4-BE49-F238E27FC236}">
                  <a16:creationId xmlns:a16="http://schemas.microsoft.com/office/drawing/2014/main" id="{80BE73FD-63FD-3F7D-090F-6039D79C56C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2" name="Freeform 41">
              <a:extLst>
                <a:ext uri="{FF2B5EF4-FFF2-40B4-BE49-F238E27FC236}">
                  <a16:creationId xmlns:a16="http://schemas.microsoft.com/office/drawing/2014/main" id="{DCF1ABC0-F801-7849-F259-678CB4A9127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3" name="Freeform 42">
              <a:extLst>
                <a:ext uri="{FF2B5EF4-FFF2-40B4-BE49-F238E27FC236}">
                  <a16:creationId xmlns:a16="http://schemas.microsoft.com/office/drawing/2014/main" id="{E49352B0-3E3C-11A3-94A0-66AC3E7B541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4" name="Freeform 43">
              <a:extLst>
                <a:ext uri="{FF2B5EF4-FFF2-40B4-BE49-F238E27FC236}">
                  <a16:creationId xmlns:a16="http://schemas.microsoft.com/office/drawing/2014/main" id="{1571BACF-C785-18DF-44C7-F07BBEEF39B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5" name="Freeform 44">
              <a:extLst>
                <a:ext uri="{FF2B5EF4-FFF2-40B4-BE49-F238E27FC236}">
                  <a16:creationId xmlns:a16="http://schemas.microsoft.com/office/drawing/2014/main" id="{B046DF36-CF06-F736-7701-78CC7AB16A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6" name="Freeform 45">
              <a:extLst>
                <a:ext uri="{FF2B5EF4-FFF2-40B4-BE49-F238E27FC236}">
                  <a16:creationId xmlns:a16="http://schemas.microsoft.com/office/drawing/2014/main" id="{AF300248-1894-39CE-1C55-D23FFDF362F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47" name="Freeform 46">
              <a:extLst>
                <a:ext uri="{FF2B5EF4-FFF2-40B4-BE49-F238E27FC236}">
                  <a16:creationId xmlns:a16="http://schemas.microsoft.com/office/drawing/2014/main" id="{2DD6EE4C-5751-326A-E845-D52FC631F3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grpSp>
      <p:sp>
        <p:nvSpPr>
          <p:cNvPr id="48" name="AutoShape 35">
            <a:extLst>
              <a:ext uri="{FF2B5EF4-FFF2-40B4-BE49-F238E27FC236}">
                <a16:creationId xmlns:a16="http://schemas.microsoft.com/office/drawing/2014/main" id="{60C54F89-3E70-FF58-6B0D-2B0CCF83EAD0}"/>
              </a:ext>
            </a:extLst>
          </p:cNvPr>
          <p:cNvSpPr>
            <a:spLocks noChangeArrowheads="1"/>
          </p:cNvSpPr>
          <p:nvPr/>
        </p:nvSpPr>
        <p:spPr bwMode="auto">
          <a:xfrm>
            <a:off x="4394089" y="4876800"/>
            <a:ext cx="4327036" cy="1052827"/>
          </a:xfrm>
          <a:prstGeom prst="wedgeRoundRectCallout">
            <a:avLst>
              <a:gd name="adj1" fmla="val -53324"/>
              <a:gd name="adj2" fmla="val -21789"/>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eaLnBrk="1" fontAlgn="auto" latinLnBrk="0" hangingPunct="1">
              <a:lnSpc>
                <a:spcPct val="100000"/>
              </a:lnSpc>
              <a:spcBef>
                <a:spcPct val="0"/>
              </a:spcBef>
              <a:spcAft>
                <a:spcPts val="0"/>
              </a:spcAft>
              <a:buClrTx/>
              <a:buSzTx/>
              <a:buFontTx/>
              <a:buNone/>
              <a:tabLst/>
              <a:defRPr/>
            </a:pPr>
            <a:r>
              <a:rPr kumimoji="0" lang="en-CA" altLang="en-US" sz="2400" b="0" i="0" u="none" strike="noStrike" kern="0" cap="none" spc="0" normalizeH="0" baseline="0" noProof="0" dirty="0">
                <a:ln>
                  <a:noFill/>
                </a:ln>
                <a:effectLst/>
                <a:uLnTx/>
                <a:uFillTx/>
                <a:latin typeface="Times New Roman" pitchFamily="18" charset="0"/>
              </a:rPr>
              <a:t>Increasing</a:t>
            </a:r>
            <a:r>
              <a:rPr kumimoji="0" lang="en-CA" altLang="en-US" sz="2400" b="0" i="0" u="none" strike="noStrike" kern="0" cap="none" spc="0" normalizeH="0" noProof="0" dirty="0">
                <a:ln>
                  <a:noFill/>
                </a:ln>
                <a:effectLst/>
                <a:uLnTx/>
                <a:uFillTx/>
                <a:latin typeface="Times New Roman" pitchFamily="18" charset="0"/>
              </a:rPr>
              <a:t> k by 1</a:t>
            </a:r>
          </a:p>
          <a:p>
            <a:pPr lvl="0" eaLnBrk="1" fontAlgn="auto" hangingPunct="1">
              <a:spcBef>
                <a:spcPct val="0"/>
              </a:spcBef>
              <a:spcAft>
                <a:spcPts val="0"/>
              </a:spcAft>
              <a:buNone/>
            </a:pPr>
            <a:r>
              <a:rPr lang="en-CA" altLang="en-US" sz="2400" kern="0" noProof="0" dirty="0"/>
              <a:t>increases f(k) by 3</a:t>
            </a:r>
            <a:r>
              <a:rPr lang="en-US" altLang="en-US" sz="2400" dirty="0">
                <a:sym typeface="Symbol" pitchFamily="18" charset="2"/>
              </a:rPr>
              <a:t></a:t>
            </a:r>
            <a:r>
              <a:rPr lang="en-CA" altLang="en-US" sz="2400" kern="0" noProof="0" dirty="0"/>
              <a:t>something.</a:t>
            </a:r>
            <a:endParaRPr kumimoji="0" lang="en-US" altLang="en-US" sz="2400" b="0" i="0" u="none" strike="noStrike" kern="0" cap="none" spc="0" normalizeH="0" baseline="0" noProof="0" dirty="0">
              <a:ln>
                <a:noFill/>
              </a:ln>
              <a:effectLst/>
              <a:uLnTx/>
              <a:uFillTx/>
              <a:latin typeface="Times New Roman" pitchFamily="18" charset="0"/>
            </a:endParaRPr>
          </a:p>
        </p:txBody>
      </p:sp>
    </p:spTree>
    <p:extLst>
      <p:ext uri="{BB962C8B-B14F-4D97-AF65-F5344CB8AC3E}">
        <p14:creationId xmlns:p14="http://schemas.microsoft.com/office/powerpoint/2010/main" val="237932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8">
                                            <p:txEl>
                                              <p:pRg st="0" end="0"/>
                                            </p:txEl>
                                          </p:spTgt>
                                        </p:tgtEl>
                                        <p:attrNameLst>
                                          <p:attrName>style.visibility</p:attrName>
                                        </p:attrNameLst>
                                      </p:cBhvr>
                                      <p:to>
                                        <p:strVal val="visible"/>
                                      </p:to>
                                    </p:set>
                                    <p:anim calcmode="lin" valueType="num">
                                      <p:cBhvr additive="base">
                                        <p:cTn id="15"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8">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8">
                                            <p:txEl>
                                              <p:pRg st="1" end="1"/>
                                            </p:txEl>
                                          </p:spTgt>
                                        </p:tgtEl>
                                        <p:attrNameLst>
                                          <p:attrName>style.visibility</p:attrName>
                                        </p:attrNameLst>
                                      </p:cBhvr>
                                      <p:to>
                                        <p:strVal val="visible"/>
                                      </p:to>
                                    </p:set>
                                    <p:anim calcmode="lin" valueType="num">
                                      <p:cBhvr additive="base">
                                        <p:cTn id="19"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8">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4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1175166" y="4614884"/>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8" name="Rectangle 6">
            <a:extLst>
              <a:ext uri="{FF2B5EF4-FFF2-40B4-BE49-F238E27FC236}">
                <a16:creationId xmlns:a16="http://schemas.microsoft.com/office/drawing/2014/main" id="{EF1BCDF1-CA46-46C5-A2A4-3B0A7AECE6A5}"/>
              </a:ext>
            </a:extLst>
          </p:cNvPr>
          <p:cNvSpPr txBox="1">
            <a:spLocks noChangeArrowheads="1"/>
          </p:cNvSpPr>
          <p:nvPr/>
        </p:nvSpPr>
        <p:spPr bwMode="auto">
          <a:xfrm>
            <a:off x="762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0" cap="none" spc="0" normalizeH="0" baseline="0" noProof="0" dirty="0">
                <a:ln>
                  <a:noFill/>
                </a:ln>
                <a:solidFill>
                  <a:srgbClr val="FFFF00"/>
                </a:solidFill>
                <a:effectLst/>
                <a:uLnTx/>
                <a:uFillTx/>
                <a:latin typeface="Times New Roman"/>
                <a:ea typeface="+mj-ea"/>
                <a:cs typeface="+mj-cs"/>
              </a:rPr>
              <a:t>Strong Induction</a:t>
            </a:r>
          </a:p>
        </p:txBody>
      </p:sp>
      <p:sp>
        <p:nvSpPr>
          <p:cNvPr id="49" name="Rectangle 5">
            <a:extLst>
              <a:ext uri="{FF2B5EF4-FFF2-40B4-BE49-F238E27FC236}">
                <a16:creationId xmlns:a16="http://schemas.microsoft.com/office/drawing/2014/main" id="{C3E39635-1CEB-4D7E-A7DA-BC143C5BCB02}"/>
              </a:ext>
            </a:extLst>
          </p:cNvPr>
          <p:cNvSpPr>
            <a:spLocks noChangeArrowheads="1"/>
          </p:cNvSpPr>
          <p:nvPr/>
        </p:nvSpPr>
        <p:spPr bwMode="auto">
          <a:xfrm>
            <a:off x="381000" y="1469648"/>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i="0" dirty="0">
                <a:sym typeface="Symbol" panose="05050102010706020507" pitchFamily="18" charset="2"/>
              </a:rPr>
              <a:t>Strong Induction Axiom:</a:t>
            </a:r>
            <a:br>
              <a:rPr lang="en-CA" altLang="en-US" sz="2400" i="0" dirty="0">
                <a:sym typeface="Symbol" panose="05050102010706020507" pitchFamily="18" charset="2"/>
              </a:rPr>
            </a:br>
            <a:r>
              <a:rPr lang="en-CA" altLang="en-US" sz="2400" i="0" dirty="0">
                <a:sym typeface="Symbol" panose="05050102010706020507" pitchFamily="18" charset="2"/>
              </a:rPr>
              <a:t>  </a:t>
            </a:r>
            <a:r>
              <a:rPr lang="en-CA" altLang="en-US" i="0" dirty="0">
                <a:solidFill>
                  <a:srgbClr val="FFC000"/>
                </a:solidFill>
                <a:sym typeface="Symbol" panose="05050102010706020507" pitchFamily="18" charset="2"/>
              </a:rPr>
              <a:t> [</a:t>
            </a:r>
            <a:r>
              <a:rPr lang="en-CA" altLang="en-US" sz="2400" i="0" dirty="0">
                <a:solidFill>
                  <a:srgbClr val="FFC000"/>
                </a:solidFill>
                <a:sym typeface="Symbol" panose="05050102010706020507" pitchFamily="18" charset="2"/>
              </a:rPr>
              <a:t>S(0)  &amp;  </a:t>
            </a:r>
            <a:r>
              <a:rPr lang="pl-PL" sz="2400" i="0" dirty="0">
                <a:solidFill>
                  <a:srgbClr val="FFC000"/>
                </a:solidFill>
              </a:rPr>
              <a:t>∀i </a:t>
            </a:r>
            <a:r>
              <a:rPr lang="en-US" sz="2400" i="0" dirty="0">
                <a:solidFill>
                  <a:srgbClr val="FFC000"/>
                </a:solidFill>
              </a:rPr>
              <a:t>[(</a:t>
            </a:r>
            <a:r>
              <a:rPr lang="pl-PL" sz="2400" i="0" dirty="0">
                <a:solidFill>
                  <a:srgbClr val="FFC000"/>
                </a:solidFill>
              </a:rPr>
              <a:t>∀j&lt;i S(j)</a:t>
            </a:r>
            <a:r>
              <a:rPr lang="en-US" sz="2400" i="0" dirty="0">
                <a:solidFill>
                  <a:srgbClr val="FFC000"/>
                </a:solidFill>
              </a:rPr>
              <a:t>)</a:t>
            </a:r>
            <a:r>
              <a:rPr lang="pl-PL" sz="2400" i="0" dirty="0">
                <a:solidFill>
                  <a:srgbClr val="FFC000"/>
                </a:solidFill>
              </a:rPr>
              <a:t>→S(i)]</a:t>
            </a:r>
            <a:r>
              <a:rPr lang="en-US" i="0" dirty="0">
                <a:solidFill>
                  <a:srgbClr val="FFC000"/>
                </a:solidFill>
              </a:rPr>
              <a:t>] </a:t>
            </a:r>
            <a:r>
              <a:rPr lang="pl-PL" sz="2400" i="0" dirty="0">
                <a:solidFill>
                  <a:srgbClr val="FFC000"/>
                </a:solidFill>
              </a:rPr>
              <a:t>→</a:t>
            </a:r>
            <a:r>
              <a:rPr lang="en-US" sz="2400" i="0" dirty="0">
                <a:solidFill>
                  <a:srgbClr val="FFC000"/>
                </a:solidFill>
              </a:rPr>
              <a:t> </a:t>
            </a:r>
            <a:r>
              <a:rPr lang="pl-PL" sz="2400" i="0" dirty="0">
                <a:solidFill>
                  <a:srgbClr val="FFC000"/>
                </a:solidFill>
              </a:rPr>
              <a:t>∀iS(i)</a:t>
            </a:r>
            <a:endParaRPr lang="en-CA" altLang="en-US" sz="2000" i="0" dirty="0">
              <a:solidFill>
                <a:srgbClr val="FFC000"/>
              </a:solidFill>
              <a:sym typeface="Symbol" panose="05050102010706020507" pitchFamily="18" charset="2"/>
            </a:endParaRPr>
          </a:p>
        </p:txBody>
      </p:sp>
      <p:sp>
        <p:nvSpPr>
          <p:cNvPr id="25" name="Rectangle 5">
            <a:extLst>
              <a:ext uri="{FF2B5EF4-FFF2-40B4-BE49-F238E27FC236}">
                <a16:creationId xmlns:a16="http://schemas.microsoft.com/office/drawing/2014/main" id="{12E133DA-6C7A-F6D1-BBE2-0594AD1E7A0E}"/>
              </a:ext>
            </a:extLst>
          </p:cNvPr>
          <p:cNvSpPr>
            <a:spLocks noChangeArrowheads="1"/>
          </p:cNvSpPr>
          <p:nvPr/>
        </p:nvSpPr>
        <p:spPr bwMode="auto">
          <a:xfrm>
            <a:off x="381000" y="646093"/>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dirty="0">
                <a:solidFill>
                  <a:srgbClr val="FFC000"/>
                </a:solidFill>
                <a:sym typeface="Symbol" panose="05050102010706020507" pitchFamily="18" charset="2"/>
              </a:rPr>
              <a:t>[</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dirty="0">
                <a:solidFill>
                  <a:srgbClr val="FFC000"/>
                </a:solidFill>
                <a:sym typeface="Wingdings" panose="05000000000000000000" pitchFamily="2"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26" name="Oval 25">
            <a:extLst>
              <a:ext uri="{FF2B5EF4-FFF2-40B4-BE49-F238E27FC236}">
                <a16:creationId xmlns:a16="http://schemas.microsoft.com/office/drawing/2014/main" id="{44B6D669-4E27-208A-0049-78BC61375D2F}"/>
              </a:ext>
            </a:extLst>
          </p:cNvPr>
          <p:cNvSpPr/>
          <p:nvPr/>
        </p:nvSpPr>
        <p:spPr bwMode="auto">
          <a:xfrm rot="17565761">
            <a:off x="2082430" y="1110221"/>
            <a:ext cx="2010757" cy="1391176"/>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7" name="Picture 2" descr="http://www.swordofthespirit.net/bulwark/mosesbush.gif">
            <a:extLst>
              <a:ext uri="{FF2B5EF4-FFF2-40B4-BE49-F238E27FC236}">
                <a16:creationId xmlns:a16="http://schemas.microsoft.com/office/drawing/2014/main" id="{C1285D6B-C4EC-1826-612D-50B4F981A2F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169" y="2559084"/>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55">
            <a:extLst>
              <a:ext uri="{FF2B5EF4-FFF2-40B4-BE49-F238E27FC236}">
                <a16:creationId xmlns:a16="http://schemas.microsoft.com/office/drawing/2014/main" id="{1D446840-3D5D-48E9-67AD-7DDD06526ED1}"/>
              </a:ext>
            </a:extLst>
          </p:cNvPr>
          <p:cNvSpPr>
            <a:spLocks noChangeArrowheads="1"/>
          </p:cNvSpPr>
          <p:nvPr/>
        </p:nvSpPr>
        <p:spPr bwMode="auto">
          <a:xfrm>
            <a:off x="1937406" y="2438400"/>
            <a:ext cx="5758794" cy="955503"/>
          </a:xfrm>
          <a:prstGeom prst="wedgeRoundRectCallout">
            <a:avLst>
              <a:gd name="adj1" fmla="val -54963"/>
              <a:gd name="adj2" fmla="val -2861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“weak” induction, </a:t>
            </a:r>
            <a:r>
              <a:rPr lang="en-CA" altLang="en-US" sz="2400" noProof="0" dirty="0">
                <a:solidFill>
                  <a:srgbClr val="FFFFFF"/>
                </a:solidFill>
              </a:rPr>
              <a:t>I help you prove </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altLang="en-US" sz="2400" noProof="0" dirty="0">
              <a:solidFill>
                <a:schemeClr val="accent2"/>
              </a:solidFill>
            </a:endParaRPr>
          </a:p>
          <a:p>
            <a:pPr lvl="0" algn="ctr">
              <a:spcBef>
                <a:spcPts val="0"/>
              </a:spcBef>
              <a:buNone/>
              <a:defRPr/>
            </a:pPr>
            <a:r>
              <a:rPr lang="en-CA" altLang="en-US" sz="2400" dirty="0">
                <a:solidFill>
                  <a:srgbClr val="FFFFFF"/>
                </a:solidFill>
              </a:rPr>
              <a:t>by assuring you of the </a:t>
            </a:r>
            <a:r>
              <a:rPr lang="en-CA" altLang="en-US" sz="2400" dirty="0">
                <a:solidFill>
                  <a:srgbClr val="66FF66"/>
                </a:solidFill>
              </a:rPr>
              <a:t>previous </a:t>
            </a:r>
            <a:r>
              <a:rPr lang="en-CA" altLang="en-US" sz="2400" dirty="0">
                <a:solidFill>
                  <a:srgbClr val="FFFFFF"/>
                </a:solidFill>
              </a:rPr>
              <a:t> </a:t>
            </a:r>
            <a:r>
              <a:rPr lang="en-CA" altLang="en-US" sz="2400" dirty="0">
                <a:solidFill>
                  <a:srgbClr val="66FF66"/>
                </a:solidFill>
                <a:sym typeface="Wingdings" panose="05000000000000000000" pitchFamily="2" charset="2"/>
              </a:rPr>
              <a:t>S(i-1)</a:t>
            </a:r>
            <a:r>
              <a:rPr lang="en-CA" altLang="en-US" sz="2400" dirty="0">
                <a:solidFill>
                  <a:srgbClr val="FFFFFF"/>
                </a:solidFill>
              </a:rPr>
              <a:t>.</a:t>
            </a:r>
            <a:r>
              <a:rPr lang="en-CA" altLang="en-US" sz="2400" noProof="0" dirty="0">
                <a:solidFill>
                  <a:srgbClr val="FFFFFF"/>
                </a:solidFill>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AutoShape 55">
            <a:extLst>
              <a:ext uri="{FF2B5EF4-FFF2-40B4-BE49-F238E27FC236}">
                <a16:creationId xmlns:a16="http://schemas.microsoft.com/office/drawing/2014/main" id="{C09C48A8-A384-A1D9-4B07-C5C3E615793F}"/>
              </a:ext>
            </a:extLst>
          </p:cNvPr>
          <p:cNvSpPr>
            <a:spLocks noChangeArrowheads="1"/>
          </p:cNvSpPr>
          <p:nvPr/>
        </p:nvSpPr>
        <p:spPr bwMode="auto">
          <a:xfrm>
            <a:off x="1987820" y="4953754"/>
            <a:ext cx="6089380" cy="608630"/>
          </a:xfrm>
          <a:prstGeom prst="wedgeRoundRectCallout">
            <a:avLst>
              <a:gd name="adj1" fmla="val -53163"/>
              <a:gd name="adj2" fmla="val -426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Thanks,</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sometimes this really helps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prove </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S(</a:t>
            </a:r>
            <a:r>
              <a:rPr kumimoji="0" lang="en-CA"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sym typeface="Wingdings" panose="05000000000000000000" pitchFamily="2" charset="2"/>
              </a:rPr>
              <a:t>i</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55">
            <a:extLst>
              <a:ext uri="{FF2B5EF4-FFF2-40B4-BE49-F238E27FC236}">
                <a16:creationId xmlns:a16="http://schemas.microsoft.com/office/drawing/2014/main" id="{BED73E36-AC4F-EA45-57C1-444AABDB94BE}"/>
              </a:ext>
            </a:extLst>
          </p:cNvPr>
          <p:cNvSpPr>
            <a:spLocks noChangeArrowheads="1"/>
          </p:cNvSpPr>
          <p:nvPr/>
        </p:nvSpPr>
        <p:spPr bwMode="auto">
          <a:xfrm>
            <a:off x="1937406" y="3518571"/>
            <a:ext cx="5758794" cy="1343753"/>
          </a:xfrm>
          <a:prstGeom prst="wedgeRoundRectCallout">
            <a:avLst>
              <a:gd name="adj1" fmla="val -52718"/>
              <a:gd name="adj2" fmla="val -4717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“strong” induction, </a:t>
            </a:r>
            <a:r>
              <a:rPr lang="en-CA" altLang="en-US" sz="2400" noProof="0" dirty="0">
                <a:solidFill>
                  <a:srgbClr val="FFFFFF"/>
                </a:solidFill>
              </a:rPr>
              <a:t>I help more by</a:t>
            </a:r>
          </a:p>
          <a:p>
            <a:pPr lvl="0" algn="ctr">
              <a:spcBef>
                <a:spcPts val="0"/>
              </a:spcBef>
              <a:buNone/>
              <a:defRPr/>
            </a:pPr>
            <a:r>
              <a:rPr lang="en-CA" altLang="en-US" sz="2400" dirty="0">
                <a:solidFill>
                  <a:srgbClr val="FFFFFF"/>
                </a:solidFill>
              </a:rPr>
              <a:t>by assuring you of </a:t>
            </a:r>
            <a:r>
              <a:rPr lang="en-CA" altLang="en-US" sz="2400" dirty="0">
                <a:solidFill>
                  <a:srgbClr val="66FF66"/>
                </a:solidFill>
              </a:rPr>
              <a:t>all previous</a:t>
            </a:r>
            <a:br>
              <a:rPr lang="en-CA" altLang="en-US" sz="2400" dirty="0">
                <a:solidFill>
                  <a:srgbClr val="FFFFFF"/>
                </a:solidFill>
              </a:rPr>
            </a:br>
            <a:r>
              <a:rPr lang="en-CA" altLang="en-US" sz="2400" dirty="0">
                <a:solidFill>
                  <a:srgbClr val="FFFFFF"/>
                </a:solidFill>
              </a:rPr>
              <a:t> </a:t>
            </a:r>
            <a:r>
              <a:rPr lang="en-CA" altLang="en-US" sz="2400" dirty="0">
                <a:solidFill>
                  <a:srgbClr val="66FF66"/>
                </a:solidFill>
                <a:sym typeface="Wingdings" panose="05000000000000000000" pitchFamily="2" charset="2"/>
              </a:rPr>
              <a:t>S(0)</a:t>
            </a:r>
            <a:r>
              <a:rPr lang="en-CA" altLang="en-US" sz="2400" dirty="0">
                <a:solidFill>
                  <a:srgbClr val="FFFFFF"/>
                </a:solidFill>
              </a:rPr>
              <a:t>,</a:t>
            </a:r>
            <a:r>
              <a:rPr lang="en-CA" altLang="en-US" sz="2400" dirty="0">
                <a:solidFill>
                  <a:srgbClr val="66FF66"/>
                </a:solidFill>
              </a:rPr>
              <a:t> </a:t>
            </a:r>
            <a:r>
              <a:rPr lang="en-CA" altLang="en-US" sz="2400" dirty="0">
                <a:solidFill>
                  <a:srgbClr val="66FF66"/>
                </a:solidFill>
                <a:sym typeface="Wingdings" panose="05000000000000000000" pitchFamily="2" charset="2"/>
              </a:rPr>
              <a:t>S(1)</a:t>
            </a:r>
            <a:r>
              <a:rPr lang="en-CA" altLang="en-US" sz="2400" dirty="0">
                <a:solidFill>
                  <a:srgbClr val="FFFFFF"/>
                </a:solidFill>
              </a:rPr>
              <a:t>, </a:t>
            </a:r>
            <a:r>
              <a:rPr lang="en-CA" altLang="en-US" sz="2400" dirty="0">
                <a:solidFill>
                  <a:srgbClr val="66FF66"/>
                </a:solidFill>
                <a:sym typeface="Wingdings" panose="05000000000000000000" pitchFamily="2" charset="2"/>
              </a:rPr>
              <a:t>S(2)</a:t>
            </a:r>
            <a:r>
              <a:rPr lang="en-CA" altLang="en-US" sz="2400" dirty="0">
                <a:solidFill>
                  <a:srgbClr val="FFFFFF"/>
                </a:solidFill>
              </a:rPr>
              <a:t>, </a:t>
            </a:r>
            <a:r>
              <a:rPr lang="en-CA" altLang="en-US" sz="2400" dirty="0">
                <a:solidFill>
                  <a:srgbClr val="66FF66"/>
                </a:solidFill>
                <a:sym typeface="Wingdings" panose="05000000000000000000" pitchFamily="2" charset="2"/>
              </a:rPr>
              <a:t>S(3)</a:t>
            </a:r>
            <a:r>
              <a:rPr lang="en-CA" altLang="en-US" sz="2400" dirty="0">
                <a:solidFill>
                  <a:srgbClr val="FFFFFF"/>
                </a:solidFill>
              </a:rPr>
              <a:t>, …, </a:t>
            </a:r>
            <a:r>
              <a:rPr lang="en-CA" altLang="en-US" sz="2400" dirty="0">
                <a:solidFill>
                  <a:srgbClr val="66FF66"/>
                </a:solidFill>
                <a:sym typeface="Wingdings" panose="05000000000000000000" pitchFamily="2" charset="2"/>
              </a:rPr>
              <a:t>S(i-1)</a:t>
            </a:r>
            <a:r>
              <a:rPr lang="en-CA" altLang="en-US" sz="2400" dirty="0">
                <a:solidFill>
                  <a:srgbClr val="FFFFFF"/>
                </a:solidFill>
              </a:rPr>
              <a:t>.</a:t>
            </a:r>
            <a:r>
              <a:rPr lang="en-CA" altLang="en-US" sz="2400" noProof="0" dirty="0">
                <a:solidFill>
                  <a:srgbClr val="FFFFFF"/>
                </a:solidFill>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1" name="Oval 10">
            <a:extLst>
              <a:ext uri="{FF2B5EF4-FFF2-40B4-BE49-F238E27FC236}">
                <a16:creationId xmlns:a16="http://schemas.microsoft.com/office/drawing/2014/main" id="{323A9105-0A81-2B0E-75BC-CCD2942D0054}"/>
              </a:ext>
            </a:extLst>
          </p:cNvPr>
          <p:cNvSpPr>
            <a:spLocks noChangeArrowheads="1"/>
          </p:cNvSpPr>
          <p:nvPr/>
        </p:nvSpPr>
        <p:spPr bwMode="auto">
          <a:xfrm>
            <a:off x="3437603" y="633496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2" name="Oval 15">
            <a:extLst>
              <a:ext uri="{FF2B5EF4-FFF2-40B4-BE49-F238E27FC236}">
                <a16:creationId xmlns:a16="http://schemas.microsoft.com/office/drawing/2014/main" id="{481F3A3C-6940-CDC3-311A-DE13EDCC2302}"/>
              </a:ext>
            </a:extLst>
          </p:cNvPr>
          <p:cNvSpPr>
            <a:spLocks noChangeArrowheads="1"/>
          </p:cNvSpPr>
          <p:nvPr/>
        </p:nvSpPr>
        <p:spPr bwMode="auto">
          <a:xfrm>
            <a:off x="3974178" y="633496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 name="Oval 10">
            <a:extLst>
              <a:ext uri="{FF2B5EF4-FFF2-40B4-BE49-F238E27FC236}">
                <a16:creationId xmlns:a16="http://schemas.microsoft.com/office/drawing/2014/main" id="{E6F02915-1A9B-7A35-EEED-5B6C3D8C9FD3}"/>
              </a:ext>
            </a:extLst>
          </p:cNvPr>
          <p:cNvSpPr>
            <a:spLocks noChangeArrowheads="1"/>
          </p:cNvSpPr>
          <p:nvPr/>
        </p:nvSpPr>
        <p:spPr bwMode="auto">
          <a:xfrm>
            <a:off x="2914621" y="633496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4" name="Oval 15">
            <a:extLst>
              <a:ext uri="{FF2B5EF4-FFF2-40B4-BE49-F238E27FC236}">
                <a16:creationId xmlns:a16="http://schemas.microsoft.com/office/drawing/2014/main" id="{FAF04721-6978-6226-FCEC-A74CA9D17148}"/>
              </a:ext>
            </a:extLst>
          </p:cNvPr>
          <p:cNvSpPr>
            <a:spLocks noChangeArrowheads="1"/>
          </p:cNvSpPr>
          <p:nvPr/>
        </p:nvSpPr>
        <p:spPr bwMode="auto">
          <a:xfrm>
            <a:off x="4504628" y="633496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5" name="Oval 15">
            <a:extLst>
              <a:ext uri="{FF2B5EF4-FFF2-40B4-BE49-F238E27FC236}">
                <a16:creationId xmlns:a16="http://schemas.microsoft.com/office/drawing/2014/main" id="{53A4D77F-30F4-F732-57F1-F1C526F2ED2D}"/>
              </a:ext>
            </a:extLst>
          </p:cNvPr>
          <p:cNvSpPr>
            <a:spLocks noChangeArrowheads="1"/>
          </p:cNvSpPr>
          <p:nvPr/>
        </p:nvSpPr>
        <p:spPr bwMode="auto">
          <a:xfrm>
            <a:off x="4988899" y="633496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7" name="Text Box 11">
            <a:extLst>
              <a:ext uri="{FF2B5EF4-FFF2-40B4-BE49-F238E27FC236}">
                <a16:creationId xmlns:a16="http://schemas.microsoft.com/office/drawing/2014/main" id="{6A11E07C-4118-C54F-4438-E6ABE517D1B5}"/>
              </a:ext>
            </a:extLst>
          </p:cNvPr>
          <p:cNvSpPr txBox="1">
            <a:spLocks noChangeArrowheads="1"/>
          </p:cNvSpPr>
          <p:nvPr/>
        </p:nvSpPr>
        <p:spPr bwMode="auto">
          <a:xfrm>
            <a:off x="2675931" y="5994966"/>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38" name="Rectangle 37">
            <a:extLst>
              <a:ext uri="{FF2B5EF4-FFF2-40B4-BE49-F238E27FC236}">
                <a16:creationId xmlns:a16="http://schemas.microsoft.com/office/drawing/2014/main" id="{4016F9A0-2AF1-80FC-DB1D-4AD19D1F8247}"/>
              </a:ext>
            </a:extLst>
          </p:cNvPr>
          <p:cNvSpPr/>
          <p:nvPr/>
        </p:nvSpPr>
        <p:spPr>
          <a:xfrm>
            <a:off x="5434859" y="604065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9" name="Text Box 11">
            <a:extLst>
              <a:ext uri="{FF2B5EF4-FFF2-40B4-BE49-F238E27FC236}">
                <a16:creationId xmlns:a16="http://schemas.microsoft.com/office/drawing/2014/main" id="{906DCCA0-8D8B-32B9-BC5B-9E703621DFE9}"/>
              </a:ext>
            </a:extLst>
          </p:cNvPr>
          <p:cNvSpPr txBox="1">
            <a:spLocks noChangeArrowheads="1"/>
          </p:cNvSpPr>
          <p:nvPr/>
        </p:nvSpPr>
        <p:spPr bwMode="auto">
          <a:xfrm>
            <a:off x="3184508" y="5994966"/>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40" name="Text Box 11">
            <a:extLst>
              <a:ext uri="{FF2B5EF4-FFF2-40B4-BE49-F238E27FC236}">
                <a16:creationId xmlns:a16="http://schemas.microsoft.com/office/drawing/2014/main" id="{462C90E3-0FBA-5389-FD6A-57C9C2997F66}"/>
              </a:ext>
            </a:extLst>
          </p:cNvPr>
          <p:cNvSpPr txBox="1">
            <a:spLocks noChangeArrowheads="1"/>
          </p:cNvSpPr>
          <p:nvPr/>
        </p:nvSpPr>
        <p:spPr bwMode="auto">
          <a:xfrm>
            <a:off x="3743308" y="5994966"/>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41" name="Text Box 11">
            <a:extLst>
              <a:ext uri="{FF2B5EF4-FFF2-40B4-BE49-F238E27FC236}">
                <a16:creationId xmlns:a16="http://schemas.microsoft.com/office/drawing/2014/main" id="{91F815BF-B507-496A-FF50-531C23BCF74E}"/>
              </a:ext>
            </a:extLst>
          </p:cNvPr>
          <p:cNvSpPr txBox="1">
            <a:spLocks noChangeArrowheads="1"/>
          </p:cNvSpPr>
          <p:nvPr/>
        </p:nvSpPr>
        <p:spPr bwMode="auto">
          <a:xfrm>
            <a:off x="4302108" y="5994966"/>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42" name="Text Box 11">
            <a:extLst>
              <a:ext uri="{FF2B5EF4-FFF2-40B4-BE49-F238E27FC236}">
                <a16:creationId xmlns:a16="http://schemas.microsoft.com/office/drawing/2014/main" id="{45A76AF4-167F-2F6C-2900-6308609EE7BF}"/>
              </a:ext>
            </a:extLst>
          </p:cNvPr>
          <p:cNvSpPr txBox="1">
            <a:spLocks noChangeArrowheads="1"/>
          </p:cNvSpPr>
          <p:nvPr/>
        </p:nvSpPr>
        <p:spPr bwMode="auto">
          <a:xfrm>
            <a:off x="4784708" y="5994966"/>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sp>
        <p:nvSpPr>
          <p:cNvPr id="43" name="Oval 15">
            <a:extLst>
              <a:ext uri="{FF2B5EF4-FFF2-40B4-BE49-F238E27FC236}">
                <a16:creationId xmlns:a16="http://schemas.microsoft.com/office/drawing/2014/main" id="{2069758E-0210-90D2-7C54-446F199AB73A}"/>
              </a:ext>
            </a:extLst>
          </p:cNvPr>
          <p:cNvSpPr>
            <a:spLocks noChangeArrowheads="1"/>
          </p:cNvSpPr>
          <p:nvPr/>
        </p:nvSpPr>
        <p:spPr bwMode="auto">
          <a:xfrm>
            <a:off x="6755630" y="6332378"/>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4" name="Oval 15">
            <a:extLst>
              <a:ext uri="{FF2B5EF4-FFF2-40B4-BE49-F238E27FC236}">
                <a16:creationId xmlns:a16="http://schemas.microsoft.com/office/drawing/2014/main" id="{B9CE3E79-DA79-75CB-8193-4E9386DF77F5}"/>
              </a:ext>
            </a:extLst>
          </p:cNvPr>
          <p:cNvSpPr>
            <a:spLocks noChangeArrowheads="1"/>
          </p:cNvSpPr>
          <p:nvPr/>
        </p:nvSpPr>
        <p:spPr bwMode="auto">
          <a:xfrm>
            <a:off x="7239901" y="6332378"/>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6" name="Rectangle 45">
            <a:extLst>
              <a:ext uri="{FF2B5EF4-FFF2-40B4-BE49-F238E27FC236}">
                <a16:creationId xmlns:a16="http://schemas.microsoft.com/office/drawing/2014/main" id="{A8BB5F0C-3FBD-BFF7-DF1F-81C291A82504}"/>
              </a:ext>
            </a:extLst>
          </p:cNvPr>
          <p:cNvSpPr/>
          <p:nvPr/>
        </p:nvSpPr>
        <p:spPr>
          <a:xfrm>
            <a:off x="7684614" y="6036617"/>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47" name="Text Box 11">
            <a:extLst>
              <a:ext uri="{FF2B5EF4-FFF2-40B4-BE49-F238E27FC236}">
                <a16:creationId xmlns:a16="http://schemas.microsoft.com/office/drawing/2014/main" id="{6C627F06-167A-3E69-0BD6-3F750184B15C}"/>
              </a:ext>
            </a:extLst>
          </p:cNvPr>
          <p:cNvSpPr txBox="1">
            <a:spLocks noChangeArrowheads="1"/>
          </p:cNvSpPr>
          <p:nvPr/>
        </p:nvSpPr>
        <p:spPr bwMode="auto">
          <a:xfrm>
            <a:off x="6385218" y="5990924"/>
            <a:ext cx="7809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sp>
        <p:nvSpPr>
          <p:cNvPr id="50" name="Text Box 11">
            <a:extLst>
              <a:ext uri="{FF2B5EF4-FFF2-40B4-BE49-F238E27FC236}">
                <a16:creationId xmlns:a16="http://schemas.microsoft.com/office/drawing/2014/main" id="{62DA2DE1-6555-F92F-B40D-6ACAF9AF171D}"/>
              </a:ext>
            </a:extLst>
          </p:cNvPr>
          <p:cNvSpPr txBox="1">
            <a:spLocks noChangeArrowheads="1"/>
          </p:cNvSpPr>
          <p:nvPr/>
        </p:nvSpPr>
        <p:spPr bwMode="auto">
          <a:xfrm>
            <a:off x="7063317" y="5990924"/>
            <a:ext cx="5677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p>
        </p:txBody>
      </p:sp>
      <p:sp>
        <p:nvSpPr>
          <p:cNvPr id="51" name="Rectangle 50">
            <a:extLst>
              <a:ext uri="{FF2B5EF4-FFF2-40B4-BE49-F238E27FC236}">
                <a16:creationId xmlns:a16="http://schemas.microsoft.com/office/drawing/2014/main" id="{772C36F1-97B3-320B-8B26-15E968E53F39}"/>
              </a:ext>
            </a:extLst>
          </p:cNvPr>
          <p:cNvSpPr/>
          <p:nvPr/>
        </p:nvSpPr>
        <p:spPr bwMode="auto">
          <a:xfrm>
            <a:off x="7097885" y="5925782"/>
            <a:ext cx="458450" cy="790497"/>
          </a:xfrm>
          <a:prstGeom prst="rect">
            <a:avLst/>
          </a:prstGeom>
          <a:noFill/>
          <a:ln w="12700" cap="flat" cmpd="sng" algn="ctr">
            <a:solidFill>
              <a:schemeClr val="accent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Rectangle 51">
            <a:extLst>
              <a:ext uri="{FF2B5EF4-FFF2-40B4-BE49-F238E27FC236}">
                <a16:creationId xmlns:a16="http://schemas.microsoft.com/office/drawing/2014/main" id="{130C76C1-AF78-672B-1F95-8844A6D27C5E}"/>
              </a:ext>
            </a:extLst>
          </p:cNvPr>
          <p:cNvSpPr/>
          <p:nvPr/>
        </p:nvSpPr>
        <p:spPr bwMode="auto">
          <a:xfrm>
            <a:off x="2695574" y="5925782"/>
            <a:ext cx="4379576" cy="790497"/>
          </a:xfrm>
          <a:prstGeom prst="rect">
            <a:avLst/>
          </a:prstGeom>
          <a:noFill/>
          <a:ln w="12700" cap="flat" cmpd="sng" algn="ctr">
            <a:solidFill>
              <a:srgbClr val="FFC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17">
            <a:extLst>
              <a:ext uri="{FF2B5EF4-FFF2-40B4-BE49-F238E27FC236}">
                <a16:creationId xmlns:a16="http://schemas.microsoft.com/office/drawing/2014/main" id="{4993A6B6-3560-60E3-7BC8-5B97F8C96C91}"/>
              </a:ext>
            </a:extLst>
          </p:cNvPr>
          <p:cNvSpPr>
            <a:spLocks noChangeShapeType="1"/>
          </p:cNvSpPr>
          <p:nvPr/>
        </p:nvSpPr>
        <p:spPr bwMode="auto">
          <a:xfrm>
            <a:off x="6858000" y="641465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4" name="Freeform: Shape 53">
            <a:extLst>
              <a:ext uri="{FF2B5EF4-FFF2-40B4-BE49-F238E27FC236}">
                <a16:creationId xmlns:a16="http://schemas.microsoft.com/office/drawing/2014/main" id="{711A94EA-3EFC-1F20-387F-F7A8C575D7DF}"/>
              </a:ext>
            </a:extLst>
          </p:cNvPr>
          <p:cNvSpPr/>
          <p:nvPr/>
        </p:nvSpPr>
        <p:spPr bwMode="auto">
          <a:xfrm>
            <a:off x="4800600" y="5519312"/>
            <a:ext cx="2451100" cy="393770"/>
          </a:xfrm>
          <a:custGeom>
            <a:avLst/>
            <a:gdLst>
              <a:gd name="connsiteX0" fmla="*/ 0 w 2451100"/>
              <a:gd name="connsiteY0" fmla="*/ 393770 h 393770"/>
              <a:gd name="connsiteX1" fmla="*/ 1422400 w 2451100"/>
              <a:gd name="connsiteY1" fmla="*/ 70 h 393770"/>
              <a:gd name="connsiteX2" fmla="*/ 2451100 w 2451100"/>
              <a:gd name="connsiteY2" fmla="*/ 368370 h 393770"/>
            </a:gdLst>
            <a:ahLst/>
            <a:cxnLst>
              <a:cxn ang="0">
                <a:pos x="connsiteX0" y="connsiteY0"/>
              </a:cxn>
              <a:cxn ang="0">
                <a:pos x="connsiteX1" y="connsiteY1"/>
              </a:cxn>
              <a:cxn ang="0">
                <a:pos x="connsiteX2" y="connsiteY2"/>
              </a:cxn>
            </a:cxnLst>
            <a:rect l="l" t="t" r="r" b="b"/>
            <a:pathLst>
              <a:path w="2451100" h="393770">
                <a:moveTo>
                  <a:pt x="0" y="393770"/>
                </a:moveTo>
                <a:cubicBezTo>
                  <a:pt x="506941" y="199036"/>
                  <a:pt x="1013883" y="4303"/>
                  <a:pt x="1422400" y="70"/>
                </a:cubicBezTo>
                <a:cubicBezTo>
                  <a:pt x="1830917" y="-4163"/>
                  <a:pt x="2141008" y="182103"/>
                  <a:pt x="2451100" y="368370"/>
                </a:cubicBezTo>
              </a:path>
            </a:pathLst>
          </a:custGeom>
          <a:noFill/>
          <a:ln w="25400" cap="flat" cmpd="sng" algn="ctr">
            <a:solidFill>
              <a:srgbClr val="FF00FF"/>
            </a:solidFill>
            <a:prstDash val="solid"/>
            <a:round/>
            <a:headEnd type="none" w="med" len="med"/>
            <a:tailEnd type="arrow"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TextBox 55">
            <a:extLst>
              <a:ext uri="{FF2B5EF4-FFF2-40B4-BE49-F238E27FC236}">
                <a16:creationId xmlns:a16="http://schemas.microsoft.com/office/drawing/2014/main" id="{222BAC29-6577-95B8-A049-80E55FC39E5A}"/>
              </a:ext>
            </a:extLst>
          </p:cNvPr>
          <p:cNvSpPr txBox="1"/>
          <p:nvPr/>
        </p:nvSpPr>
        <p:spPr>
          <a:xfrm>
            <a:off x="2806874" y="104980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S(i-1)</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
        <p:nvSpPr>
          <p:cNvPr id="58" name="TextBox 57">
            <a:extLst>
              <a:ext uri="{FF2B5EF4-FFF2-40B4-BE49-F238E27FC236}">
                <a16:creationId xmlns:a16="http://schemas.microsoft.com/office/drawing/2014/main" id="{E6EA230F-E62D-FA78-3223-B605E9EC0D7E}"/>
              </a:ext>
            </a:extLst>
          </p:cNvPr>
          <p:cNvSpPr txBox="1"/>
          <p:nvPr/>
        </p:nvSpPr>
        <p:spPr>
          <a:xfrm>
            <a:off x="2971800" y="188294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S(j))</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Tree>
    <p:extLst>
      <p:ext uri="{BB962C8B-B14F-4D97-AF65-F5344CB8AC3E}">
        <p14:creationId xmlns:p14="http://schemas.microsoft.com/office/powerpoint/2010/main" val="2746739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xEl>
                                              <p:pRg st="1" end="1"/>
                                            </p:txEl>
                                          </p:spTgt>
                                        </p:tgtEl>
                                        <p:attrNameLst>
                                          <p:attrName>style.visibility</p:attrName>
                                        </p:attrNameLst>
                                      </p:cBhvr>
                                      <p:to>
                                        <p:strVal val="visible"/>
                                      </p:to>
                                    </p:set>
                                    <p:anim calcmode="lin" valueType="num">
                                      <p:cBhvr additive="base">
                                        <p:cTn id="1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6"/>
                                        </p:tgtEl>
                                        <p:attrNameLst>
                                          <p:attrName>style.visibility</p:attrName>
                                        </p:attrNameLst>
                                      </p:cBhvr>
                                      <p:to>
                                        <p:strVal val="visible"/>
                                      </p:to>
                                    </p:set>
                                    <p:anim calcmode="lin" valueType="num">
                                      <p:cBhvr additive="base">
                                        <p:cTn id="15" dur="500" fill="hold"/>
                                        <p:tgtEl>
                                          <p:spTgt spid="116"/>
                                        </p:tgtEl>
                                        <p:attrNameLst>
                                          <p:attrName>ppt_x</p:attrName>
                                        </p:attrNameLst>
                                      </p:cBhvr>
                                      <p:tavLst>
                                        <p:tav tm="0">
                                          <p:val>
                                            <p:strVal val="#ppt_x"/>
                                          </p:val>
                                        </p:tav>
                                        <p:tav tm="100000">
                                          <p:val>
                                            <p:strVal val="#ppt_x"/>
                                          </p:val>
                                        </p:tav>
                                      </p:tavLst>
                                    </p:anim>
                                    <p:anim calcmode="lin" valueType="num">
                                      <p:cBhvr additive="base">
                                        <p:cTn id="1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 calcmode="lin" valueType="num">
                                      <p:cBhvr additive="base">
                                        <p:cTn id="21" dur="500" fill="hold"/>
                                        <p:tgtEl>
                                          <p:spTgt spid="48"/>
                                        </p:tgtEl>
                                        <p:attrNameLst>
                                          <p:attrName>ppt_x</p:attrName>
                                        </p:attrNameLst>
                                      </p:cBhvr>
                                      <p:tavLst>
                                        <p:tav tm="0">
                                          <p:val>
                                            <p:strVal val="0-#ppt_w/2"/>
                                          </p:val>
                                        </p:tav>
                                        <p:tav tm="100000">
                                          <p:val>
                                            <p:strVal val="#ppt_x"/>
                                          </p:val>
                                        </p:tav>
                                      </p:tavLst>
                                    </p:anim>
                                    <p:anim calcmode="lin" valueType="num">
                                      <p:cBhvr additive="base">
                                        <p:cTn id="22" dur="500" fill="hold"/>
                                        <p:tgtEl>
                                          <p:spTgt spid="4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0-#ppt_w/2"/>
                                          </p:val>
                                        </p:tav>
                                        <p:tav tm="100000">
                                          <p:val>
                                            <p:strVal val="#ppt_x"/>
                                          </p:val>
                                        </p:tav>
                                      </p:tavLst>
                                    </p:anim>
                                    <p:anim calcmode="lin" valueType="num">
                                      <p:cBhvr additive="base">
                                        <p:cTn id="2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0-#ppt_w/2"/>
                                          </p:val>
                                        </p:tav>
                                        <p:tav tm="100000">
                                          <p:val>
                                            <p:strVal val="#ppt_x"/>
                                          </p:val>
                                        </p:tav>
                                      </p:tavLst>
                                    </p:anim>
                                    <p:anim calcmode="lin" valueType="num">
                                      <p:cBhvr additive="base">
                                        <p:cTn id="3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0-#ppt_w/2"/>
                                          </p:val>
                                        </p:tav>
                                        <p:tav tm="100000">
                                          <p:val>
                                            <p:strVal val="#ppt_x"/>
                                          </p:val>
                                        </p:tav>
                                      </p:tavLst>
                                    </p:anim>
                                    <p:anim calcmode="lin" valueType="num">
                                      <p:cBhvr additive="base">
                                        <p:cTn id="38" dur="500" fill="hold"/>
                                        <p:tgtEl>
                                          <p:spTgt spid="2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 calcmode="lin" valueType="num">
                                      <p:cBhvr additive="base">
                                        <p:cTn id="45"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8">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28">
                                            <p:txEl>
                                              <p:pRg st="1" end="1"/>
                                            </p:txEl>
                                          </p:spTgt>
                                        </p:tgtEl>
                                        <p:attrNameLst>
                                          <p:attrName>style.visibility</p:attrName>
                                        </p:attrNameLst>
                                      </p:cBhvr>
                                      <p:to>
                                        <p:strVal val="visible"/>
                                      </p:to>
                                    </p:set>
                                    <p:anim calcmode="lin" valueType="num">
                                      <p:cBhvr additive="base">
                                        <p:cTn id="49"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8">
                                            <p:txEl>
                                              <p:pRg st="1" end="1"/>
                                            </p:txEl>
                                          </p:spTgt>
                                        </p:tgtEl>
                                        <p:attrNameLst>
                                          <p:attrName>ppt_y</p:attrName>
                                        </p:attrNameLst>
                                      </p:cBhvr>
                                      <p:tavLst>
                                        <p:tav tm="0">
                                          <p:val>
                                            <p:strVal val="#ppt_y"/>
                                          </p:val>
                                        </p:tav>
                                        <p:tav tm="100000">
                                          <p:val>
                                            <p:strVal val="#ppt_y"/>
                                          </p:val>
                                        </p:tav>
                                      </p:tavLst>
                                    </p:anim>
                                  </p:childTnLst>
                                </p:cTn>
                              </p:par>
                              <p:par>
                                <p:cTn id="51" presetID="19" presetClass="emph" presetSubtype="0" fill="hold" grpId="0" nodeType="withEffect">
                                  <p:stCondLst>
                                    <p:cond delay="0"/>
                                  </p:stCondLst>
                                  <p:childTnLst>
                                    <p:animClr clrSpc="rgb" dir="cw">
                                      <p:cBhvr override="childStyle">
                                        <p:cTn id="52" dur="500" fill="hold"/>
                                        <p:tgtEl>
                                          <p:spTgt spid="43"/>
                                        </p:tgtEl>
                                        <p:attrNameLst>
                                          <p:attrName>style.color</p:attrName>
                                        </p:attrNameLst>
                                      </p:cBhvr>
                                      <p:to>
                                        <a:srgbClr val="66FF66"/>
                                      </p:to>
                                    </p:animClr>
                                    <p:animClr clrSpc="rgb" dir="cw">
                                      <p:cBhvr>
                                        <p:cTn id="53" dur="500" fill="hold"/>
                                        <p:tgtEl>
                                          <p:spTgt spid="43"/>
                                        </p:tgtEl>
                                        <p:attrNameLst>
                                          <p:attrName>fillcolor</p:attrName>
                                        </p:attrNameLst>
                                      </p:cBhvr>
                                      <p:to>
                                        <a:srgbClr val="66FF66"/>
                                      </p:to>
                                    </p:animClr>
                                    <p:set>
                                      <p:cBhvr>
                                        <p:cTn id="54" dur="500" fill="hold"/>
                                        <p:tgtEl>
                                          <p:spTgt spid="43"/>
                                        </p:tgtEl>
                                        <p:attrNameLst>
                                          <p:attrName>fill.type</p:attrName>
                                        </p:attrNameLst>
                                      </p:cBhvr>
                                      <p:to>
                                        <p:strVal val="solid"/>
                                      </p:to>
                                    </p:set>
                                    <p:set>
                                      <p:cBhvr>
                                        <p:cTn id="55" dur="500" fill="hold"/>
                                        <p:tgtEl>
                                          <p:spTgt spid="43"/>
                                        </p:tgtEl>
                                        <p:attrNameLst>
                                          <p:attrName>fill.on</p:attrName>
                                        </p:attrNameLst>
                                      </p:cBhvr>
                                      <p:to>
                                        <p:strVal val="true"/>
                                      </p:to>
                                    </p:set>
                                  </p:childTnLst>
                                </p:cTn>
                              </p:par>
                              <p:par>
                                <p:cTn id="56" presetID="2" presetClass="entr" presetSubtype="8" fill="hold" grpId="0" nodeType="withEffect">
                                  <p:stCondLst>
                                    <p:cond delay="0"/>
                                  </p:stCondLst>
                                  <p:childTnLst>
                                    <p:set>
                                      <p:cBhvr>
                                        <p:cTn id="57" dur="1" fill="hold">
                                          <p:stCondLst>
                                            <p:cond delay="0"/>
                                          </p:stCondLst>
                                        </p:cTn>
                                        <p:tgtEl>
                                          <p:spTgt spid="53"/>
                                        </p:tgtEl>
                                        <p:attrNameLst>
                                          <p:attrName>style.visibility</p:attrName>
                                        </p:attrNameLst>
                                      </p:cBhvr>
                                      <p:to>
                                        <p:strVal val="visible"/>
                                      </p:to>
                                    </p:set>
                                    <p:anim calcmode="lin" valueType="num">
                                      <p:cBhvr additive="base">
                                        <p:cTn id="58" dur="500" fill="hold"/>
                                        <p:tgtEl>
                                          <p:spTgt spid="53"/>
                                        </p:tgtEl>
                                        <p:attrNameLst>
                                          <p:attrName>ppt_x</p:attrName>
                                        </p:attrNameLst>
                                      </p:cBhvr>
                                      <p:tavLst>
                                        <p:tav tm="0">
                                          <p:val>
                                            <p:strVal val="0-#ppt_w/2"/>
                                          </p:val>
                                        </p:tav>
                                        <p:tav tm="100000">
                                          <p:val>
                                            <p:strVal val="#ppt_x"/>
                                          </p:val>
                                        </p:tav>
                                      </p:tavLst>
                                    </p:anim>
                                    <p:anim calcmode="lin" valueType="num">
                                      <p:cBhvr additive="base">
                                        <p:cTn id="59" dur="500" fill="hold"/>
                                        <p:tgtEl>
                                          <p:spTgt spid="53"/>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56"/>
                                        </p:tgtEl>
                                        <p:attrNameLst>
                                          <p:attrName>style.visibility</p:attrName>
                                        </p:attrNameLst>
                                      </p:cBhvr>
                                      <p:to>
                                        <p:strVal val="visible"/>
                                      </p:to>
                                    </p:set>
                                    <p:anim calcmode="lin" valueType="num">
                                      <p:cBhvr additive="base">
                                        <p:cTn id="62" dur="500" fill="hold"/>
                                        <p:tgtEl>
                                          <p:spTgt spid="56"/>
                                        </p:tgtEl>
                                        <p:attrNameLst>
                                          <p:attrName>ppt_x</p:attrName>
                                        </p:attrNameLst>
                                      </p:cBhvr>
                                      <p:tavLst>
                                        <p:tav tm="0">
                                          <p:val>
                                            <p:strVal val="0-#ppt_w/2"/>
                                          </p:val>
                                        </p:tav>
                                        <p:tav tm="100000">
                                          <p:val>
                                            <p:strVal val="#ppt_x"/>
                                          </p:val>
                                        </p:tav>
                                      </p:tavLst>
                                    </p:anim>
                                    <p:anim calcmode="lin" valueType="num">
                                      <p:cBhvr additive="base">
                                        <p:cTn id="63" dur="500" fill="hold"/>
                                        <p:tgtEl>
                                          <p:spTgt spid="56"/>
                                        </p:tgtEl>
                                        <p:attrNameLst>
                                          <p:attrName>ppt_y</p:attrName>
                                        </p:attrNameLst>
                                      </p:cBhvr>
                                      <p:tavLst>
                                        <p:tav tm="0">
                                          <p:val>
                                            <p:strVal val="#ppt_y"/>
                                          </p:val>
                                        </p:tav>
                                        <p:tav tm="100000">
                                          <p:val>
                                            <p:strVal val="#ppt_y"/>
                                          </p:val>
                                        </p:tav>
                                      </p:tavLst>
                                    </p:anim>
                                  </p:childTnLst>
                                </p:cTn>
                              </p:par>
                              <p:par>
                                <p:cTn id="64" presetID="3" presetClass="emph" presetSubtype="2" fill="hold" grpId="0" nodeType="withEffect">
                                  <p:stCondLst>
                                    <p:cond delay="0"/>
                                  </p:stCondLst>
                                  <p:childTnLst>
                                    <p:animClr clrSpc="rgb" dir="cw">
                                      <p:cBhvr override="childStyle">
                                        <p:cTn id="65" dur="1000" fill="hold"/>
                                        <p:tgtEl>
                                          <p:spTgt spid="50"/>
                                        </p:tgtEl>
                                        <p:attrNameLst>
                                          <p:attrName>style.color</p:attrName>
                                        </p:attrNameLst>
                                      </p:cBhvr>
                                      <p:to>
                                        <a:schemeClr val="accent2"/>
                                      </p:to>
                                    </p:animClr>
                                  </p:childTnLst>
                                </p:cTn>
                              </p:par>
                              <p:par>
                                <p:cTn id="66" presetID="3" presetClass="emph" presetSubtype="2" fill="hold" grpId="0" nodeType="withEffect">
                                  <p:stCondLst>
                                    <p:cond delay="0"/>
                                  </p:stCondLst>
                                  <p:childTnLst>
                                    <p:animClr clrSpc="rgb" dir="cw">
                                      <p:cBhvr override="childStyle">
                                        <p:cTn id="67" dur="1000" fill="hold"/>
                                        <p:tgtEl>
                                          <p:spTgt spid="47"/>
                                        </p:tgtEl>
                                        <p:attrNameLst>
                                          <p:attrName>style.color</p:attrName>
                                        </p:attrNameLst>
                                      </p:cBhvr>
                                      <p:to>
                                        <a:srgbClr val="66FF66"/>
                                      </p:to>
                                    </p:animClr>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30"/>
                                        </p:tgtEl>
                                        <p:attrNameLst>
                                          <p:attrName>style.visibility</p:attrName>
                                        </p:attrNameLst>
                                      </p:cBhvr>
                                      <p:to>
                                        <p:strVal val="visible"/>
                                      </p:to>
                                    </p:set>
                                    <p:anim calcmode="lin" valueType="num">
                                      <p:cBhvr additive="base">
                                        <p:cTn id="72" dur="500" fill="hold"/>
                                        <p:tgtEl>
                                          <p:spTgt spid="30"/>
                                        </p:tgtEl>
                                        <p:attrNameLst>
                                          <p:attrName>ppt_x</p:attrName>
                                        </p:attrNameLst>
                                      </p:cBhvr>
                                      <p:tavLst>
                                        <p:tav tm="0">
                                          <p:val>
                                            <p:strVal val="0-#ppt_w/2"/>
                                          </p:val>
                                        </p:tav>
                                        <p:tav tm="100000">
                                          <p:val>
                                            <p:strVal val="#ppt_x"/>
                                          </p:val>
                                        </p:tav>
                                      </p:tavLst>
                                    </p:anim>
                                    <p:anim calcmode="lin" valueType="num">
                                      <p:cBhvr additive="base">
                                        <p:cTn id="73" dur="500" fill="hold"/>
                                        <p:tgtEl>
                                          <p:spTgt spid="30"/>
                                        </p:tgtEl>
                                        <p:attrNameLst>
                                          <p:attrName>ppt_y</p:attrName>
                                        </p:attrNameLst>
                                      </p:cBhvr>
                                      <p:tavLst>
                                        <p:tav tm="0">
                                          <p:val>
                                            <p:strVal val="#ppt_y"/>
                                          </p:val>
                                        </p:tav>
                                        <p:tav tm="100000">
                                          <p:val>
                                            <p:strVal val="#ppt_y"/>
                                          </p:val>
                                        </p:tav>
                                      </p:tavLst>
                                    </p:anim>
                                  </p:childTnLst>
                                </p:cTn>
                              </p:par>
                              <p:par>
                                <p:cTn id="74" presetID="2" presetClass="entr" presetSubtype="8" fill="hold" nodeType="withEffect">
                                  <p:stCondLst>
                                    <p:cond delay="0"/>
                                  </p:stCondLst>
                                  <p:childTnLst>
                                    <p:set>
                                      <p:cBhvr>
                                        <p:cTn id="75" dur="1" fill="hold">
                                          <p:stCondLst>
                                            <p:cond delay="0"/>
                                          </p:stCondLst>
                                        </p:cTn>
                                        <p:tgtEl>
                                          <p:spTgt spid="30">
                                            <p:txEl>
                                              <p:pRg st="0" end="0"/>
                                            </p:txEl>
                                          </p:spTgt>
                                        </p:tgtEl>
                                        <p:attrNameLst>
                                          <p:attrName>style.visibility</p:attrName>
                                        </p:attrNameLst>
                                      </p:cBhvr>
                                      <p:to>
                                        <p:strVal val="visible"/>
                                      </p:to>
                                    </p:set>
                                    <p:anim calcmode="lin" valueType="num">
                                      <p:cBhvr additive="base">
                                        <p:cTn id="76"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77" dur="500" fill="hold"/>
                                        <p:tgtEl>
                                          <p:spTgt spid="30">
                                            <p:txEl>
                                              <p:pRg st="0" end="0"/>
                                            </p:txEl>
                                          </p:spTgt>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additive="base">
                                        <p:cTn id="80" dur="500" fill="hold"/>
                                        <p:tgtEl>
                                          <p:spTgt spid="58"/>
                                        </p:tgtEl>
                                        <p:attrNameLst>
                                          <p:attrName>ppt_x</p:attrName>
                                        </p:attrNameLst>
                                      </p:cBhvr>
                                      <p:tavLst>
                                        <p:tav tm="0">
                                          <p:val>
                                            <p:strVal val="0-#ppt_w/2"/>
                                          </p:val>
                                        </p:tav>
                                        <p:tav tm="100000">
                                          <p:val>
                                            <p:strVal val="#ppt_x"/>
                                          </p:val>
                                        </p:tav>
                                      </p:tavLst>
                                    </p:anim>
                                    <p:anim calcmode="lin" valueType="num">
                                      <p:cBhvr additive="base">
                                        <p:cTn id="81" dur="500" fill="hold"/>
                                        <p:tgtEl>
                                          <p:spTgt spid="58"/>
                                        </p:tgtEl>
                                        <p:attrNameLst>
                                          <p:attrName>ppt_y</p:attrName>
                                        </p:attrNameLst>
                                      </p:cBhvr>
                                      <p:tavLst>
                                        <p:tav tm="0">
                                          <p:val>
                                            <p:strVal val="#ppt_y"/>
                                          </p:val>
                                        </p:tav>
                                        <p:tav tm="100000">
                                          <p:val>
                                            <p:strVal val="#ppt_y"/>
                                          </p:val>
                                        </p:tav>
                                      </p:tavLst>
                                    </p:anim>
                                  </p:childTnLst>
                                </p:cTn>
                              </p:par>
                              <p:par>
                                <p:cTn id="82" presetID="2" presetClass="entr" presetSubtype="8" fill="hold" nodeType="withEffect">
                                  <p:stCondLst>
                                    <p:cond delay="0"/>
                                  </p:stCondLst>
                                  <p:childTnLst>
                                    <p:set>
                                      <p:cBhvr>
                                        <p:cTn id="83" dur="1" fill="hold">
                                          <p:stCondLst>
                                            <p:cond delay="0"/>
                                          </p:stCondLst>
                                        </p:cTn>
                                        <p:tgtEl>
                                          <p:spTgt spid="30">
                                            <p:txEl>
                                              <p:pRg st="1" end="1"/>
                                            </p:txEl>
                                          </p:spTgt>
                                        </p:tgtEl>
                                        <p:attrNameLst>
                                          <p:attrName>style.visibility</p:attrName>
                                        </p:attrNameLst>
                                      </p:cBhvr>
                                      <p:to>
                                        <p:strVal val="visible"/>
                                      </p:to>
                                    </p:set>
                                    <p:anim calcmode="lin" valueType="num">
                                      <p:cBhvr additive="base">
                                        <p:cTn id="84"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0">
                                            <p:txEl>
                                              <p:pRg st="1" end="1"/>
                                            </p:txEl>
                                          </p:spTgt>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52"/>
                                        </p:tgtEl>
                                        <p:attrNameLst>
                                          <p:attrName>style.visibility</p:attrName>
                                        </p:attrNameLst>
                                      </p:cBhvr>
                                      <p:to>
                                        <p:strVal val="visible"/>
                                      </p:to>
                                    </p:set>
                                    <p:anim calcmode="lin" valueType="num">
                                      <p:cBhvr additive="base">
                                        <p:cTn id="88" dur="500" fill="hold"/>
                                        <p:tgtEl>
                                          <p:spTgt spid="52"/>
                                        </p:tgtEl>
                                        <p:attrNameLst>
                                          <p:attrName>ppt_x</p:attrName>
                                        </p:attrNameLst>
                                      </p:cBhvr>
                                      <p:tavLst>
                                        <p:tav tm="0">
                                          <p:val>
                                            <p:strVal val="0-#ppt_w/2"/>
                                          </p:val>
                                        </p:tav>
                                        <p:tav tm="100000">
                                          <p:val>
                                            <p:strVal val="#ppt_x"/>
                                          </p:val>
                                        </p:tav>
                                      </p:tavLst>
                                    </p:anim>
                                    <p:anim calcmode="lin" valueType="num">
                                      <p:cBhvr additive="base">
                                        <p:cTn id="89" dur="500" fill="hold"/>
                                        <p:tgtEl>
                                          <p:spTgt spid="52"/>
                                        </p:tgtEl>
                                        <p:attrNameLst>
                                          <p:attrName>ppt_y</p:attrName>
                                        </p:attrNameLst>
                                      </p:cBhvr>
                                      <p:tavLst>
                                        <p:tav tm="0">
                                          <p:val>
                                            <p:strVal val="#ppt_y"/>
                                          </p:val>
                                        </p:tav>
                                        <p:tav tm="100000">
                                          <p:val>
                                            <p:strVal val="#ppt_y"/>
                                          </p:val>
                                        </p:tav>
                                      </p:tavLst>
                                    </p:anim>
                                  </p:childTnLst>
                                </p:cTn>
                              </p:par>
                              <p:par>
                                <p:cTn id="90" presetID="2" presetClass="entr" presetSubtype="8" fill="hold" grpId="0" nodeType="withEffect">
                                  <p:stCondLst>
                                    <p:cond delay="0"/>
                                  </p:stCondLst>
                                  <p:childTnLst>
                                    <p:set>
                                      <p:cBhvr>
                                        <p:cTn id="91" dur="1" fill="hold">
                                          <p:stCondLst>
                                            <p:cond delay="0"/>
                                          </p:stCondLst>
                                        </p:cTn>
                                        <p:tgtEl>
                                          <p:spTgt spid="54"/>
                                        </p:tgtEl>
                                        <p:attrNameLst>
                                          <p:attrName>style.visibility</p:attrName>
                                        </p:attrNameLst>
                                      </p:cBhvr>
                                      <p:to>
                                        <p:strVal val="visible"/>
                                      </p:to>
                                    </p:set>
                                    <p:anim calcmode="lin" valueType="num">
                                      <p:cBhvr additive="base">
                                        <p:cTn id="92" dur="500" fill="hold"/>
                                        <p:tgtEl>
                                          <p:spTgt spid="54"/>
                                        </p:tgtEl>
                                        <p:attrNameLst>
                                          <p:attrName>ppt_x</p:attrName>
                                        </p:attrNameLst>
                                      </p:cBhvr>
                                      <p:tavLst>
                                        <p:tav tm="0">
                                          <p:val>
                                            <p:strVal val="0-#ppt_w/2"/>
                                          </p:val>
                                        </p:tav>
                                        <p:tav tm="100000">
                                          <p:val>
                                            <p:strVal val="#ppt_x"/>
                                          </p:val>
                                        </p:tav>
                                      </p:tavLst>
                                    </p:anim>
                                    <p:anim calcmode="lin" valueType="num">
                                      <p:cBhvr additive="base">
                                        <p:cTn id="93" dur="500" fill="hold"/>
                                        <p:tgtEl>
                                          <p:spTgt spid="54"/>
                                        </p:tgtEl>
                                        <p:attrNameLst>
                                          <p:attrName>ppt_y</p:attrName>
                                        </p:attrNameLst>
                                      </p:cBhvr>
                                      <p:tavLst>
                                        <p:tav tm="0">
                                          <p:val>
                                            <p:strVal val="#ppt_y"/>
                                          </p:val>
                                        </p:tav>
                                        <p:tav tm="100000">
                                          <p:val>
                                            <p:strVal val="#ppt_y"/>
                                          </p:val>
                                        </p:tav>
                                      </p:tavLst>
                                    </p:anim>
                                  </p:childTnLst>
                                </p:cTn>
                              </p:par>
                              <p:par>
                                <p:cTn id="94" presetID="19" presetClass="emph" presetSubtype="0" fill="hold" grpId="0" nodeType="withEffect">
                                  <p:stCondLst>
                                    <p:cond delay="0"/>
                                  </p:stCondLst>
                                  <p:childTnLst>
                                    <p:animClr clrSpc="rgb" dir="cw">
                                      <p:cBhvr override="childStyle">
                                        <p:cTn id="95" dur="500" fill="hold"/>
                                        <p:tgtEl>
                                          <p:spTgt spid="33"/>
                                        </p:tgtEl>
                                        <p:attrNameLst>
                                          <p:attrName>style.color</p:attrName>
                                        </p:attrNameLst>
                                      </p:cBhvr>
                                      <p:to>
                                        <a:srgbClr val="66FF66"/>
                                      </p:to>
                                    </p:animClr>
                                    <p:animClr clrSpc="rgb" dir="cw">
                                      <p:cBhvr>
                                        <p:cTn id="96" dur="500" fill="hold"/>
                                        <p:tgtEl>
                                          <p:spTgt spid="33"/>
                                        </p:tgtEl>
                                        <p:attrNameLst>
                                          <p:attrName>fillcolor</p:attrName>
                                        </p:attrNameLst>
                                      </p:cBhvr>
                                      <p:to>
                                        <a:srgbClr val="66FF66"/>
                                      </p:to>
                                    </p:animClr>
                                    <p:set>
                                      <p:cBhvr>
                                        <p:cTn id="97" dur="500" fill="hold"/>
                                        <p:tgtEl>
                                          <p:spTgt spid="33"/>
                                        </p:tgtEl>
                                        <p:attrNameLst>
                                          <p:attrName>fill.type</p:attrName>
                                        </p:attrNameLst>
                                      </p:cBhvr>
                                      <p:to>
                                        <p:strVal val="solid"/>
                                      </p:to>
                                    </p:set>
                                    <p:set>
                                      <p:cBhvr>
                                        <p:cTn id="98" dur="500" fill="hold"/>
                                        <p:tgtEl>
                                          <p:spTgt spid="33"/>
                                        </p:tgtEl>
                                        <p:attrNameLst>
                                          <p:attrName>fill.on</p:attrName>
                                        </p:attrNameLst>
                                      </p:cBhvr>
                                      <p:to>
                                        <p:strVal val="true"/>
                                      </p:to>
                                    </p:set>
                                  </p:childTnLst>
                                </p:cTn>
                              </p:par>
                              <p:par>
                                <p:cTn id="99" presetID="19" presetClass="emph" presetSubtype="0" fill="hold" grpId="0" nodeType="withEffect">
                                  <p:stCondLst>
                                    <p:cond delay="0"/>
                                  </p:stCondLst>
                                  <p:childTnLst>
                                    <p:animClr clrSpc="rgb" dir="cw">
                                      <p:cBhvr override="childStyle">
                                        <p:cTn id="100" dur="500" fill="hold"/>
                                        <p:tgtEl>
                                          <p:spTgt spid="34"/>
                                        </p:tgtEl>
                                        <p:attrNameLst>
                                          <p:attrName>style.color</p:attrName>
                                        </p:attrNameLst>
                                      </p:cBhvr>
                                      <p:to>
                                        <a:srgbClr val="66FF66"/>
                                      </p:to>
                                    </p:animClr>
                                    <p:animClr clrSpc="rgb" dir="cw">
                                      <p:cBhvr>
                                        <p:cTn id="101" dur="500" fill="hold"/>
                                        <p:tgtEl>
                                          <p:spTgt spid="34"/>
                                        </p:tgtEl>
                                        <p:attrNameLst>
                                          <p:attrName>fillcolor</p:attrName>
                                        </p:attrNameLst>
                                      </p:cBhvr>
                                      <p:to>
                                        <a:srgbClr val="66FF66"/>
                                      </p:to>
                                    </p:animClr>
                                    <p:set>
                                      <p:cBhvr>
                                        <p:cTn id="102" dur="500" fill="hold"/>
                                        <p:tgtEl>
                                          <p:spTgt spid="34"/>
                                        </p:tgtEl>
                                        <p:attrNameLst>
                                          <p:attrName>fill.type</p:attrName>
                                        </p:attrNameLst>
                                      </p:cBhvr>
                                      <p:to>
                                        <p:strVal val="solid"/>
                                      </p:to>
                                    </p:set>
                                    <p:set>
                                      <p:cBhvr>
                                        <p:cTn id="103" dur="500" fill="hold"/>
                                        <p:tgtEl>
                                          <p:spTgt spid="34"/>
                                        </p:tgtEl>
                                        <p:attrNameLst>
                                          <p:attrName>fill.on</p:attrName>
                                        </p:attrNameLst>
                                      </p:cBhvr>
                                      <p:to>
                                        <p:strVal val="true"/>
                                      </p:to>
                                    </p:set>
                                  </p:childTnLst>
                                </p:cTn>
                              </p:par>
                              <p:par>
                                <p:cTn id="104" presetID="19" presetClass="emph" presetSubtype="0" fill="hold" grpId="0" nodeType="withEffect">
                                  <p:stCondLst>
                                    <p:cond delay="0"/>
                                  </p:stCondLst>
                                  <p:childTnLst>
                                    <p:animClr clrSpc="rgb" dir="cw">
                                      <p:cBhvr override="childStyle">
                                        <p:cTn id="105" dur="500" fill="hold"/>
                                        <p:tgtEl>
                                          <p:spTgt spid="35"/>
                                        </p:tgtEl>
                                        <p:attrNameLst>
                                          <p:attrName>style.color</p:attrName>
                                        </p:attrNameLst>
                                      </p:cBhvr>
                                      <p:to>
                                        <a:srgbClr val="66FF66"/>
                                      </p:to>
                                    </p:animClr>
                                    <p:animClr clrSpc="rgb" dir="cw">
                                      <p:cBhvr>
                                        <p:cTn id="106" dur="500" fill="hold"/>
                                        <p:tgtEl>
                                          <p:spTgt spid="35"/>
                                        </p:tgtEl>
                                        <p:attrNameLst>
                                          <p:attrName>fillcolor</p:attrName>
                                        </p:attrNameLst>
                                      </p:cBhvr>
                                      <p:to>
                                        <a:srgbClr val="66FF66"/>
                                      </p:to>
                                    </p:animClr>
                                    <p:set>
                                      <p:cBhvr>
                                        <p:cTn id="107" dur="500" fill="hold"/>
                                        <p:tgtEl>
                                          <p:spTgt spid="35"/>
                                        </p:tgtEl>
                                        <p:attrNameLst>
                                          <p:attrName>fill.type</p:attrName>
                                        </p:attrNameLst>
                                      </p:cBhvr>
                                      <p:to>
                                        <p:strVal val="solid"/>
                                      </p:to>
                                    </p:set>
                                    <p:set>
                                      <p:cBhvr>
                                        <p:cTn id="108" dur="500" fill="hold"/>
                                        <p:tgtEl>
                                          <p:spTgt spid="35"/>
                                        </p:tgtEl>
                                        <p:attrNameLst>
                                          <p:attrName>fill.on</p:attrName>
                                        </p:attrNameLst>
                                      </p:cBhvr>
                                      <p:to>
                                        <p:strVal val="true"/>
                                      </p:to>
                                    </p:set>
                                  </p:childTnLst>
                                </p:cTn>
                              </p:par>
                              <p:par>
                                <p:cTn id="109" presetID="19" presetClass="emph" presetSubtype="0" fill="hold" grpId="0" nodeType="withEffect">
                                  <p:stCondLst>
                                    <p:cond delay="0"/>
                                  </p:stCondLst>
                                  <p:childTnLst>
                                    <p:animClr clrSpc="rgb" dir="cw">
                                      <p:cBhvr override="childStyle">
                                        <p:cTn id="110" dur="500" fill="hold"/>
                                        <p:tgtEl>
                                          <p:spTgt spid="32"/>
                                        </p:tgtEl>
                                        <p:attrNameLst>
                                          <p:attrName>style.color</p:attrName>
                                        </p:attrNameLst>
                                      </p:cBhvr>
                                      <p:to>
                                        <a:srgbClr val="66FF66"/>
                                      </p:to>
                                    </p:animClr>
                                    <p:animClr clrSpc="rgb" dir="cw">
                                      <p:cBhvr>
                                        <p:cTn id="111" dur="500" fill="hold"/>
                                        <p:tgtEl>
                                          <p:spTgt spid="32"/>
                                        </p:tgtEl>
                                        <p:attrNameLst>
                                          <p:attrName>fillcolor</p:attrName>
                                        </p:attrNameLst>
                                      </p:cBhvr>
                                      <p:to>
                                        <a:srgbClr val="66FF66"/>
                                      </p:to>
                                    </p:animClr>
                                    <p:set>
                                      <p:cBhvr>
                                        <p:cTn id="112" dur="500" fill="hold"/>
                                        <p:tgtEl>
                                          <p:spTgt spid="32"/>
                                        </p:tgtEl>
                                        <p:attrNameLst>
                                          <p:attrName>fill.type</p:attrName>
                                        </p:attrNameLst>
                                      </p:cBhvr>
                                      <p:to>
                                        <p:strVal val="solid"/>
                                      </p:to>
                                    </p:set>
                                    <p:set>
                                      <p:cBhvr>
                                        <p:cTn id="113" dur="500" fill="hold"/>
                                        <p:tgtEl>
                                          <p:spTgt spid="32"/>
                                        </p:tgtEl>
                                        <p:attrNameLst>
                                          <p:attrName>fill.on</p:attrName>
                                        </p:attrNameLst>
                                      </p:cBhvr>
                                      <p:to>
                                        <p:strVal val="true"/>
                                      </p:to>
                                    </p:set>
                                  </p:childTnLst>
                                </p:cTn>
                              </p:par>
                              <p:par>
                                <p:cTn id="114" presetID="19" presetClass="emph" presetSubtype="0" fill="hold" grpId="0" nodeType="withEffect">
                                  <p:stCondLst>
                                    <p:cond delay="0"/>
                                  </p:stCondLst>
                                  <p:childTnLst>
                                    <p:animClr clrSpc="rgb" dir="cw">
                                      <p:cBhvr override="childStyle">
                                        <p:cTn id="115" dur="500" fill="hold"/>
                                        <p:tgtEl>
                                          <p:spTgt spid="31"/>
                                        </p:tgtEl>
                                        <p:attrNameLst>
                                          <p:attrName>style.color</p:attrName>
                                        </p:attrNameLst>
                                      </p:cBhvr>
                                      <p:to>
                                        <a:srgbClr val="66FF66"/>
                                      </p:to>
                                    </p:animClr>
                                    <p:animClr clrSpc="rgb" dir="cw">
                                      <p:cBhvr>
                                        <p:cTn id="116" dur="500" fill="hold"/>
                                        <p:tgtEl>
                                          <p:spTgt spid="31"/>
                                        </p:tgtEl>
                                        <p:attrNameLst>
                                          <p:attrName>fillcolor</p:attrName>
                                        </p:attrNameLst>
                                      </p:cBhvr>
                                      <p:to>
                                        <a:srgbClr val="66FF66"/>
                                      </p:to>
                                    </p:animClr>
                                    <p:set>
                                      <p:cBhvr>
                                        <p:cTn id="117" dur="500" fill="hold"/>
                                        <p:tgtEl>
                                          <p:spTgt spid="31"/>
                                        </p:tgtEl>
                                        <p:attrNameLst>
                                          <p:attrName>fill.type</p:attrName>
                                        </p:attrNameLst>
                                      </p:cBhvr>
                                      <p:to>
                                        <p:strVal val="solid"/>
                                      </p:to>
                                    </p:set>
                                    <p:set>
                                      <p:cBhvr>
                                        <p:cTn id="118" dur="500" fill="hold"/>
                                        <p:tgtEl>
                                          <p:spTgt spid="31"/>
                                        </p:tgtEl>
                                        <p:attrNameLst>
                                          <p:attrName>fill.on</p:attrName>
                                        </p:attrNameLst>
                                      </p:cBhvr>
                                      <p:to>
                                        <p:strVal val="true"/>
                                      </p:to>
                                    </p:set>
                                  </p:childTnLst>
                                </p:cTn>
                              </p:par>
                              <p:par>
                                <p:cTn id="119" presetID="3" presetClass="emph" presetSubtype="2" fill="hold" grpId="0" nodeType="withEffect">
                                  <p:stCondLst>
                                    <p:cond delay="0"/>
                                  </p:stCondLst>
                                  <p:childTnLst>
                                    <p:animClr clrSpc="rgb" dir="cw">
                                      <p:cBhvr override="childStyle">
                                        <p:cTn id="120" dur="1000" fill="hold"/>
                                        <p:tgtEl>
                                          <p:spTgt spid="37"/>
                                        </p:tgtEl>
                                        <p:attrNameLst>
                                          <p:attrName>style.color</p:attrName>
                                        </p:attrNameLst>
                                      </p:cBhvr>
                                      <p:to>
                                        <a:srgbClr val="66FF66"/>
                                      </p:to>
                                    </p:animClr>
                                  </p:childTnLst>
                                </p:cTn>
                              </p:par>
                              <p:par>
                                <p:cTn id="121" presetID="3" presetClass="emph" presetSubtype="2" fill="hold" grpId="0" nodeType="withEffect">
                                  <p:stCondLst>
                                    <p:cond delay="0"/>
                                  </p:stCondLst>
                                  <p:childTnLst>
                                    <p:animClr clrSpc="rgb" dir="cw">
                                      <p:cBhvr override="childStyle">
                                        <p:cTn id="122" dur="1000" fill="hold"/>
                                        <p:tgtEl>
                                          <p:spTgt spid="38"/>
                                        </p:tgtEl>
                                        <p:attrNameLst>
                                          <p:attrName>style.color</p:attrName>
                                        </p:attrNameLst>
                                      </p:cBhvr>
                                      <p:to>
                                        <a:srgbClr val="66FF66"/>
                                      </p:to>
                                    </p:animClr>
                                  </p:childTnLst>
                                </p:cTn>
                              </p:par>
                              <p:par>
                                <p:cTn id="123" presetID="3" presetClass="emph" presetSubtype="2" fill="hold" grpId="0" nodeType="withEffect">
                                  <p:stCondLst>
                                    <p:cond delay="0"/>
                                  </p:stCondLst>
                                  <p:childTnLst>
                                    <p:animClr clrSpc="rgb" dir="cw">
                                      <p:cBhvr override="childStyle">
                                        <p:cTn id="124" dur="1000" fill="hold"/>
                                        <p:tgtEl>
                                          <p:spTgt spid="39"/>
                                        </p:tgtEl>
                                        <p:attrNameLst>
                                          <p:attrName>style.color</p:attrName>
                                        </p:attrNameLst>
                                      </p:cBhvr>
                                      <p:to>
                                        <a:srgbClr val="66FF66"/>
                                      </p:to>
                                    </p:animClr>
                                  </p:childTnLst>
                                </p:cTn>
                              </p:par>
                              <p:par>
                                <p:cTn id="125" presetID="3" presetClass="emph" presetSubtype="2" fill="hold" grpId="0" nodeType="withEffect">
                                  <p:stCondLst>
                                    <p:cond delay="0"/>
                                  </p:stCondLst>
                                  <p:childTnLst>
                                    <p:animClr clrSpc="rgb" dir="cw">
                                      <p:cBhvr override="childStyle">
                                        <p:cTn id="126" dur="1000" fill="hold"/>
                                        <p:tgtEl>
                                          <p:spTgt spid="40"/>
                                        </p:tgtEl>
                                        <p:attrNameLst>
                                          <p:attrName>style.color</p:attrName>
                                        </p:attrNameLst>
                                      </p:cBhvr>
                                      <p:to>
                                        <a:srgbClr val="66FF66"/>
                                      </p:to>
                                    </p:animClr>
                                  </p:childTnLst>
                                </p:cTn>
                              </p:par>
                              <p:par>
                                <p:cTn id="127" presetID="3" presetClass="emph" presetSubtype="2" fill="hold" grpId="0" nodeType="withEffect">
                                  <p:stCondLst>
                                    <p:cond delay="0"/>
                                  </p:stCondLst>
                                  <p:childTnLst>
                                    <p:animClr clrSpc="rgb" dir="cw">
                                      <p:cBhvr override="childStyle">
                                        <p:cTn id="128" dur="1000" fill="hold"/>
                                        <p:tgtEl>
                                          <p:spTgt spid="41"/>
                                        </p:tgtEl>
                                        <p:attrNameLst>
                                          <p:attrName>style.color</p:attrName>
                                        </p:attrNameLst>
                                      </p:cBhvr>
                                      <p:to>
                                        <a:srgbClr val="66FF66"/>
                                      </p:to>
                                    </p:animClr>
                                  </p:childTnLst>
                                </p:cTn>
                              </p:par>
                              <p:par>
                                <p:cTn id="129" presetID="3" presetClass="emph" presetSubtype="2" fill="hold" grpId="0" nodeType="withEffect">
                                  <p:stCondLst>
                                    <p:cond delay="0"/>
                                  </p:stCondLst>
                                  <p:childTnLst>
                                    <p:animClr clrSpc="rgb" dir="cw">
                                      <p:cBhvr override="childStyle">
                                        <p:cTn id="130" dur="1000" fill="hold"/>
                                        <p:tgtEl>
                                          <p:spTgt spid="42"/>
                                        </p:tgtEl>
                                        <p:attrNameLst>
                                          <p:attrName>style.color</p:attrName>
                                        </p:attrNameLst>
                                      </p:cBhvr>
                                      <p:to>
                                        <a:srgbClr val="66FF66"/>
                                      </p:to>
                                    </p:animClr>
                                  </p:childTnLst>
                                </p:cTn>
                              </p:par>
                              <p:par>
                                <p:cTn id="131" presetID="1" presetClass="exit" presetSubtype="0" fill="hold" grpId="1" nodeType="withEffect">
                                  <p:stCondLst>
                                    <p:cond delay="0"/>
                                  </p:stCondLst>
                                  <p:childTnLst>
                                    <p:set>
                                      <p:cBhvr>
                                        <p:cTn id="132" dur="1" fill="hold">
                                          <p:stCondLst>
                                            <p:cond delay="0"/>
                                          </p:stCondLst>
                                        </p:cTn>
                                        <p:tgtEl>
                                          <p:spTgt spid="53"/>
                                        </p:tgtEl>
                                        <p:attrNameLst>
                                          <p:attrName>style.visibility</p:attrName>
                                        </p:attrNameLst>
                                      </p:cBhvr>
                                      <p:to>
                                        <p:strVal val="hidden"/>
                                      </p:to>
                                    </p:set>
                                  </p:childTnLst>
                                </p:cTn>
                              </p:par>
                              <p:par>
                                <p:cTn id="133" presetID="2" presetClass="entr" presetSubtype="8" fill="hold" grpId="0"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500" fill="hold"/>
                                        <p:tgtEl>
                                          <p:spTgt spid="51"/>
                                        </p:tgtEl>
                                        <p:attrNameLst>
                                          <p:attrName>ppt_x</p:attrName>
                                        </p:attrNameLst>
                                      </p:cBhvr>
                                      <p:tavLst>
                                        <p:tav tm="0">
                                          <p:val>
                                            <p:strVal val="0-#ppt_w/2"/>
                                          </p:val>
                                        </p:tav>
                                        <p:tav tm="100000">
                                          <p:val>
                                            <p:strVal val="#ppt_x"/>
                                          </p:val>
                                        </p:tav>
                                      </p:tavLst>
                                    </p:anim>
                                    <p:anim calcmode="lin" valueType="num">
                                      <p:cBhvr additive="base">
                                        <p:cTn id="13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29"/>
                                        </p:tgtEl>
                                        <p:attrNameLst>
                                          <p:attrName>style.visibility</p:attrName>
                                        </p:attrNameLst>
                                      </p:cBhvr>
                                      <p:to>
                                        <p:strVal val="visible"/>
                                      </p:to>
                                    </p:set>
                                    <p:anim calcmode="lin" valueType="num">
                                      <p:cBhvr additive="base">
                                        <p:cTn id="141" dur="500" fill="hold"/>
                                        <p:tgtEl>
                                          <p:spTgt spid="29"/>
                                        </p:tgtEl>
                                        <p:attrNameLst>
                                          <p:attrName>ppt_x</p:attrName>
                                        </p:attrNameLst>
                                      </p:cBhvr>
                                      <p:tavLst>
                                        <p:tav tm="0">
                                          <p:val>
                                            <p:strVal val="0-#ppt_w/2"/>
                                          </p:val>
                                        </p:tav>
                                        <p:tav tm="100000">
                                          <p:val>
                                            <p:strVal val="#ppt_x"/>
                                          </p:val>
                                        </p:tav>
                                      </p:tavLst>
                                    </p:anim>
                                    <p:anim calcmode="lin" valueType="num">
                                      <p:cBhvr additive="base">
                                        <p:cTn id="142" dur="500" fill="hold"/>
                                        <p:tgtEl>
                                          <p:spTgt spid="29"/>
                                        </p:tgtEl>
                                        <p:attrNameLst>
                                          <p:attrName>ppt_y</p:attrName>
                                        </p:attrNameLst>
                                      </p:cBhvr>
                                      <p:tavLst>
                                        <p:tav tm="0">
                                          <p:val>
                                            <p:strVal val="#ppt_y"/>
                                          </p:val>
                                        </p:tav>
                                        <p:tav tm="100000">
                                          <p:val>
                                            <p:strVal val="#ppt_y"/>
                                          </p:val>
                                        </p:tav>
                                      </p:tavLst>
                                    </p:anim>
                                  </p:childTnLst>
                                </p:cTn>
                              </p:par>
                              <p:par>
                                <p:cTn id="143" presetID="2" presetClass="entr" presetSubtype="8" fill="hold" nodeType="withEffect">
                                  <p:stCondLst>
                                    <p:cond delay="0"/>
                                  </p:stCondLst>
                                  <p:childTnLst>
                                    <p:set>
                                      <p:cBhvr>
                                        <p:cTn id="144" dur="1" fill="hold">
                                          <p:stCondLst>
                                            <p:cond delay="0"/>
                                          </p:stCondLst>
                                        </p:cTn>
                                        <p:tgtEl>
                                          <p:spTgt spid="92"/>
                                        </p:tgtEl>
                                        <p:attrNameLst>
                                          <p:attrName>style.visibility</p:attrName>
                                        </p:attrNameLst>
                                      </p:cBhvr>
                                      <p:to>
                                        <p:strVal val="visible"/>
                                      </p:to>
                                    </p:set>
                                    <p:anim calcmode="lin" valueType="num">
                                      <p:cBhvr additive="base">
                                        <p:cTn id="145" dur="500" fill="hold"/>
                                        <p:tgtEl>
                                          <p:spTgt spid="92"/>
                                        </p:tgtEl>
                                        <p:attrNameLst>
                                          <p:attrName>ppt_x</p:attrName>
                                        </p:attrNameLst>
                                      </p:cBhvr>
                                      <p:tavLst>
                                        <p:tav tm="0">
                                          <p:val>
                                            <p:strVal val="0-#ppt_w/2"/>
                                          </p:val>
                                        </p:tav>
                                        <p:tav tm="100000">
                                          <p:val>
                                            <p:strVal val="#ppt_x"/>
                                          </p:val>
                                        </p:tav>
                                      </p:tavLst>
                                    </p:anim>
                                    <p:anim calcmode="lin" valueType="num">
                                      <p:cBhvr additive="base">
                                        <p:cTn id="146" dur="500" fill="hold"/>
                                        <p:tgtEl>
                                          <p:spTgt spid="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26" grpId="0" animBg="1"/>
      <p:bldP spid="28" grpId="0" animBg="1"/>
      <p:bldP spid="29" grpId="0" animBg="1"/>
      <p:bldP spid="30" grpId="0" animBg="1"/>
      <p:bldP spid="31" grpId="0" animBg="1"/>
      <p:bldP spid="32" grpId="0" animBg="1"/>
      <p:bldP spid="33" grpId="0" animBg="1"/>
      <p:bldP spid="34" grpId="0" animBg="1"/>
      <p:bldP spid="35" grpId="0" animBg="1"/>
      <p:bldP spid="37" grpId="0"/>
      <p:bldP spid="38" grpId="0"/>
      <p:bldP spid="39" grpId="0"/>
      <p:bldP spid="40" grpId="0"/>
      <p:bldP spid="41" grpId="0"/>
      <p:bldP spid="42" grpId="0"/>
      <p:bldP spid="43" grpId="0" animBg="1"/>
      <p:bldP spid="47" grpId="0"/>
      <p:bldP spid="50" grpId="0"/>
      <p:bldP spid="51" grpId="0" animBg="1"/>
      <p:bldP spid="52" grpId="0" animBg="1"/>
      <p:bldP spid="53" grpId="0" animBg="1"/>
      <p:bldP spid="53" grpId="1" animBg="1"/>
      <p:bldP spid="54" grpId="0" animBg="1"/>
      <p:bldP spid="56" grpId="0"/>
      <p:bldP spid="5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92" name="Group 26">
            <a:extLst>
              <a:ext uri="{FF2B5EF4-FFF2-40B4-BE49-F238E27FC236}">
                <a16:creationId xmlns:a16="http://schemas.microsoft.com/office/drawing/2014/main" id="{8704A488-8D87-4A1E-8CFE-7619E76A5006}"/>
              </a:ext>
            </a:extLst>
          </p:cNvPr>
          <p:cNvGrpSpPr>
            <a:grpSpLocks/>
          </p:cNvGrpSpPr>
          <p:nvPr/>
        </p:nvGrpSpPr>
        <p:grpSpPr bwMode="auto">
          <a:xfrm flipH="1">
            <a:off x="1175166" y="4614884"/>
            <a:ext cx="545267" cy="957277"/>
            <a:chOff x="2308" y="1513"/>
            <a:chExt cx="1162" cy="2570"/>
          </a:xfrm>
        </p:grpSpPr>
        <p:grpSp>
          <p:nvGrpSpPr>
            <p:cNvPr id="93"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4"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8" name="Rectangle 6">
            <a:extLst>
              <a:ext uri="{FF2B5EF4-FFF2-40B4-BE49-F238E27FC236}">
                <a16:creationId xmlns:a16="http://schemas.microsoft.com/office/drawing/2014/main" id="{EF1BCDF1-CA46-46C5-A2A4-3B0A7AECE6A5}"/>
              </a:ext>
            </a:extLst>
          </p:cNvPr>
          <p:cNvSpPr txBox="1">
            <a:spLocks noChangeArrowheads="1"/>
          </p:cNvSpPr>
          <p:nvPr/>
        </p:nvSpPr>
        <p:spPr bwMode="auto">
          <a:xfrm>
            <a:off x="762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0" cap="none" spc="0" normalizeH="0" baseline="0" noProof="0" dirty="0">
                <a:ln>
                  <a:noFill/>
                </a:ln>
                <a:solidFill>
                  <a:srgbClr val="FFFF00"/>
                </a:solidFill>
                <a:effectLst/>
                <a:uLnTx/>
                <a:uFillTx/>
                <a:latin typeface="Times New Roman"/>
                <a:ea typeface="+mj-ea"/>
                <a:cs typeface="+mj-cs"/>
              </a:rPr>
              <a:t>Strong Induction</a:t>
            </a:r>
          </a:p>
        </p:txBody>
      </p:sp>
      <p:sp>
        <p:nvSpPr>
          <p:cNvPr id="49" name="Rectangle 5">
            <a:extLst>
              <a:ext uri="{FF2B5EF4-FFF2-40B4-BE49-F238E27FC236}">
                <a16:creationId xmlns:a16="http://schemas.microsoft.com/office/drawing/2014/main" id="{C3E39635-1CEB-4D7E-A7DA-BC143C5BCB02}"/>
              </a:ext>
            </a:extLst>
          </p:cNvPr>
          <p:cNvSpPr>
            <a:spLocks noChangeArrowheads="1"/>
          </p:cNvSpPr>
          <p:nvPr/>
        </p:nvSpPr>
        <p:spPr bwMode="auto">
          <a:xfrm>
            <a:off x="381000" y="1469648"/>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i="0" dirty="0">
                <a:sym typeface="Symbol" panose="05050102010706020507" pitchFamily="18" charset="2"/>
              </a:rPr>
              <a:t>Strong Induction Axiom:</a:t>
            </a:r>
            <a:br>
              <a:rPr lang="en-CA" altLang="en-US" sz="2400" i="0" dirty="0">
                <a:sym typeface="Symbol" panose="05050102010706020507" pitchFamily="18" charset="2"/>
              </a:rPr>
            </a:br>
            <a:r>
              <a:rPr lang="en-CA" altLang="en-US" sz="2400" i="0" dirty="0">
                <a:sym typeface="Symbol" panose="05050102010706020507" pitchFamily="18" charset="2"/>
              </a:rPr>
              <a:t>  </a:t>
            </a:r>
            <a:r>
              <a:rPr lang="en-CA" altLang="en-US" i="0" dirty="0">
                <a:solidFill>
                  <a:srgbClr val="FFC000"/>
                </a:solidFill>
                <a:sym typeface="Symbol" panose="05050102010706020507" pitchFamily="18" charset="2"/>
              </a:rPr>
              <a:t> [</a:t>
            </a:r>
            <a:r>
              <a:rPr lang="en-CA" altLang="en-US" sz="2400" i="0" dirty="0">
                <a:solidFill>
                  <a:srgbClr val="FFC000"/>
                </a:solidFill>
                <a:sym typeface="Symbol" panose="05050102010706020507" pitchFamily="18" charset="2"/>
              </a:rPr>
              <a:t>S(0)  &amp;  </a:t>
            </a:r>
            <a:r>
              <a:rPr lang="pl-PL" sz="2400" i="0" dirty="0">
                <a:solidFill>
                  <a:srgbClr val="FFC000"/>
                </a:solidFill>
              </a:rPr>
              <a:t>∀i </a:t>
            </a:r>
            <a:r>
              <a:rPr lang="en-US" sz="2400" i="0" dirty="0">
                <a:solidFill>
                  <a:srgbClr val="FFC000"/>
                </a:solidFill>
              </a:rPr>
              <a:t>[(</a:t>
            </a:r>
            <a:r>
              <a:rPr lang="pl-PL" sz="2400" i="0" dirty="0">
                <a:solidFill>
                  <a:srgbClr val="FFC000"/>
                </a:solidFill>
              </a:rPr>
              <a:t>∀j&lt;i S(j)</a:t>
            </a:r>
            <a:r>
              <a:rPr lang="en-US" sz="2400" i="0" dirty="0">
                <a:solidFill>
                  <a:srgbClr val="FFC000"/>
                </a:solidFill>
              </a:rPr>
              <a:t>)</a:t>
            </a:r>
            <a:r>
              <a:rPr lang="pl-PL" sz="2400" i="0" dirty="0">
                <a:solidFill>
                  <a:srgbClr val="FFC000"/>
                </a:solidFill>
              </a:rPr>
              <a:t>→S(i)]</a:t>
            </a:r>
            <a:r>
              <a:rPr lang="en-US" i="0" dirty="0">
                <a:solidFill>
                  <a:srgbClr val="FFC000"/>
                </a:solidFill>
              </a:rPr>
              <a:t>] </a:t>
            </a:r>
            <a:r>
              <a:rPr lang="pl-PL" sz="2400" i="0" dirty="0">
                <a:solidFill>
                  <a:srgbClr val="FFC000"/>
                </a:solidFill>
              </a:rPr>
              <a:t>→</a:t>
            </a:r>
            <a:r>
              <a:rPr lang="en-US" sz="2400" i="0" dirty="0">
                <a:solidFill>
                  <a:srgbClr val="FFC000"/>
                </a:solidFill>
              </a:rPr>
              <a:t> </a:t>
            </a:r>
            <a:r>
              <a:rPr lang="pl-PL" sz="2400" i="0" dirty="0">
                <a:solidFill>
                  <a:srgbClr val="FFC000"/>
                </a:solidFill>
              </a:rPr>
              <a:t>∀iS(i)</a:t>
            </a:r>
            <a:endParaRPr lang="en-CA" altLang="en-US" sz="2000" i="0" dirty="0">
              <a:solidFill>
                <a:srgbClr val="FFC000"/>
              </a:solidFill>
              <a:sym typeface="Symbol" panose="05050102010706020507" pitchFamily="18" charset="2"/>
            </a:endParaRPr>
          </a:p>
        </p:txBody>
      </p:sp>
      <p:sp>
        <p:nvSpPr>
          <p:cNvPr id="25" name="Rectangle 5">
            <a:extLst>
              <a:ext uri="{FF2B5EF4-FFF2-40B4-BE49-F238E27FC236}">
                <a16:creationId xmlns:a16="http://schemas.microsoft.com/office/drawing/2014/main" id="{12E133DA-6C7A-F6D1-BBE2-0594AD1E7A0E}"/>
              </a:ext>
            </a:extLst>
          </p:cNvPr>
          <p:cNvSpPr>
            <a:spLocks noChangeArrowheads="1"/>
          </p:cNvSpPr>
          <p:nvPr/>
        </p:nvSpPr>
        <p:spPr bwMode="auto">
          <a:xfrm>
            <a:off x="381000" y="646093"/>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dirty="0">
                <a:solidFill>
                  <a:srgbClr val="FFC000"/>
                </a:solidFill>
                <a:sym typeface="Symbol" panose="05050102010706020507" pitchFamily="18" charset="2"/>
              </a:rPr>
              <a:t>[</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dirty="0">
                <a:solidFill>
                  <a:srgbClr val="FFC000"/>
                </a:solidFill>
                <a:sym typeface="Wingdings" panose="05000000000000000000" pitchFamily="2"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26" name="Oval 25">
            <a:extLst>
              <a:ext uri="{FF2B5EF4-FFF2-40B4-BE49-F238E27FC236}">
                <a16:creationId xmlns:a16="http://schemas.microsoft.com/office/drawing/2014/main" id="{44B6D669-4E27-208A-0049-78BC61375D2F}"/>
              </a:ext>
            </a:extLst>
          </p:cNvPr>
          <p:cNvSpPr/>
          <p:nvPr/>
        </p:nvSpPr>
        <p:spPr bwMode="auto">
          <a:xfrm rot="17565761">
            <a:off x="2082430" y="1110221"/>
            <a:ext cx="2010757" cy="1391176"/>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7" name="Picture 2" descr="http://www.swordofthespirit.net/bulwark/mosesbush.gif">
            <a:extLst>
              <a:ext uri="{FF2B5EF4-FFF2-40B4-BE49-F238E27FC236}">
                <a16:creationId xmlns:a16="http://schemas.microsoft.com/office/drawing/2014/main" id="{C1285D6B-C4EC-1826-612D-50B4F981A2F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169" y="2559084"/>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55">
            <a:extLst>
              <a:ext uri="{FF2B5EF4-FFF2-40B4-BE49-F238E27FC236}">
                <a16:creationId xmlns:a16="http://schemas.microsoft.com/office/drawing/2014/main" id="{1D446840-3D5D-48E9-67AD-7DDD06526ED1}"/>
              </a:ext>
            </a:extLst>
          </p:cNvPr>
          <p:cNvSpPr>
            <a:spLocks noChangeArrowheads="1"/>
          </p:cNvSpPr>
          <p:nvPr/>
        </p:nvSpPr>
        <p:spPr bwMode="auto">
          <a:xfrm>
            <a:off x="1937406" y="2438400"/>
            <a:ext cx="5758794" cy="955503"/>
          </a:xfrm>
          <a:prstGeom prst="wedgeRoundRectCallout">
            <a:avLst>
              <a:gd name="adj1" fmla="val -54963"/>
              <a:gd name="adj2" fmla="val -2861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“weak” induction, </a:t>
            </a:r>
            <a:r>
              <a:rPr lang="en-CA" altLang="en-US" sz="2400" noProof="0" dirty="0">
                <a:solidFill>
                  <a:srgbClr val="FFFFFF"/>
                </a:solidFill>
              </a:rPr>
              <a:t>I help you prove </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altLang="en-US" sz="2400" noProof="0" dirty="0">
              <a:solidFill>
                <a:schemeClr val="accent2"/>
              </a:solidFill>
            </a:endParaRPr>
          </a:p>
          <a:p>
            <a:pPr lvl="0" algn="ctr">
              <a:spcBef>
                <a:spcPts val="0"/>
              </a:spcBef>
              <a:buNone/>
              <a:defRPr/>
            </a:pPr>
            <a:r>
              <a:rPr lang="en-CA" altLang="en-US" sz="2400" dirty="0">
                <a:solidFill>
                  <a:srgbClr val="FFFFFF"/>
                </a:solidFill>
              </a:rPr>
              <a:t>by assuring you of the </a:t>
            </a:r>
            <a:r>
              <a:rPr lang="en-CA" altLang="en-US" sz="2400" dirty="0">
                <a:solidFill>
                  <a:srgbClr val="66FF66"/>
                </a:solidFill>
              </a:rPr>
              <a:t>previous </a:t>
            </a:r>
            <a:r>
              <a:rPr lang="en-CA" altLang="en-US" sz="2400" dirty="0">
                <a:solidFill>
                  <a:srgbClr val="FFFFFF"/>
                </a:solidFill>
              </a:rPr>
              <a:t> </a:t>
            </a:r>
            <a:r>
              <a:rPr lang="en-CA" altLang="en-US" sz="2400" dirty="0">
                <a:solidFill>
                  <a:srgbClr val="66FF66"/>
                </a:solidFill>
                <a:sym typeface="Wingdings" panose="05000000000000000000" pitchFamily="2" charset="2"/>
              </a:rPr>
              <a:t>S(i-1)</a:t>
            </a:r>
            <a:r>
              <a:rPr lang="en-CA" altLang="en-US" sz="2400" dirty="0">
                <a:solidFill>
                  <a:srgbClr val="FFFFFF"/>
                </a:solidFill>
              </a:rPr>
              <a:t>.</a:t>
            </a:r>
            <a:r>
              <a:rPr lang="en-CA" altLang="en-US" sz="2400" noProof="0" dirty="0">
                <a:solidFill>
                  <a:srgbClr val="FFFFFF"/>
                </a:solidFill>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AutoShape 55">
            <a:extLst>
              <a:ext uri="{FF2B5EF4-FFF2-40B4-BE49-F238E27FC236}">
                <a16:creationId xmlns:a16="http://schemas.microsoft.com/office/drawing/2014/main" id="{C09C48A8-A384-A1D9-4B07-C5C3E615793F}"/>
              </a:ext>
            </a:extLst>
          </p:cNvPr>
          <p:cNvSpPr>
            <a:spLocks noChangeArrowheads="1"/>
          </p:cNvSpPr>
          <p:nvPr/>
        </p:nvSpPr>
        <p:spPr bwMode="auto">
          <a:xfrm>
            <a:off x="1987820" y="4953754"/>
            <a:ext cx="6089380" cy="608630"/>
          </a:xfrm>
          <a:prstGeom prst="wedgeRoundRectCallout">
            <a:avLst>
              <a:gd name="adj1" fmla="val -53163"/>
              <a:gd name="adj2" fmla="val -426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Thanks,</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sometimes this really helps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prove </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S(</a:t>
            </a:r>
            <a:r>
              <a:rPr kumimoji="0" lang="en-CA"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sym typeface="Wingdings" panose="05000000000000000000" pitchFamily="2" charset="2"/>
              </a:rPr>
              <a:t>i</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55">
            <a:extLst>
              <a:ext uri="{FF2B5EF4-FFF2-40B4-BE49-F238E27FC236}">
                <a16:creationId xmlns:a16="http://schemas.microsoft.com/office/drawing/2014/main" id="{BED73E36-AC4F-EA45-57C1-444AABDB94BE}"/>
              </a:ext>
            </a:extLst>
          </p:cNvPr>
          <p:cNvSpPr>
            <a:spLocks noChangeArrowheads="1"/>
          </p:cNvSpPr>
          <p:nvPr/>
        </p:nvSpPr>
        <p:spPr bwMode="auto">
          <a:xfrm>
            <a:off x="1937406" y="3518571"/>
            <a:ext cx="5758794" cy="1343753"/>
          </a:xfrm>
          <a:prstGeom prst="wedgeRoundRectCallout">
            <a:avLst>
              <a:gd name="adj1" fmla="val -52718"/>
              <a:gd name="adj2" fmla="val -4717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“strong” induction, </a:t>
            </a:r>
            <a:r>
              <a:rPr lang="en-CA" altLang="en-US" sz="2400" noProof="0" dirty="0">
                <a:solidFill>
                  <a:srgbClr val="FFFFFF"/>
                </a:solidFill>
              </a:rPr>
              <a:t>I help more by</a:t>
            </a:r>
          </a:p>
          <a:p>
            <a:pPr lvl="0" algn="ctr">
              <a:spcBef>
                <a:spcPts val="0"/>
              </a:spcBef>
              <a:buNone/>
              <a:defRPr/>
            </a:pPr>
            <a:r>
              <a:rPr lang="en-CA" altLang="en-US" sz="2400" dirty="0">
                <a:solidFill>
                  <a:srgbClr val="FFFFFF"/>
                </a:solidFill>
              </a:rPr>
              <a:t>by assuring you of </a:t>
            </a:r>
            <a:r>
              <a:rPr lang="en-CA" altLang="en-US" sz="2400" dirty="0">
                <a:solidFill>
                  <a:srgbClr val="66FF66"/>
                </a:solidFill>
              </a:rPr>
              <a:t>all previous</a:t>
            </a:r>
            <a:br>
              <a:rPr lang="en-CA" altLang="en-US" sz="2400" dirty="0">
                <a:solidFill>
                  <a:srgbClr val="FFFFFF"/>
                </a:solidFill>
              </a:rPr>
            </a:br>
            <a:r>
              <a:rPr lang="en-CA" altLang="en-US" sz="2400" dirty="0">
                <a:solidFill>
                  <a:srgbClr val="FFFFFF"/>
                </a:solidFill>
              </a:rPr>
              <a:t> </a:t>
            </a:r>
            <a:r>
              <a:rPr lang="en-CA" altLang="en-US" sz="2400" dirty="0">
                <a:solidFill>
                  <a:srgbClr val="66FF66"/>
                </a:solidFill>
                <a:sym typeface="Wingdings" panose="05000000000000000000" pitchFamily="2" charset="2"/>
              </a:rPr>
              <a:t>S(0)</a:t>
            </a:r>
            <a:r>
              <a:rPr lang="en-CA" altLang="en-US" sz="2400" dirty="0">
                <a:solidFill>
                  <a:srgbClr val="FFFFFF"/>
                </a:solidFill>
              </a:rPr>
              <a:t>,</a:t>
            </a:r>
            <a:r>
              <a:rPr lang="en-CA" altLang="en-US" sz="2400" dirty="0">
                <a:solidFill>
                  <a:srgbClr val="66FF66"/>
                </a:solidFill>
              </a:rPr>
              <a:t> </a:t>
            </a:r>
            <a:r>
              <a:rPr lang="en-CA" altLang="en-US" sz="2400" dirty="0">
                <a:solidFill>
                  <a:srgbClr val="66FF66"/>
                </a:solidFill>
                <a:sym typeface="Wingdings" panose="05000000000000000000" pitchFamily="2" charset="2"/>
              </a:rPr>
              <a:t>S(1)</a:t>
            </a:r>
            <a:r>
              <a:rPr lang="en-CA" altLang="en-US" sz="2400" dirty="0">
                <a:solidFill>
                  <a:srgbClr val="FFFFFF"/>
                </a:solidFill>
              </a:rPr>
              <a:t>, </a:t>
            </a:r>
            <a:r>
              <a:rPr lang="en-CA" altLang="en-US" sz="2400" dirty="0">
                <a:solidFill>
                  <a:srgbClr val="66FF66"/>
                </a:solidFill>
                <a:sym typeface="Wingdings" panose="05000000000000000000" pitchFamily="2" charset="2"/>
              </a:rPr>
              <a:t>S(2)</a:t>
            </a:r>
            <a:r>
              <a:rPr lang="en-CA" altLang="en-US" sz="2400" dirty="0">
                <a:solidFill>
                  <a:srgbClr val="FFFFFF"/>
                </a:solidFill>
              </a:rPr>
              <a:t>, </a:t>
            </a:r>
            <a:r>
              <a:rPr lang="en-CA" altLang="en-US" sz="2400" dirty="0">
                <a:solidFill>
                  <a:srgbClr val="66FF66"/>
                </a:solidFill>
                <a:sym typeface="Wingdings" panose="05000000000000000000" pitchFamily="2" charset="2"/>
              </a:rPr>
              <a:t>S(3)</a:t>
            </a:r>
            <a:r>
              <a:rPr lang="en-CA" altLang="en-US" sz="2400" dirty="0">
                <a:solidFill>
                  <a:srgbClr val="FFFFFF"/>
                </a:solidFill>
              </a:rPr>
              <a:t>, …, </a:t>
            </a:r>
            <a:r>
              <a:rPr lang="en-CA" altLang="en-US" sz="2400" dirty="0">
                <a:solidFill>
                  <a:srgbClr val="66FF66"/>
                </a:solidFill>
                <a:sym typeface="Wingdings" panose="05000000000000000000" pitchFamily="2" charset="2"/>
              </a:rPr>
              <a:t>S(i-1)</a:t>
            </a:r>
            <a:r>
              <a:rPr lang="en-CA" altLang="en-US" sz="2400" dirty="0">
                <a:solidFill>
                  <a:srgbClr val="FFFFFF"/>
                </a:solidFill>
              </a:rPr>
              <a:t>.</a:t>
            </a:r>
            <a:r>
              <a:rPr lang="en-CA" altLang="en-US" sz="2400" noProof="0" dirty="0">
                <a:solidFill>
                  <a:srgbClr val="FFFFFF"/>
                </a:solidFill>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Box 55">
            <a:extLst>
              <a:ext uri="{FF2B5EF4-FFF2-40B4-BE49-F238E27FC236}">
                <a16:creationId xmlns:a16="http://schemas.microsoft.com/office/drawing/2014/main" id="{222BAC29-6577-95B8-A049-80E55FC39E5A}"/>
              </a:ext>
            </a:extLst>
          </p:cNvPr>
          <p:cNvSpPr txBox="1"/>
          <p:nvPr/>
        </p:nvSpPr>
        <p:spPr>
          <a:xfrm>
            <a:off x="2806874" y="104980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S(i-1)</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
        <p:nvSpPr>
          <p:cNvPr id="58" name="TextBox 57">
            <a:extLst>
              <a:ext uri="{FF2B5EF4-FFF2-40B4-BE49-F238E27FC236}">
                <a16:creationId xmlns:a16="http://schemas.microsoft.com/office/drawing/2014/main" id="{E6EA230F-E62D-FA78-3223-B605E9EC0D7E}"/>
              </a:ext>
            </a:extLst>
          </p:cNvPr>
          <p:cNvSpPr txBox="1"/>
          <p:nvPr/>
        </p:nvSpPr>
        <p:spPr>
          <a:xfrm>
            <a:off x="2971800" y="188294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S(j))</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
        <p:nvSpPr>
          <p:cNvPr id="13" name="Oval 10">
            <a:extLst>
              <a:ext uri="{FF2B5EF4-FFF2-40B4-BE49-F238E27FC236}">
                <a16:creationId xmlns:a16="http://schemas.microsoft.com/office/drawing/2014/main" id="{D086D602-D76E-5E9E-1935-9EA6F18BEACA}"/>
              </a:ext>
            </a:extLst>
          </p:cNvPr>
          <p:cNvSpPr>
            <a:spLocks noChangeArrowheads="1"/>
          </p:cNvSpPr>
          <p:nvPr/>
        </p:nvSpPr>
        <p:spPr bwMode="auto">
          <a:xfrm>
            <a:off x="3437603" y="6324600"/>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4" name="Oval 15">
            <a:extLst>
              <a:ext uri="{FF2B5EF4-FFF2-40B4-BE49-F238E27FC236}">
                <a16:creationId xmlns:a16="http://schemas.microsoft.com/office/drawing/2014/main" id="{526D4335-CB4C-0154-3978-67566F08A063}"/>
              </a:ext>
            </a:extLst>
          </p:cNvPr>
          <p:cNvSpPr>
            <a:spLocks noChangeArrowheads="1"/>
          </p:cNvSpPr>
          <p:nvPr/>
        </p:nvSpPr>
        <p:spPr bwMode="auto">
          <a:xfrm>
            <a:off x="3974178" y="6324600"/>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5" name="Oval 15">
            <a:extLst>
              <a:ext uri="{FF2B5EF4-FFF2-40B4-BE49-F238E27FC236}">
                <a16:creationId xmlns:a16="http://schemas.microsoft.com/office/drawing/2014/main" id="{2BE0EF7F-5485-D14D-B6A6-FCF20274F11E}"/>
              </a:ext>
            </a:extLst>
          </p:cNvPr>
          <p:cNvSpPr>
            <a:spLocks noChangeArrowheads="1"/>
          </p:cNvSpPr>
          <p:nvPr/>
        </p:nvSpPr>
        <p:spPr bwMode="auto">
          <a:xfrm>
            <a:off x="4504628" y="6324600"/>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Oval 15">
            <a:extLst>
              <a:ext uri="{FF2B5EF4-FFF2-40B4-BE49-F238E27FC236}">
                <a16:creationId xmlns:a16="http://schemas.microsoft.com/office/drawing/2014/main" id="{EA9F2B90-D172-BB0F-C427-B8897AC6E4FD}"/>
              </a:ext>
            </a:extLst>
          </p:cNvPr>
          <p:cNvSpPr>
            <a:spLocks noChangeArrowheads="1"/>
          </p:cNvSpPr>
          <p:nvPr/>
        </p:nvSpPr>
        <p:spPr bwMode="auto">
          <a:xfrm>
            <a:off x="4988899" y="6324600"/>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7" name="Group 16">
            <a:extLst>
              <a:ext uri="{FF2B5EF4-FFF2-40B4-BE49-F238E27FC236}">
                <a16:creationId xmlns:a16="http://schemas.microsoft.com/office/drawing/2014/main" id="{6B6810CB-6EFF-EBFD-6734-14D0F8F7D4EA}"/>
              </a:ext>
            </a:extLst>
          </p:cNvPr>
          <p:cNvGrpSpPr/>
          <p:nvPr/>
        </p:nvGrpSpPr>
        <p:grpSpPr>
          <a:xfrm>
            <a:off x="2675931" y="5995029"/>
            <a:ext cx="3302667" cy="568913"/>
            <a:chOff x="2675931" y="3676162"/>
            <a:chExt cx="3302667" cy="568913"/>
          </a:xfrm>
        </p:grpSpPr>
        <p:sp>
          <p:nvSpPr>
            <p:cNvPr id="18" name="Text Box 11">
              <a:extLst>
                <a:ext uri="{FF2B5EF4-FFF2-40B4-BE49-F238E27FC236}">
                  <a16:creationId xmlns:a16="http://schemas.microsoft.com/office/drawing/2014/main" id="{A75A768E-A2E1-F4F3-0ABF-92BF2B24BC6E}"/>
                </a:ext>
              </a:extLst>
            </p:cNvPr>
            <p:cNvSpPr txBox="1">
              <a:spLocks noChangeArrowheads="1"/>
            </p:cNvSpPr>
            <p:nvPr/>
          </p:nvSpPr>
          <p:spPr bwMode="auto">
            <a:xfrm>
              <a:off x="2675931"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19" name="Rectangle 18">
              <a:extLst>
                <a:ext uri="{FF2B5EF4-FFF2-40B4-BE49-F238E27FC236}">
                  <a16:creationId xmlns:a16="http://schemas.microsoft.com/office/drawing/2014/main" id="{CB1E224F-BEA7-0992-E832-237022F55911}"/>
                </a:ext>
              </a:extLst>
            </p:cNvPr>
            <p:cNvSpPr/>
            <p:nvPr/>
          </p:nvSpPr>
          <p:spPr>
            <a:xfrm>
              <a:off x="5434859" y="3721855"/>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0" name="Text Box 11">
              <a:extLst>
                <a:ext uri="{FF2B5EF4-FFF2-40B4-BE49-F238E27FC236}">
                  <a16:creationId xmlns:a16="http://schemas.microsoft.com/office/drawing/2014/main" id="{3055F9BC-48AE-0135-E6E3-E3EF5868744A}"/>
                </a:ext>
              </a:extLst>
            </p:cNvPr>
            <p:cNvSpPr txBox="1">
              <a:spLocks noChangeArrowheads="1"/>
            </p:cNvSpPr>
            <p:nvPr/>
          </p:nvSpPr>
          <p:spPr bwMode="auto">
            <a:xfrm>
              <a:off x="31845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21" name="Text Box 11">
              <a:extLst>
                <a:ext uri="{FF2B5EF4-FFF2-40B4-BE49-F238E27FC236}">
                  <a16:creationId xmlns:a16="http://schemas.microsoft.com/office/drawing/2014/main" id="{83675961-A206-24EA-B8BE-BE372035D892}"/>
                </a:ext>
              </a:extLst>
            </p:cNvPr>
            <p:cNvSpPr txBox="1">
              <a:spLocks noChangeArrowheads="1"/>
            </p:cNvSpPr>
            <p:nvPr/>
          </p:nvSpPr>
          <p:spPr bwMode="auto">
            <a:xfrm>
              <a:off x="37433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22" name="Text Box 11">
              <a:extLst>
                <a:ext uri="{FF2B5EF4-FFF2-40B4-BE49-F238E27FC236}">
                  <a16:creationId xmlns:a16="http://schemas.microsoft.com/office/drawing/2014/main" id="{2288BEAF-D2AB-27A6-3D8B-AE61A270EFE2}"/>
                </a:ext>
              </a:extLst>
            </p:cNvPr>
            <p:cNvSpPr txBox="1">
              <a:spLocks noChangeArrowheads="1"/>
            </p:cNvSpPr>
            <p:nvPr/>
          </p:nvSpPr>
          <p:spPr bwMode="auto">
            <a:xfrm>
              <a:off x="43021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23" name="Text Box 11">
              <a:extLst>
                <a:ext uri="{FF2B5EF4-FFF2-40B4-BE49-F238E27FC236}">
                  <a16:creationId xmlns:a16="http://schemas.microsoft.com/office/drawing/2014/main" id="{8E244A51-EDF8-3988-4CA7-82434DA0B0B6}"/>
                </a:ext>
              </a:extLst>
            </p:cNvPr>
            <p:cNvSpPr txBox="1">
              <a:spLocks noChangeArrowheads="1"/>
            </p:cNvSpPr>
            <p:nvPr/>
          </p:nvSpPr>
          <p:spPr bwMode="auto">
            <a:xfrm>
              <a:off x="4784708" y="3676162"/>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grpSp>
      <p:sp>
        <p:nvSpPr>
          <p:cNvPr id="24" name="Rectangle 23">
            <a:extLst>
              <a:ext uri="{FF2B5EF4-FFF2-40B4-BE49-F238E27FC236}">
                <a16:creationId xmlns:a16="http://schemas.microsoft.com/office/drawing/2014/main" id="{0C858AF3-A490-E1FB-97DF-A70CDD017190}"/>
              </a:ext>
            </a:extLst>
          </p:cNvPr>
          <p:cNvSpPr/>
          <p:nvPr/>
        </p:nvSpPr>
        <p:spPr bwMode="auto">
          <a:xfrm>
            <a:off x="2734859" y="5867400"/>
            <a:ext cx="458450" cy="790497"/>
          </a:xfrm>
          <a:prstGeom prst="rect">
            <a:avLst/>
          </a:prstGeom>
          <a:noFill/>
          <a:ln w="12700" cap="flat" cmpd="sng" algn="ctr">
            <a:solidFill>
              <a:srgbClr val="66FF66"/>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6" name="Rectangle 35">
            <a:extLst>
              <a:ext uri="{FF2B5EF4-FFF2-40B4-BE49-F238E27FC236}">
                <a16:creationId xmlns:a16="http://schemas.microsoft.com/office/drawing/2014/main" id="{43A2990D-A381-B7E3-E5BA-1EAB1B308686}"/>
              </a:ext>
            </a:extLst>
          </p:cNvPr>
          <p:cNvSpPr/>
          <p:nvPr/>
        </p:nvSpPr>
        <p:spPr bwMode="auto">
          <a:xfrm>
            <a:off x="2614632" y="5867400"/>
            <a:ext cx="77768" cy="790497"/>
          </a:xfrm>
          <a:prstGeom prst="rect">
            <a:avLst/>
          </a:prstGeom>
          <a:noFill/>
          <a:ln w="12700" cap="flat" cmpd="sng" algn="ctr">
            <a:solidFill>
              <a:srgbClr val="F700FA"/>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45" name="Oval 10">
            <a:extLst>
              <a:ext uri="{FF2B5EF4-FFF2-40B4-BE49-F238E27FC236}">
                <a16:creationId xmlns:a16="http://schemas.microsoft.com/office/drawing/2014/main" id="{BC9E78AE-8AD9-A216-60FF-8D7FE4F8696F}"/>
              </a:ext>
            </a:extLst>
          </p:cNvPr>
          <p:cNvSpPr>
            <a:spLocks noChangeArrowheads="1"/>
          </p:cNvSpPr>
          <p:nvPr/>
        </p:nvSpPr>
        <p:spPr bwMode="auto">
          <a:xfrm>
            <a:off x="2914621" y="6324600"/>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5" name="Rectangle 54">
            <a:extLst>
              <a:ext uri="{FF2B5EF4-FFF2-40B4-BE49-F238E27FC236}">
                <a16:creationId xmlns:a16="http://schemas.microsoft.com/office/drawing/2014/main" id="{86597C3C-3ED3-90D1-75BD-C9C4CF96B359}"/>
              </a:ext>
            </a:extLst>
          </p:cNvPr>
          <p:cNvSpPr/>
          <p:nvPr/>
        </p:nvSpPr>
        <p:spPr bwMode="auto">
          <a:xfrm>
            <a:off x="3262650" y="5867400"/>
            <a:ext cx="458450" cy="790497"/>
          </a:xfrm>
          <a:prstGeom prst="rect">
            <a:avLst/>
          </a:prstGeom>
          <a:noFill/>
          <a:ln w="12700" cap="flat" cmpd="sng" algn="ctr">
            <a:solidFill>
              <a:srgbClr val="66FF66"/>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57" name="Rectangle 56">
            <a:extLst>
              <a:ext uri="{FF2B5EF4-FFF2-40B4-BE49-F238E27FC236}">
                <a16:creationId xmlns:a16="http://schemas.microsoft.com/office/drawing/2014/main" id="{33A19E63-5EAD-7CE3-55C6-B1D7FDDE98BA}"/>
              </a:ext>
            </a:extLst>
          </p:cNvPr>
          <p:cNvSpPr/>
          <p:nvPr/>
        </p:nvSpPr>
        <p:spPr bwMode="auto">
          <a:xfrm>
            <a:off x="3790441" y="5867400"/>
            <a:ext cx="458450" cy="790497"/>
          </a:xfrm>
          <a:prstGeom prst="rect">
            <a:avLst/>
          </a:prstGeom>
          <a:noFill/>
          <a:ln w="12700" cap="flat" cmpd="sng" algn="ctr">
            <a:solidFill>
              <a:srgbClr val="66FF66"/>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59" name="Rectangle 58">
            <a:extLst>
              <a:ext uri="{FF2B5EF4-FFF2-40B4-BE49-F238E27FC236}">
                <a16:creationId xmlns:a16="http://schemas.microsoft.com/office/drawing/2014/main" id="{729ADC57-6848-F8B5-AB72-6A7FA6E8A8B8}"/>
              </a:ext>
            </a:extLst>
          </p:cNvPr>
          <p:cNvSpPr/>
          <p:nvPr/>
        </p:nvSpPr>
        <p:spPr bwMode="auto">
          <a:xfrm>
            <a:off x="4343632" y="5867400"/>
            <a:ext cx="458450" cy="790497"/>
          </a:xfrm>
          <a:prstGeom prst="rect">
            <a:avLst/>
          </a:prstGeom>
          <a:noFill/>
          <a:ln w="12700" cap="flat" cmpd="sng" algn="ctr">
            <a:solidFill>
              <a:srgbClr val="66FF66"/>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60" name="Rectangle 59">
            <a:extLst>
              <a:ext uri="{FF2B5EF4-FFF2-40B4-BE49-F238E27FC236}">
                <a16:creationId xmlns:a16="http://schemas.microsoft.com/office/drawing/2014/main" id="{D52F1FA0-30BE-E66D-2AE2-5E9913239193}"/>
              </a:ext>
            </a:extLst>
          </p:cNvPr>
          <p:cNvSpPr/>
          <p:nvPr/>
        </p:nvSpPr>
        <p:spPr bwMode="auto">
          <a:xfrm>
            <a:off x="4858723" y="5867400"/>
            <a:ext cx="458450" cy="790497"/>
          </a:xfrm>
          <a:prstGeom prst="rect">
            <a:avLst/>
          </a:prstGeom>
          <a:noFill/>
          <a:ln w="12700" cap="flat" cmpd="sng" algn="ctr">
            <a:solidFill>
              <a:srgbClr val="66FF66"/>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61" name="Rectangle 60">
            <a:extLst>
              <a:ext uri="{FF2B5EF4-FFF2-40B4-BE49-F238E27FC236}">
                <a16:creationId xmlns:a16="http://schemas.microsoft.com/office/drawing/2014/main" id="{C2CDE3C9-80C3-E96D-F5F2-3D46B0B95E66}"/>
              </a:ext>
            </a:extLst>
          </p:cNvPr>
          <p:cNvSpPr/>
          <p:nvPr/>
        </p:nvSpPr>
        <p:spPr bwMode="auto">
          <a:xfrm>
            <a:off x="2641599" y="5867400"/>
            <a:ext cx="559377" cy="790497"/>
          </a:xfrm>
          <a:prstGeom prst="rect">
            <a:avLst/>
          </a:prstGeom>
          <a:noFill/>
          <a:ln w="12700" cap="flat" cmpd="sng" algn="ctr">
            <a:solidFill>
              <a:srgbClr val="F700FA"/>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62" name="Rectangle 61">
            <a:extLst>
              <a:ext uri="{FF2B5EF4-FFF2-40B4-BE49-F238E27FC236}">
                <a16:creationId xmlns:a16="http://schemas.microsoft.com/office/drawing/2014/main" id="{4C923BB3-5678-D7DB-5B7B-4EC426D74098}"/>
              </a:ext>
            </a:extLst>
          </p:cNvPr>
          <p:cNvSpPr/>
          <p:nvPr/>
        </p:nvSpPr>
        <p:spPr bwMode="auto">
          <a:xfrm>
            <a:off x="2641600" y="5867400"/>
            <a:ext cx="1095624" cy="790497"/>
          </a:xfrm>
          <a:prstGeom prst="rect">
            <a:avLst/>
          </a:prstGeom>
          <a:noFill/>
          <a:ln w="12700" cap="flat" cmpd="sng" algn="ctr">
            <a:solidFill>
              <a:srgbClr val="F700FA"/>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63" name="Rectangle 62">
            <a:extLst>
              <a:ext uri="{FF2B5EF4-FFF2-40B4-BE49-F238E27FC236}">
                <a16:creationId xmlns:a16="http://schemas.microsoft.com/office/drawing/2014/main" id="{07A6FCB6-C2F6-7349-1819-D7AD5431F554}"/>
              </a:ext>
            </a:extLst>
          </p:cNvPr>
          <p:cNvSpPr/>
          <p:nvPr/>
        </p:nvSpPr>
        <p:spPr bwMode="auto">
          <a:xfrm>
            <a:off x="2616199" y="5867400"/>
            <a:ext cx="1661249" cy="790497"/>
          </a:xfrm>
          <a:prstGeom prst="rect">
            <a:avLst/>
          </a:prstGeom>
          <a:noFill/>
          <a:ln w="12700" cap="flat" cmpd="sng" algn="ctr">
            <a:solidFill>
              <a:srgbClr val="F700FA"/>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64" name="Rectangle 63">
            <a:extLst>
              <a:ext uri="{FF2B5EF4-FFF2-40B4-BE49-F238E27FC236}">
                <a16:creationId xmlns:a16="http://schemas.microsoft.com/office/drawing/2014/main" id="{F23F8D7F-74C8-336A-C1A7-36F93FBA7A4D}"/>
              </a:ext>
            </a:extLst>
          </p:cNvPr>
          <p:cNvSpPr/>
          <p:nvPr/>
        </p:nvSpPr>
        <p:spPr bwMode="auto">
          <a:xfrm>
            <a:off x="2599451" y="5880924"/>
            <a:ext cx="2222224" cy="790497"/>
          </a:xfrm>
          <a:prstGeom prst="rect">
            <a:avLst/>
          </a:prstGeom>
          <a:noFill/>
          <a:ln w="12700" cap="flat" cmpd="sng" algn="ctr">
            <a:solidFill>
              <a:srgbClr val="F700FA"/>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800" b="0" i="1" u="none" strike="noStrike" cap="none" normalizeH="0" baseline="0" dirty="0">
              <a:ln>
                <a:noFill/>
              </a:ln>
              <a:solidFill>
                <a:schemeClr val="tx1"/>
              </a:solidFill>
              <a:effectLst/>
              <a:latin typeface="Times New Roman" pitchFamily="18" charset="0"/>
            </a:endParaRPr>
          </a:p>
        </p:txBody>
      </p:sp>
      <p:sp>
        <p:nvSpPr>
          <p:cNvPr id="67" name="Rectangle 66">
            <a:extLst>
              <a:ext uri="{FF2B5EF4-FFF2-40B4-BE49-F238E27FC236}">
                <a16:creationId xmlns:a16="http://schemas.microsoft.com/office/drawing/2014/main" id="{593DFC73-2E97-00E7-246F-463CA624E7E0}"/>
              </a:ext>
            </a:extLst>
          </p:cNvPr>
          <p:cNvSpPr/>
          <p:nvPr/>
        </p:nvSpPr>
        <p:spPr>
          <a:xfrm>
            <a:off x="7684614" y="6036617"/>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8" name="Text Box 11">
            <a:extLst>
              <a:ext uri="{FF2B5EF4-FFF2-40B4-BE49-F238E27FC236}">
                <a16:creationId xmlns:a16="http://schemas.microsoft.com/office/drawing/2014/main" id="{5C14A652-13F3-173D-ED46-EEC34B495DE3}"/>
              </a:ext>
            </a:extLst>
          </p:cNvPr>
          <p:cNvSpPr txBox="1">
            <a:spLocks noChangeArrowheads="1"/>
          </p:cNvSpPr>
          <p:nvPr/>
        </p:nvSpPr>
        <p:spPr bwMode="auto">
          <a:xfrm>
            <a:off x="6385218" y="5990924"/>
            <a:ext cx="7809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sp>
        <p:nvSpPr>
          <p:cNvPr id="69" name="Text Box 11">
            <a:extLst>
              <a:ext uri="{FF2B5EF4-FFF2-40B4-BE49-F238E27FC236}">
                <a16:creationId xmlns:a16="http://schemas.microsoft.com/office/drawing/2014/main" id="{574E05A2-4E24-8121-2D10-34DA8532FB15}"/>
              </a:ext>
            </a:extLst>
          </p:cNvPr>
          <p:cNvSpPr txBox="1">
            <a:spLocks noChangeArrowheads="1"/>
          </p:cNvSpPr>
          <p:nvPr/>
        </p:nvSpPr>
        <p:spPr bwMode="auto">
          <a:xfrm>
            <a:off x="7063317" y="5990924"/>
            <a:ext cx="5677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r>
              <a:rPr kumimoji="0" lang="en-US" altLang="en-US" sz="20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i</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p>
        </p:txBody>
      </p:sp>
      <p:sp>
        <p:nvSpPr>
          <p:cNvPr id="73" name="Oval 15">
            <a:extLst>
              <a:ext uri="{FF2B5EF4-FFF2-40B4-BE49-F238E27FC236}">
                <a16:creationId xmlns:a16="http://schemas.microsoft.com/office/drawing/2014/main" id="{05CDFDAB-B94D-E9BA-0CFF-F12EAE2D3AF7}"/>
              </a:ext>
            </a:extLst>
          </p:cNvPr>
          <p:cNvSpPr>
            <a:spLocks noChangeArrowheads="1"/>
          </p:cNvSpPr>
          <p:nvPr/>
        </p:nvSpPr>
        <p:spPr bwMode="auto">
          <a:xfrm>
            <a:off x="6755630" y="6332378"/>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Oval 15">
            <a:extLst>
              <a:ext uri="{FF2B5EF4-FFF2-40B4-BE49-F238E27FC236}">
                <a16:creationId xmlns:a16="http://schemas.microsoft.com/office/drawing/2014/main" id="{4FE3ACA2-2930-2F17-D258-8CD511CCE6E0}"/>
              </a:ext>
            </a:extLst>
          </p:cNvPr>
          <p:cNvSpPr>
            <a:spLocks noChangeArrowheads="1"/>
          </p:cNvSpPr>
          <p:nvPr/>
        </p:nvSpPr>
        <p:spPr bwMode="auto">
          <a:xfrm>
            <a:off x="7239901" y="6332378"/>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774899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0-#ppt_w/2"/>
                                          </p:val>
                                        </p:tav>
                                        <p:tav tm="100000">
                                          <p:val>
                                            <p:strVal val="#ppt_x"/>
                                          </p:val>
                                        </p:tav>
                                      </p:tavLst>
                                    </p:anim>
                                    <p:anim calcmode="lin" valueType="num">
                                      <p:cBhvr additive="base">
                                        <p:cTn id="1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9" presetClass="emph" presetSubtype="0" fill="hold" grpId="0" nodeType="clickEffect">
                                  <p:stCondLst>
                                    <p:cond delay="0"/>
                                  </p:stCondLst>
                                  <p:childTnLst>
                                    <p:animClr clrSpc="rgb" dir="cw">
                                      <p:cBhvr override="childStyle">
                                        <p:cTn id="16" dur="500" fill="hold"/>
                                        <p:tgtEl>
                                          <p:spTgt spid="45"/>
                                        </p:tgtEl>
                                        <p:attrNameLst>
                                          <p:attrName>style.color</p:attrName>
                                        </p:attrNameLst>
                                      </p:cBhvr>
                                      <p:to>
                                        <a:srgbClr val="66FF66"/>
                                      </p:to>
                                    </p:animClr>
                                    <p:animClr clrSpc="rgb" dir="cw">
                                      <p:cBhvr>
                                        <p:cTn id="17" dur="500" fill="hold"/>
                                        <p:tgtEl>
                                          <p:spTgt spid="45"/>
                                        </p:tgtEl>
                                        <p:attrNameLst>
                                          <p:attrName>fillcolor</p:attrName>
                                        </p:attrNameLst>
                                      </p:cBhvr>
                                      <p:to>
                                        <a:srgbClr val="66FF66"/>
                                      </p:to>
                                    </p:animClr>
                                    <p:set>
                                      <p:cBhvr>
                                        <p:cTn id="18" dur="500" fill="hold"/>
                                        <p:tgtEl>
                                          <p:spTgt spid="45"/>
                                        </p:tgtEl>
                                        <p:attrNameLst>
                                          <p:attrName>fill.type</p:attrName>
                                        </p:attrNameLst>
                                      </p:cBhvr>
                                      <p:to>
                                        <p:strVal val="solid"/>
                                      </p:to>
                                    </p:set>
                                    <p:set>
                                      <p:cBhvr>
                                        <p:cTn id="19" dur="500" fill="hold"/>
                                        <p:tgtEl>
                                          <p:spTgt spid="45"/>
                                        </p:tgtEl>
                                        <p:attrNameLst>
                                          <p:attrName>fill.on</p:attrName>
                                        </p:attrNameLst>
                                      </p:cBhvr>
                                      <p:to>
                                        <p:strVal val="true"/>
                                      </p:to>
                                    </p:set>
                                  </p:childTnLst>
                                </p:cTn>
                              </p:par>
                              <p:par>
                                <p:cTn id="20" presetID="1" presetClass="exit" presetSubtype="0" fill="hold" grpId="1" nodeType="with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xit" presetSubtype="0" fill="hold" grpId="1" nodeType="withEffect">
                                  <p:stCondLst>
                                    <p:cond delay="0"/>
                                  </p:stCondLst>
                                  <p:childTnLst>
                                    <p:set>
                                      <p:cBhvr>
                                        <p:cTn id="23" dur="1" fill="hold">
                                          <p:stCondLst>
                                            <p:cond delay="0"/>
                                          </p:stCondLst>
                                        </p:cTn>
                                        <p:tgtEl>
                                          <p:spTgt spid="36"/>
                                        </p:tgtEl>
                                        <p:attrNameLst>
                                          <p:attrName>style.visibility</p:attrName>
                                        </p:attrNameLst>
                                      </p:cBhvr>
                                      <p:to>
                                        <p:strVal val="hidden"/>
                                      </p:to>
                                    </p:set>
                                  </p:childTnLst>
                                </p:cTn>
                              </p:par>
                              <p:par>
                                <p:cTn id="24" presetID="2" presetClass="entr" presetSubtype="8"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 calcmode="lin" valueType="num">
                                      <p:cBhvr additive="base">
                                        <p:cTn id="26" dur="500" fill="hold"/>
                                        <p:tgtEl>
                                          <p:spTgt spid="55"/>
                                        </p:tgtEl>
                                        <p:attrNameLst>
                                          <p:attrName>ppt_x</p:attrName>
                                        </p:attrNameLst>
                                      </p:cBhvr>
                                      <p:tavLst>
                                        <p:tav tm="0">
                                          <p:val>
                                            <p:strVal val="0-#ppt_w/2"/>
                                          </p:val>
                                        </p:tav>
                                        <p:tav tm="100000">
                                          <p:val>
                                            <p:strVal val="#ppt_x"/>
                                          </p:val>
                                        </p:tav>
                                      </p:tavLst>
                                    </p:anim>
                                    <p:anim calcmode="lin" valueType="num">
                                      <p:cBhvr additive="base">
                                        <p:cTn id="27" dur="500" fill="hold"/>
                                        <p:tgtEl>
                                          <p:spTgt spid="55"/>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 calcmode="lin" valueType="num">
                                      <p:cBhvr additive="base">
                                        <p:cTn id="30" dur="500" fill="hold"/>
                                        <p:tgtEl>
                                          <p:spTgt spid="61"/>
                                        </p:tgtEl>
                                        <p:attrNameLst>
                                          <p:attrName>ppt_x</p:attrName>
                                        </p:attrNameLst>
                                      </p:cBhvr>
                                      <p:tavLst>
                                        <p:tav tm="0">
                                          <p:val>
                                            <p:strVal val="0-#ppt_w/2"/>
                                          </p:val>
                                        </p:tav>
                                        <p:tav tm="100000">
                                          <p:val>
                                            <p:strVal val="#ppt_x"/>
                                          </p:val>
                                        </p:tav>
                                      </p:tavLst>
                                    </p:anim>
                                    <p:anim calcmode="lin" valueType="num">
                                      <p:cBhvr additive="base">
                                        <p:cTn id="31"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 presetClass="emph" presetSubtype="2" fill="hold" nodeType="clickEffect">
                                  <p:stCondLst>
                                    <p:cond delay="0"/>
                                  </p:stCondLst>
                                  <p:childTnLst>
                                    <p:animClr clrSpc="rgb" dir="cw">
                                      <p:cBhvr>
                                        <p:cTn id="35" dur="600" fill="hold"/>
                                        <p:tgtEl>
                                          <p:spTgt spid="13"/>
                                        </p:tgtEl>
                                        <p:attrNameLst>
                                          <p:attrName>fillcolor</p:attrName>
                                        </p:attrNameLst>
                                      </p:cBhvr>
                                      <p:to>
                                        <a:srgbClr val="66FF66"/>
                                      </p:to>
                                    </p:animClr>
                                    <p:set>
                                      <p:cBhvr>
                                        <p:cTn id="36" dur="600" fill="hold"/>
                                        <p:tgtEl>
                                          <p:spTgt spid="13"/>
                                        </p:tgtEl>
                                        <p:attrNameLst>
                                          <p:attrName>fill.type</p:attrName>
                                        </p:attrNameLst>
                                      </p:cBhvr>
                                      <p:to>
                                        <p:strVal val="solid"/>
                                      </p:to>
                                    </p:set>
                                    <p:set>
                                      <p:cBhvr>
                                        <p:cTn id="37" dur="600" fill="hold"/>
                                        <p:tgtEl>
                                          <p:spTgt spid="13"/>
                                        </p:tgtEl>
                                        <p:attrNameLst>
                                          <p:attrName>fill.on</p:attrName>
                                        </p:attrNameLst>
                                      </p:cBhvr>
                                      <p:to>
                                        <p:strVal val="true"/>
                                      </p:to>
                                    </p:set>
                                  </p:childTnLst>
                                </p:cTn>
                              </p:par>
                              <p:par>
                                <p:cTn id="38" presetID="1" presetClass="exit" presetSubtype="0" fill="hold" grpId="1" nodeType="withEffect">
                                  <p:stCondLst>
                                    <p:cond delay="0"/>
                                  </p:stCondLst>
                                  <p:childTnLst>
                                    <p:set>
                                      <p:cBhvr>
                                        <p:cTn id="39" dur="1" fill="hold">
                                          <p:stCondLst>
                                            <p:cond delay="0"/>
                                          </p:stCondLst>
                                        </p:cTn>
                                        <p:tgtEl>
                                          <p:spTgt spid="61"/>
                                        </p:tgtEl>
                                        <p:attrNameLst>
                                          <p:attrName>style.visibility</p:attrName>
                                        </p:attrNameLst>
                                      </p:cBhvr>
                                      <p:to>
                                        <p:strVal val="hidden"/>
                                      </p:to>
                                    </p:set>
                                  </p:childTnLst>
                                </p:cTn>
                              </p:par>
                              <p:par>
                                <p:cTn id="40" presetID="1" presetClass="exit" presetSubtype="0" fill="hold" grpId="1" nodeType="withEffect">
                                  <p:stCondLst>
                                    <p:cond delay="0"/>
                                  </p:stCondLst>
                                  <p:childTnLst>
                                    <p:set>
                                      <p:cBhvr>
                                        <p:cTn id="41" dur="1" fill="hold">
                                          <p:stCondLst>
                                            <p:cond delay="0"/>
                                          </p:stCondLst>
                                        </p:cTn>
                                        <p:tgtEl>
                                          <p:spTgt spid="55"/>
                                        </p:tgtEl>
                                        <p:attrNameLst>
                                          <p:attrName>style.visibility</p:attrName>
                                        </p:attrNameLst>
                                      </p:cBhvr>
                                      <p:to>
                                        <p:strVal val="hidden"/>
                                      </p:to>
                                    </p:set>
                                  </p:childTnLst>
                                </p:cTn>
                              </p:par>
                              <p:par>
                                <p:cTn id="42" presetID="2" presetClass="entr" presetSubtype="8" fill="hold" grpId="0" nodeType="withEffect">
                                  <p:stCondLst>
                                    <p:cond delay="0"/>
                                  </p:stCondLst>
                                  <p:childTnLst>
                                    <p:set>
                                      <p:cBhvr>
                                        <p:cTn id="43" dur="1" fill="hold">
                                          <p:stCondLst>
                                            <p:cond delay="0"/>
                                          </p:stCondLst>
                                        </p:cTn>
                                        <p:tgtEl>
                                          <p:spTgt spid="57"/>
                                        </p:tgtEl>
                                        <p:attrNameLst>
                                          <p:attrName>style.visibility</p:attrName>
                                        </p:attrNameLst>
                                      </p:cBhvr>
                                      <p:to>
                                        <p:strVal val="visible"/>
                                      </p:to>
                                    </p:set>
                                    <p:anim calcmode="lin" valueType="num">
                                      <p:cBhvr additive="base">
                                        <p:cTn id="44" dur="500" fill="hold"/>
                                        <p:tgtEl>
                                          <p:spTgt spid="57"/>
                                        </p:tgtEl>
                                        <p:attrNameLst>
                                          <p:attrName>ppt_x</p:attrName>
                                        </p:attrNameLst>
                                      </p:cBhvr>
                                      <p:tavLst>
                                        <p:tav tm="0">
                                          <p:val>
                                            <p:strVal val="0-#ppt_w/2"/>
                                          </p:val>
                                        </p:tav>
                                        <p:tav tm="100000">
                                          <p:val>
                                            <p:strVal val="#ppt_x"/>
                                          </p:val>
                                        </p:tav>
                                      </p:tavLst>
                                    </p:anim>
                                    <p:anim calcmode="lin" valueType="num">
                                      <p:cBhvr additive="base">
                                        <p:cTn id="45" dur="500" fill="hold"/>
                                        <p:tgtEl>
                                          <p:spTgt spid="57"/>
                                        </p:tgtEl>
                                        <p:attrNameLst>
                                          <p:attrName>ppt_y</p:attrName>
                                        </p:attrNameLst>
                                      </p:cBhvr>
                                      <p:tavLst>
                                        <p:tav tm="0">
                                          <p:val>
                                            <p:strVal val="#ppt_y"/>
                                          </p:val>
                                        </p:tav>
                                        <p:tav tm="100000">
                                          <p:val>
                                            <p:strVal val="#ppt_y"/>
                                          </p:val>
                                        </p:tav>
                                      </p:tavLst>
                                    </p:anim>
                                  </p:childTnLst>
                                </p:cTn>
                              </p:par>
                              <p:par>
                                <p:cTn id="46" presetID="2" presetClass="entr" presetSubtype="8" fill="hold" grpId="0" nodeType="withEffect">
                                  <p:stCondLst>
                                    <p:cond delay="0"/>
                                  </p:stCondLst>
                                  <p:childTnLst>
                                    <p:set>
                                      <p:cBhvr>
                                        <p:cTn id="47" dur="1" fill="hold">
                                          <p:stCondLst>
                                            <p:cond delay="0"/>
                                          </p:stCondLst>
                                        </p:cTn>
                                        <p:tgtEl>
                                          <p:spTgt spid="62"/>
                                        </p:tgtEl>
                                        <p:attrNameLst>
                                          <p:attrName>style.visibility</p:attrName>
                                        </p:attrNameLst>
                                      </p:cBhvr>
                                      <p:to>
                                        <p:strVal val="visible"/>
                                      </p:to>
                                    </p:set>
                                    <p:anim calcmode="lin" valueType="num">
                                      <p:cBhvr additive="base">
                                        <p:cTn id="48" dur="500" fill="hold"/>
                                        <p:tgtEl>
                                          <p:spTgt spid="62"/>
                                        </p:tgtEl>
                                        <p:attrNameLst>
                                          <p:attrName>ppt_x</p:attrName>
                                        </p:attrNameLst>
                                      </p:cBhvr>
                                      <p:tavLst>
                                        <p:tav tm="0">
                                          <p:val>
                                            <p:strVal val="0-#ppt_w/2"/>
                                          </p:val>
                                        </p:tav>
                                        <p:tav tm="100000">
                                          <p:val>
                                            <p:strVal val="#ppt_x"/>
                                          </p:val>
                                        </p:tav>
                                      </p:tavLst>
                                    </p:anim>
                                    <p:anim calcmode="lin" valueType="num">
                                      <p:cBhvr additive="base">
                                        <p:cTn id="49"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 presetClass="emph" presetSubtype="2" fill="hold" nodeType="clickEffect">
                                  <p:stCondLst>
                                    <p:cond delay="0"/>
                                  </p:stCondLst>
                                  <p:childTnLst>
                                    <p:animClr clrSpc="rgb" dir="cw">
                                      <p:cBhvr>
                                        <p:cTn id="53" dur="500" fill="hold"/>
                                        <p:tgtEl>
                                          <p:spTgt spid="14"/>
                                        </p:tgtEl>
                                        <p:attrNameLst>
                                          <p:attrName>fillcolor</p:attrName>
                                        </p:attrNameLst>
                                      </p:cBhvr>
                                      <p:to>
                                        <a:srgbClr val="66FF66"/>
                                      </p:to>
                                    </p:animClr>
                                    <p:set>
                                      <p:cBhvr>
                                        <p:cTn id="54" dur="500" fill="hold"/>
                                        <p:tgtEl>
                                          <p:spTgt spid="14"/>
                                        </p:tgtEl>
                                        <p:attrNameLst>
                                          <p:attrName>fill.type</p:attrName>
                                        </p:attrNameLst>
                                      </p:cBhvr>
                                      <p:to>
                                        <p:strVal val="solid"/>
                                      </p:to>
                                    </p:set>
                                    <p:set>
                                      <p:cBhvr>
                                        <p:cTn id="55" dur="500" fill="hold"/>
                                        <p:tgtEl>
                                          <p:spTgt spid="14"/>
                                        </p:tgtEl>
                                        <p:attrNameLst>
                                          <p:attrName>fill.on</p:attrName>
                                        </p:attrNameLst>
                                      </p:cBhvr>
                                      <p:to>
                                        <p:strVal val="true"/>
                                      </p:to>
                                    </p:set>
                                  </p:childTnLst>
                                </p:cTn>
                              </p:par>
                              <p:par>
                                <p:cTn id="56" presetID="1" presetClass="exit" presetSubtype="0" fill="hold" grpId="1" nodeType="withEffect">
                                  <p:stCondLst>
                                    <p:cond delay="0"/>
                                  </p:stCondLst>
                                  <p:childTnLst>
                                    <p:set>
                                      <p:cBhvr>
                                        <p:cTn id="57" dur="1" fill="hold">
                                          <p:stCondLst>
                                            <p:cond delay="0"/>
                                          </p:stCondLst>
                                        </p:cTn>
                                        <p:tgtEl>
                                          <p:spTgt spid="57"/>
                                        </p:tgtEl>
                                        <p:attrNameLst>
                                          <p:attrName>style.visibility</p:attrName>
                                        </p:attrNameLst>
                                      </p:cBhvr>
                                      <p:to>
                                        <p:strVal val="hidden"/>
                                      </p:to>
                                    </p:set>
                                  </p:childTnLst>
                                </p:cTn>
                              </p:par>
                              <p:par>
                                <p:cTn id="58" presetID="1" presetClass="exit" presetSubtype="0" fill="hold" grpId="1" nodeType="withEffect">
                                  <p:stCondLst>
                                    <p:cond delay="0"/>
                                  </p:stCondLst>
                                  <p:childTnLst>
                                    <p:set>
                                      <p:cBhvr>
                                        <p:cTn id="59" dur="1" fill="hold">
                                          <p:stCondLst>
                                            <p:cond delay="0"/>
                                          </p:stCondLst>
                                        </p:cTn>
                                        <p:tgtEl>
                                          <p:spTgt spid="62"/>
                                        </p:tgtEl>
                                        <p:attrNameLst>
                                          <p:attrName>style.visibility</p:attrName>
                                        </p:attrNameLst>
                                      </p:cBhvr>
                                      <p:to>
                                        <p:strVal val="hidden"/>
                                      </p:to>
                                    </p:set>
                                  </p:childTnLst>
                                </p:cTn>
                              </p:par>
                              <p:par>
                                <p:cTn id="60" presetID="2" presetClass="entr" presetSubtype="8" fill="hold" grpId="0" nodeType="with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additive="base">
                                        <p:cTn id="62" dur="500" fill="hold"/>
                                        <p:tgtEl>
                                          <p:spTgt spid="59"/>
                                        </p:tgtEl>
                                        <p:attrNameLst>
                                          <p:attrName>ppt_x</p:attrName>
                                        </p:attrNameLst>
                                      </p:cBhvr>
                                      <p:tavLst>
                                        <p:tav tm="0">
                                          <p:val>
                                            <p:strVal val="0-#ppt_w/2"/>
                                          </p:val>
                                        </p:tav>
                                        <p:tav tm="100000">
                                          <p:val>
                                            <p:strVal val="#ppt_x"/>
                                          </p:val>
                                        </p:tav>
                                      </p:tavLst>
                                    </p:anim>
                                    <p:anim calcmode="lin" valueType="num">
                                      <p:cBhvr additive="base">
                                        <p:cTn id="63" dur="500" fill="hold"/>
                                        <p:tgtEl>
                                          <p:spTgt spid="59"/>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 calcmode="lin" valueType="num">
                                      <p:cBhvr additive="base">
                                        <p:cTn id="66" dur="500" fill="hold"/>
                                        <p:tgtEl>
                                          <p:spTgt spid="63"/>
                                        </p:tgtEl>
                                        <p:attrNameLst>
                                          <p:attrName>ppt_x</p:attrName>
                                        </p:attrNameLst>
                                      </p:cBhvr>
                                      <p:tavLst>
                                        <p:tav tm="0">
                                          <p:val>
                                            <p:strVal val="0-#ppt_w/2"/>
                                          </p:val>
                                        </p:tav>
                                        <p:tav tm="100000">
                                          <p:val>
                                            <p:strVal val="#ppt_x"/>
                                          </p:val>
                                        </p:tav>
                                      </p:tavLst>
                                    </p:anim>
                                    <p:anim calcmode="lin" valueType="num">
                                      <p:cBhvr additive="base">
                                        <p:cTn id="67"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 presetClass="emph" presetSubtype="2" fill="hold" nodeType="clickEffect">
                                  <p:stCondLst>
                                    <p:cond delay="0"/>
                                  </p:stCondLst>
                                  <p:childTnLst>
                                    <p:animClr clrSpc="rgb" dir="cw">
                                      <p:cBhvr>
                                        <p:cTn id="71" dur="500" fill="hold"/>
                                        <p:tgtEl>
                                          <p:spTgt spid="15"/>
                                        </p:tgtEl>
                                        <p:attrNameLst>
                                          <p:attrName>fillcolor</p:attrName>
                                        </p:attrNameLst>
                                      </p:cBhvr>
                                      <p:to>
                                        <a:srgbClr val="66FF66"/>
                                      </p:to>
                                    </p:animClr>
                                    <p:set>
                                      <p:cBhvr>
                                        <p:cTn id="72" dur="500" fill="hold"/>
                                        <p:tgtEl>
                                          <p:spTgt spid="15"/>
                                        </p:tgtEl>
                                        <p:attrNameLst>
                                          <p:attrName>fill.type</p:attrName>
                                        </p:attrNameLst>
                                      </p:cBhvr>
                                      <p:to>
                                        <p:strVal val="solid"/>
                                      </p:to>
                                    </p:set>
                                    <p:set>
                                      <p:cBhvr>
                                        <p:cTn id="73" dur="500" fill="hold"/>
                                        <p:tgtEl>
                                          <p:spTgt spid="15"/>
                                        </p:tgtEl>
                                        <p:attrNameLst>
                                          <p:attrName>fill.on</p:attrName>
                                        </p:attrNameLst>
                                      </p:cBhvr>
                                      <p:to>
                                        <p:strVal val="true"/>
                                      </p:to>
                                    </p:set>
                                  </p:childTnLst>
                                </p:cTn>
                              </p:par>
                              <p:par>
                                <p:cTn id="74" presetID="1" presetClass="exit" presetSubtype="0" fill="hold" grpId="1" nodeType="withEffect">
                                  <p:stCondLst>
                                    <p:cond delay="0"/>
                                  </p:stCondLst>
                                  <p:childTnLst>
                                    <p:set>
                                      <p:cBhvr>
                                        <p:cTn id="75" dur="1" fill="hold">
                                          <p:stCondLst>
                                            <p:cond delay="0"/>
                                          </p:stCondLst>
                                        </p:cTn>
                                        <p:tgtEl>
                                          <p:spTgt spid="59"/>
                                        </p:tgtEl>
                                        <p:attrNameLst>
                                          <p:attrName>style.visibility</p:attrName>
                                        </p:attrNameLst>
                                      </p:cBhvr>
                                      <p:to>
                                        <p:strVal val="hidden"/>
                                      </p:to>
                                    </p:set>
                                  </p:childTnLst>
                                </p:cTn>
                              </p:par>
                              <p:par>
                                <p:cTn id="76" presetID="1" presetClass="exit" presetSubtype="0" fill="hold" grpId="1" nodeType="withEffect">
                                  <p:stCondLst>
                                    <p:cond delay="0"/>
                                  </p:stCondLst>
                                  <p:childTnLst>
                                    <p:set>
                                      <p:cBhvr>
                                        <p:cTn id="77" dur="1" fill="hold">
                                          <p:stCondLst>
                                            <p:cond delay="0"/>
                                          </p:stCondLst>
                                        </p:cTn>
                                        <p:tgtEl>
                                          <p:spTgt spid="63"/>
                                        </p:tgtEl>
                                        <p:attrNameLst>
                                          <p:attrName>style.visibility</p:attrName>
                                        </p:attrNameLst>
                                      </p:cBhvr>
                                      <p:to>
                                        <p:strVal val="hidden"/>
                                      </p:to>
                                    </p:set>
                                  </p:childTnLst>
                                </p:cTn>
                              </p:par>
                              <p:par>
                                <p:cTn id="78" presetID="2" presetClass="entr" presetSubtype="8" fill="hold" grpId="0" nodeType="withEffect">
                                  <p:stCondLst>
                                    <p:cond delay="0"/>
                                  </p:stCondLst>
                                  <p:childTnLst>
                                    <p:set>
                                      <p:cBhvr>
                                        <p:cTn id="79" dur="1" fill="hold">
                                          <p:stCondLst>
                                            <p:cond delay="0"/>
                                          </p:stCondLst>
                                        </p:cTn>
                                        <p:tgtEl>
                                          <p:spTgt spid="60"/>
                                        </p:tgtEl>
                                        <p:attrNameLst>
                                          <p:attrName>style.visibility</p:attrName>
                                        </p:attrNameLst>
                                      </p:cBhvr>
                                      <p:to>
                                        <p:strVal val="visible"/>
                                      </p:to>
                                    </p:set>
                                    <p:anim calcmode="lin" valueType="num">
                                      <p:cBhvr additive="base">
                                        <p:cTn id="80" dur="500" fill="hold"/>
                                        <p:tgtEl>
                                          <p:spTgt spid="60"/>
                                        </p:tgtEl>
                                        <p:attrNameLst>
                                          <p:attrName>ppt_x</p:attrName>
                                        </p:attrNameLst>
                                      </p:cBhvr>
                                      <p:tavLst>
                                        <p:tav tm="0">
                                          <p:val>
                                            <p:strVal val="0-#ppt_w/2"/>
                                          </p:val>
                                        </p:tav>
                                        <p:tav tm="100000">
                                          <p:val>
                                            <p:strVal val="#ppt_x"/>
                                          </p:val>
                                        </p:tav>
                                      </p:tavLst>
                                    </p:anim>
                                    <p:anim calcmode="lin" valueType="num">
                                      <p:cBhvr additive="base">
                                        <p:cTn id="81" dur="500" fill="hold"/>
                                        <p:tgtEl>
                                          <p:spTgt spid="60"/>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0"/>
                                  </p:stCondLst>
                                  <p:childTnLst>
                                    <p:set>
                                      <p:cBhvr>
                                        <p:cTn id="83" dur="1" fill="hold">
                                          <p:stCondLst>
                                            <p:cond delay="0"/>
                                          </p:stCondLst>
                                        </p:cTn>
                                        <p:tgtEl>
                                          <p:spTgt spid="64"/>
                                        </p:tgtEl>
                                        <p:attrNameLst>
                                          <p:attrName>style.visibility</p:attrName>
                                        </p:attrNameLst>
                                      </p:cBhvr>
                                      <p:to>
                                        <p:strVal val="visible"/>
                                      </p:to>
                                    </p:set>
                                    <p:anim calcmode="lin" valueType="num">
                                      <p:cBhvr additive="base">
                                        <p:cTn id="84" dur="500" fill="hold"/>
                                        <p:tgtEl>
                                          <p:spTgt spid="64"/>
                                        </p:tgtEl>
                                        <p:attrNameLst>
                                          <p:attrName>ppt_x</p:attrName>
                                        </p:attrNameLst>
                                      </p:cBhvr>
                                      <p:tavLst>
                                        <p:tav tm="0">
                                          <p:val>
                                            <p:strVal val="0-#ppt_w/2"/>
                                          </p:val>
                                        </p:tav>
                                        <p:tav tm="100000">
                                          <p:val>
                                            <p:strVal val="#ppt_x"/>
                                          </p:val>
                                        </p:tav>
                                      </p:tavLst>
                                    </p:anim>
                                    <p:anim calcmode="lin" valueType="num">
                                      <p:cBhvr additive="base">
                                        <p:cTn id="85"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1" presetClass="emph" presetSubtype="2" fill="hold" nodeType="clickEffect">
                                  <p:stCondLst>
                                    <p:cond delay="0"/>
                                  </p:stCondLst>
                                  <p:childTnLst>
                                    <p:animClr clrSpc="rgb" dir="cw">
                                      <p:cBhvr>
                                        <p:cTn id="89" dur="600" fill="hold"/>
                                        <p:tgtEl>
                                          <p:spTgt spid="16"/>
                                        </p:tgtEl>
                                        <p:attrNameLst>
                                          <p:attrName>fillcolor</p:attrName>
                                        </p:attrNameLst>
                                      </p:cBhvr>
                                      <p:to>
                                        <a:srgbClr val="66FF66"/>
                                      </p:to>
                                    </p:animClr>
                                    <p:set>
                                      <p:cBhvr>
                                        <p:cTn id="90" dur="600" fill="hold"/>
                                        <p:tgtEl>
                                          <p:spTgt spid="16"/>
                                        </p:tgtEl>
                                        <p:attrNameLst>
                                          <p:attrName>fill.type</p:attrName>
                                        </p:attrNameLst>
                                      </p:cBhvr>
                                      <p:to>
                                        <p:strVal val="solid"/>
                                      </p:to>
                                    </p:set>
                                    <p:set>
                                      <p:cBhvr>
                                        <p:cTn id="91" dur="600" fill="hold"/>
                                        <p:tgtEl>
                                          <p:spTgt spid="16"/>
                                        </p:tgtEl>
                                        <p:attrNameLst>
                                          <p:attrName>fill.on</p:attrName>
                                        </p:attrNameLst>
                                      </p:cBhvr>
                                      <p:to>
                                        <p:strVal val="true"/>
                                      </p:to>
                                    </p:set>
                                  </p:childTnLst>
                                </p:cTn>
                              </p:par>
                              <p:par>
                                <p:cTn id="92" presetID="1" presetClass="exit" presetSubtype="0" fill="hold" grpId="1" nodeType="withEffect">
                                  <p:stCondLst>
                                    <p:cond delay="0"/>
                                  </p:stCondLst>
                                  <p:childTnLst>
                                    <p:set>
                                      <p:cBhvr>
                                        <p:cTn id="93" dur="1" fill="hold">
                                          <p:stCondLst>
                                            <p:cond delay="0"/>
                                          </p:stCondLst>
                                        </p:cTn>
                                        <p:tgtEl>
                                          <p:spTgt spid="60"/>
                                        </p:tgtEl>
                                        <p:attrNameLst>
                                          <p:attrName>style.visibility</p:attrName>
                                        </p:attrNameLst>
                                      </p:cBhvr>
                                      <p:to>
                                        <p:strVal val="hidden"/>
                                      </p:to>
                                    </p:set>
                                  </p:childTnLst>
                                </p:cTn>
                              </p:par>
                              <p:par>
                                <p:cTn id="94" presetID="1" presetClass="exit" presetSubtype="0" fill="hold" grpId="1" nodeType="withEffect">
                                  <p:stCondLst>
                                    <p:cond delay="0"/>
                                  </p:stCondLst>
                                  <p:childTnLst>
                                    <p:set>
                                      <p:cBhvr>
                                        <p:cTn id="95" dur="1" fill="hold">
                                          <p:stCondLst>
                                            <p:cond delay="0"/>
                                          </p:stCondLst>
                                        </p:cTn>
                                        <p:tgtEl>
                                          <p:spTgt spid="64"/>
                                        </p:tgtEl>
                                        <p:attrNameLst>
                                          <p:attrName>style.visibility</p:attrName>
                                        </p:attrNameLst>
                                      </p:cBhvr>
                                      <p:to>
                                        <p:strVal val="hidden"/>
                                      </p:to>
                                    </p:set>
                                  </p:childTnLst>
                                </p:cTn>
                              </p:par>
                              <p:par>
                                <p:cTn id="96" presetID="19" presetClass="emph" presetSubtype="0" fill="hold" grpId="0" nodeType="withEffect">
                                  <p:stCondLst>
                                    <p:cond delay="0"/>
                                  </p:stCondLst>
                                  <p:childTnLst>
                                    <p:animClr clrSpc="rgb" dir="cw">
                                      <p:cBhvr override="childStyle">
                                        <p:cTn id="97" dur="500" fill="hold"/>
                                        <p:tgtEl>
                                          <p:spTgt spid="73"/>
                                        </p:tgtEl>
                                        <p:attrNameLst>
                                          <p:attrName>style.color</p:attrName>
                                        </p:attrNameLst>
                                      </p:cBhvr>
                                      <p:to>
                                        <a:srgbClr val="66FF66"/>
                                      </p:to>
                                    </p:animClr>
                                    <p:animClr clrSpc="rgb" dir="cw">
                                      <p:cBhvr>
                                        <p:cTn id="98" dur="500" fill="hold"/>
                                        <p:tgtEl>
                                          <p:spTgt spid="73"/>
                                        </p:tgtEl>
                                        <p:attrNameLst>
                                          <p:attrName>fillcolor</p:attrName>
                                        </p:attrNameLst>
                                      </p:cBhvr>
                                      <p:to>
                                        <a:srgbClr val="66FF66"/>
                                      </p:to>
                                    </p:animClr>
                                    <p:set>
                                      <p:cBhvr>
                                        <p:cTn id="99" dur="500" fill="hold"/>
                                        <p:tgtEl>
                                          <p:spTgt spid="73"/>
                                        </p:tgtEl>
                                        <p:attrNameLst>
                                          <p:attrName>fill.type</p:attrName>
                                        </p:attrNameLst>
                                      </p:cBhvr>
                                      <p:to>
                                        <p:strVal val="solid"/>
                                      </p:to>
                                    </p:set>
                                    <p:set>
                                      <p:cBhvr>
                                        <p:cTn id="100" dur="500" fill="hold"/>
                                        <p:tgtEl>
                                          <p:spTgt spid="73"/>
                                        </p:tgtEl>
                                        <p:attrNameLst>
                                          <p:attrName>fill.on</p:attrName>
                                        </p:attrNameLst>
                                      </p:cBhvr>
                                      <p:to>
                                        <p:strVal val="true"/>
                                      </p:to>
                                    </p:set>
                                  </p:childTnLst>
                                </p:cTn>
                              </p:par>
                              <p:par>
                                <p:cTn id="101" presetID="1" presetClass="emph" presetSubtype="2" fill="hold" nodeType="withEffect">
                                  <p:stCondLst>
                                    <p:cond delay="0"/>
                                  </p:stCondLst>
                                  <p:childTnLst>
                                    <p:animClr clrSpc="rgb" dir="cw">
                                      <p:cBhvr>
                                        <p:cTn id="102" dur="1000" fill="hold"/>
                                        <p:tgtEl>
                                          <p:spTgt spid="73"/>
                                        </p:tgtEl>
                                        <p:attrNameLst>
                                          <p:attrName>fillcolor</p:attrName>
                                        </p:attrNameLst>
                                      </p:cBhvr>
                                      <p:to>
                                        <a:srgbClr val="66FF66"/>
                                      </p:to>
                                    </p:animClr>
                                    <p:set>
                                      <p:cBhvr>
                                        <p:cTn id="103" dur="1000" fill="hold"/>
                                        <p:tgtEl>
                                          <p:spTgt spid="73"/>
                                        </p:tgtEl>
                                        <p:attrNameLst>
                                          <p:attrName>fill.type</p:attrName>
                                        </p:attrNameLst>
                                      </p:cBhvr>
                                      <p:to>
                                        <p:strVal val="solid"/>
                                      </p:to>
                                    </p:set>
                                    <p:set>
                                      <p:cBhvr>
                                        <p:cTn id="104" dur="1000" fill="hold"/>
                                        <p:tgtEl>
                                          <p:spTgt spid="73"/>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1000" fill="hold"/>
                                        <p:tgtEl>
                                          <p:spTgt spid="74"/>
                                        </p:tgtEl>
                                        <p:attrNameLst>
                                          <p:attrName>fillcolor</p:attrName>
                                        </p:attrNameLst>
                                      </p:cBhvr>
                                      <p:to>
                                        <a:srgbClr val="66FF66"/>
                                      </p:to>
                                    </p:animClr>
                                    <p:set>
                                      <p:cBhvr>
                                        <p:cTn id="107" dur="1000" fill="hold"/>
                                        <p:tgtEl>
                                          <p:spTgt spid="74"/>
                                        </p:tgtEl>
                                        <p:attrNameLst>
                                          <p:attrName>fill.type</p:attrName>
                                        </p:attrNameLst>
                                      </p:cBhvr>
                                      <p:to>
                                        <p:strVal val="solid"/>
                                      </p:to>
                                    </p:set>
                                    <p:set>
                                      <p:cBhvr>
                                        <p:cTn id="108" dur="1000" fill="hold"/>
                                        <p:tgtEl>
                                          <p:spTgt spid="7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4" grpId="1" animBg="1"/>
      <p:bldP spid="36" grpId="0" animBg="1"/>
      <p:bldP spid="36" grpId="1" animBg="1"/>
      <p:bldP spid="45" grpId="0" animBg="1"/>
      <p:bldP spid="55" grpId="0" animBg="1"/>
      <p:bldP spid="55" grpId="1" animBg="1"/>
      <p:bldP spid="57" grpId="0" animBg="1"/>
      <p:bldP spid="57" grpId="1" animBg="1"/>
      <p:bldP spid="59" grpId="0" animBg="1"/>
      <p:bldP spid="59" grpId="1"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P spid="7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Counting </a:t>
            </a: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Thanks!</a:t>
            </a:r>
            <a:br>
              <a:rPr lang="en-US" altLang="en-US" sz="2400" dirty="0"/>
            </a:br>
            <a:r>
              <a:rPr lang="en-US" altLang="en-US" sz="2400" dirty="0"/>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C000"/>
                </a:solidFill>
              </a:rPr>
              <a:t>0</a:t>
            </a:r>
            <a:r>
              <a:rPr lang="en-CA" altLang="en-US" sz="2400" dirty="0"/>
              <a:t>,</a:t>
            </a:r>
            <a:r>
              <a:rPr lang="en-CA" altLang="en-US" sz="2400" dirty="0">
                <a:solidFill>
                  <a:srgbClr val="FFC000"/>
                </a:solidFill>
              </a:rPr>
              <a:t>1</a:t>
            </a:r>
            <a:r>
              <a:rPr lang="en-CA" altLang="en-US" sz="2400" dirty="0"/>
              <a:t>,</a:t>
            </a:r>
            <a:r>
              <a:rPr lang="en-CA" altLang="en-US" sz="2400" dirty="0">
                <a:solidFill>
                  <a:srgbClr val="FFC000"/>
                </a:solidFill>
              </a:rPr>
              <a:t>2</a:t>
            </a:r>
            <a:r>
              <a:rPr lang="en-CA" altLang="en-US" sz="2400" dirty="0"/>
              <a:t>,</a:t>
            </a:r>
            <a:r>
              <a:rPr lang="en-CA" altLang="en-US" sz="2400" dirty="0">
                <a:solidFill>
                  <a:srgbClr val="FFC000"/>
                </a:solidFill>
              </a:rPr>
              <a:t>3</a:t>
            </a:r>
            <a:r>
              <a:rPr lang="en-CA" altLang="en-US" sz="2400" dirty="0"/>
              <a:t>,</a:t>
            </a:r>
            <a:r>
              <a:rPr lang="en-CA" altLang="en-US" sz="2400" dirty="0">
                <a:solidFill>
                  <a:srgbClr val="FFC000"/>
                </a:solidFill>
              </a:rPr>
              <a:t>4</a:t>
            </a:r>
            <a:r>
              <a:rPr lang="en-CA" altLang="en-US" sz="2400" dirty="0"/>
              <a:t>,</a:t>
            </a:r>
            <a:r>
              <a:rPr lang="en-CA" altLang="en-US" sz="2400" dirty="0">
                <a:solidFill>
                  <a:srgbClr val="FFC000"/>
                </a:solidFill>
              </a:rPr>
              <a:t>5</a:t>
            </a:r>
            <a:r>
              <a:rPr lang="en-CA" altLang="en-US" sz="2400" dirty="0"/>
              <a:t>,……</a:t>
            </a:r>
          </a:p>
          <a:p>
            <a:pPr algn="ctr" eaLnBrk="1" hangingPunct="1">
              <a:spcBef>
                <a:spcPct val="0"/>
              </a:spcBef>
              <a:buNone/>
            </a:pPr>
            <a:endParaRPr lang="en-US" altLang="en-US" sz="2400" dirty="0"/>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t>i</a:t>
            </a:r>
            <a:r>
              <a:rPr lang="en-CA" altLang="en-US" sz="2400" dirty="0"/>
              <a:t>=0</a:t>
            </a:r>
          </a:p>
          <a:p>
            <a:pPr eaLnBrk="1" hangingPunct="1">
              <a:spcBef>
                <a:spcPct val="0"/>
              </a:spcBef>
              <a:buNone/>
            </a:pPr>
            <a:r>
              <a:rPr lang="en-US" altLang="en-US" sz="2400" dirty="0"/>
              <a:t>loop</a:t>
            </a:r>
          </a:p>
          <a:p>
            <a:pPr eaLnBrk="1" hangingPunct="1">
              <a:spcBef>
                <a:spcPct val="0"/>
              </a:spcBef>
              <a:buNone/>
            </a:pPr>
            <a:r>
              <a:rPr lang="en-US" altLang="en-US" sz="2400" dirty="0"/>
              <a:t>    print </a:t>
            </a:r>
            <a:r>
              <a:rPr lang="en-US" altLang="en-US" sz="2400" dirty="0" err="1"/>
              <a:t>i</a:t>
            </a:r>
            <a:endParaRPr lang="en-US" altLang="en-US" sz="2400" dirty="0"/>
          </a:p>
          <a:p>
            <a:pPr eaLnBrk="1" hangingPunct="1">
              <a:spcBef>
                <a:spcPct val="0"/>
              </a:spcBef>
              <a:buNone/>
            </a:pPr>
            <a:r>
              <a:rPr lang="en-US" altLang="en-US" sz="2400" dirty="0"/>
              <a:t>    </a:t>
            </a:r>
            <a:r>
              <a:rPr lang="en-US" altLang="en-US" sz="2400" dirty="0" err="1"/>
              <a:t>i</a:t>
            </a:r>
            <a:r>
              <a:rPr lang="en-US" altLang="en-US" sz="2400" dirty="0"/>
              <a:t>=i+1</a:t>
            </a:r>
          </a:p>
          <a:p>
            <a:pPr eaLnBrk="1" hangingPunct="1">
              <a:spcBef>
                <a:spcPct val="0"/>
              </a:spcBef>
              <a:buNone/>
            </a:pPr>
            <a:r>
              <a:rPr lang="en-US" altLang="en-US" sz="2400" dirty="0"/>
              <a:t>end loop</a:t>
            </a:r>
          </a:p>
        </p:txBody>
      </p:sp>
      <p:grpSp>
        <p:nvGrpSpPr>
          <p:cNvPr id="9" name="Group 8">
            <a:extLst>
              <a:ext uri="{FF2B5EF4-FFF2-40B4-BE49-F238E27FC236}">
                <a16:creationId xmlns:a16="http://schemas.microsoft.com/office/drawing/2014/main" id="{3B289ED5-66CA-4EDC-9254-585D8BA9B406}"/>
              </a:ext>
            </a:extLst>
          </p:cNvPr>
          <p:cNvGrpSpPr/>
          <p:nvPr/>
        </p:nvGrpSpPr>
        <p:grpSpPr>
          <a:xfrm>
            <a:off x="5337098" y="2298386"/>
            <a:ext cx="609307" cy="492399"/>
            <a:chOff x="4581521" y="3914036"/>
            <a:chExt cx="609307" cy="492399"/>
          </a:xfrm>
        </p:grpSpPr>
        <p:sp>
          <p:nvSpPr>
            <p:cNvPr id="10" name="Line 17">
              <a:extLst>
                <a:ext uri="{FF2B5EF4-FFF2-40B4-BE49-F238E27FC236}">
                  <a16:creationId xmlns:a16="http://schemas.microsoft.com/office/drawing/2014/main" id="{0E3280D6-81E3-4E97-A09A-3D194E22426C}"/>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 name="Text Box 11">
              <a:extLst>
                <a:ext uri="{FF2B5EF4-FFF2-40B4-BE49-F238E27FC236}">
                  <a16:creationId xmlns:a16="http://schemas.microsoft.com/office/drawing/2014/main" id="{47BD7C61-4FFC-495D-BD49-25ED9E11940F}"/>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12" name="Oval 15">
              <a:extLst>
                <a:ext uri="{FF2B5EF4-FFF2-40B4-BE49-F238E27FC236}">
                  <a16:creationId xmlns:a16="http://schemas.microsoft.com/office/drawing/2014/main" id="{6B43FE88-2A79-45C2-99D3-363E15013D2F}"/>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3" name="Rectangle 12">
            <a:extLst>
              <a:ext uri="{FF2B5EF4-FFF2-40B4-BE49-F238E27FC236}">
                <a16:creationId xmlns:a16="http://schemas.microsoft.com/office/drawing/2014/main" id="{2A726E06-66C0-4796-A694-7AB07EAEB673}"/>
              </a:ext>
            </a:extLst>
          </p:cNvPr>
          <p:cNvSpPr/>
          <p:nvPr/>
        </p:nvSpPr>
        <p:spPr>
          <a:xfrm>
            <a:off x="6161861" y="2344079"/>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grpSp>
        <p:nvGrpSpPr>
          <p:cNvPr id="14" name="Group 13">
            <a:extLst>
              <a:ext uri="{FF2B5EF4-FFF2-40B4-BE49-F238E27FC236}">
                <a16:creationId xmlns:a16="http://schemas.microsoft.com/office/drawing/2014/main" id="{EA98C57E-D5EC-4D86-8D02-61F7500C4E9C}"/>
              </a:ext>
            </a:extLst>
          </p:cNvPr>
          <p:cNvGrpSpPr/>
          <p:nvPr/>
        </p:nvGrpSpPr>
        <p:grpSpPr>
          <a:xfrm>
            <a:off x="4335761" y="2298386"/>
            <a:ext cx="632323" cy="492399"/>
            <a:chOff x="3580184" y="3914036"/>
            <a:chExt cx="632323" cy="492399"/>
          </a:xfrm>
        </p:grpSpPr>
        <p:sp>
          <p:nvSpPr>
            <p:cNvPr id="15" name="Line 17">
              <a:extLst>
                <a:ext uri="{FF2B5EF4-FFF2-40B4-BE49-F238E27FC236}">
                  <a16:creationId xmlns:a16="http://schemas.microsoft.com/office/drawing/2014/main" id="{4E62599D-1EA6-4669-8856-45171F0C1D55}"/>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Text Box 11">
              <a:extLst>
                <a:ext uri="{FF2B5EF4-FFF2-40B4-BE49-F238E27FC236}">
                  <a16:creationId xmlns:a16="http://schemas.microsoft.com/office/drawing/2014/main" id="{36C9CDB5-8E6A-4CA0-B5AF-1CCF1562F776}"/>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17" name="Oval 15">
              <a:extLst>
                <a:ext uri="{FF2B5EF4-FFF2-40B4-BE49-F238E27FC236}">
                  <a16:creationId xmlns:a16="http://schemas.microsoft.com/office/drawing/2014/main" id="{61A02B3D-0741-469D-B528-2905D97F900B}"/>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17">
            <a:extLst>
              <a:ext uri="{FF2B5EF4-FFF2-40B4-BE49-F238E27FC236}">
                <a16:creationId xmlns:a16="http://schemas.microsoft.com/office/drawing/2014/main" id="{D223E4BA-BBB1-4881-8ED2-A68FFE6AFB85}"/>
              </a:ext>
            </a:extLst>
          </p:cNvPr>
          <p:cNvGrpSpPr/>
          <p:nvPr/>
        </p:nvGrpSpPr>
        <p:grpSpPr>
          <a:xfrm>
            <a:off x="4871879" y="2298386"/>
            <a:ext cx="609178" cy="492399"/>
            <a:chOff x="4116302" y="3914036"/>
            <a:chExt cx="609178" cy="492399"/>
          </a:xfrm>
        </p:grpSpPr>
        <p:sp>
          <p:nvSpPr>
            <p:cNvPr id="19" name="Line 17">
              <a:extLst>
                <a:ext uri="{FF2B5EF4-FFF2-40B4-BE49-F238E27FC236}">
                  <a16:creationId xmlns:a16="http://schemas.microsoft.com/office/drawing/2014/main" id="{9306FC3D-5EA4-4809-A479-7423E00B162C}"/>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 name="Text Box 11">
              <a:extLst>
                <a:ext uri="{FF2B5EF4-FFF2-40B4-BE49-F238E27FC236}">
                  <a16:creationId xmlns:a16="http://schemas.microsoft.com/office/drawing/2014/main" id="{75F40744-EFAB-4270-863B-51A71481B5E9}"/>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21" name="Oval 15">
              <a:extLst>
                <a:ext uri="{FF2B5EF4-FFF2-40B4-BE49-F238E27FC236}">
                  <a16:creationId xmlns:a16="http://schemas.microsoft.com/office/drawing/2014/main" id="{BFE8BC92-EF1E-421D-B361-63B8121E7DB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1DBD238E-4321-4DAF-B6EA-CE09AEEE22AB}"/>
              </a:ext>
            </a:extLst>
          </p:cNvPr>
          <p:cNvGrpSpPr/>
          <p:nvPr/>
        </p:nvGrpSpPr>
        <p:grpSpPr>
          <a:xfrm>
            <a:off x="3805311" y="2286000"/>
            <a:ext cx="612599" cy="492399"/>
            <a:chOff x="3805311" y="2298386"/>
            <a:chExt cx="612599" cy="492399"/>
          </a:xfrm>
        </p:grpSpPr>
        <p:sp>
          <p:nvSpPr>
            <p:cNvPr id="22" name="Oval 10">
              <a:extLst>
                <a:ext uri="{FF2B5EF4-FFF2-40B4-BE49-F238E27FC236}">
                  <a16:creationId xmlns:a16="http://schemas.microsoft.com/office/drawing/2014/main" id="{CAB2FB68-5697-4FAC-914C-471A276A09E3}"/>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3" name="Group 22">
              <a:extLst>
                <a:ext uri="{FF2B5EF4-FFF2-40B4-BE49-F238E27FC236}">
                  <a16:creationId xmlns:a16="http://schemas.microsoft.com/office/drawing/2014/main" id="{A0DFD7BB-EFC0-4612-BB53-94A3311DD17F}"/>
                </a:ext>
              </a:extLst>
            </p:cNvPr>
            <p:cNvGrpSpPr/>
            <p:nvPr/>
          </p:nvGrpSpPr>
          <p:grpSpPr>
            <a:xfrm>
              <a:off x="3805311" y="2298386"/>
              <a:ext cx="612599" cy="419687"/>
              <a:chOff x="3049734" y="3914036"/>
              <a:chExt cx="612599" cy="419687"/>
            </a:xfrm>
          </p:grpSpPr>
          <p:sp>
            <p:nvSpPr>
              <p:cNvPr id="24" name="Line 17">
                <a:extLst>
                  <a:ext uri="{FF2B5EF4-FFF2-40B4-BE49-F238E27FC236}">
                    <a16:creationId xmlns:a16="http://schemas.microsoft.com/office/drawing/2014/main" id="{1F7446C4-01C1-42DE-914D-C599A4D48BC7}"/>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Text Box 11">
                <a:extLst>
                  <a:ext uri="{FF2B5EF4-FFF2-40B4-BE49-F238E27FC236}">
                    <a16:creationId xmlns:a16="http://schemas.microsoft.com/office/drawing/2014/main" id="{1D086545-12E9-4124-A0B5-B2BA7F28B77C}"/>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26" name="Group 25">
            <a:extLst>
              <a:ext uri="{FF2B5EF4-FFF2-40B4-BE49-F238E27FC236}">
                <a16:creationId xmlns:a16="http://schemas.microsoft.com/office/drawing/2014/main" id="{CC7C4FC4-E6E0-4812-B552-DD3BCC9DA290}"/>
              </a:ext>
            </a:extLst>
          </p:cNvPr>
          <p:cNvGrpSpPr/>
          <p:nvPr/>
        </p:nvGrpSpPr>
        <p:grpSpPr>
          <a:xfrm>
            <a:off x="3576883" y="2286000"/>
            <a:ext cx="312906" cy="492399"/>
            <a:chOff x="2821306" y="3901650"/>
            <a:chExt cx="312906" cy="492399"/>
          </a:xfrm>
        </p:grpSpPr>
        <p:sp>
          <p:nvSpPr>
            <p:cNvPr id="27" name="Oval 10">
              <a:extLst>
                <a:ext uri="{FF2B5EF4-FFF2-40B4-BE49-F238E27FC236}">
                  <a16:creationId xmlns:a16="http://schemas.microsoft.com/office/drawing/2014/main" id="{7F6D1BC3-C414-4983-9271-E21AEBAF47A1}"/>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Text Box 11">
              <a:extLst>
                <a:ext uri="{FF2B5EF4-FFF2-40B4-BE49-F238E27FC236}">
                  <a16:creationId xmlns:a16="http://schemas.microsoft.com/office/drawing/2014/main" id="{EF8EA9C2-4277-4571-A8E4-D701CD0495E8}"/>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4" name="TextBox 3">
            <a:extLst>
              <a:ext uri="{FF2B5EF4-FFF2-40B4-BE49-F238E27FC236}">
                <a16:creationId xmlns:a16="http://schemas.microsoft.com/office/drawing/2014/main" id="{181731F7-A8A2-A9DF-F837-01BADAD2C717}"/>
              </a:ext>
            </a:extLst>
          </p:cNvPr>
          <p:cNvSpPr txBox="1"/>
          <p:nvPr/>
        </p:nvSpPr>
        <p:spPr>
          <a:xfrm>
            <a:off x="578478" y="3130784"/>
            <a:ext cx="8153400" cy="3416320"/>
          </a:xfrm>
          <a:prstGeom prst="rect">
            <a:avLst/>
          </a:prstGeom>
          <a:noFill/>
        </p:spPr>
        <p:txBody>
          <a:bodyPr wrap="square">
            <a:spAutoFit/>
          </a:bodyPr>
          <a:lstStyle/>
          <a:p>
            <a:pPr algn="l">
              <a:spcBef>
                <a:spcPts val="0"/>
              </a:spcBef>
            </a:pPr>
            <a:r>
              <a:rPr lang="en-US" sz="2400" dirty="0">
                <a:solidFill>
                  <a:schemeClr val="tx2"/>
                </a:solidFill>
              </a:rPr>
              <a:t>Recursive Definitions</a:t>
            </a:r>
            <a:r>
              <a:rPr lang="en-US" sz="2400" dirty="0"/>
              <a:t> of a set </a:t>
            </a:r>
            <a:r>
              <a:rPr lang="en-US" sz="2400" dirty="0">
                <a:solidFill>
                  <a:srgbClr val="FFC000"/>
                </a:solidFill>
              </a:rPr>
              <a:t>S </a:t>
            </a:r>
            <a:r>
              <a:rPr lang="en-US" sz="2400" dirty="0"/>
              <a:t>have two parts:</a:t>
            </a:r>
          </a:p>
          <a:p>
            <a:pPr marL="313182" lvl="1" indent="-342900" algn="l">
              <a:spcBef>
                <a:spcPts val="0"/>
              </a:spcBef>
              <a:buFont typeface="Arial" panose="020B0604020202020204" pitchFamily="34" charset="0"/>
              <a:buChar char="•"/>
            </a:pPr>
            <a:r>
              <a:rPr lang="en-US" sz="2400" dirty="0">
                <a:solidFill>
                  <a:schemeClr val="tx2"/>
                </a:solidFill>
              </a:rPr>
              <a:t>Basis Step:</a:t>
            </a:r>
            <a:r>
              <a:rPr lang="en-US" sz="2400" dirty="0"/>
              <a:t> specifies an initial collection of elements.</a:t>
            </a:r>
          </a:p>
          <a:p>
            <a:pPr marL="713232" lvl="2" indent="-342900" algn="l">
              <a:spcBef>
                <a:spcPts val="0"/>
              </a:spcBef>
              <a:buFont typeface="Arial" panose="020B0604020202020204" pitchFamily="34" charset="0"/>
              <a:buChar char="•"/>
            </a:pPr>
            <a:r>
              <a:rPr lang="en-US" sz="2400" dirty="0">
                <a:ea typeface="Cambria Math" pitchFamily="18" charset="0"/>
              </a:rPr>
              <a:t>Example: Start with </a:t>
            </a:r>
            <a:r>
              <a:rPr lang="en-US" sz="2400" dirty="0">
                <a:solidFill>
                  <a:srgbClr val="FFC000"/>
                </a:solidFill>
                <a:ea typeface="Cambria Math" pitchFamily="18" charset="0"/>
              </a:rPr>
              <a:t>0</a:t>
            </a:r>
            <a:r>
              <a:rPr lang="en-US" sz="2400" dirty="0">
                <a:solidFill>
                  <a:srgbClr val="FFC000"/>
                </a:solidFill>
                <a:ea typeface="Cambria Math"/>
              </a:rPr>
              <a:t>∊</a:t>
            </a:r>
            <a:r>
              <a:rPr lang="en-US" sz="2400" dirty="0">
                <a:solidFill>
                  <a:srgbClr val="FFC000"/>
                </a:solidFill>
              </a:rPr>
              <a:t>S</a:t>
            </a:r>
            <a:r>
              <a:rPr lang="en-US" sz="2400" dirty="0"/>
              <a:t>.</a:t>
            </a:r>
          </a:p>
          <a:p>
            <a:pPr marL="313182" lvl="1" indent="-342900" algn="l">
              <a:spcBef>
                <a:spcPts val="0"/>
              </a:spcBef>
              <a:buFont typeface="Arial" panose="020B0604020202020204" pitchFamily="34" charset="0"/>
              <a:buChar char="•"/>
            </a:pPr>
            <a:r>
              <a:rPr lang="en-US" sz="2400" dirty="0">
                <a:solidFill>
                  <a:schemeClr val="tx2"/>
                </a:solidFill>
              </a:rPr>
              <a:t>Recursive Step:</a:t>
            </a:r>
            <a:r>
              <a:rPr lang="en-US" sz="2400" dirty="0"/>
              <a:t> gives the rules for forming </a:t>
            </a:r>
            <a:br>
              <a:rPr lang="en-US" sz="2400" dirty="0"/>
            </a:br>
            <a:r>
              <a:rPr lang="en-US" sz="2400" dirty="0"/>
              <a:t>  new elements in the set </a:t>
            </a:r>
            <a:br>
              <a:rPr lang="en-US" sz="2400" dirty="0"/>
            </a:br>
            <a:r>
              <a:rPr lang="en-US" sz="2400" dirty="0"/>
              <a:t>  from those already known to be in the set.</a:t>
            </a:r>
          </a:p>
          <a:p>
            <a:pPr marL="541782" lvl="2" indent="-171450" algn="l">
              <a:spcBef>
                <a:spcPts val="0"/>
              </a:spcBef>
              <a:buFont typeface="Arial" panose="020B0604020202020204" pitchFamily="34" charset="0"/>
              <a:buChar char="•"/>
            </a:pPr>
            <a:r>
              <a:rPr lang="en-US" sz="2400" dirty="0"/>
              <a:t>  Example: If </a:t>
            </a:r>
            <a:r>
              <a:rPr lang="en-US" sz="2400" dirty="0" err="1">
                <a:solidFill>
                  <a:srgbClr val="FFC000"/>
                </a:solidFill>
              </a:rPr>
              <a:t>n</a:t>
            </a:r>
            <a:r>
              <a:rPr lang="en-US" sz="2400" dirty="0" err="1">
                <a:solidFill>
                  <a:srgbClr val="FFC000"/>
                </a:solidFill>
                <a:ea typeface="Cambria Math"/>
              </a:rPr>
              <a:t>∊</a:t>
            </a:r>
            <a:r>
              <a:rPr lang="en-US" sz="2400" dirty="0" err="1">
                <a:solidFill>
                  <a:srgbClr val="FFC000"/>
                </a:solidFill>
              </a:rPr>
              <a:t>S</a:t>
            </a:r>
            <a:r>
              <a:rPr lang="en-US" sz="2400" dirty="0"/>
              <a:t>, you can add </a:t>
            </a:r>
            <a:r>
              <a:rPr lang="en-US" sz="2400" dirty="0">
                <a:solidFill>
                  <a:srgbClr val="FFC000"/>
                </a:solidFill>
              </a:rPr>
              <a:t>n+</a:t>
            </a:r>
            <a:r>
              <a:rPr lang="en-US" sz="2400" dirty="0">
                <a:solidFill>
                  <a:srgbClr val="FFC000"/>
                </a:solidFill>
                <a:ea typeface="Cambria Math" pitchFamily="18" charset="0"/>
              </a:rPr>
              <a:t>1</a:t>
            </a:r>
            <a:r>
              <a:rPr lang="en-US" sz="2400" dirty="0"/>
              <a:t>.  </a:t>
            </a:r>
          </a:p>
          <a:p>
            <a:pPr marL="342900" indent="-342900" algn="l">
              <a:spcBef>
                <a:spcPts val="0"/>
              </a:spcBef>
              <a:buFont typeface="Arial" panose="020B0604020202020204" pitchFamily="34" charset="0"/>
              <a:buChar char="•"/>
            </a:pPr>
            <a:r>
              <a:rPr lang="en-US" sz="2400" dirty="0">
                <a:solidFill>
                  <a:schemeClr val="tx2"/>
                </a:solidFill>
              </a:rPr>
              <a:t>Exclusion Rule: </a:t>
            </a:r>
            <a:r>
              <a:rPr lang="en-US" sz="2400" dirty="0"/>
              <a:t>says nothing else can be added.</a:t>
            </a:r>
          </a:p>
          <a:p>
            <a:pPr marL="800100" lvl="1" indent="-342900" algn="l">
              <a:spcBef>
                <a:spcPts val="0"/>
              </a:spcBef>
              <a:buFont typeface="Arial" panose="020B0604020202020204" pitchFamily="34" charset="0"/>
              <a:buChar char="•"/>
            </a:pPr>
            <a:r>
              <a:rPr lang="en-US" sz="2400" dirty="0"/>
              <a:t>Example: </a:t>
            </a:r>
            <a:r>
              <a:rPr lang="en-US" sz="2400" dirty="0">
                <a:solidFill>
                  <a:srgbClr val="FFC000"/>
                </a:solidFill>
              </a:rPr>
              <a:t>½</a:t>
            </a:r>
            <a:r>
              <a:rPr lang="en-US" sz="2400" dirty="0"/>
              <a:t> won’t suddenly appear in </a:t>
            </a:r>
            <a:r>
              <a:rPr lang="en-US" sz="2400" dirty="0">
                <a:solidFill>
                  <a:srgbClr val="FFC000"/>
                </a:solidFill>
              </a:rPr>
              <a:t>S</a:t>
            </a:r>
            <a:r>
              <a:rPr lang="en-US" sz="2400" dirty="0"/>
              <a:t>.</a:t>
            </a:r>
          </a:p>
        </p:txBody>
      </p:sp>
      <p:grpSp>
        <p:nvGrpSpPr>
          <p:cNvPr id="35" name="Group 34">
            <a:extLst>
              <a:ext uri="{FF2B5EF4-FFF2-40B4-BE49-F238E27FC236}">
                <a16:creationId xmlns:a16="http://schemas.microsoft.com/office/drawing/2014/main" id="{F681AC55-02AB-01EC-CB7F-8D86C744BA9B}"/>
              </a:ext>
            </a:extLst>
          </p:cNvPr>
          <p:cNvGrpSpPr/>
          <p:nvPr/>
        </p:nvGrpSpPr>
        <p:grpSpPr>
          <a:xfrm>
            <a:off x="3023208" y="2205579"/>
            <a:ext cx="5130192" cy="911697"/>
            <a:chOff x="3023208" y="2205579"/>
            <a:chExt cx="5130192" cy="911697"/>
          </a:xfrm>
        </p:grpSpPr>
        <p:sp>
          <p:nvSpPr>
            <p:cNvPr id="29" name="Oval 10">
              <a:extLst>
                <a:ext uri="{FF2B5EF4-FFF2-40B4-BE49-F238E27FC236}">
                  <a16:creationId xmlns:a16="http://schemas.microsoft.com/office/drawing/2014/main" id="{CC6A1ABB-71A1-CBC1-5C19-EB89144899AE}"/>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Text Box 11">
              <a:extLst>
                <a:ext uri="{FF2B5EF4-FFF2-40B4-BE49-F238E27FC236}">
                  <a16:creationId xmlns:a16="http://schemas.microsoft.com/office/drawing/2014/main" id="{8FE4B782-91EC-5B21-FDD5-0A3452A5647C}"/>
                </a:ext>
              </a:extLst>
            </p:cNvPr>
            <p:cNvSpPr txBox="1">
              <a:spLocks noChangeArrowheads="1"/>
            </p:cNvSpPr>
            <p:nvPr/>
          </p:nvSpPr>
          <p:spPr bwMode="auto">
            <a:xfrm>
              <a:off x="3023208" y="220557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pic>
        <p:nvPicPr>
          <p:cNvPr id="37" name="Picture 3" descr="Ladder with steps 1, 2, 3, 4, k, and k plus 1 and person climbing. It reads: &quot;We can reach step 1. We can reach step k plus 1 if we can reach step k.&quot;">
            <a:extLst>
              <a:ext uri="{FF2B5EF4-FFF2-40B4-BE49-F238E27FC236}">
                <a16:creationId xmlns:a16="http://schemas.microsoft.com/office/drawing/2014/main" id="{82CCCD4C-2455-18C0-817A-64F629E44B2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357586" y="3907730"/>
            <a:ext cx="1591627" cy="2851859"/>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8798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
                                            <p:txEl>
                                              <p:pRg st="0" end="0"/>
                                            </p:txEl>
                                          </p:spTgt>
                                        </p:tgtEl>
                                        <p:attrNameLst>
                                          <p:attrName>style.visibility</p:attrName>
                                        </p:attrNameLst>
                                      </p:cBhvr>
                                      <p:to>
                                        <p:strVal val="visible"/>
                                      </p:to>
                                    </p:set>
                                    <p:anim calcmode="lin" valueType="num">
                                      <p:cBhvr additive="base">
                                        <p:cTn id="25"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500" fill="hold"/>
                                        <p:tgtEl>
                                          <p:spTgt spid="35"/>
                                        </p:tgtEl>
                                        <p:attrNameLst>
                                          <p:attrName>ppt_x</p:attrName>
                                        </p:attrNameLst>
                                      </p:cBhvr>
                                      <p:tavLst>
                                        <p:tav tm="0">
                                          <p:val>
                                            <p:strVal val="0-#ppt_w/2"/>
                                          </p:val>
                                        </p:tav>
                                        <p:tav tm="100000">
                                          <p:val>
                                            <p:strVal val="#ppt_x"/>
                                          </p:val>
                                        </p:tav>
                                      </p:tavLst>
                                    </p:anim>
                                    <p:anim calcmode="lin" valueType="num">
                                      <p:cBhvr additive="base">
                                        <p:cTn id="30"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
                                            <p:txEl>
                                              <p:pRg st="1" end="1"/>
                                            </p:txEl>
                                          </p:spTgt>
                                        </p:tgtEl>
                                        <p:attrNameLst>
                                          <p:attrName>style.visibility</p:attrName>
                                        </p:attrNameLst>
                                      </p:cBhvr>
                                      <p:to>
                                        <p:strVal val="visible"/>
                                      </p:to>
                                    </p:set>
                                    <p:anim calcmode="lin" valueType="num">
                                      <p:cBhvr additive="base">
                                        <p:cTn id="35"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4">
                                            <p:txEl>
                                              <p:pRg st="2" end="2"/>
                                            </p:txEl>
                                          </p:spTgt>
                                        </p:tgtEl>
                                        <p:attrNameLst>
                                          <p:attrName>style.visibility</p:attrName>
                                        </p:attrNameLst>
                                      </p:cBhvr>
                                      <p:to>
                                        <p:strVal val="visible"/>
                                      </p:to>
                                    </p:set>
                                    <p:anim calcmode="lin" valueType="num">
                                      <p:cBhvr additive="base">
                                        <p:cTn id="39"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
                                            <p:txEl>
                                              <p:pRg st="2" end="2"/>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0-#ppt_w/2"/>
                                          </p:val>
                                        </p:tav>
                                        <p:tav tm="100000">
                                          <p:val>
                                            <p:strVal val="#ppt_x"/>
                                          </p:val>
                                        </p:tav>
                                      </p:tavLst>
                                    </p:anim>
                                    <p:anim calcmode="lin" valueType="num">
                                      <p:cBhvr additive="base">
                                        <p:cTn id="4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
                                            <p:txEl>
                                              <p:pRg st="3" end="3"/>
                                            </p:txEl>
                                          </p:spTgt>
                                        </p:tgtEl>
                                        <p:attrNameLst>
                                          <p:attrName>style.visibility</p:attrName>
                                        </p:attrNameLst>
                                      </p:cBhvr>
                                      <p:to>
                                        <p:strVal val="visible"/>
                                      </p:to>
                                    </p:set>
                                    <p:anim calcmode="lin" valueType="num">
                                      <p:cBhvr additive="base">
                                        <p:cTn id="49"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3" end="3"/>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
                                            <p:txEl>
                                              <p:pRg st="4" end="4"/>
                                            </p:txEl>
                                          </p:spTgt>
                                        </p:tgtEl>
                                        <p:attrNameLst>
                                          <p:attrName>style.visibility</p:attrName>
                                        </p:attrNameLst>
                                      </p:cBhvr>
                                      <p:to>
                                        <p:strVal val="visible"/>
                                      </p:to>
                                    </p:set>
                                    <p:anim calcmode="lin" valueType="num">
                                      <p:cBhvr additive="base">
                                        <p:cTn id="53"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
                                            <p:txEl>
                                              <p:pRg st="4" end="4"/>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500" fill="hold"/>
                                        <p:tgtEl>
                                          <p:spTgt spid="37"/>
                                        </p:tgtEl>
                                        <p:attrNameLst>
                                          <p:attrName>ppt_x</p:attrName>
                                        </p:attrNameLst>
                                      </p:cBhvr>
                                      <p:tavLst>
                                        <p:tav tm="0">
                                          <p:val>
                                            <p:strVal val="0-#ppt_w/2"/>
                                          </p:val>
                                        </p:tav>
                                        <p:tav tm="100000">
                                          <p:val>
                                            <p:strVal val="#ppt_x"/>
                                          </p:val>
                                        </p:tav>
                                      </p:tavLst>
                                    </p:anim>
                                    <p:anim calcmode="lin" valueType="num">
                                      <p:cBhvr additive="base">
                                        <p:cTn id="5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0-#ppt_w/2"/>
                                          </p:val>
                                        </p:tav>
                                        <p:tav tm="100000">
                                          <p:val>
                                            <p:strVal val="#ppt_x"/>
                                          </p:val>
                                        </p:tav>
                                      </p:tavLst>
                                    </p:anim>
                                    <p:anim calcmode="lin" valueType="num">
                                      <p:cBhvr additive="base">
                                        <p:cTn id="6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additive="base">
                                        <p:cTn id="69" dur="500" fill="hold"/>
                                        <p:tgtEl>
                                          <p:spTgt spid="14"/>
                                        </p:tgtEl>
                                        <p:attrNameLst>
                                          <p:attrName>ppt_x</p:attrName>
                                        </p:attrNameLst>
                                      </p:cBhvr>
                                      <p:tavLst>
                                        <p:tav tm="0">
                                          <p:val>
                                            <p:strVal val="0-#ppt_w/2"/>
                                          </p:val>
                                        </p:tav>
                                        <p:tav tm="100000">
                                          <p:val>
                                            <p:strVal val="#ppt_x"/>
                                          </p:val>
                                        </p:tav>
                                      </p:tavLst>
                                    </p:anim>
                                    <p:anim calcmode="lin" valueType="num">
                                      <p:cBhvr additive="base">
                                        <p:cTn id="7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0-#ppt_w/2"/>
                                          </p:val>
                                        </p:tav>
                                        <p:tav tm="100000">
                                          <p:val>
                                            <p:strVal val="#ppt_x"/>
                                          </p:val>
                                        </p:tav>
                                      </p:tavLst>
                                    </p:anim>
                                    <p:anim calcmode="lin" valueType="num">
                                      <p:cBhvr additive="base">
                                        <p:cTn id="7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9"/>
                                        </p:tgtEl>
                                        <p:attrNameLst>
                                          <p:attrName>style.visibility</p:attrName>
                                        </p:attrNameLst>
                                      </p:cBhvr>
                                      <p:to>
                                        <p:strVal val="visible"/>
                                      </p:to>
                                    </p:set>
                                    <p:anim calcmode="lin" valueType="num">
                                      <p:cBhvr additive="base">
                                        <p:cTn id="81" dur="500" fill="hold"/>
                                        <p:tgtEl>
                                          <p:spTgt spid="9"/>
                                        </p:tgtEl>
                                        <p:attrNameLst>
                                          <p:attrName>ppt_x</p:attrName>
                                        </p:attrNameLst>
                                      </p:cBhvr>
                                      <p:tavLst>
                                        <p:tav tm="0">
                                          <p:val>
                                            <p:strVal val="0-#ppt_w/2"/>
                                          </p:val>
                                        </p:tav>
                                        <p:tav tm="100000">
                                          <p:val>
                                            <p:strVal val="#ppt_x"/>
                                          </p:val>
                                        </p:tav>
                                      </p:tavLst>
                                    </p:anim>
                                    <p:anim calcmode="lin" valueType="num">
                                      <p:cBhvr additive="base">
                                        <p:cTn id="8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500" fill="hold"/>
                                        <p:tgtEl>
                                          <p:spTgt spid="13"/>
                                        </p:tgtEl>
                                        <p:attrNameLst>
                                          <p:attrName>ppt_x</p:attrName>
                                        </p:attrNameLst>
                                      </p:cBhvr>
                                      <p:tavLst>
                                        <p:tav tm="0">
                                          <p:val>
                                            <p:strVal val="0-#ppt_w/2"/>
                                          </p:val>
                                        </p:tav>
                                        <p:tav tm="100000">
                                          <p:val>
                                            <p:strVal val="#ppt_x"/>
                                          </p:val>
                                        </p:tav>
                                      </p:tavLst>
                                    </p:anim>
                                    <p:anim calcmode="lin" valueType="num">
                                      <p:cBhvr additive="base">
                                        <p:cTn id="8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4">
                                            <p:txEl>
                                              <p:pRg st="5" end="5"/>
                                            </p:txEl>
                                          </p:spTgt>
                                        </p:tgtEl>
                                        <p:attrNameLst>
                                          <p:attrName>style.visibility</p:attrName>
                                        </p:attrNameLst>
                                      </p:cBhvr>
                                      <p:to>
                                        <p:strVal val="visible"/>
                                      </p:to>
                                    </p:set>
                                    <p:anim calcmode="lin" valueType="num">
                                      <p:cBhvr additive="base">
                                        <p:cTn id="93"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4">
                                            <p:txEl>
                                              <p:pRg st="5" end="5"/>
                                            </p:txEl>
                                          </p:spTgt>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4">
                                            <p:txEl>
                                              <p:pRg st="6" end="6"/>
                                            </p:txEl>
                                          </p:spTgt>
                                        </p:tgtEl>
                                        <p:attrNameLst>
                                          <p:attrName>style.visibility</p:attrName>
                                        </p:attrNameLst>
                                      </p:cBhvr>
                                      <p:to>
                                        <p:strVal val="visible"/>
                                      </p:to>
                                    </p:set>
                                    <p:anim calcmode="lin" valueType="num">
                                      <p:cBhvr additive="base">
                                        <p:cTn id="97"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48" name="Rectangle 6">
            <a:extLst>
              <a:ext uri="{FF2B5EF4-FFF2-40B4-BE49-F238E27FC236}">
                <a16:creationId xmlns:a16="http://schemas.microsoft.com/office/drawing/2014/main" id="{EF1BCDF1-CA46-46C5-A2A4-3B0A7AECE6A5}"/>
              </a:ext>
            </a:extLst>
          </p:cNvPr>
          <p:cNvSpPr txBox="1">
            <a:spLocks noChangeArrowheads="1"/>
          </p:cNvSpPr>
          <p:nvPr/>
        </p:nvSpPr>
        <p:spPr bwMode="auto">
          <a:xfrm>
            <a:off x="762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0" cap="none" spc="0" normalizeH="0" baseline="0" noProof="0" dirty="0">
                <a:ln>
                  <a:noFill/>
                </a:ln>
                <a:solidFill>
                  <a:srgbClr val="FFFF00"/>
                </a:solidFill>
                <a:effectLst/>
                <a:uLnTx/>
                <a:uFillTx/>
                <a:latin typeface="Times New Roman"/>
                <a:ea typeface="+mj-ea"/>
                <a:cs typeface="+mj-cs"/>
              </a:rPr>
              <a:t>Strong Induction</a:t>
            </a:r>
          </a:p>
        </p:txBody>
      </p:sp>
      <p:sp>
        <p:nvSpPr>
          <p:cNvPr id="49" name="Rectangle 5">
            <a:extLst>
              <a:ext uri="{FF2B5EF4-FFF2-40B4-BE49-F238E27FC236}">
                <a16:creationId xmlns:a16="http://schemas.microsoft.com/office/drawing/2014/main" id="{C3E39635-1CEB-4D7E-A7DA-BC143C5BCB02}"/>
              </a:ext>
            </a:extLst>
          </p:cNvPr>
          <p:cNvSpPr>
            <a:spLocks noChangeArrowheads="1"/>
          </p:cNvSpPr>
          <p:nvPr/>
        </p:nvSpPr>
        <p:spPr bwMode="auto">
          <a:xfrm>
            <a:off x="381000" y="1469648"/>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i="0" dirty="0">
                <a:sym typeface="Symbol" panose="05050102010706020507" pitchFamily="18" charset="2"/>
              </a:rPr>
              <a:t>Strong Induction Axiom:</a:t>
            </a:r>
            <a:br>
              <a:rPr lang="en-CA" altLang="en-US" sz="2400" i="0" dirty="0">
                <a:sym typeface="Symbol" panose="05050102010706020507" pitchFamily="18" charset="2"/>
              </a:rPr>
            </a:br>
            <a:r>
              <a:rPr lang="en-CA" altLang="en-US" sz="2400" i="0" dirty="0">
                <a:sym typeface="Symbol" panose="05050102010706020507" pitchFamily="18" charset="2"/>
              </a:rPr>
              <a:t>  </a:t>
            </a:r>
            <a:r>
              <a:rPr lang="en-CA" altLang="en-US" i="0" dirty="0">
                <a:solidFill>
                  <a:srgbClr val="FFC000"/>
                </a:solidFill>
                <a:sym typeface="Symbol" panose="05050102010706020507" pitchFamily="18" charset="2"/>
              </a:rPr>
              <a:t> [</a:t>
            </a:r>
            <a:r>
              <a:rPr lang="en-CA" altLang="en-US" sz="2400" i="0" dirty="0">
                <a:solidFill>
                  <a:srgbClr val="FFC000"/>
                </a:solidFill>
                <a:sym typeface="Symbol" panose="05050102010706020507" pitchFamily="18" charset="2"/>
              </a:rPr>
              <a:t>S(0)  &amp;  </a:t>
            </a:r>
            <a:r>
              <a:rPr lang="pl-PL" sz="2400" i="0" dirty="0">
                <a:solidFill>
                  <a:srgbClr val="FFC000"/>
                </a:solidFill>
              </a:rPr>
              <a:t>∀i </a:t>
            </a:r>
            <a:r>
              <a:rPr lang="en-US" sz="2400" i="0" dirty="0">
                <a:solidFill>
                  <a:srgbClr val="FFC000"/>
                </a:solidFill>
              </a:rPr>
              <a:t>[(</a:t>
            </a:r>
            <a:r>
              <a:rPr lang="pl-PL" sz="2400" i="0" dirty="0">
                <a:solidFill>
                  <a:srgbClr val="FFC000"/>
                </a:solidFill>
              </a:rPr>
              <a:t>∀j&lt;i S(j)</a:t>
            </a:r>
            <a:r>
              <a:rPr lang="en-US" sz="2400" i="0" dirty="0">
                <a:solidFill>
                  <a:srgbClr val="FFC000"/>
                </a:solidFill>
              </a:rPr>
              <a:t>)</a:t>
            </a:r>
            <a:r>
              <a:rPr lang="pl-PL" sz="2400" i="0" dirty="0">
                <a:solidFill>
                  <a:srgbClr val="FFC000"/>
                </a:solidFill>
              </a:rPr>
              <a:t>→S(i)]</a:t>
            </a:r>
            <a:r>
              <a:rPr lang="en-US" i="0" dirty="0">
                <a:solidFill>
                  <a:srgbClr val="FFC000"/>
                </a:solidFill>
              </a:rPr>
              <a:t>] </a:t>
            </a:r>
            <a:r>
              <a:rPr lang="pl-PL" sz="2400" i="0" dirty="0">
                <a:solidFill>
                  <a:srgbClr val="FFC000"/>
                </a:solidFill>
              </a:rPr>
              <a:t>→</a:t>
            </a:r>
            <a:r>
              <a:rPr lang="en-US" sz="2400" i="0" dirty="0">
                <a:solidFill>
                  <a:srgbClr val="FFC000"/>
                </a:solidFill>
              </a:rPr>
              <a:t> </a:t>
            </a:r>
            <a:r>
              <a:rPr lang="pl-PL" sz="2400" i="0" dirty="0">
                <a:solidFill>
                  <a:srgbClr val="FFC000"/>
                </a:solidFill>
              </a:rPr>
              <a:t>∀iS(i)</a:t>
            </a:r>
            <a:endParaRPr lang="en-CA" altLang="en-US" sz="2000" i="0" dirty="0">
              <a:solidFill>
                <a:srgbClr val="FFC000"/>
              </a:solidFill>
              <a:sym typeface="Symbol" panose="05050102010706020507" pitchFamily="18" charset="2"/>
            </a:endParaRPr>
          </a:p>
        </p:txBody>
      </p:sp>
      <p:sp>
        <p:nvSpPr>
          <p:cNvPr id="25" name="Rectangle 5">
            <a:extLst>
              <a:ext uri="{FF2B5EF4-FFF2-40B4-BE49-F238E27FC236}">
                <a16:creationId xmlns:a16="http://schemas.microsoft.com/office/drawing/2014/main" id="{12E133DA-6C7A-F6D1-BBE2-0594AD1E7A0E}"/>
              </a:ext>
            </a:extLst>
          </p:cNvPr>
          <p:cNvSpPr>
            <a:spLocks noChangeArrowheads="1"/>
          </p:cNvSpPr>
          <p:nvPr/>
        </p:nvSpPr>
        <p:spPr bwMode="auto">
          <a:xfrm>
            <a:off x="381000" y="646093"/>
            <a:ext cx="74676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dirty="0">
                <a:solidFill>
                  <a:srgbClr val="FFC000"/>
                </a:solidFill>
                <a:sym typeface="Symbol" panose="05050102010706020507" pitchFamily="18" charset="2"/>
              </a:rPr>
              <a:t>[</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a:t>
            </a:r>
            <a:r>
              <a:rPr lang="en-CA" altLang="en-US" dirty="0">
                <a:solidFill>
                  <a:srgbClr val="FFC000"/>
                </a:solidFill>
                <a:sym typeface="Wingdings" panose="05000000000000000000" pitchFamily="2"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26" name="Oval 25">
            <a:extLst>
              <a:ext uri="{FF2B5EF4-FFF2-40B4-BE49-F238E27FC236}">
                <a16:creationId xmlns:a16="http://schemas.microsoft.com/office/drawing/2014/main" id="{44B6D669-4E27-208A-0049-78BC61375D2F}"/>
              </a:ext>
            </a:extLst>
          </p:cNvPr>
          <p:cNvSpPr/>
          <p:nvPr/>
        </p:nvSpPr>
        <p:spPr bwMode="auto">
          <a:xfrm rot="17565761">
            <a:off x="2082430" y="1110221"/>
            <a:ext cx="2010757" cy="1391176"/>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7" name="Picture 2" descr="http://www.swordofthespirit.net/bulwark/mosesbush.gif">
            <a:extLst>
              <a:ext uri="{FF2B5EF4-FFF2-40B4-BE49-F238E27FC236}">
                <a16:creationId xmlns:a16="http://schemas.microsoft.com/office/drawing/2014/main" id="{C1285D6B-C4EC-1826-612D-50B4F981A2F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9169" y="2559084"/>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55">
            <a:extLst>
              <a:ext uri="{FF2B5EF4-FFF2-40B4-BE49-F238E27FC236}">
                <a16:creationId xmlns:a16="http://schemas.microsoft.com/office/drawing/2014/main" id="{1D446840-3D5D-48E9-67AD-7DDD06526ED1}"/>
              </a:ext>
            </a:extLst>
          </p:cNvPr>
          <p:cNvSpPr>
            <a:spLocks noChangeArrowheads="1"/>
          </p:cNvSpPr>
          <p:nvPr/>
        </p:nvSpPr>
        <p:spPr bwMode="auto">
          <a:xfrm>
            <a:off x="1937405" y="2438400"/>
            <a:ext cx="6817426" cy="2133601"/>
          </a:xfrm>
          <a:prstGeom prst="wedgeRoundRectCallout">
            <a:avLst>
              <a:gd name="adj1" fmla="val -54963"/>
              <a:gd name="adj2" fmla="val -2861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“weak” induction </a:t>
            </a:r>
            <a:r>
              <a:rPr lang="en-CA" altLang="en-US" sz="2400" noProof="0" dirty="0">
                <a:solidFill>
                  <a:srgbClr val="FFFFFF"/>
                </a:solidFill>
              </a:rPr>
              <a:t>can simulate “strong induction.</a:t>
            </a:r>
          </a:p>
          <a:p>
            <a:pPr lvl="0" indent="-285750">
              <a:spcBef>
                <a:spcPts val="0"/>
              </a:spcBef>
              <a:buNone/>
              <a:defRPr/>
            </a:pPr>
            <a:r>
              <a:rPr lang="en-CA" altLang="en-US" sz="2400" dirty="0">
                <a:solidFill>
                  <a:srgbClr val="FFFFFF"/>
                </a:solidFill>
                <a:cs typeface="Times New Roman" panose="02020603050405020304" pitchFamily="18" charset="0"/>
                <a:sym typeface="Symbol" panose="05050102010706020507" pitchFamily="18" charset="2"/>
              </a:rPr>
              <a:t>Strong:</a:t>
            </a:r>
          </a:p>
          <a:p>
            <a:pPr lvl="0" indent="-285750">
              <a:spcBef>
                <a:spcPts val="0"/>
              </a:spcBef>
              <a:buNone/>
              <a:defRPr/>
            </a:pPr>
            <a:r>
              <a:rPr lang="en-CA" altLang="en-US" sz="2400" dirty="0">
                <a:solidFill>
                  <a:srgbClr val="FFC000"/>
                </a:solidFill>
              </a:rPr>
              <a:t>  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“_____ true for </a:t>
            </a:r>
            <a:r>
              <a:rPr lang="en-CA" altLang="en-US" sz="2400" dirty="0" err="1">
                <a:solidFill>
                  <a:srgbClr val="FFC000"/>
                </a:solidFill>
              </a:rPr>
              <a:t>i</a:t>
            </a:r>
            <a:r>
              <a:rPr lang="en-CA" altLang="en-US" sz="2400" dirty="0">
                <a:solidFill>
                  <a:srgbClr val="FFFFFF"/>
                </a:solidFill>
              </a:rPr>
              <a:t>”</a:t>
            </a:r>
          </a:p>
          <a:p>
            <a:pPr lvl="0" indent="-285750">
              <a:spcBef>
                <a:spcPts val="0"/>
              </a:spcBef>
              <a:buNone/>
              <a:defRPr/>
            </a:pPr>
            <a:r>
              <a:rPr lang="en-CA" altLang="en-US" sz="2400" dirty="0">
                <a:solidFill>
                  <a:srgbClr val="FFFFFF"/>
                </a:solidFill>
                <a:cs typeface="Times New Roman" panose="02020603050405020304" pitchFamily="18" charset="0"/>
                <a:sym typeface="Symbol" panose="05050102010706020507" pitchFamily="18" charset="2"/>
              </a:rPr>
              <a:t>Weak:</a:t>
            </a:r>
          </a:p>
          <a:p>
            <a:pPr lvl="0" indent="-285750">
              <a:spcBef>
                <a:spcPts val="0"/>
              </a:spcBef>
              <a:buNone/>
              <a:defRPr/>
            </a:pPr>
            <a:r>
              <a:rPr lang="en-CA" altLang="en-US" sz="2400" dirty="0">
                <a:solidFill>
                  <a:srgbClr val="FFC000"/>
                </a:solidFill>
              </a:rPr>
              <a:t>  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“_____ true for </a:t>
            </a:r>
            <a:r>
              <a:rPr lang="en-CA" altLang="en-US" sz="2400" dirty="0">
                <a:solidFill>
                  <a:srgbClr val="FFC000"/>
                </a:solidFill>
              </a:rPr>
              <a:t>0</a:t>
            </a:r>
            <a:r>
              <a:rPr lang="en-CA" altLang="en-US" sz="2400" dirty="0">
                <a:solidFill>
                  <a:srgbClr val="FFFFFF"/>
                </a:solidFill>
              </a:rPr>
              <a:t>,</a:t>
            </a:r>
            <a:r>
              <a:rPr lang="en-CA" altLang="en-US" sz="2400" dirty="0">
                <a:solidFill>
                  <a:srgbClr val="FFC000"/>
                </a:solidFill>
              </a:rPr>
              <a:t>1</a:t>
            </a:r>
            <a:r>
              <a:rPr lang="en-CA" altLang="en-US" sz="2400" dirty="0">
                <a:solidFill>
                  <a:srgbClr val="FFFFFF"/>
                </a:solidFill>
              </a:rPr>
              <a:t>,</a:t>
            </a:r>
            <a:r>
              <a:rPr lang="en-CA" altLang="en-US" sz="2400" dirty="0">
                <a:solidFill>
                  <a:srgbClr val="FFC000"/>
                </a:solidFill>
              </a:rPr>
              <a:t>2</a:t>
            </a:r>
            <a:r>
              <a:rPr lang="en-CA" altLang="en-US" sz="2400" dirty="0">
                <a:solidFill>
                  <a:srgbClr val="FFFFFF"/>
                </a:solidFill>
              </a:rPr>
              <a:t>,…,</a:t>
            </a:r>
            <a:r>
              <a:rPr lang="en-CA" altLang="en-US" sz="2400" dirty="0" err="1">
                <a:solidFill>
                  <a:srgbClr val="FFC000"/>
                </a:solidFill>
              </a:rPr>
              <a:t>i</a:t>
            </a:r>
            <a:r>
              <a:rPr lang="en-CA" altLang="en-US" sz="2400" dirty="0">
                <a:solidFill>
                  <a:srgbClr val="FFFFFF"/>
                </a:solidFill>
              </a:rPr>
              <a:t>”</a:t>
            </a:r>
          </a:p>
          <a:p>
            <a:pPr lvl="0" indent="-285750">
              <a:spcBef>
                <a:spcPts val="0"/>
              </a:spcBef>
              <a:buNone/>
              <a:defRPr/>
            </a:pPr>
            <a:r>
              <a:rPr lang="en-CA" altLang="en-US" sz="2400" dirty="0">
                <a:solidFill>
                  <a:srgbClr val="FFFFFF"/>
                </a:solidFill>
                <a:cs typeface="Times New Roman" panose="02020603050405020304" pitchFamily="18" charset="0"/>
                <a:sym typeface="Symbol" panose="05050102010706020507" pitchFamily="18" charset="2"/>
              </a:rPr>
              <a:t> </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Box 55">
            <a:extLst>
              <a:ext uri="{FF2B5EF4-FFF2-40B4-BE49-F238E27FC236}">
                <a16:creationId xmlns:a16="http://schemas.microsoft.com/office/drawing/2014/main" id="{222BAC29-6577-95B8-A049-80E55FC39E5A}"/>
              </a:ext>
            </a:extLst>
          </p:cNvPr>
          <p:cNvSpPr txBox="1"/>
          <p:nvPr/>
        </p:nvSpPr>
        <p:spPr>
          <a:xfrm>
            <a:off x="2806874" y="104980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S(i-1)</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
        <p:nvSpPr>
          <p:cNvPr id="58" name="TextBox 57">
            <a:extLst>
              <a:ext uri="{FF2B5EF4-FFF2-40B4-BE49-F238E27FC236}">
                <a16:creationId xmlns:a16="http://schemas.microsoft.com/office/drawing/2014/main" id="{E6EA230F-E62D-FA78-3223-B605E9EC0D7E}"/>
              </a:ext>
            </a:extLst>
          </p:cNvPr>
          <p:cNvSpPr txBox="1"/>
          <p:nvPr/>
        </p:nvSpPr>
        <p:spPr>
          <a:xfrm>
            <a:off x="2971800" y="1882949"/>
            <a:ext cx="1673500" cy="461665"/>
          </a:xfrm>
          <a:prstGeom prst="rect">
            <a:avLst/>
          </a:prstGeom>
          <a:noFill/>
        </p:spPr>
        <p:txBody>
          <a:bodyPr wrap="square">
            <a:spAutoFit/>
          </a:bodyPr>
          <a:lstStyle/>
          <a:p>
            <a:pPr algn="l"/>
            <a:r>
              <a:rPr lang="en-CA" altLang="en-US" sz="2400" dirty="0">
                <a:solidFill>
                  <a:srgbClr val="66FF66"/>
                </a:solidFill>
                <a:sym typeface="Symbol" panose="05050102010706020507" pitchFamily="18" charset="2"/>
              </a:rPr>
              <a:t>S(j))</a:t>
            </a:r>
            <a:r>
              <a:rPr lang="en-CA" altLang="en-US" sz="2400" dirty="0">
                <a:solidFill>
                  <a:srgbClr val="FF00FF"/>
                </a:solidFill>
                <a:sym typeface="Symbol" panose="05050102010706020507" pitchFamily="18" charset="2"/>
              </a:rPr>
              <a:t></a:t>
            </a:r>
            <a:r>
              <a:rPr lang="en-CA" altLang="en-US" sz="2400" dirty="0">
                <a:solidFill>
                  <a:schemeClr val="accent2"/>
                </a:solidFill>
                <a:sym typeface="Wingdings" panose="05000000000000000000" pitchFamily="2" charset="2"/>
              </a:rPr>
              <a:t>S(</a:t>
            </a:r>
            <a:r>
              <a:rPr lang="en-CA" altLang="en-US" sz="2400" dirty="0" err="1">
                <a:solidFill>
                  <a:schemeClr val="accent2"/>
                </a:solidFill>
                <a:sym typeface="Wingdings" panose="05000000000000000000" pitchFamily="2" charset="2"/>
              </a:rPr>
              <a:t>i</a:t>
            </a:r>
            <a:r>
              <a:rPr lang="en-CA" altLang="en-US" sz="2400" dirty="0">
                <a:solidFill>
                  <a:schemeClr val="accent2"/>
                </a:solidFill>
                <a:sym typeface="Wingdings" panose="05000000000000000000" pitchFamily="2" charset="2"/>
              </a:rPr>
              <a:t>)</a:t>
            </a:r>
            <a:endParaRPr lang="en-CA" sz="2400" dirty="0"/>
          </a:p>
        </p:txBody>
      </p:sp>
    </p:spTree>
    <p:extLst>
      <p:ext uri="{BB962C8B-B14F-4D97-AF65-F5344CB8AC3E}">
        <p14:creationId xmlns:p14="http://schemas.microsoft.com/office/powerpoint/2010/main" val="3797207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21"/>
          <p:cNvSpPr txBox="1">
            <a:spLocks noChangeArrowheads="1"/>
          </p:cNvSpPr>
          <p:nvPr/>
        </p:nvSpPr>
        <p:spPr bwMode="auto">
          <a:xfrm>
            <a:off x="304801" y="609600"/>
            <a:ext cx="7543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Hilbert Style Proof</a:t>
            </a:r>
            <a:r>
              <a:rPr lang="en-US" altLang="en-US" sz="2400" dirty="0">
                <a:solidFill>
                  <a:srgbClr val="FFFF00"/>
                </a:solidFill>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sequence of formulas.</a:t>
            </a:r>
          </a:p>
        </p:txBody>
      </p:sp>
      <p:sp>
        <p:nvSpPr>
          <p:cNvPr id="10" name="Rectangle 2">
            <a:extLst>
              <a:ext uri="{FF2B5EF4-FFF2-40B4-BE49-F238E27FC236}">
                <a16:creationId xmlns:a16="http://schemas.microsoft.com/office/drawing/2014/main" id="{24EAA16F-1E78-4214-A25C-32E9D64C8541}"/>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of Soundness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Text Box 21">
            <a:extLst>
              <a:ext uri="{FF2B5EF4-FFF2-40B4-BE49-F238E27FC236}">
                <a16:creationId xmlns:a16="http://schemas.microsoft.com/office/drawing/2014/main" id="{30B75B19-3D8C-636F-F90A-E2437A83D09C}"/>
              </a:ext>
            </a:extLst>
          </p:cNvPr>
          <p:cNvSpPr txBox="1">
            <a:spLocks noChangeArrowheads="1"/>
          </p:cNvSpPr>
          <p:nvPr/>
        </p:nvSpPr>
        <p:spPr bwMode="auto">
          <a:xfrm>
            <a:off x="304800" y="1383405"/>
            <a:ext cx="1069524"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1</a:t>
            </a: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2</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3</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4</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5</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mn-cs"/>
            </a:endParaRPr>
          </a:p>
          <a:p>
            <a:pPr lvl="0" eaLnBrk="1" hangingPunct="1">
              <a:spcBef>
                <a:spcPct val="0"/>
              </a:spcBef>
              <a:buNone/>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i-1. </a:t>
            </a: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i-1</a:t>
            </a:r>
          </a:p>
          <a:p>
            <a:pPr lvl="0" eaLnBrk="1" hangingPunct="1">
              <a:spcBef>
                <a:spcPct val="0"/>
              </a:spcBef>
              <a:buNone/>
            </a:pP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rPr>
              <a:t>i</a:t>
            </a:r>
            <a:r>
              <a:rPr lang="en-US" altLang="en-US" sz="2000" dirty="0">
                <a:solidFill>
                  <a:srgbClr val="FFC000"/>
                </a:solidFill>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l-GR" altLang="en-US" sz="2400" dirty="0">
                <a:solidFill>
                  <a:srgbClr val="FFC000"/>
                </a:solidFill>
                <a:sym typeface="Symbol" panose="05050102010706020507" pitchFamily="18" charset="2"/>
              </a:rPr>
              <a:t> </a:t>
            </a:r>
            <a:r>
              <a:rPr kumimoji="0" lang="en-US" altLang="en-US" sz="2400" b="0" i="0" u="none" strike="noStrike" kern="1200" cap="none" spc="0" normalizeH="0" baseline="-25000" noProof="0" dirty="0" err="1">
                <a:ln>
                  <a:noFill/>
                </a:ln>
                <a:solidFill>
                  <a:srgbClr val="FFC000"/>
                </a:solidFill>
                <a:effectLst/>
                <a:uLnTx/>
                <a:uFillTx/>
                <a:latin typeface="Times New Roman" pitchFamily="18" charset="0"/>
                <a:ea typeface="+mn-ea"/>
                <a:cs typeface="Times New Roman" panose="02020603050405020304" pitchFamily="18" charset="0"/>
              </a:rPr>
              <a:t>i</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5" name="Text Box 21">
            <a:extLst>
              <a:ext uri="{FF2B5EF4-FFF2-40B4-BE49-F238E27FC236}">
                <a16:creationId xmlns:a16="http://schemas.microsoft.com/office/drawing/2014/main" id="{BD3E6ED6-DA59-70B8-0FFC-C8A048D8C3AD}"/>
              </a:ext>
            </a:extLst>
          </p:cNvPr>
          <p:cNvSpPr txBox="1">
            <a:spLocks noChangeArrowheads="1"/>
          </p:cNvSpPr>
          <p:nvPr/>
        </p:nvSpPr>
        <p:spPr bwMode="auto">
          <a:xfrm>
            <a:off x="1524000" y="1143000"/>
            <a:ext cx="4495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proof system is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sound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iff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has a proof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it is valid</a:t>
            </a:r>
            <a:r>
              <a:rPr kumimoji="0" lang="en-CA" altLang="en-US" sz="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8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p:txBody>
      </p:sp>
      <p:sp>
        <p:nvSpPr>
          <p:cNvPr id="11" name="Text Box 21">
            <a:extLst>
              <a:ext uri="{FF2B5EF4-FFF2-40B4-BE49-F238E27FC236}">
                <a16:creationId xmlns:a16="http://schemas.microsoft.com/office/drawing/2014/main" id="{88874CD9-D2D3-BF4E-1094-43AEE257B652}"/>
              </a:ext>
            </a:extLst>
          </p:cNvPr>
          <p:cNvSpPr txBox="1">
            <a:spLocks noChangeArrowheads="1"/>
          </p:cNvSpPr>
          <p:nvPr/>
        </p:nvSpPr>
        <p:spPr bwMode="auto">
          <a:xfrm>
            <a:off x="1574800" y="2034044"/>
            <a:ext cx="77724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Wingdings" panose="05000000000000000000" pitchFamily="2" charset="2"/>
              </a:rPr>
              <a:t>Proof by induction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Induction Hypothesis:</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Let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S(</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sym typeface="Wingdings" panose="05000000000000000000" pitchFamily="2" charset="2"/>
              </a:rPr>
              <a:t>i</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be the statement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n-CA" altLang="en-US" sz="2400" dirty="0">
                <a:solidFill>
                  <a:srgbClr val="FFFFFF"/>
                </a:solidFill>
                <a:sym typeface="Wingdings" panose="05000000000000000000" pitchFamily="2"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is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valid</a:t>
            </a:r>
            <a:r>
              <a:rPr lang="en-US" altLang="en-US" sz="2400" dirty="0">
                <a:solidFill>
                  <a:srgbClr val="FFFFFF"/>
                </a:solidFill>
                <a:sym typeface="Wingdings" panose="05000000000000000000" pitchFamily="2" charset="2"/>
              </a:rPr>
              <a:t>”</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n-US" altLang="en-US" sz="2400" dirty="0">
                <a:solidFill>
                  <a:srgbClr val="FFFFFF"/>
                </a:solidFill>
                <a:sym typeface="Wingdings" panose="05000000000000000000" pitchFamily="2" charset="2"/>
              </a:rPr>
              <a:t> ie true in every universe in which axioms are true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Tree>
    <p:extLst>
      <p:ext uri="{BB962C8B-B14F-4D97-AF65-F5344CB8AC3E}">
        <p14:creationId xmlns:p14="http://schemas.microsoft.com/office/powerpoint/2010/main" val="1819032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anim calcmode="lin" valueType="num">
                                      <p:cBhvr additive="base">
                                        <p:cTn id="2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1">
                                            <p:txEl>
                                              <p:pRg st="1" end="1"/>
                                            </p:txEl>
                                          </p:spTgt>
                                        </p:tgtEl>
                                        <p:attrNameLst>
                                          <p:attrName>style.visibility</p:attrName>
                                        </p:attrNameLst>
                                      </p:cBhvr>
                                      <p:to>
                                        <p:strVal val="visible"/>
                                      </p:to>
                                    </p:set>
                                    <p:anim calcmode="lin" valueType="num">
                                      <p:cBhvr additive="base">
                                        <p:cTn id="31"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19200" y="1581546"/>
            <a:ext cx="7467600" cy="2637948"/>
            <a:chOff x="1371600" y="2010252"/>
            <a:chExt cx="7467600" cy="2637948"/>
          </a:xfrm>
        </p:grpSpPr>
        <p:sp>
          <p:nvSpPr>
            <p:cNvPr id="2" name="Right Brace 1"/>
            <p:cNvSpPr/>
            <p:nvPr/>
          </p:nvSpPr>
          <p:spPr bwMode="auto">
            <a:xfrm>
              <a:off x="1371600" y="2010252"/>
              <a:ext cx="324972" cy="2637948"/>
            </a:xfrm>
            <a:prstGeom prst="rightBrace">
              <a:avLst>
                <a:gd name="adj1" fmla="val 8333"/>
                <a:gd name="adj2" fmla="val 50150"/>
              </a:avLst>
            </a:prstGeom>
            <a:noFill/>
            <a:ln w="254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Text Box 21"/>
            <p:cNvSpPr txBox="1">
              <a:spLocks noChangeArrowheads="1"/>
            </p:cNvSpPr>
            <p:nvPr/>
          </p:nvSpPr>
          <p:spPr bwMode="auto">
            <a:xfrm>
              <a:off x="1905000" y="3086637"/>
              <a:ext cx="69342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By way of strong induction assume: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n-CA" altLang="en-US" sz="2400" dirty="0">
                  <a:solidFill>
                    <a:srgbClr val="FFC000"/>
                  </a:solidFill>
                  <a:sym typeface="Wingdings" panose="05000000000000000000" pitchFamily="2" charset="2"/>
                </a:rPr>
                <a:t>S(1)</a:t>
              </a:r>
              <a:r>
                <a:rPr lang="en-CA" altLang="en-US" sz="2400" dirty="0">
                  <a:solidFill>
                    <a:srgbClr val="FFFFFF"/>
                  </a:solidFill>
                </a:rPr>
                <a:t>, </a:t>
              </a:r>
              <a:r>
                <a:rPr lang="en-CA" altLang="en-US" sz="2400" dirty="0">
                  <a:solidFill>
                    <a:srgbClr val="FFC000"/>
                  </a:solidFill>
                  <a:sym typeface="Wingdings" panose="05000000000000000000" pitchFamily="2" charset="2"/>
                </a:rPr>
                <a:t>S(2)</a:t>
              </a:r>
              <a:r>
                <a:rPr lang="en-CA" altLang="en-US" sz="2400" dirty="0">
                  <a:solidFill>
                    <a:srgbClr val="FFFFFF"/>
                  </a:solidFill>
                </a:rPr>
                <a:t>, </a:t>
              </a:r>
              <a:r>
                <a:rPr lang="en-CA" altLang="en-US" sz="2400" dirty="0">
                  <a:solidFill>
                    <a:srgbClr val="FFC000"/>
                  </a:solidFill>
                  <a:sym typeface="Wingdings" panose="05000000000000000000" pitchFamily="2" charset="2"/>
                </a:rPr>
                <a:t>S(3)</a:t>
              </a:r>
              <a:r>
                <a:rPr lang="en-CA" altLang="en-US" sz="2400" dirty="0">
                  <a:solidFill>
                    <a:srgbClr val="FFFFFF"/>
                  </a:solidFill>
                </a:rPr>
                <a:t>, …, </a:t>
              </a:r>
              <a:r>
                <a:rPr lang="en-CA" altLang="en-US" sz="2400" dirty="0">
                  <a:solidFill>
                    <a:srgbClr val="FFC000"/>
                  </a:solidFill>
                  <a:sym typeface="Wingdings" panose="05000000000000000000" pitchFamily="2" charset="2"/>
                </a:rPr>
                <a:t>S(i-1)</a:t>
              </a:r>
              <a:r>
                <a:rPr lang="en-CA" altLang="en-US" sz="2400" dirty="0">
                  <a:solidFill>
                    <a:srgbClr val="FFFFFF"/>
                  </a:solidFill>
                </a:rPr>
                <a:t>.</a:t>
              </a:r>
              <a:r>
                <a:rPr lang="en-CA" altLang="en-US" sz="2400" noProof="0" dirty="0">
                  <a:solidFill>
                    <a:srgbClr val="FFFFFF"/>
                  </a:solidFill>
                </a:rPr>
                <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“ie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2</a:t>
              </a:r>
              <a:r>
                <a:rPr lang="en-CA" altLang="en-US" sz="2400" dirty="0">
                  <a:solidFill>
                    <a:srgbClr val="FFFFFF"/>
                  </a:solidFill>
                  <a:sym typeface="Wingdings" panose="05000000000000000000" pitchFamily="2" charset="2"/>
                </a:rPr>
                <a:t>,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3</a:t>
              </a:r>
              <a:r>
                <a:rPr lang="en-CA" altLang="en-US" sz="2400" dirty="0">
                  <a:solidFill>
                    <a:srgbClr val="FFFFFF"/>
                  </a:solidFill>
                  <a:sym typeface="Wingdings" panose="05000000000000000000" pitchFamily="2" charset="2"/>
                </a:rPr>
                <a:t>, …,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i-1</a:t>
              </a:r>
              <a:r>
                <a:rPr lang="en-CA" altLang="en-US" sz="2400" dirty="0">
                  <a:solidFill>
                    <a:srgbClr val="FFFFFF"/>
                  </a:solidFill>
                  <a:sym typeface="Wingdings" panose="05000000000000000000" pitchFamily="2"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are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valid.</a:t>
              </a:r>
              <a:r>
                <a:rPr lang="en-US" altLang="en-US" sz="2400" dirty="0">
                  <a:solidFill>
                    <a:srgbClr val="FFFFFF"/>
                  </a:solidFill>
                  <a:sym typeface="Wingdings" panose="05000000000000000000" pitchFamily="2"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grpSp>
      <p:sp>
        <p:nvSpPr>
          <p:cNvPr id="10" name="Text Box 21"/>
          <p:cNvSpPr txBox="1">
            <a:spLocks noChangeArrowheads="1"/>
          </p:cNvSpPr>
          <p:nvPr/>
        </p:nvSpPr>
        <p:spPr bwMode="auto">
          <a:xfrm>
            <a:off x="1890486" y="4110636"/>
            <a:ext cx="48913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If</a:t>
            </a:r>
            <a:r>
              <a:rPr lang="el-GR" altLang="en-US" sz="2400" dirty="0">
                <a:solidFill>
                  <a:srgbClr val="FFC000"/>
                </a:solidFill>
                <a:sym typeface="Symbol" panose="05050102010706020507" pitchFamily="18" charset="2"/>
              </a:rPr>
              <a:t> </a:t>
            </a:r>
            <a:r>
              <a:rPr kumimoji="0" lang="en-US" altLang="en-US" sz="2400" b="0" i="0" u="none" strike="noStrike" kern="1200" cap="none" spc="0" normalizeH="0" baseline="-25000" noProof="0" dirty="0" err="1">
                <a:ln>
                  <a:noFill/>
                </a:ln>
                <a:solidFill>
                  <a:srgbClr val="FFC000"/>
                </a:solidFill>
                <a:effectLst/>
                <a:uLnTx/>
                <a:uFillTx/>
                <a:latin typeface="Times New Roman" pitchFamily="18" charset="0"/>
                <a:ea typeface="+mn-ea"/>
                <a:cs typeface="Times New Roman" panose="02020603050405020304" pitchFamily="18" charset="0"/>
              </a:rPr>
              <a:t>i</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Axioms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then </a:t>
            </a:r>
            <a:r>
              <a:rPr lang="en-CA" altLang="en-US" sz="2400" dirty="0">
                <a:solidFill>
                  <a:srgbClr val="FFFFFF"/>
                </a:solidFill>
                <a:sym typeface="Wingdings" panose="05000000000000000000" pitchFamily="2" charset="2"/>
              </a:rPr>
              <a:t>it is a 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endPar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20" name="Rectangle 2">
            <a:extLst>
              <a:ext uri="{FF2B5EF4-FFF2-40B4-BE49-F238E27FC236}">
                <a16:creationId xmlns:a16="http://schemas.microsoft.com/office/drawing/2014/main" id="{10264A29-7696-41AC-BF7D-9E71B2ACD5EB}"/>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of Soundness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1" name="Text Box 21">
            <a:extLst>
              <a:ext uri="{FF2B5EF4-FFF2-40B4-BE49-F238E27FC236}">
                <a16:creationId xmlns:a16="http://schemas.microsoft.com/office/drawing/2014/main" id="{B5650172-1B96-4181-A684-D185BBE80594}"/>
              </a:ext>
            </a:extLst>
          </p:cNvPr>
          <p:cNvSpPr txBox="1">
            <a:spLocks noChangeArrowheads="1"/>
          </p:cNvSpPr>
          <p:nvPr/>
        </p:nvSpPr>
        <p:spPr bwMode="auto">
          <a:xfrm>
            <a:off x="304800" y="1383405"/>
            <a:ext cx="1069524"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1</a:t>
            </a: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2</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3</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4</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lvl="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5</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mn-cs"/>
            </a:endParaRPr>
          </a:p>
          <a:p>
            <a:pPr lvl="0" eaLnBrk="1" hangingPunct="1">
              <a:spcBef>
                <a:spcPct val="0"/>
              </a:spcBef>
              <a:buNone/>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i-1. </a:t>
            </a:r>
            <a:r>
              <a:rPr lang="el-GR" altLang="en-US" sz="2400" dirty="0">
                <a:solidFill>
                  <a:srgbClr val="FFC000"/>
                </a:solidFill>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rPr>
              <a:t>i-1</a:t>
            </a:r>
          </a:p>
          <a:p>
            <a:pPr lvl="0" eaLnBrk="1" hangingPunct="1">
              <a:spcBef>
                <a:spcPct val="0"/>
              </a:spcBef>
              <a:buNone/>
            </a:pP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rPr>
              <a:t>i</a:t>
            </a:r>
            <a:r>
              <a:rPr lang="en-US" altLang="en-US" sz="2000" dirty="0">
                <a:solidFill>
                  <a:srgbClr val="FFC000"/>
                </a:solidFill>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l-GR" altLang="en-US" sz="2400" dirty="0">
                <a:solidFill>
                  <a:srgbClr val="FFC000"/>
                </a:solidFill>
                <a:sym typeface="Symbol" panose="05050102010706020507" pitchFamily="18" charset="2"/>
              </a:rPr>
              <a:t> </a:t>
            </a:r>
            <a:r>
              <a:rPr kumimoji="0" lang="en-US" altLang="en-US" sz="2400" b="0" i="0" u="none" strike="noStrike" kern="1200" cap="none" spc="0" normalizeH="0" baseline="-25000" noProof="0" dirty="0" err="1">
                <a:ln>
                  <a:noFill/>
                </a:ln>
                <a:solidFill>
                  <a:srgbClr val="FFC000"/>
                </a:solidFill>
                <a:effectLst/>
                <a:uLnTx/>
                <a:uFillTx/>
                <a:latin typeface="Times New Roman" pitchFamily="18" charset="0"/>
                <a:ea typeface="+mn-ea"/>
                <a:cs typeface="Times New Roman" panose="02020603050405020304" pitchFamily="18" charset="0"/>
              </a:rPr>
              <a:t>i</a:t>
            </a:r>
            <a:endPar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2" name="Text Box 21">
            <a:extLst>
              <a:ext uri="{FF2B5EF4-FFF2-40B4-BE49-F238E27FC236}">
                <a16:creationId xmlns:a16="http://schemas.microsoft.com/office/drawing/2014/main" id="{7EFBA384-E857-436E-9305-30D27A07DA0E}"/>
              </a:ext>
            </a:extLst>
          </p:cNvPr>
          <p:cNvSpPr txBox="1">
            <a:spLocks noChangeArrowheads="1"/>
          </p:cNvSpPr>
          <p:nvPr/>
        </p:nvSpPr>
        <p:spPr bwMode="auto">
          <a:xfrm>
            <a:off x="76200" y="4600494"/>
            <a:ext cx="935461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rgbClr val="FFFF00"/>
                </a:solidFill>
                <a:cs typeface="Times New Roman" panose="02020603050405020304" pitchFamily="18" charset="0"/>
              </a:rPr>
              <a:t>Proof System Requires: </a:t>
            </a:r>
            <a:r>
              <a:rPr lang="en-US" sz="2400" dirty="0">
                <a:solidFill>
                  <a:srgbClr val="FFFF00"/>
                </a:solidFill>
              </a:rPr>
              <a:t> </a:t>
            </a:r>
          </a:p>
          <a:p>
            <a:pPr eaLnBrk="1" hangingPunct="1">
              <a:spcBef>
                <a:spcPct val="0"/>
              </a:spcBef>
              <a:buNone/>
            </a:pPr>
            <a:r>
              <a:rPr lang="en-US" sz="2400" dirty="0">
                <a:solidFill>
                  <a:srgbClr val="FFFFFF"/>
                </a:solidFill>
              </a:rPr>
              <a:t>       Rule “If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j</a:t>
            </a:r>
            <a:r>
              <a:rPr lang="en-US" sz="2400" dirty="0">
                <a:solidFill>
                  <a:srgbClr val="FFFFFF"/>
                </a:solidFill>
              </a:rPr>
              <a:t> 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j</a:t>
            </a:r>
            <a:r>
              <a:rPr lang="el-GR" altLang="en-US" sz="2400" baseline="-25000" dirty="0">
                <a:solidFill>
                  <a:srgbClr val="FFC000"/>
                </a:solidFill>
                <a:cs typeface="Times New Roman" panose="02020603050405020304" pitchFamily="18" charset="0"/>
                <a:sym typeface="Symbol" panose="05050102010706020507" pitchFamily="18" charset="2"/>
              </a:rPr>
              <a:t>´</a:t>
            </a:r>
            <a:r>
              <a:rPr lang="en-US" sz="2400" dirty="0">
                <a:solidFill>
                  <a:srgbClr val="FFFFFF"/>
                </a:solidFill>
              </a:rPr>
              <a:t> are line in your proof, then you can add line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sz="2400" dirty="0">
                <a:solidFill>
                  <a:srgbClr val="FFFFFF"/>
                </a:solidFill>
              </a:rPr>
              <a:t>”</a:t>
            </a:r>
          </a:p>
          <a:p>
            <a:pPr eaLnBrk="1" hangingPunct="1">
              <a:spcBef>
                <a:spcPct val="0"/>
              </a:spcBef>
              <a:buNone/>
            </a:pPr>
            <a:r>
              <a:rPr lang="en-US" sz="2400" dirty="0">
                <a:solidFill>
                  <a:srgbClr val="FFFFFF"/>
                </a:solidFill>
              </a:rPr>
              <a:t>         </a:t>
            </a:r>
            <a:r>
              <a:rPr lang="en-US" sz="2400" dirty="0">
                <a:solidFill>
                  <a:srgbClr val="FFFFFF"/>
                </a:solidFill>
                <a:sym typeface="Wingdings" panose="05000000000000000000" pitchFamily="2" charset="2"/>
              </a:rPr>
              <a:t>       </a:t>
            </a:r>
            <a:r>
              <a:rPr lang="en-US" sz="2400" dirty="0">
                <a:solidFill>
                  <a:srgbClr val="FFFFFF"/>
                </a:solidFill>
              </a:rPr>
              <a:t>“If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j</a:t>
            </a:r>
            <a:r>
              <a:rPr lang="en-US" sz="2400" dirty="0">
                <a:solidFill>
                  <a:srgbClr val="FFFFFF"/>
                </a:solidFill>
              </a:rPr>
              <a:t> 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j</a:t>
            </a:r>
            <a:r>
              <a:rPr lang="el-GR" altLang="en-US" sz="2400" baseline="-25000" dirty="0">
                <a:solidFill>
                  <a:srgbClr val="FFC000"/>
                </a:solidFill>
                <a:cs typeface="Times New Roman" panose="02020603050405020304" pitchFamily="18" charset="0"/>
                <a:sym typeface="Symbol" panose="05050102010706020507" pitchFamily="18" charset="2"/>
              </a:rPr>
              <a:t>´</a:t>
            </a:r>
            <a:r>
              <a:rPr lang="en-US" sz="2400" dirty="0">
                <a:solidFill>
                  <a:srgbClr val="FFFFFF"/>
                </a:solidFill>
              </a:rPr>
              <a:t> are valid, then so is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sz="2400" dirty="0">
                <a:solidFill>
                  <a:srgbClr val="FFFFFF"/>
                </a:solidFill>
              </a:rPr>
              <a:t>”</a:t>
            </a:r>
            <a:endParaRPr lang="en-CA" altLang="en-US" sz="2400" dirty="0">
              <a:solidFill>
                <a:srgbClr val="FFC000"/>
              </a:solidFill>
              <a:sym typeface="Symbol" panose="05050102010706020507" pitchFamily="18" charset="2"/>
            </a:endParaRPr>
          </a:p>
          <a:p>
            <a:pPr eaLnBrk="1" hangingPunct="1">
              <a:spcBef>
                <a:spcPct val="0"/>
              </a:spcBef>
              <a:buNone/>
            </a:pPr>
            <a:r>
              <a:rPr lang="en-CA" altLang="en-US" sz="800" dirty="0">
                <a:sym typeface="Symbol" panose="05050102010706020507" pitchFamily="18" charset="2"/>
              </a:rPr>
              <a:t>  </a:t>
            </a:r>
            <a:r>
              <a:rPr lang="en-US" altLang="en-US" sz="800" dirty="0">
                <a:sym typeface="Wingdings" panose="05000000000000000000" pitchFamily="2" charset="2"/>
              </a:rPr>
              <a:t> </a:t>
            </a:r>
          </a:p>
        </p:txBody>
      </p:sp>
      <p:sp>
        <p:nvSpPr>
          <p:cNvPr id="15" name="Text Box 21">
            <a:extLst>
              <a:ext uri="{FF2B5EF4-FFF2-40B4-BE49-F238E27FC236}">
                <a16:creationId xmlns:a16="http://schemas.microsoft.com/office/drawing/2014/main" id="{A247F4C6-37F3-41FE-AED1-CA0FCFB44F9D}"/>
              </a:ext>
            </a:extLst>
          </p:cNvPr>
          <p:cNvSpPr txBox="1">
            <a:spLocks noChangeArrowheads="1"/>
          </p:cNvSpPr>
          <p:nvPr/>
        </p:nvSpPr>
        <p:spPr bwMode="auto">
          <a:xfrm>
            <a:off x="1524000" y="1143000"/>
            <a:ext cx="4495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proof system is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sound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iff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has a proof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it is valid</a:t>
            </a:r>
            <a:r>
              <a:rPr kumimoji="0" lang="en-CA" altLang="en-US" sz="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8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p:txBody>
      </p:sp>
      <p:sp>
        <p:nvSpPr>
          <p:cNvPr id="16" name="Text Box 21">
            <a:extLst>
              <a:ext uri="{FF2B5EF4-FFF2-40B4-BE49-F238E27FC236}">
                <a16:creationId xmlns:a16="http://schemas.microsoft.com/office/drawing/2014/main" id="{1E434103-991C-4F33-97A8-F03786C9C81B}"/>
              </a:ext>
            </a:extLst>
          </p:cNvPr>
          <p:cNvSpPr txBox="1">
            <a:spLocks noChangeArrowheads="1"/>
          </p:cNvSpPr>
          <p:nvPr/>
        </p:nvSpPr>
        <p:spPr bwMode="auto">
          <a:xfrm>
            <a:off x="304801" y="609600"/>
            <a:ext cx="7543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Hilbert Style Proof</a:t>
            </a:r>
            <a:r>
              <a:rPr lang="en-US" altLang="en-US" sz="2400" dirty="0">
                <a:solidFill>
                  <a:srgbClr val="FFFF00"/>
                </a:solidFill>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sequence of formulas.</a:t>
            </a:r>
          </a:p>
        </p:txBody>
      </p:sp>
      <p:sp>
        <p:nvSpPr>
          <p:cNvPr id="17" name="Text Box 21">
            <a:extLst>
              <a:ext uri="{FF2B5EF4-FFF2-40B4-BE49-F238E27FC236}">
                <a16:creationId xmlns:a16="http://schemas.microsoft.com/office/drawing/2014/main" id="{D05FF583-ECFA-456C-AC7E-8D9D9C644814}"/>
              </a:ext>
            </a:extLst>
          </p:cNvPr>
          <p:cNvSpPr txBox="1">
            <a:spLocks noChangeArrowheads="1"/>
          </p:cNvSpPr>
          <p:nvPr/>
        </p:nvSpPr>
        <p:spPr bwMode="auto">
          <a:xfrm>
            <a:off x="611363" y="5915086"/>
            <a:ext cx="3429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Wingdings" panose="05000000000000000000" pitchFamily="2" charset="2"/>
              </a:rPr>
              <a:t>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altLang="en-US" sz="2400" dirty="0">
                <a:solidFill>
                  <a:srgbClr val="FFFFFF"/>
                </a:solidFill>
                <a:sym typeface="Symbol" panose="05050102010706020507" pitchFamily="18" charset="2"/>
              </a:rPr>
              <a:t> </a:t>
            </a:r>
            <a:r>
              <a:rPr lang="en-US" sz="2400" dirty="0">
                <a:solidFill>
                  <a:srgbClr val="FFFFFF"/>
                </a:solidFill>
              </a:rPr>
              <a:t>is valid</a:t>
            </a:r>
          </a:p>
        </p:txBody>
      </p:sp>
      <p:sp>
        <p:nvSpPr>
          <p:cNvPr id="18" name="Text Box 21">
            <a:extLst>
              <a:ext uri="{FF2B5EF4-FFF2-40B4-BE49-F238E27FC236}">
                <a16:creationId xmlns:a16="http://schemas.microsoft.com/office/drawing/2014/main" id="{CED33F31-A0EC-4430-B1FF-B627089EABC9}"/>
              </a:ext>
            </a:extLst>
          </p:cNvPr>
          <p:cNvSpPr txBox="1">
            <a:spLocks noChangeArrowheads="1"/>
          </p:cNvSpPr>
          <p:nvPr/>
        </p:nvSpPr>
        <p:spPr bwMode="auto">
          <a:xfrm>
            <a:off x="2454626" y="5927965"/>
            <a:ext cx="3429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Wingdings" panose="05000000000000000000" pitchFamily="2" charset="2"/>
              </a:rPr>
              <a:t></a:t>
            </a:r>
            <a:r>
              <a:rPr lang="en-US" sz="2400" dirty="0">
                <a:solidFill>
                  <a:srgbClr val="FFC000"/>
                </a:solidFill>
              </a:rPr>
              <a:t> (</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FFFF"/>
                </a:solidFill>
              </a:rPr>
              <a:t>        </a:t>
            </a:r>
            <a:r>
              <a:rPr lang="en-CA" altLang="en-US" sz="800" dirty="0">
                <a:sym typeface="Symbol" panose="05050102010706020507" pitchFamily="18" charset="2"/>
              </a:rPr>
              <a:t>  </a:t>
            </a:r>
            <a:r>
              <a:rPr lang="en-US" altLang="en-US" sz="800" dirty="0">
                <a:sym typeface="Wingdings" panose="05000000000000000000" pitchFamily="2" charset="2"/>
              </a:rPr>
              <a:t> </a:t>
            </a:r>
          </a:p>
        </p:txBody>
      </p:sp>
      <p:sp>
        <p:nvSpPr>
          <p:cNvPr id="19" name="Text Box 21">
            <a:extLst>
              <a:ext uri="{FF2B5EF4-FFF2-40B4-BE49-F238E27FC236}">
                <a16:creationId xmlns:a16="http://schemas.microsoft.com/office/drawing/2014/main" id="{D2690D82-3FBF-47FA-8564-35B97061E5E8}"/>
              </a:ext>
            </a:extLst>
          </p:cNvPr>
          <p:cNvSpPr txBox="1">
            <a:spLocks noChangeArrowheads="1"/>
          </p:cNvSpPr>
          <p:nvPr/>
        </p:nvSpPr>
        <p:spPr bwMode="auto">
          <a:xfrm>
            <a:off x="5029200" y="5939135"/>
            <a:ext cx="3429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Wingdings" panose="05000000000000000000" pitchFamily="2" charset="2"/>
              </a:rPr>
              <a:t></a:t>
            </a:r>
            <a:r>
              <a:rPr lang="en-US" sz="2400" dirty="0">
                <a:solidFill>
                  <a:srgbClr val="FFFFFF"/>
                </a:solidFill>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US" sz="2400" dirty="0">
                <a:solidFill>
                  <a:srgbClr val="FFFFFF"/>
                </a:solidFill>
              </a:rPr>
              <a:t>.         </a:t>
            </a:r>
            <a:r>
              <a:rPr lang="en-CA" altLang="en-US" sz="800" dirty="0">
                <a:sym typeface="Symbol" panose="05050102010706020507" pitchFamily="18" charset="2"/>
              </a:rPr>
              <a:t>  </a:t>
            </a:r>
            <a:r>
              <a:rPr lang="en-US" altLang="en-US" sz="800" dirty="0">
                <a:sym typeface="Wingdings" panose="05000000000000000000" pitchFamily="2" charset="2"/>
              </a:rPr>
              <a:t> </a:t>
            </a:r>
          </a:p>
        </p:txBody>
      </p:sp>
      <p:sp>
        <p:nvSpPr>
          <p:cNvPr id="22" name="Text Box 21">
            <a:extLst>
              <a:ext uri="{FF2B5EF4-FFF2-40B4-BE49-F238E27FC236}">
                <a16:creationId xmlns:a16="http://schemas.microsoft.com/office/drawing/2014/main" id="{B0B23D71-FA0C-4404-A7E5-4339D0CF618F}"/>
              </a:ext>
            </a:extLst>
          </p:cNvPr>
          <p:cNvSpPr txBox="1">
            <a:spLocks noChangeArrowheads="1"/>
          </p:cNvSpPr>
          <p:nvPr/>
        </p:nvSpPr>
        <p:spPr bwMode="auto">
          <a:xfrm>
            <a:off x="1295400" y="6396335"/>
            <a:ext cx="7772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lang="el-GR" altLang="en-US" sz="2400" dirty="0">
                <a:solidFill>
                  <a:srgbClr val="FFC000"/>
                </a:solidFill>
                <a:sym typeface="Symbol" panose="05050102010706020507" pitchFamily="18" charset="2"/>
              </a:rPr>
              <a:t></a:t>
            </a:r>
            <a:r>
              <a:rPr lang="en-US" altLang="en-US" sz="2400" dirty="0">
                <a:solidFill>
                  <a:srgbClr val="FFFFFF"/>
                </a:solidFill>
                <a:sym typeface="Symbol" panose="05050102010706020507" pitchFamily="18" charset="2"/>
              </a:rPr>
              <a:t> </a:t>
            </a:r>
            <a:r>
              <a:rPr lang="en-US" altLang="en-US" sz="2400" dirty="0">
                <a:solidFill>
                  <a:srgbClr val="FFFFFF"/>
                </a:solidFill>
              </a:rPr>
              <a:t>has a proof </a:t>
            </a:r>
            <a:r>
              <a:rPr lang="en-US" altLang="en-US" sz="2400" dirty="0">
                <a:solidFill>
                  <a:srgbClr val="FFFFFF"/>
                </a:solidFill>
                <a:sym typeface="Wingdings" panose="05000000000000000000" pitchFamily="2" charset="2"/>
              </a:rPr>
              <a:t> it is valid</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23" name="Text Box 21">
            <a:extLst>
              <a:ext uri="{FF2B5EF4-FFF2-40B4-BE49-F238E27FC236}">
                <a16:creationId xmlns:a16="http://schemas.microsoft.com/office/drawing/2014/main" id="{F6C94232-CE21-4253-86C5-E68683E37935}"/>
              </a:ext>
            </a:extLst>
          </p:cNvPr>
          <p:cNvSpPr txBox="1">
            <a:spLocks noChangeArrowheads="1"/>
          </p:cNvSpPr>
          <p:nvPr/>
        </p:nvSpPr>
        <p:spPr bwMode="auto">
          <a:xfrm>
            <a:off x="-61770" y="2495550"/>
            <a:ext cx="78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lang="en-US" altLang="en-US" sz="2400" dirty="0">
                <a:solidFill>
                  <a:srgbClr val="FFC000"/>
                </a:solidFill>
                <a:cs typeface="Times New Roman" panose="02020603050405020304" pitchFamily="18" charset="0"/>
              </a:rPr>
              <a:t>j</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kumimoji="0" lang="en-US" altLang="en-US" sz="2400" b="0" i="0" u="none" strike="noStrike" kern="1200" cap="none" spc="0" normalizeH="0" noProof="0" dirty="0">
              <a:ln>
                <a:noFill/>
              </a:ln>
              <a:solidFill>
                <a:srgbClr val="FFFFFF"/>
              </a:solidFill>
              <a:effectLst/>
              <a:uLnTx/>
              <a:uFillTx/>
            </a:endParaRPr>
          </a:p>
        </p:txBody>
      </p:sp>
      <p:sp>
        <p:nvSpPr>
          <p:cNvPr id="24" name="Text Box 21">
            <a:extLst>
              <a:ext uri="{FF2B5EF4-FFF2-40B4-BE49-F238E27FC236}">
                <a16:creationId xmlns:a16="http://schemas.microsoft.com/office/drawing/2014/main" id="{A9D5D969-7B3C-4A5C-8779-45DC2E4312C4}"/>
              </a:ext>
            </a:extLst>
          </p:cNvPr>
          <p:cNvSpPr txBox="1">
            <a:spLocks noChangeArrowheads="1"/>
          </p:cNvSpPr>
          <p:nvPr/>
        </p:nvSpPr>
        <p:spPr bwMode="auto">
          <a:xfrm>
            <a:off x="-57151" y="1771650"/>
            <a:ext cx="66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lang="en-US" altLang="en-US" sz="2400" dirty="0">
                <a:solidFill>
                  <a:srgbClr val="FFC000"/>
                </a:solidFill>
                <a:cs typeface="Times New Roman" panose="02020603050405020304" pitchFamily="18" charset="0"/>
              </a:rPr>
              <a:t>j =</a:t>
            </a:r>
            <a:endParaRPr kumimoji="0" lang="en-US" altLang="en-US" sz="2400" b="0" i="0" u="none" strike="noStrike" kern="1200" cap="none" spc="0" normalizeH="0" noProof="0" dirty="0">
              <a:ln>
                <a:noFill/>
              </a:ln>
              <a:solidFill>
                <a:srgbClr val="FFFFFF"/>
              </a:solidFill>
              <a:effectLst/>
              <a:uLnTx/>
              <a:uFillTx/>
            </a:endParaRPr>
          </a:p>
        </p:txBody>
      </p:sp>
    </p:spTree>
    <p:extLst>
      <p:ext uri="{BB962C8B-B14F-4D97-AF65-F5344CB8AC3E}">
        <p14:creationId xmlns:p14="http://schemas.microsoft.com/office/powerpoint/2010/main" val="2069956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 calcmode="lin" valueType="num">
                                      <p:cBhvr additive="base">
                                        <p:cTn id="19"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0-#ppt_w/2"/>
                                          </p:val>
                                        </p:tav>
                                        <p:tav tm="100000">
                                          <p:val>
                                            <p:strVal val="#ppt_x"/>
                                          </p:val>
                                        </p:tav>
                                      </p:tavLst>
                                    </p:anim>
                                    <p:anim calcmode="lin" valueType="num">
                                      <p:cBhvr additive="base">
                                        <p:cTn id="24" dur="500" fill="hold"/>
                                        <p:tgtEl>
                                          <p:spTgt spid="2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
                                            <p:txEl>
                                              <p:pRg st="1" end="1"/>
                                            </p:txEl>
                                          </p:spTgt>
                                        </p:tgtEl>
                                        <p:attrNameLst>
                                          <p:attrName>style.visibility</p:attrName>
                                        </p:attrNameLst>
                                      </p:cBhvr>
                                      <p:to>
                                        <p:strVal val="visible"/>
                                      </p:to>
                                    </p:set>
                                    <p:anim calcmode="lin" valueType="num">
                                      <p:cBhvr additive="base">
                                        <p:cTn id="31"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2">
                                            <p:txEl>
                                              <p:pRg st="2" end="2"/>
                                            </p:txEl>
                                          </p:spTgt>
                                        </p:tgtEl>
                                        <p:attrNameLst>
                                          <p:attrName>style.visibility</p:attrName>
                                        </p:attrNameLst>
                                      </p:cBhvr>
                                      <p:to>
                                        <p:strVal val="visible"/>
                                      </p:to>
                                    </p:set>
                                    <p:anim calcmode="lin" valueType="num">
                                      <p:cBhvr additive="base">
                                        <p:cTn id="35"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7">
                                            <p:txEl>
                                              <p:pRg st="0" end="0"/>
                                            </p:txEl>
                                          </p:spTgt>
                                        </p:tgtEl>
                                        <p:attrNameLst>
                                          <p:attrName>style.visibility</p:attrName>
                                        </p:attrNameLst>
                                      </p:cBhvr>
                                      <p:to>
                                        <p:strVal val="visible"/>
                                      </p:to>
                                    </p:set>
                                    <p:anim calcmode="lin" valueType="num">
                                      <p:cBhvr additive="base">
                                        <p:cTn id="41"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8">
                                            <p:txEl>
                                              <p:pRg st="0" end="0"/>
                                            </p:txEl>
                                          </p:spTgt>
                                        </p:tgtEl>
                                        <p:attrNameLst>
                                          <p:attrName>style.visibility</p:attrName>
                                        </p:attrNameLst>
                                      </p:cBhvr>
                                      <p:to>
                                        <p:strVal val="visible"/>
                                      </p:to>
                                    </p:set>
                                    <p:anim calcmode="lin" valueType="num">
                                      <p:cBhvr additive="base">
                                        <p:cTn id="47"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9">
                                            <p:txEl>
                                              <p:pRg st="0" end="0"/>
                                            </p:txEl>
                                          </p:spTgt>
                                        </p:tgtEl>
                                        <p:attrNameLst>
                                          <p:attrName>style.visibility</p:attrName>
                                        </p:attrNameLst>
                                      </p:cBhvr>
                                      <p:to>
                                        <p:strVal val="visible"/>
                                      </p:to>
                                    </p:set>
                                    <p:anim calcmode="lin" valueType="num">
                                      <p:cBhvr additive="base">
                                        <p:cTn id="53"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 calcmode="lin" valueType="num">
                                      <p:cBhvr additive="base">
                                        <p:cTn id="59"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lang="en-US" altLang="en-US" sz="4400" dirty="0">
                <a:solidFill>
                  <a:srgbClr val="FFFF00"/>
                </a:solidFill>
              </a:rPr>
              <a:t>Loop Invariants</a:t>
            </a:r>
          </a:p>
        </p:txBody>
      </p:sp>
      <p:sp>
        <p:nvSpPr>
          <p:cNvPr id="77" name="Text Box 2">
            <a:extLst>
              <a:ext uri="{FF2B5EF4-FFF2-40B4-BE49-F238E27FC236}">
                <a16:creationId xmlns:a16="http://schemas.microsoft.com/office/drawing/2014/main" id="{36B4C988-32EA-4F8E-935F-A300EB99B288}"/>
              </a:ext>
            </a:extLst>
          </p:cNvPr>
          <p:cNvSpPr txBox="1">
            <a:spLocks noChangeArrowheads="1"/>
          </p:cNvSpPr>
          <p:nvPr/>
        </p:nvSpPr>
        <p:spPr bwMode="auto">
          <a:xfrm>
            <a:off x="304800" y="3151952"/>
            <a:ext cx="228780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preCond</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t>          </a:t>
            </a:r>
          </a:p>
          <a:p>
            <a:pPr algn="l" eaLnBrk="1" hangingPunct="1">
              <a:spcBef>
                <a:spcPct val="0"/>
              </a:spcBef>
              <a:buFontTx/>
              <a:buNone/>
            </a:pPr>
            <a:r>
              <a:rPr lang="en-CA" altLang="en-US" sz="1600" i="0" dirty="0" err="1">
                <a:solidFill>
                  <a:schemeClr val="accent2"/>
                </a:solidFill>
              </a:rPr>
              <a:t>codeA</a:t>
            </a:r>
            <a:r>
              <a:rPr lang="en-CA" altLang="en-US" sz="1600" i="0" dirty="0"/>
              <a:t>  </a:t>
            </a:r>
            <a:endParaRPr lang="en-US" altLang="en-US" sz="1600" i="0" dirty="0"/>
          </a:p>
          <a:p>
            <a:pPr algn="l" eaLnBrk="1" hangingPunct="1">
              <a:spcBef>
                <a:spcPct val="0"/>
              </a:spcBef>
              <a:buFontTx/>
              <a:buNone/>
            </a:pPr>
            <a:r>
              <a:rPr lang="en-CA" altLang="en-US" sz="1600" i="0" dirty="0"/>
              <a:t>loop  </a:t>
            </a:r>
          </a:p>
          <a:p>
            <a:pPr algn="l" eaLnBrk="1" hangingPunct="1">
              <a:spcBef>
                <a:spcPct val="0"/>
              </a:spcBef>
              <a:buFontTx/>
              <a:buNone/>
            </a:pPr>
            <a:r>
              <a:rPr lang="en-CA" altLang="en-US" sz="1600" i="0" dirty="0"/>
              <a:t>      </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solidFill>
                  <a:srgbClr val="00FF00"/>
                </a:solidFill>
              </a:rPr>
              <a:t>loop-invariant</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a:p>
            <a:pPr algn="l" eaLnBrk="1" hangingPunct="1">
              <a:spcBef>
                <a:spcPct val="0"/>
              </a:spcBef>
              <a:buFontTx/>
              <a:buNone/>
            </a:pPr>
            <a:r>
              <a:rPr lang="en-CA" altLang="en-US" sz="1600" i="0" dirty="0"/>
              <a:t>      exit when </a:t>
            </a:r>
            <a:r>
              <a:rPr lang="el-GR" altLang="en-US" sz="1600" i="0" dirty="0">
                <a:solidFill>
                  <a:srgbClr val="FFC000"/>
                </a:solidFill>
                <a:cs typeface="Times New Roman" panose="02020603050405020304" pitchFamily="18" charset="0"/>
                <a:sym typeface="Symbol" panose="05050102010706020507" pitchFamily="18" charset="2"/>
              </a:rPr>
              <a:t></a:t>
            </a:r>
            <a:r>
              <a:rPr lang="en-CA" altLang="en-US" sz="1600" i="0" dirty="0">
                <a:solidFill>
                  <a:srgbClr val="FFC000"/>
                </a:solidFill>
              </a:rPr>
              <a:t>exit Cond</a:t>
            </a:r>
            <a:r>
              <a:rPr lang="el-GR" altLang="en-US" sz="1600" i="0" dirty="0">
                <a:solidFill>
                  <a:srgbClr val="FFC000"/>
                </a:solidFill>
                <a:cs typeface="Times New Roman" panose="02020603050405020304" pitchFamily="18" charset="0"/>
                <a:sym typeface="Symbol" panose="05050102010706020507" pitchFamily="18" charset="2"/>
              </a:rPr>
              <a:t></a:t>
            </a:r>
            <a:endParaRPr lang="en-CA" altLang="en-US" sz="1600" i="0" dirty="0">
              <a:solidFill>
                <a:srgbClr val="FFC000"/>
              </a:solidFill>
            </a:endParaRPr>
          </a:p>
          <a:p>
            <a:pPr algn="l" eaLnBrk="1" hangingPunct="1">
              <a:spcBef>
                <a:spcPct val="0"/>
              </a:spcBef>
              <a:buFontTx/>
              <a:buNone/>
            </a:pPr>
            <a:r>
              <a:rPr lang="en-CA" altLang="en-US" sz="1600" i="0" dirty="0"/>
              <a:t>      </a:t>
            </a:r>
            <a:r>
              <a:rPr lang="en-CA" altLang="en-US" sz="1600" i="0" dirty="0" err="1">
                <a:solidFill>
                  <a:schemeClr val="accent2"/>
                </a:solidFill>
              </a:rPr>
              <a:t>codeB</a:t>
            </a:r>
            <a:endParaRPr lang="en-CA" altLang="en-US" sz="1600" i="0" dirty="0">
              <a:solidFill>
                <a:schemeClr val="accent2"/>
              </a:solidFill>
            </a:endParaRPr>
          </a:p>
          <a:p>
            <a:pPr algn="l" eaLnBrk="1" hangingPunct="1">
              <a:spcBef>
                <a:spcPct val="0"/>
              </a:spcBef>
              <a:buFontTx/>
              <a:buNone/>
            </a:pPr>
            <a:r>
              <a:rPr lang="en-US" altLang="en-US" sz="1600" i="0" dirty="0" err="1"/>
              <a:t>endloop</a:t>
            </a:r>
            <a:endParaRPr lang="en-CA" altLang="en-US" sz="1600" i="0" dirty="0"/>
          </a:p>
          <a:p>
            <a:pPr algn="l" eaLnBrk="1" hangingPunct="1">
              <a:spcBef>
                <a:spcPct val="0"/>
              </a:spcBef>
              <a:buFontTx/>
              <a:buNone/>
            </a:pPr>
            <a:r>
              <a:rPr lang="en-CA" altLang="en-US" sz="1600" i="0" dirty="0" err="1">
                <a:solidFill>
                  <a:schemeClr val="accent2"/>
                </a:solidFill>
              </a:rPr>
              <a:t>codeC</a:t>
            </a:r>
            <a:endParaRPr lang="en-CA" altLang="en-US" sz="1600" i="0" dirty="0">
              <a:solidFill>
                <a:schemeClr val="accent2"/>
              </a:solidFill>
            </a:endParaRPr>
          </a:p>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postCond</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p:txBody>
      </p:sp>
      <p:sp>
        <p:nvSpPr>
          <p:cNvPr id="7" name="Rectangle 23">
            <a:extLst>
              <a:ext uri="{FF2B5EF4-FFF2-40B4-BE49-F238E27FC236}">
                <a16:creationId xmlns:a16="http://schemas.microsoft.com/office/drawing/2014/main" id="{FB497867-B9D7-4717-968B-8B357D41735C}"/>
              </a:ext>
            </a:extLst>
          </p:cNvPr>
          <p:cNvSpPr txBox="1">
            <a:spLocks noChangeArrowheads="1"/>
          </p:cNvSpPr>
          <p:nvPr/>
        </p:nvSpPr>
        <p:spPr bwMode="auto">
          <a:xfrm>
            <a:off x="3722779" y="3075752"/>
            <a:ext cx="5334000" cy="2706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r>
              <a:rPr lang="en-US" altLang="en-US" sz="2400" i="0" kern="0" dirty="0"/>
              <a:t>Iterative algorithms is a key algorithmic paradigm.</a:t>
            </a:r>
            <a:endParaRPr lang="en-CA" altLang="en-US" sz="2400" i="0" kern="0" dirty="0"/>
          </a:p>
          <a:p>
            <a:pPr eaLnBrk="1" hangingPunct="1"/>
            <a:r>
              <a:rPr lang="en-US" altLang="en-US" sz="2400" i="0" kern="0" dirty="0"/>
              <a:t>Store what you currently know </a:t>
            </a:r>
            <a:br>
              <a:rPr lang="en-US" altLang="en-US" sz="2400" i="0" kern="0" dirty="0"/>
            </a:br>
            <a:r>
              <a:rPr lang="en-US" altLang="en-US" sz="2400" i="0" kern="0" dirty="0"/>
              <a:t>in some data structure.</a:t>
            </a:r>
          </a:p>
          <a:p>
            <a:pPr eaLnBrk="1" hangingPunct="1"/>
            <a:r>
              <a:rPr lang="en-US" altLang="en-US" sz="2400" kern="0" dirty="0"/>
              <a:t>Each</a:t>
            </a:r>
            <a:r>
              <a:rPr lang="en-US" altLang="en-US" sz="2400" i="0" kern="0" dirty="0"/>
              <a:t> iteration take a step forward towards destination.</a:t>
            </a:r>
          </a:p>
          <a:p>
            <a:pPr eaLnBrk="1" hangingPunct="1">
              <a:lnSpc>
                <a:spcPct val="90000"/>
              </a:lnSpc>
            </a:pPr>
            <a:endParaRPr lang="en-CA" altLang="en-US" sz="2400" i="0" kern="0" dirty="0"/>
          </a:p>
        </p:txBody>
      </p:sp>
      <p:grpSp>
        <p:nvGrpSpPr>
          <p:cNvPr id="2" name="Group 1">
            <a:extLst>
              <a:ext uri="{FF2B5EF4-FFF2-40B4-BE49-F238E27FC236}">
                <a16:creationId xmlns:a16="http://schemas.microsoft.com/office/drawing/2014/main" id="{4F75115D-74E8-A226-B488-E9D596FA2DAF}"/>
              </a:ext>
            </a:extLst>
          </p:cNvPr>
          <p:cNvGrpSpPr>
            <a:grpSpLocks/>
          </p:cNvGrpSpPr>
          <p:nvPr/>
        </p:nvGrpSpPr>
        <p:grpSpPr bwMode="auto">
          <a:xfrm>
            <a:off x="1424399" y="1504964"/>
            <a:ext cx="950547" cy="1075444"/>
            <a:chOff x="2065" y="1551"/>
            <a:chExt cx="1628" cy="1988"/>
          </a:xfrm>
        </p:grpSpPr>
        <p:sp>
          <p:nvSpPr>
            <p:cNvPr id="3" name="Freeform 30">
              <a:extLst>
                <a:ext uri="{FF2B5EF4-FFF2-40B4-BE49-F238E27FC236}">
                  <a16:creationId xmlns:a16="http://schemas.microsoft.com/office/drawing/2014/main" id="{A5AFA1F1-EA3F-1787-603A-EE9DA6A05D3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 name="Freeform 31">
              <a:extLst>
                <a:ext uri="{FF2B5EF4-FFF2-40B4-BE49-F238E27FC236}">
                  <a16:creationId xmlns:a16="http://schemas.microsoft.com/office/drawing/2014/main" id="{19892939-C976-C95C-AC68-384D1E135E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2">
              <a:extLst>
                <a:ext uri="{FF2B5EF4-FFF2-40B4-BE49-F238E27FC236}">
                  <a16:creationId xmlns:a16="http://schemas.microsoft.com/office/drawing/2014/main" id="{6840692C-A488-CB19-71F8-F980A33F786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33">
              <a:extLst>
                <a:ext uri="{FF2B5EF4-FFF2-40B4-BE49-F238E27FC236}">
                  <a16:creationId xmlns:a16="http://schemas.microsoft.com/office/drawing/2014/main" id="{03AA61D5-FB17-DB06-7EB1-48E65FEA9F1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4">
              <a:extLst>
                <a:ext uri="{FF2B5EF4-FFF2-40B4-BE49-F238E27FC236}">
                  <a16:creationId xmlns:a16="http://schemas.microsoft.com/office/drawing/2014/main" id="{B5E0B03E-7996-31B9-BB9D-A693DFD264B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35">
              <a:extLst>
                <a:ext uri="{FF2B5EF4-FFF2-40B4-BE49-F238E27FC236}">
                  <a16:creationId xmlns:a16="http://schemas.microsoft.com/office/drawing/2014/main" id="{DC3D9C49-6B6F-E224-9D50-C6D71BABC5C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36">
              <a:extLst>
                <a:ext uri="{FF2B5EF4-FFF2-40B4-BE49-F238E27FC236}">
                  <a16:creationId xmlns:a16="http://schemas.microsoft.com/office/drawing/2014/main" id="{D9A520FA-FAD4-E15C-0AB4-2E3AC9E2D68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37">
              <a:extLst>
                <a:ext uri="{FF2B5EF4-FFF2-40B4-BE49-F238E27FC236}">
                  <a16:creationId xmlns:a16="http://schemas.microsoft.com/office/drawing/2014/main" id="{8CB42111-3E56-0629-EEBB-22CCE76A6DB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8">
              <a:extLst>
                <a:ext uri="{FF2B5EF4-FFF2-40B4-BE49-F238E27FC236}">
                  <a16:creationId xmlns:a16="http://schemas.microsoft.com/office/drawing/2014/main" id="{3F0C831C-A53C-9C7B-D779-9C75E24D703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9">
              <a:extLst>
                <a:ext uri="{FF2B5EF4-FFF2-40B4-BE49-F238E27FC236}">
                  <a16:creationId xmlns:a16="http://schemas.microsoft.com/office/drawing/2014/main" id="{2643E3CC-FCA1-8683-10A7-0D0BF821447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40">
              <a:extLst>
                <a:ext uri="{FF2B5EF4-FFF2-40B4-BE49-F238E27FC236}">
                  <a16:creationId xmlns:a16="http://schemas.microsoft.com/office/drawing/2014/main" id="{B70A0094-A1CD-E6DF-0176-A8A9A4B8A17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41">
              <a:extLst>
                <a:ext uri="{FF2B5EF4-FFF2-40B4-BE49-F238E27FC236}">
                  <a16:creationId xmlns:a16="http://schemas.microsoft.com/office/drawing/2014/main" id="{EE7204B7-31D1-A785-0BE6-461A4F7C7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42">
              <a:extLst>
                <a:ext uri="{FF2B5EF4-FFF2-40B4-BE49-F238E27FC236}">
                  <a16:creationId xmlns:a16="http://schemas.microsoft.com/office/drawing/2014/main" id="{710E9E4A-2D57-8496-5432-2D619704318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43">
              <a:extLst>
                <a:ext uri="{FF2B5EF4-FFF2-40B4-BE49-F238E27FC236}">
                  <a16:creationId xmlns:a16="http://schemas.microsoft.com/office/drawing/2014/main" id="{2DD066F8-1E39-8A8D-55E7-33EA517C723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44">
              <a:extLst>
                <a:ext uri="{FF2B5EF4-FFF2-40B4-BE49-F238E27FC236}">
                  <a16:creationId xmlns:a16="http://schemas.microsoft.com/office/drawing/2014/main" id="{454DC1B2-DEAC-3D36-DC95-CFC470ED7C4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45">
              <a:extLst>
                <a:ext uri="{FF2B5EF4-FFF2-40B4-BE49-F238E27FC236}">
                  <a16:creationId xmlns:a16="http://schemas.microsoft.com/office/drawing/2014/main" id="{7968A3BC-7911-07AA-A500-CF929A81481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46">
              <a:extLst>
                <a:ext uri="{FF2B5EF4-FFF2-40B4-BE49-F238E27FC236}">
                  <a16:creationId xmlns:a16="http://schemas.microsoft.com/office/drawing/2014/main" id="{29A3F890-3638-5B76-BBCB-E4EC557A5F9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 name="AutoShape 35">
            <a:extLst>
              <a:ext uri="{FF2B5EF4-FFF2-40B4-BE49-F238E27FC236}">
                <a16:creationId xmlns:a16="http://schemas.microsoft.com/office/drawing/2014/main" id="{A8130611-545B-7051-B600-C4E6D19947F7}"/>
              </a:ext>
            </a:extLst>
          </p:cNvPr>
          <p:cNvSpPr>
            <a:spLocks noChangeArrowheads="1"/>
          </p:cNvSpPr>
          <p:nvPr/>
        </p:nvSpPr>
        <p:spPr bwMode="auto">
          <a:xfrm>
            <a:off x="2674025" y="1066800"/>
            <a:ext cx="4945975" cy="166765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will use </a:t>
            </a:r>
          </a:p>
          <a:p>
            <a:pPr algn="ctr" eaLnBrk="1" hangingPunct="1">
              <a:spcBef>
                <a:spcPct val="0"/>
              </a:spcBef>
              <a:buNone/>
            </a:pPr>
            <a:r>
              <a:rPr lang="en-US" altLang="en-US" sz="2400" dirty="0"/>
              <a:t>induction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t>loop invariants</a:t>
            </a:r>
          </a:p>
          <a:p>
            <a:pPr algn="ctr" eaLnBrk="1" hangingPunct="1">
              <a:spcBef>
                <a:spcPct val="0"/>
              </a:spcBef>
              <a:buNone/>
            </a:pPr>
            <a:r>
              <a:rPr lang="en-US" altLang="en-US" sz="2400" dirty="0"/>
              <a:t>not just to prove the algorithm works but also to write the code!</a:t>
            </a:r>
          </a:p>
        </p:txBody>
      </p:sp>
    </p:spTree>
    <p:extLst>
      <p:ext uri="{BB962C8B-B14F-4D97-AF65-F5344CB8AC3E}">
        <p14:creationId xmlns:p14="http://schemas.microsoft.com/office/powerpoint/2010/main" val="1363849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7"/>
                                        </p:tgtEl>
                                        <p:attrNameLst>
                                          <p:attrName>style.visibility</p:attrName>
                                        </p:attrNameLst>
                                      </p:cBhvr>
                                      <p:to>
                                        <p:strVal val="visible"/>
                                      </p:to>
                                    </p:set>
                                    <p:anim calcmode="lin" valueType="num">
                                      <p:cBhvr additive="base">
                                        <p:cTn id="11" dur="500" fill="hold"/>
                                        <p:tgtEl>
                                          <p:spTgt spid="77"/>
                                        </p:tgtEl>
                                        <p:attrNameLst>
                                          <p:attrName>ppt_x</p:attrName>
                                        </p:attrNameLst>
                                      </p:cBhvr>
                                      <p:tavLst>
                                        <p:tav tm="0">
                                          <p:val>
                                            <p:strVal val="#ppt_x"/>
                                          </p:val>
                                        </p:tav>
                                        <p:tav tm="100000">
                                          <p:val>
                                            <p:strVal val="#ppt_x"/>
                                          </p:val>
                                        </p:tav>
                                      </p:tavLst>
                                    </p:anim>
                                    <p:anim calcmode="lin" valueType="num">
                                      <p:cBhvr additive="base">
                                        <p:cTn id="12"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0-#ppt_w/2"/>
                                          </p:val>
                                        </p:tav>
                                        <p:tav tm="100000">
                                          <p:val>
                                            <p:strVal val="#ppt_x"/>
                                          </p:val>
                                        </p:tav>
                                      </p:tavLst>
                                    </p:anim>
                                    <p:anim calcmode="lin" valueType="num">
                                      <p:cBhvr additive="base">
                                        <p:cTn id="22" dur="500" fill="hold"/>
                                        <p:tgtEl>
                                          <p:spTgt spid="21"/>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anim calcmode="lin" valueType="num">
                                      <p:cBhvr additive="base">
                                        <p:cTn id="2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1">
                                            <p:txEl>
                                              <p:pRg st="1" end="1"/>
                                            </p:txEl>
                                          </p:spTgt>
                                        </p:tgtEl>
                                        <p:attrNameLst>
                                          <p:attrName>style.visibility</p:attrName>
                                        </p:attrNameLst>
                                      </p:cBhvr>
                                      <p:to>
                                        <p:strVal val="visible"/>
                                      </p:to>
                                    </p:set>
                                    <p:anim calcmode="lin" valueType="num">
                                      <p:cBhvr additive="base">
                                        <p:cTn id="29"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21">
                                            <p:txEl>
                                              <p:pRg st="2" end="2"/>
                                            </p:txEl>
                                          </p:spTgt>
                                        </p:tgtEl>
                                        <p:attrNameLst>
                                          <p:attrName>style.visibility</p:attrName>
                                        </p:attrNameLst>
                                      </p:cBhvr>
                                      <p:to>
                                        <p:strVal val="visible"/>
                                      </p:to>
                                    </p:set>
                                    <p:anim calcmode="lin" valueType="num">
                                      <p:cBhvr additive="base">
                                        <p:cTn id="33"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7">
                                            <p:txEl>
                                              <p:pRg st="0" end="0"/>
                                            </p:txEl>
                                          </p:spTgt>
                                        </p:tgtEl>
                                        <p:attrNameLst>
                                          <p:attrName>style.visibility</p:attrName>
                                        </p:attrNameLst>
                                      </p:cBhvr>
                                      <p:to>
                                        <p:strVal val="visible"/>
                                      </p:to>
                                    </p:set>
                                    <p:anim calcmode="lin" valueType="num">
                                      <p:cBhvr additive="base">
                                        <p:cTn id="3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7">
                                            <p:txEl>
                                              <p:pRg st="1" end="1"/>
                                            </p:txEl>
                                          </p:spTgt>
                                        </p:tgtEl>
                                        <p:attrNameLst>
                                          <p:attrName>style.visibility</p:attrName>
                                        </p:attrNameLst>
                                      </p:cBhvr>
                                      <p:to>
                                        <p:strVal val="visible"/>
                                      </p:to>
                                    </p:set>
                                    <p:anim calcmode="lin" valueType="num">
                                      <p:cBhvr additive="base">
                                        <p:cTn id="45"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xEl>
                                              <p:pRg st="2" end="2"/>
                                            </p:txEl>
                                          </p:spTgt>
                                        </p:tgtEl>
                                        <p:attrNameLst>
                                          <p:attrName>style.visibility</p:attrName>
                                        </p:attrNameLst>
                                      </p:cBhvr>
                                      <p:to>
                                        <p:strVal val="visible"/>
                                      </p:to>
                                    </p:set>
                                    <p:anim calcmode="lin" valueType="num">
                                      <p:cBhvr additive="base">
                                        <p:cTn id="5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77" grpId="0"/>
      <p:bldP spid="7" grpId="0" build="p"/>
      <p:bldP spid="2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lang="en-US" altLang="en-US" sz="4400" dirty="0">
                <a:solidFill>
                  <a:srgbClr val="FFFF00"/>
                </a:solidFill>
              </a:rPr>
              <a:t>Loop Invariants</a:t>
            </a:r>
          </a:p>
        </p:txBody>
      </p:sp>
      <p:sp>
        <p:nvSpPr>
          <p:cNvPr id="77" name="Text Box 2">
            <a:extLst>
              <a:ext uri="{FF2B5EF4-FFF2-40B4-BE49-F238E27FC236}">
                <a16:creationId xmlns:a16="http://schemas.microsoft.com/office/drawing/2014/main" id="{36B4C988-32EA-4F8E-935F-A300EB99B288}"/>
              </a:ext>
            </a:extLst>
          </p:cNvPr>
          <p:cNvSpPr txBox="1">
            <a:spLocks noChangeArrowheads="1"/>
          </p:cNvSpPr>
          <p:nvPr/>
        </p:nvSpPr>
        <p:spPr bwMode="auto">
          <a:xfrm>
            <a:off x="304800" y="3151952"/>
            <a:ext cx="228780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preCond</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t>          </a:t>
            </a:r>
          </a:p>
          <a:p>
            <a:pPr algn="l" eaLnBrk="1" hangingPunct="1">
              <a:spcBef>
                <a:spcPct val="0"/>
              </a:spcBef>
              <a:buFontTx/>
              <a:buNone/>
            </a:pPr>
            <a:r>
              <a:rPr lang="en-CA" altLang="en-US" sz="1600" i="0" dirty="0" err="1">
                <a:solidFill>
                  <a:schemeClr val="accent2"/>
                </a:solidFill>
              </a:rPr>
              <a:t>codeA</a:t>
            </a:r>
            <a:r>
              <a:rPr lang="en-CA" altLang="en-US" sz="1600" i="0" dirty="0"/>
              <a:t>  </a:t>
            </a:r>
            <a:endParaRPr lang="en-US" altLang="en-US" sz="1600" i="0" dirty="0"/>
          </a:p>
          <a:p>
            <a:pPr algn="l" eaLnBrk="1" hangingPunct="1">
              <a:spcBef>
                <a:spcPct val="0"/>
              </a:spcBef>
              <a:buFontTx/>
              <a:buNone/>
            </a:pPr>
            <a:r>
              <a:rPr lang="en-CA" altLang="en-US" sz="1600" i="0" dirty="0"/>
              <a:t>loop  </a:t>
            </a:r>
          </a:p>
          <a:p>
            <a:pPr algn="l" eaLnBrk="1" hangingPunct="1">
              <a:spcBef>
                <a:spcPct val="0"/>
              </a:spcBef>
              <a:buFontTx/>
              <a:buNone/>
            </a:pPr>
            <a:r>
              <a:rPr lang="en-CA" altLang="en-US" sz="1600" i="0" dirty="0"/>
              <a:t>      </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solidFill>
                  <a:srgbClr val="00FF00"/>
                </a:solidFill>
              </a:rPr>
              <a:t>loop-invariant</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a:p>
            <a:pPr algn="l" eaLnBrk="1" hangingPunct="1">
              <a:spcBef>
                <a:spcPct val="0"/>
              </a:spcBef>
              <a:buFontTx/>
              <a:buNone/>
            </a:pPr>
            <a:r>
              <a:rPr lang="en-CA" altLang="en-US" sz="1600" i="0" dirty="0"/>
              <a:t>      exit when </a:t>
            </a:r>
            <a:r>
              <a:rPr lang="el-GR" altLang="en-US" sz="1600" i="0" dirty="0">
                <a:solidFill>
                  <a:srgbClr val="FFC000"/>
                </a:solidFill>
                <a:cs typeface="Times New Roman" panose="02020603050405020304" pitchFamily="18" charset="0"/>
                <a:sym typeface="Symbol" panose="05050102010706020507" pitchFamily="18" charset="2"/>
              </a:rPr>
              <a:t></a:t>
            </a:r>
            <a:r>
              <a:rPr lang="en-CA" altLang="en-US" sz="1600" i="0" dirty="0">
                <a:solidFill>
                  <a:srgbClr val="FFC000"/>
                </a:solidFill>
              </a:rPr>
              <a:t>exit Cond</a:t>
            </a:r>
            <a:r>
              <a:rPr lang="el-GR" altLang="en-US" sz="1600" i="0" dirty="0">
                <a:solidFill>
                  <a:srgbClr val="FFC000"/>
                </a:solidFill>
                <a:cs typeface="Times New Roman" panose="02020603050405020304" pitchFamily="18" charset="0"/>
                <a:sym typeface="Symbol" panose="05050102010706020507" pitchFamily="18" charset="2"/>
              </a:rPr>
              <a:t></a:t>
            </a:r>
            <a:endParaRPr lang="en-CA" altLang="en-US" sz="1600" i="0" dirty="0">
              <a:solidFill>
                <a:srgbClr val="FFC000"/>
              </a:solidFill>
            </a:endParaRPr>
          </a:p>
          <a:p>
            <a:pPr algn="l" eaLnBrk="1" hangingPunct="1">
              <a:spcBef>
                <a:spcPct val="0"/>
              </a:spcBef>
              <a:buFontTx/>
              <a:buNone/>
            </a:pPr>
            <a:r>
              <a:rPr lang="en-CA" altLang="en-US" sz="1600" i="0" dirty="0"/>
              <a:t>      </a:t>
            </a:r>
            <a:r>
              <a:rPr lang="en-CA" altLang="en-US" sz="1600" i="0" dirty="0" err="1">
                <a:solidFill>
                  <a:schemeClr val="accent2"/>
                </a:solidFill>
              </a:rPr>
              <a:t>codeB</a:t>
            </a:r>
            <a:endParaRPr lang="en-CA" altLang="en-US" sz="1600" i="0" dirty="0">
              <a:solidFill>
                <a:schemeClr val="accent2"/>
              </a:solidFill>
            </a:endParaRPr>
          </a:p>
          <a:p>
            <a:pPr algn="l" eaLnBrk="1" hangingPunct="1">
              <a:spcBef>
                <a:spcPct val="0"/>
              </a:spcBef>
              <a:buFontTx/>
              <a:buNone/>
            </a:pPr>
            <a:r>
              <a:rPr lang="en-US" altLang="en-US" sz="1600" i="0" dirty="0" err="1"/>
              <a:t>endloop</a:t>
            </a:r>
            <a:endParaRPr lang="en-CA" altLang="en-US" sz="1600" i="0" dirty="0"/>
          </a:p>
          <a:p>
            <a:pPr algn="l" eaLnBrk="1" hangingPunct="1">
              <a:spcBef>
                <a:spcPct val="0"/>
              </a:spcBef>
              <a:buFontTx/>
              <a:buNone/>
            </a:pPr>
            <a:r>
              <a:rPr lang="en-CA" altLang="en-US" sz="1600" i="0" dirty="0" err="1">
                <a:solidFill>
                  <a:schemeClr val="accent2"/>
                </a:solidFill>
              </a:rPr>
              <a:t>codeC</a:t>
            </a:r>
            <a:endParaRPr lang="en-CA" altLang="en-US" sz="1600" i="0" dirty="0">
              <a:solidFill>
                <a:schemeClr val="accent2"/>
              </a:solidFill>
            </a:endParaRPr>
          </a:p>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postCond</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p:txBody>
      </p:sp>
      <p:grpSp>
        <p:nvGrpSpPr>
          <p:cNvPr id="2" name="Group 1">
            <a:extLst>
              <a:ext uri="{FF2B5EF4-FFF2-40B4-BE49-F238E27FC236}">
                <a16:creationId xmlns:a16="http://schemas.microsoft.com/office/drawing/2014/main" id="{4F75115D-74E8-A226-B488-E9D596FA2DAF}"/>
              </a:ext>
            </a:extLst>
          </p:cNvPr>
          <p:cNvGrpSpPr>
            <a:grpSpLocks/>
          </p:cNvGrpSpPr>
          <p:nvPr/>
        </p:nvGrpSpPr>
        <p:grpSpPr bwMode="auto">
          <a:xfrm>
            <a:off x="1424399" y="1504964"/>
            <a:ext cx="950547" cy="1075444"/>
            <a:chOff x="2065" y="1551"/>
            <a:chExt cx="1628" cy="1988"/>
          </a:xfrm>
        </p:grpSpPr>
        <p:sp>
          <p:nvSpPr>
            <p:cNvPr id="3" name="Freeform 30">
              <a:extLst>
                <a:ext uri="{FF2B5EF4-FFF2-40B4-BE49-F238E27FC236}">
                  <a16:creationId xmlns:a16="http://schemas.microsoft.com/office/drawing/2014/main" id="{A5AFA1F1-EA3F-1787-603A-EE9DA6A05D3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 name="Freeform 31">
              <a:extLst>
                <a:ext uri="{FF2B5EF4-FFF2-40B4-BE49-F238E27FC236}">
                  <a16:creationId xmlns:a16="http://schemas.microsoft.com/office/drawing/2014/main" id="{19892939-C976-C95C-AC68-384D1E135E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2">
              <a:extLst>
                <a:ext uri="{FF2B5EF4-FFF2-40B4-BE49-F238E27FC236}">
                  <a16:creationId xmlns:a16="http://schemas.microsoft.com/office/drawing/2014/main" id="{6840692C-A488-CB19-71F8-F980A33F786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33">
              <a:extLst>
                <a:ext uri="{FF2B5EF4-FFF2-40B4-BE49-F238E27FC236}">
                  <a16:creationId xmlns:a16="http://schemas.microsoft.com/office/drawing/2014/main" id="{03AA61D5-FB17-DB06-7EB1-48E65FEA9F1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4">
              <a:extLst>
                <a:ext uri="{FF2B5EF4-FFF2-40B4-BE49-F238E27FC236}">
                  <a16:creationId xmlns:a16="http://schemas.microsoft.com/office/drawing/2014/main" id="{B5E0B03E-7996-31B9-BB9D-A693DFD264B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35">
              <a:extLst>
                <a:ext uri="{FF2B5EF4-FFF2-40B4-BE49-F238E27FC236}">
                  <a16:creationId xmlns:a16="http://schemas.microsoft.com/office/drawing/2014/main" id="{DC3D9C49-6B6F-E224-9D50-C6D71BABC5C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36">
              <a:extLst>
                <a:ext uri="{FF2B5EF4-FFF2-40B4-BE49-F238E27FC236}">
                  <a16:creationId xmlns:a16="http://schemas.microsoft.com/office/drawing/2014/main" id="{D9A520FA-FAD4-E15C-0AB4-2E3AC9E2D68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37">
              <a:extLst>
                <a:ext uri="{FF2B5EF4-FFF2-40B4-BE49-F238E27FC236}">
                  <a16:creationId xmlns:a16="http://schemas.microsoft.com/office/drawing/2014/main" id="{8CB42111-3E56-0629-EEBB-22CCE76A6DB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8">
              <a:extLst>
                <a:ext uri="{FF2B5EF4-FFF2-40B4-BE49-F238E27FC236}">
                  <a16:creationId xmlns:a16="http://schemas.microsoft.com/office/drawing/2014/main" id="{3F0C831C-A53C-9C7B-D779-9C75E24D703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9">
              <a:extLst>
                <a:ext uri="{FF2B5EF4-FFF2-40B4-BE49-F238E27FC236}">
                  <a16:creationId xmlns:a16="http://schemas.microsoft.com/office/drawing/2014/main" id="{2643E3CC-FCA1-8683-10A7-0D0BF821447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40">
              <a:extLst>
                <a:ext uri="{FF2B5EF4-FFF2-40B4-BE49-F238E27FC236}">
                  <a16:creationId xmlns:a16="http://schemas.microsoft.com/office/drawing/2014/main" id="{B70A0094-A1CD-E6DF-0176-A8A9A4B8A17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41">
              <a:extLst>
                <a:ext uri="{FF2B5EF4-FFF2-40B4-BE49-F238E27FC236}">
                  <a16:creationId xmlns:a16="http://schemas.microsoft.com/office/drawing/2014/main" id="{EE7204B7-31D1-A785-0BE6-461A4F7C7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42">
              <a:extLst>
                <a:ext uri="{FF2B5EF4-FFF2-40B4-BE49-F238E27FC236}">
                  <a16:creationId xmlns:a16="http://schemas.microsoft.com/office/drawing/2014/main" id="{710E9E4A-2D57-8496-5432-2D619704318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43">
              <a:extLst>
                <a:ext uri="{FF2B5EF4-FFF2-40B4-BE49-F238E27FC236}">
                  <a16:creationId xmlns:a16="http://schemas.microsoft.com/office/drawing/2014/main" id="{2DD066F8-1E39-8A8D-55E7-33EA517C723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44">
              <a:extLst>
                <a:ext uri="{FF2B5EF4-FFF2-40B4-BE49-F238E27FC236}">
                  <a16:creationId xmlns:a16="http://schemas.microsoft.com/office/drawing/2014/main" id="{454DC1B2-DEAC-3D36-DC95-CFC470ED7C4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45">
              <a:extLst>
                <a:ext uri="{FF2B5EF4-FFF2-40B4-BE49-F238E27FC236}">
                  <a16:creationId xmlns:a16="http://schemas.microsoft.com/office/drawing/2014/main" id="{7968A3BC-7911-07AA-A500-CF929A81481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46">
              <a:extLst>
                <a:ext uri="{FF2B5EF4-FFF2-40B4-BE49-F238E27FC236}">
                  <a16:creationId xmlns:a16="http://schemas.microsoft.com/office/drawing/2014/main" id="{29A3F890-3638-5B76-BBCB-E4EC557A5F9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 name="AutoShape 35">
            <a:extLst>
              <a:ext uri="{FF2B5EF4-FFF2-40B4-BE49-F238E27FC236}">
                <a16:creationId xmlns:a16="http://schemas.microsoft.com/office/drawing/2014/main" id="{A8130611-545B-7051-B600-C4E6D19947F7}"/>
              </a:ext>
            </a:extLst>
          </p:cNvPr>
          <p:cNvSpPr>
            <a:spLocks noChangeArrowheads="1"/>
          </p:cNvSpPr>
          <p:nvPr/>
        </p:nvSpPr>
        <p:spPr bwMode="auto">
          <a:xfrm>
            <a:off x="2674025" y="1066800"/>
            <a:ext cx="4945975" cy="166765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will use </a:t>
            </a:r>
          </a:p>
          <a:p>
            <a:pPr algn="ctr" eaLnBrk="1" hangingPunct="1">
              <a:spcBef>
                <a:spcPct val="0"/>
              </a:spcBef>
              <a:buNone/>
            </a:pPr>
            <a:r>
              <a:rPr lang="en-US" altLang="en-US" sz="2400" dirty="0"/>
              <a:t>induction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t>loop invariants</a:t>
            </a:r>
          </a:p>
          <a:p>
            <a:pPr algn="ctr" eaLnBrk="1" hangingPunct="1">
              <a:spcBef>
                <a:spcPct val="0"/>
              </a:spcBef>
              <a:buNone/>
            </a:pPr>
            <a:r>
              <a:rPr lang="en-US" altLang="en-US" sz="2400" dirty="0"/>
              <a:t>not just to prove the algorithm works but also to write the code!</a:t>
            </a:r>
          </a:p>
        </p:txBody>
      </p:sp>
      <p:grpSp>
        <p:nvGrpSpPr>
          <p:cNvPr id="22" name="Group 21">
            <a:extLst>
              <a:ext uri="{FF2B5EF4-FFF2-40B4-BE49-F238E27FC236}">
                <a16:creationId xmlns:a16="http://schemas.microsoft.com/office/drawing/2014/main" id="{8213354A-F70A-911F-5ED8-D21B40FF818A}"/>
              </a:ext>
            </a:extLst>
          </p:cNvPr>
          <p:cNvGrpSpPr/>
          <p:nvPr/>
        </p:nvGrpSpPr>
        <p:grpSpPr>
          <a:xfrm>
            <a:off x="2514600" y="3124200"/>
            <a:ext cx="4131296" cy="2697921"/>
            <a:chOff x="5063939" y="286580"/>
            <a:chExt cx="3871193" cy="2697921"/>
          </a:xfrm>
        </p:grpSpPr>
        <p:grpSp>
          <p:nvGrpSpPr>
            <p:cNvPr id="23" name="Group 1">
              <a:extLst>
                <a:ext uri="{FF2B5EF4-FFF2-40B4-BE49-F238E27FC236}">
                  <a16:creationId xmlns:a16="http://schemas.microsoft.com/office/drawing/2014/main" id="{0FBBE663-484B-17DD-AA18-014C484D8122}"/>
                </a:ext>
              </a:extLst>
            </p:cNvPr>
            <p:cNvGrpSpPr/>
            <p:nvPr/>
          </p:nvGrpSpPr>
          <p:grpSpPr>
            <a:xfrm>
              <a:off x="5181600" y="1371600"/>
              <a:ext cx="3399082" cy="1612901"/>
              <a:chOff x="2133600" y="2209800"/>
              <a:chExt cx="4945063" cy="2514600"/>
            </a:xfrm>
          </p:grpSpPr>
          <p:grpSp>
            <p:nvGrpSpPr>
              <p:cNvPr id="25" name="Group 197">
                <a:extLst>
                  <a:ext uri="{FF2B5EF4-FFF2-40B4-BE49-F238E27FC236}">
                    <a16:creationId xmlns:a16="http://schemas.microsoft.com/office/drawing/2014/main" id="{C0D812CA-D8E3-43C8-BD5C-A92AB7A04AE4}"/>
                  </a:ext>
                </a:extLst>
              </p:cNvPr>
              <p:cNvGrpSpPr>
                <a:grpSpLocks/>
              </p:cNvGrpSpPr>
              <p:nvPr/>
            </p:nvGrpSpPr>
            <p:grpSpPr bwMode="auto">
              <a:xfrm>
                <a:off x="3886200" y="3276600"/>
                <a:ext cx="1181100" cy="1447800"/>
                <a:chOff x="2448" y="2064"/>
                <a:chExt cx="744" cy="912"/>
              </a:xfrm>
            </p:grpSpPr>
            <p:sp>
              <p:nvSpPr>
                <p:cNvPr id="151" name="Freeform 191">
                  <a:extLst>
                    <a:ext uri="{FF2B5EF4-FFF2-40B4-BE49-F238E27FC236}">
                      <a16:creationId xmlns:a16="http://schemas.microsoft.com/office/drawing/2014/main" id="{4B195587-AB05-5998-F74D-F40330CA814A}"/>
                    </a:ext>
                  </a:extLst>
                </p:cNvPr>
                <p:cNvSpPr>
                  <a:spLocks/>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2" name="Freeform 192">
                  <a:extLst>
                    <a:ext uri="{FF2B5EF4-FFF2-40B4-BE49-F238E27FC236}">
                      <a16:creationId xmlns:a16="http://schemas.microsoft.com/office/drawing/2014/main" id="{FA7B1492-6EEB-99CB-6EC2-14E1470E4DD8}"/>
                    </a:ext>
                  </a:extLst>
                </p:cNvPr>
                <p:cNvSpPr>
                  <a:spLocks/>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3" name="Freeform 193">
                  <a:extLst>
                    <a:ext uri="{FF2B5EF4-FFF2-40B4-BE49-F238E27FC236}">
                      <a16:creationId xmlns:a16="http://schemas.microsoft.com/office/drawing/2014/main" id="{A88F356D-62A4-7FAB-B6A4-1391107E5383}"/>
                    </a:ext>
                  </a:extLst>
                </p:cNvPr>
                <p:cNvSpPr>
                  <a:spLocks/>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4" name="Freeform 194">
                  <a:extLst>
                    <a:ext uri="{FF2B5EF4-FFF2-40B4-BE49-F238E27FC236}">
                      <a16:creationId xmlns:a16="http://schemas.microsoft.com/office/drawing/2014/main" id="{EFEF9E62-953A-3FE3-A9B9-8124E524EE2C}"/>
                    </a:ext>
                  </a:extLst>
                </p:cNvPr>
                <p:cNvSpPr>
                  <a:spLocks/>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5" name="Freeform 195">
                  <a:extLst>
                    <a:ext uri="{FF2B5EF4-FFF2-40B4-BE49-F238E27FC236}">
                      <a16:creationId xmlns:a16="http://schemas.microsoft.com/office/drawing/2014/main" id="{E094F102-20DB-468D-E05B-140406F83E00}"/>
                    </a:ext>
                  </a:extLst>
                </p:cNvPr>
                <p:cNvSpPr>
                  <a:spLocks/>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6" name="Freeform 196">
                  <a:extLst>
                    <a:ext uri="{FF2B5EF4-FFF2-40B4-BE49-F238E27FC236}">
                      <a16:creationId xmlns:a16="http://schemas.microsoft.com/office/drawing/2014/main" id="{B90B6FCF-0A69-BFAF-55F4-804B51C55265}"/>
                    </a:ext>
                  </a:extLst>
                </p:cNvPr>
                <p:cNvSpPr>
                  <a:spLocks/>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pic>
            <p:nvPicPr>
              <p:cNvPr id="26" name="Picture 10" descr="na01476_">
                <a:extLst>
                  <a:ext uri="{FF2B5EF4-FFF2-40B4-BE49-F238E27FC236}">
                    <a16:creationId xmlns:a16="http://schemas.microsoft.com/office/drawing/2014/main" id="{99090964-8BCC-4AE6-3CAE-2DC9A4BD132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24400" y="2209800"/>
                <a:ext cx="1881188"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 name="Group 190">
                <a:extLst>
                  <a:ext uri="{FF2B5EF4-FFF2-40B4-BE49-F238E27FC236}">
                    <a16:creationId xmlns:a16="http://schemas.microsoft.com/office/drawing/2014/main" id="{98683A19-DCC9-0692-62A2-C19F9B751289}"/>
                  </a:ext>
                </a:extLst>
              </p:cNvPr>
              <p:cNvGrpSpPr>
                <a:grpSpLocks/>
              </p:cNvGrpSpPr>
              <p:nvPr/>
            </p:nvGrpSpPr>
            <p:grpSpPr bwMode="auto">
              <a:xfrm flipH="1">
                <a:off x="5562600" y="3505200"/>
                <a:ext cx="1516063" cy="1141413"/>
                <a:chOff x="3744" y="2740"/>
                <a:chExt cx="955" cy="719"/>
              </a:xfrm>
            </p:grpSpPr>
            <p:sp>
              <p:nvSpPr>
                <p:cNvPr id="86" name="Freeform 125">
                  <a:extLst>
                    <a:ext uri="{FF2B5EF4-FFF2-40B4-BE49-F238E27FC236}">
                      <a16:creationId xmlns:a16="http://schemas.microsoft.com/office/drawing/2014/main" id="{A0A9A098-53D2-B1E0-CF94-405C3D4DA022}"/>
                    </a:ext>
                  </a:extLst>
                </p:cNvPr>
                <p:cNvSpPr>
                  <a:spLocks/>
                </p:cNvSpPr>
                <p:nvPr/>
              </p:nvSpPr>
              <p:spPr bwMode="auto">
                <a:xfrm>
                  <a:off x="3744" y="2740"/>
                  <a:ext cx="955" cy="673"/>
                </a:xfrm>
                <a:custGeom>
                  <a:avLst/>
                  <a:gdLst>
                    <a:gd name="T0" fmla="*/ 0 w 3819"/>
                    <a:gd name="T1" fmla="*/ 0 h 2690"/>
                    <a:gd name="T2" fmla="*/ 0 w 3819"/>
                    <a:gd name="T3" fmla="*/ 0 h 2690"/>
                    <a:gd name="T4" fmla="*/ 0 w 3819"/>
                    <a:gd name="T5" fmla="*/ 0 h 2690"/>
                    <a:gd name="T6" fmla="*/ 0 w 3819"/>
                    <a:gd name="T7" fmla="*/ 0 h 2690"/>
                    <a:gd name="T8" fmla="*/ 0 w 3819"/>
                    <a:gd name="T9" fmla="*/ 0 h 2690"/>
                    <a:gd name="T10" fmla="*/ 0 w 3819"/>
                    <a:gd name="T11" fmla="*/ 0 h 2690"/>
                    <a:gd name="T12" fmla="*/ 0 w 3819"/>
                    <a:gd name="T13" fmla="*/ 0 h 2690"/>
                    <a:gd name="T14" fmla="*/ 0 w 3819"/>
                    <a:gd name="T15" fmla="*/ 0 h 2690"/>
                    <a:gd name="T16" fmla="*/ 0 w 3819"/>
                    <a:gd name="T17" fmla="*/ 0 h 2690"/>
                    <a:gd name="T18" fmla="*/ 0 w 3819"/>
                    <a:gd name="T19" fmla="*/ 0 h 2690"/>
                    <a:gd name="T20" fmla="*/ 0 w 3819"/>
                    <a:gd name="T21" fmla="*/ 0 h 2690"/>
                    <a:gd name="T22" fmla="*/ 0 w 3819"/>
                    <a:gd name="T23" fmla="*/ 0 h 2690"/>
                    <a:gd name="T24" fmla="*/ 0 w 3819"/>
                    <a:gd name="T25" fmla="*/ 0 h 2690"/>
                    <a:gd name="T26" fmla="*/ 0 w 3819"/>
                    <a:gd name="T27" fmla="*/ 0 h 2690"/>
                    <a:gd name="T28" fmla="*/ 0 w 3819"/>
                    <a:gd name="T29" fmla="*/ 0 h 2690"/>
                    <a:gd name="T30" fmla="*/ 0 w 3819"/>
                    <a:gd name="T31" fmla="*/ 0 h 2690"/>
                    <a:gd name="T32" fmla="*/ 0 w 3819"/>
                    <a:gd name="T33" fmla="*/ 0 h 2690"/>
                    <a:gd name="T34" fmla="*/ 0 w 3819"/>
                    <a:gd name="T35" fmla="*/ 0 h 2690"/>
                    <a:gd name="T36" fmla="*/ 0 w 3819"/>
                    <a:gd name="T37" fmla="*/ 0 h 2690"/>
                    <a:gd name="T38" fmla="*/ 0 w 3819"/>
                    <a:gd name="T39" fmla="*/ 0 h 2690"/>
                    <a:gd name="T40" fmla="*/ 0 w 3819"/>
                    <a:gd name="T41" fmla="*/ 0 h 2690"/>
                    <a:gd name="T42" fmla="*/ 0 w 3819"/>
                    <a:gd name="T43" fmla="*/ 0 h 2690"/>
                    <a:gd name="T44" fmla="*/ 0 w 3819"/>
                    <a:gd name="T45" fmla="*/ 0 h 2690"/>
                    <a:gd name="T46" fmla="*/ 0 w 3819"/>
                    <a:gd name="T47" fmla="*/ 0 h 2690"/>
                    <a:gd name="T48" fmla="*/ 0 w 3819"/>
                    <a:gd name="T49" fmla="*/ 0 h 2690"/>
                    <a:gd name="T50" fmla="*/ 0 w 3819"/>
                    <a:gd name="T51" fmla="*/ 0 h 2690"/>
                    <a:gd name="T52" fmla="*/ 0 w 3819"/>
                    <a:gd name="T53" fmla="*/ 0 h 2690"/>
                    <a:gd name="T54" fmla="*/ 0 w 3819"/>
                    <a:gd name="T55" fmla="*/ 0 h 2690"/>
                    <a:gd name="T56" fmla="*/ 0 w 3819"/>
                    <a:gd name="T57" fmla="*/ 0 h 2690"/>
                    <a:gd name="T58" fmla="*/ 0 w 3819"/>
                    <a:gd name="T59" fmla="*/ 0 h 2690"/>
                    <a:gd name="T60" fmla="*/ 0 w 3819"/>
                    <a:gd name="T61" fmla="*/ 0 h 2690"/>
                    <a:gd name="T62" fmla="*/ 0 w 3819"/>
                    <a:gd name="T63" fmla="*/ 0 h 2690"/>
                    <a:gd name="T64" fmla="*/ 0 w 3819"/>
                    <a:gd name="T65" fmla="*/ 0 h 26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19"/>
                    <a:gd name="T100" fmla="*/ 0 h 2690"/>
                    <a:gd name="T101" fmla="*/ 3819 w 3819"/>
                    <a:gd name="T102" fmla="*/ 2690 h 26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19" h="2690">
                      <a:moveTo>
                        <a:pt x="151" y="257"/>
                      </a:moveTo>
                      <a:lnTo>
                        <a:pt x="968" y="99"/>
                      </a:lnTo>
                      <a:lnTo>
                        <a:pt x="1791" y="111"/>
                      </a:lnTo>
                      <a:lnTo>
                        <a:pt x="2383" y="250"/>
                      </a:lnTo>
                      <a:lnTo>
                        <a:pt x="1987" y="0"/>
                      </a:lnTo>
                      <a:lnTo>
                        <a:pt x="2567" y="78"/>
                      </a:lnTo>
                      <a:lnTo>
                        <a:pt x="3344" y="567"/>
                      </a:lnTo>
                      <a:lnTo>
                        <a:pt x="3819" y="1107"/>
                      </a:lnTo>
                      <a:lnTo>
                        <a:pt x="3522" y="1113"/>
                      </a:lnTo>
                      <a:lnTo>
                        <a:pt x="3666" y="1614"/>
                      </a:lnTo>
                      <a:lnTo>
                        <a:pt x="2705" y="1120"/>
                      </a:lnTo>
                      <a:lnTo>
                        <a:pt x="2804" y="1476"/>
                      </a:lnTo>
                      <a:lnTo>
                        <a:pt x="3200" y="1833"/>
                      </a:lnTo>
                      <a:lnTo>
                        <a:pt x="2909" y="1899"/>
                      </a:lnTo>
                      <a:lnTo>
                        <a:pt x="3299" y="2123"/>
                      </a:lnTo>
                      <a:lnTo>
                        <a:pt x="3456" y="2439"/>
                      </a:lnTo>
                      <a:lnTo>
                        <a:pt x="3192" y="2485"/>
                      </a:lnTo>
                      <a:lnTo>
                        <a:pt x="2804" y="2373"/>
                      </a:lnTo>
                      <a:lnTo>
                        <a:pt x="3008" y="2597"/>
                      </a:lnTo>
                      <a:lnTo>
                        <a:pt x="2429" y="2472"/>
                      </a:lnTo>
                      <a:lnTo>
                        <a:pt x="1836" y="2400"/>
                      </a:lnTo>
                      <a:lnTo>
                        <a:pt x="2159" y="2690"/>
                      </a:lnTo>
                      <a:lnTo>
                        <a:pt x="1342" y="2676"/>
                      </a:lnTo>
                      <a:lnTo>
                        <a:pt x="263" y="2189"/>
                      </a:lnTo>
                      <a:lnTo>
                        <a:pt x="1554" y="2004"/>
                      </a:lnTo>
                      <a:lnTo>
                        <a:pt x="243" y="1647"/>
                      </a:lnTo>
                      <a:lnTo>
                        <a:pt x="566" y="1463"/>
                      </a:lnTo>
                      <a:lnTo>
                        <a:pt x="1507" y="1476"/>
                      </a:lnTo>
                      <a:lnTo>
                        <a:pt x="533" y="765"/>
                      </a:lnTo>
                      <a:lnTo>
                        <a:pt x="0" y="527"/>
                      </a:lnTo>
                      <a:lnTo>
                        <a:pt x="533" y="402"/>
                      </a:lnTo>
                      <a:lnTo>
                        <a:pt x="151" y="257"/>
                      </a:lnTo>
                      <a:close/>
                    </a:path>
                  </a:pathLst>
                </a:custGeom>
                <a:solidFill>
                  <a:srgbClr val="99DB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7" name="Freeform 126">
                  <a:extLst>
                    <a:ext uri="{FF2B5EF4-FFF2-40B4-BE49-F238E27FC236}">
                      <a16:creationId xmlns:a16="http://schemas.microsoft.com/office/drawing/2014/main" id="{7F947469-0475-1B6B-5243-0E53D967A04A}"/>
                    </a:ext>
                  </a:extLst>
                </p:cNvPr>
                <p:cNvSpPr>
                  <a:spLocks/>
                </p:cNvSpPr>
                <p:nvPr/>
              </p:nvSpPr>
              <p:spPr bwMode="auto">
                <a:xfrm>
                  <a:off x="4073" y="3313"/>
                  <a:ext cx="29" cy="26"/>
                </a:xfrm>
                <a:custGeom>
                  <a:avLst/>
                  <a:gdLst>
                    <a:gd name="T0" fmla="*/ 0 w 116"/>
                    <a:gd name="T1" fmla="*/ 0 h 103"/>
                    <a:gd name="T2" fmla="*/ 0 w 116"/>
                    <a:gd name="T3" fmla="*/ 0 h 103"/>
                    <a:gd name="T4" fmla="*/ 0 w 116"/>
                    <a:gd name="T5" fmla="*/ 0 h 103"/>
                    <a:gd name="T6" fmla="*/ 0 w 116"/>
                    <a:gd name="T7" fmla="*/ 0 h 103"/>
                    <a:gd name="T8" fmla="*/ 0 w 116"/>
                    <a:gd name="T9" fmla="*/ 0 h 103"/>
                    <a:gd name="T10" fmla="*/ 0 w 116"/>
                    <a:gd name="T11" fmla="*/ 0 h 103"/>
                    <a:gd name="T12" fmla="*/ 0 w 116"/>
                    <a:gd name="T13" fmla="*/ 0 h 103"/>
                    <a:gd name="T14" fmla="*/ 0 w 116"/>
                    <a:gd name="T15" fmla="*/ 0 h 103"/>
                    <a:gd name="T16" fmla="*/ 0 w 116"/>
                    <a:gd name="T17" fmla="*/ 0 h 103"/>
                    <a:gd name="T18" fmla="*/ 0 w 116"/>
                    <a:gd name="T19" fmla="*/ 0 h 103"/>
                    <a:gd name="T20" fmla="*/ 0 w 116"/>
                    <a:gd name="T21" fmla="*/ 0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
                    <a:gd name="T34" fmla="*/ 0 h 103"/>
                    <a:gd name="T35" fmla="*/ 116 w 116"/>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 h="103">
                      <a:moveTo>
                        <a:pt x="41" y="0"/>
                      </a:moveTo>
                      <a:lnTo>
                        <a:pt x="0" y="19"/>
                      </a:lnTo>
                      <a:lnTo>
                        <a:pt x="3" y="74"/>
                      </a:lnTo>
                      <a:lnTo>
                        <a:pt x="23" y="84"/>
                      </a:lnTo>
                      <a:lnTo>
                        <a:pt x="45" y="42"/>
                      </a:lnTo>
                      <a:lnTo>
                        <a:pt x="67" y="94"/>
                      </a:lnTo>
                      <a:lnTo>
                        <a:pt x="94" y="103"/>
                      </a:lnTo>
                      <a:lnTo>
                        <a:pt x="116" y="58"/>
                      </a:lnTo>
                      <a:lnTo>
                        <a:pt x="74" y="0"/>
                      </a:lnTo>
                      <a:lnTo>
                        <a:pt x="4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8" name="Freeform 127">
                  <a:extLst>
                    <a:ext uri="{FF2B5EF4-FFF2-40B4-BE49-F238E27FC236}">
                      <a16:creationId xmlns:a16="http://schemas.microsoft.com/office/drawing/2014/main" id="{286FD6CF-EE70-3F99-7A22-DD890AD697B3}"/>
                    </a:ext>
                  </a:extLst>
                </p:cNvPr>
                <p:cNvSpPr>
                  <a:spLocks/>
                </p:cNvSpPr>
                <p:nvPr/>
              </p:nvSpPr>
              <p:spPr bwMode="auto">
                <a:xfrm>
                  <a:off x="4366" y="3302"/>
                  <a:ext cx="27" cy="31"/>
                </a:xfrm>
                <a:custGeom>
                  <a:avLst/>
                  <a:gdLst>
                    <a:gd name="T0" fmla="*/ 0 w 106"/>
                    <a:gd name="T1" fmla="*/ 0 h 126"/>
                    <a:gd name="T2" fmla="*/ 0 w 106"/>
                    <a:gd name="T3" fmla="*/ 0 h 126"/>
                    <a:gd name="T4" fmla="*/ 0 w 106"/>
                    <a:gd name="T5" fmla="*/ 0 h 126"/>
                    <a:gd name="T6" fmla="*/ 0 w 106"/>
                    <a:gd name="T7" fmla="*/ 0 h 126"/>
                    <a:gd name="T8" fmla="*/ 0 w 106"/>
                    <a:gd name="T9" fmla="*/ 0 h 126"/>
                    <a:gd name="T10" fmla="*/ 0 w 106"/>
                    <a:gd name="T11" fmla="*/ 0 h 126"/>
                    <a:gd name="T12" fmla="*/ 0 w 106"/>
                    <a:gd name="T13" fmla="*/ 0 h 126"/>
                    <a:gd name="T14" fmla="*/ 0 60000 65536"/>
                    <a:gd name="T15" fmla="*/ 0 60000 65536"/>
                    <a:gd name="T16" fmla="*/ 0 60000 65536"/>
                    <a:gd name="T17" fmla="*/ 0 60000 65536"/>
                    <a:gd name="T18" fmla="*/ 0 60000 65536"/>
                    <a:gd name="T19" fmla="*/ 0 60000 65536"/>
                    <a:gd name="T20" fmla="*/ 0 60000 65536"/>
                    <a:gd name="T21" fmla="*/ 0 w 106"/>
                    <a:gd name="T22" fmla="*/ 0 h 126"/>
                    <a:gd name="T23" fmla="*/ 106 w 106"/>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26">
                      <a:moveTo>
                        <a:pt x="71" y="0"/>
                      </a:moveTo>
                      <a:lnTo>
                        <a:pt x="0" y="42"/>
                      </a:lnTo>
                      <a:lnTo>
                        <a:pt x="34" y="115"/>
                      </a:lnTo>
                      <a:lnTo>
                        <a:pt x="77" y="126"/>
                      </a:lnTo>
                      <a:lnTo>
                        <a:pt x="106" y="93"/>
                      </a:lnTo>
                      <a:lnTo>
                        <a:pt x="7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Freeform 128">
                  <a:extLst>
                    <a:ext uri="{FF2B5EF4-FFF2-40B4-BE49-F238E27FC236}">
                      <a16:creationId xmlns:a16="http://schemas.microsoft.com/office/drawing/2014/main" id="{D9EB5C88-4D61-1159-0592-B6A624C6CC76}"/>
                    </a:ext>
                  </a:extLst>
                </p:cNvPr>
                <p:cNvSpPr>
                  <a:spLocks/>
                </p:cNvSpPr>
                <p:nvPr/>
              </p:nvSpPr>
              <p:spPr bwMode="auto">
                <a:xfrm>
                  <a:off x="4493" y="3293"/>
                  <a:ext cx="19" cy="18"/>
                </a:xfrm>
                <a:custGeom>
                  <a:avLst/>
                  <a:gdLst>
                    <a:gd name="T0" fmla="*/ 0 w 77"/>
                    <a:gd name="T1" fmla="*/ 0 h 73"/>
                    <a:gd name="T2" fmla="*/ 0 w 77"/>
                    <a:gd name="T3" fmla="*/ 0 h 73"/>
                    <a:gd name="T4" fmla="*/ 0 w 77"/>
                    <a:gd name="T5" fmla="*/ 0 h 73"/>
                    <a:gd name="T6" fmla="*/ 0 w 77"/>
                    <a:gd name="T7" fmla="*/ 0 h 73"/>
                    <a:gd name="T8" fmla="*/ 0 w 77"/>
                    <a:gd name="T9" fmla="*/ 0 h 73"/>
                    <a:gd name="T10" fmla="*/ 0 w 77"/>
                    <a:gd name="T11" fmla="*/ 0 h 73"/>
                    <a:gd name="T12" fmla="*/ 0 w 77"/>
                    <a:gd name="T13" fmla="*/ 0 h 73"/>
                    <a:gd name="T14" fmla="*/ 0 60000 65536"/>
                    <a:gd name="T15" fmla="*/ 0 60000 65536"/>
                    <a:gd name="T16" fmla="*/ 0 60000 65536"/>
                    <a:gd name="T17" fmla="*/ 0 60000 65536"/>
                    <a:gd name="T18" fmla="*/ 0 60000 65536"/>
                    <a:gd name="T19" fmla="*/ 0 60000 65536"/>
                    <a:gd name="T20" fmla="*/ 0 60000 65536"/>
                    <a:gd name="T21" fmla="*/ 0 w 77"/>
                    <a:gd name="T22" fmla="*/ 0 h 73"/>
                    <a:gd name="T23" fmla="*/ 77 w 7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73">
                      <a:moveTo>
                        <a:pt x="0" y="4"/>
                      </a:moveTo>
                      <a:lnTo>
                        <a:pt x="48" y="0"/>
                      </a:lnTo>
                      <a:lnTo>
                        <a:pt x="45" y="31"/>
                      </a:lnTo>
                      <a:lnTo>
                        <a:pt x="77" y="48"/>
                      </a:lnTo>
                      <a:lnTo>
                        <a:pt x="50" y="73"/>
                      </a:lnTo>
                      <a:lnTo>
                        <a:pt x="0" y="4"/>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0" name="Freeform 129">
                  <a:extLst>
                    <a:ext uri="{FF2B5EF4-FFF2-40B4-BE49-F238E27FC236}">
                      <a16:creationId xmlns:a16="http://schemas.microsoft.com/office/drawing/2014/main" id="{8C3EAADB-EA7C-B414-2C64-1D93749434F9}"/>
                    </a:ext>
                  </a:extLst>
                </p:cNvPr>
                <p:cNvSpPr>
                  <a:spLocks/>
                </p:cNvSpPr>
                <p:nvPr/>
              </p:nvSpPr>
              <p:spPr bwMode="auto">
                <a:xfrm>
                  <a:off x="4422" y="3080"/>
                  <a:ext cx="88" cy="80"/>
                </a:xfrm>
                <a:custGeom>
                  <a:avLst/>
                  <a:gdLst>
                    <a:gd name="T0" fmla="*/ 0 w 353"/>
                    <a:gd name="T1" fmla="*/ 0 h 321"/>
                    <a:gd name="T2" fmla="*/ 0 w 353"/>
                    <a:gd name="T3" fmla="*/ 0 h 321"/>
                    <a:gd name="T4" fmla="*/ 0 w 353"/>
                    <a:gd name="T5" fmla="*/ 0 h 321"/>
                    <a:gd name="T6" fmla="*/ 0 w 353"/>
                    <a:gd name="T7" fmla="*/ 0 h 321"/>
                    <a:gd name="T8" fmla="*/ 0 w 353"/>
                    <a:gd name="T9" fmla="*/ 0 h 321"/>
                    <a:gd name="T10" fmla="*/ 0 w 353"/>
                    <a:gd name="T11" fmla="*/ 0 h 321"/>
                    <a:gd name="T12" fmla="*/ 0 w 353"/>
                    <a:gd name="T13" fmla="*/ 0 h 321"/>
                    <a:gd name="T14" fmla="*/ 0 w 353"/>
                    <a:gd name="T15" fmla="*/ 0 h 321"/>
                    <a:gd name="T16" fmla="*/ 0 w 353"/>
                    <a:gd name="T17" fmla="*/ 0 h 321"/>
                    <a:gd name="T18" fmla="*/ 0 w 353"/>
                    <a:gd name="T19" fmla="*/ 0 h 321"/>
                    <a:gd name="T20" fmla="*/ 0 w 353"/>
                    <a:gd name="T21" fmla="*/ 0 h 321"/>
                    <a:gd name="T22" fmla="*/ 0 w 353"/>
                    <a:gd name="T23" fmla="*/ 0 h 3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3"/>
                    <a:gd name="T37" fmla="*/ 0 h 321"/>
                    <a:gd name="T38" fmla="*/ 353 w 353"/>
                    <a:gd name="T39" fmla="*/ 321 h 3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3" h="321">
                      <a:moveTo>
                        <a:pt x="127" y="13"/>
                      </a:moveTo>
                      <a:lnTo>
                        <a:pt x="0" y="90"/>
                      </a:lnTo>
                      <a:lnTo>
                        <a:pt x="11" y="189"/>
                      </a:lnTo>
                      <a:lnTo>
                        <a:pt x="113" y="276"/>
                      </a:lnTo>
                      <a:lnTo>
                        <a:pt x="136" y="157"/>
                      </a:lnTo>
                      <a:lnTo>
                        <a:pt x="163" y="273"/>
                      </a:lnTo>
                      <a:lnTo>
                        <a:pt x="301" y="321"/>
                      </a:lnTo>
                      <a:lnTo>
                        <a:pt x="353" y="160"/>
                      </a:lnTo>
                      <a:lnTo>
                        <a:pt x="259" y="90"/>
                      </a:lnTo>
                      <a:lnTo>
                        <a:pt x="263" y="0"/>
                      </a:lnTo>
                      <a:lnTo>
                        <a:pt x="127" y="13"/>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130">
                  <a:extLst>
                    <a:ext uri="{FF2B5EF4-FFF2-40B4-BE49-F238E27FC236}">
                      <a16:creationId xmlns:a16="http://schemas.microsoft.com/office/drawing/2014/main" id="{7DB519CF-7F07-E9D1-C51F-4279923C4DDC}"/>
                    </a:ext>
                  </a:extLst>
                </p:cNvPr>
                <p:cNvSpPr>
                  <a:spLocks/>
                </p:cNvSpPr>
                <p:nvPr/>
              </p:nvSpPr>
              <p:spPr bwMode="auto">
                <a:xfrm>
                  <a:off x="4093" y="3274"/>
                  <a:ext cx="82" cy="165"/>
                </a:xfrm>
                <a:custGeom>
                  <a:avLst/>
                  <a:gdLst>
                    <a:gd name="T0" fmla="*/ 0 w 326"/>
                    <a:gd name="T1" fmla="*/ 0 h 657"/>
                    <a:gd name="T2" fmla="*/ 0 w 326"/>
                    <a:gd name="T3" fmla="*/ 0 h 657"/>
                    <a:gd name="T4" fmla="*/ 0 w 326"/>
                    <a:gd name="T5" fmla="*/ 0 h 657"/>
                    <a:gd name="T6" fmla="*/ 0 w 326"/>
                    <a:gd name="T7" fmla="*/ 0 h 657"/>
                    <a:gd name="T8" fmla="*/ 0 w 326"/>
                    <a:gd name="T9" fmla="*/ 0 h 657"/>
                    <a:gd name="T10" fmla="*/ 0 w 326"/>
                    <a:gd name="T11" fmla="*/ 0 h 657"/>
                    <a:gd name="T12" fmla="*/ 0 w 326"/>
                    <a:gd name="T13" fmla="*/ 0 h 657"/>
                    <a:gd name="T14" fmla="*/ 0 w 326"/>
                    <a:gd name="T15" fmla="*/ 0 h 657"/>
                    <a:gd name="T16" fmla="*/ 0 w 326"/>
                    <a:gd name="T17" fmla="*/ 0 h 657"/>
                    <a:gd name="T18" fmla="*/ 0 w 326"/>
                    <a:gd name="T19" fmla="*/ 0 h 657"/>
                    <a:gd name="T20" fmla="*/ 0 w 326"/>
                    <a:gd name="T21" fmla="*/ 0 h 6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6"/>
                    <a:gd name="T34" fmla="*/ 0 h 657"/>
                    <a:gd name="T35" fmla="*/ 326 w 326"/>
                    <a:gd name="T36" fmla="*/ 657 h 6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6" h="657">
                      <a:moveTo>
                        <a:pt x="62" y="54"/>
                      </a:moveTo>
                      <a:lnTo>
                        <a:pt x="149" y="271"/>
                      </a:lnTo>
                      <a:lnTo>
                        <a:pt x="246" y="489"/>
                      </a:lnTo>
                      <a:lnTo>
                        <a:pt x="326" y="615"/>
                      </a:lnTo>
                      <a:lnTo>
                        <a:pt x="279" y="657"/>
                      </a:lnTo>
                      <a:lnTo>
                        <a:pt x="233" y="611"/>
                      </a:lnTo>
                      <a:lnTo>
                        <a:pt x="91" y="302"/>
                      </a:lnTo>
                      <a:lnTo>
                        <a:pt x="0" y="113"/>
                      </a:lnTo>
                      <a:lnTo>
                        <a:pt x="0" y="0"/>
                      </a:lnTo>
                      <a:lnTo>
                        <a:pt x="62" y="54"/>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Freeform 131">
                  <a:extLst>
                    <a:ext uri="{FF2B5EF4-FFF2-40B4-BE49-F238E27FC236}">
                      <a16:creationId xmlns:a16="http://schemas.microsoft.com/office/drawing/2014/main" id="{B6B4EF85-37ED-74BB-FF54-DAB822520A44}"/>
                    </a:ext>
                  </a:extLst>
                </p:cNvPr>
                <p:cNvSpPr>
                  <a:spLocks/>
                </p:cNvSpPr>
                <p:nvPr/>
              </p:nvSpPr>
              <p:spPr bwMode="auto">
                <a:xfrm>
                  <a:off x="4307" y="3370"/>
                  <a:ext cx="25" cy="80"/>
                </a:xfrm>
                <a:custGeom>
                  <a:avLst/>
                  <a:gdLst>
                    <a:gd name="T0" fmla="*/ 0 w 100"/>
                    <a:gd name="T1" fmla="*/ 0 h 322"/>
                    <a:gd name="T2" fmla="*/ 0 w 100"/>
                    <a:gd name="T3" fmla="*/ 0 h 322"/>
                    <a:gd name="T4" fmla="*/ 0 w 100"/>
                    <a:gd name="T5" fmla="*/ 0 h 322"/>
                    <a:gd name="T6" fmla="*/ 0 w 100"/>
                    <a:gd name="T7" fmla="*/ 0 h 322"/>
                    <a:gd name="T8" fmla="*/ 0 w 100"/>
                    <a:gd name="T9" fmla="*/ 0 h 322"/>
                    <a:gd name="T10" fmla="*/ 0 60000 65536"/>
                    <a:gd name="T11" fmla="*/ 0 60000 65536"/>
                    <a:gd name="T12" fmla="*/ 0 60000 65536"/>
                    <a:gd name="T13" fmla="*/ 0 60000 65536"/>
                    <a:gd name="T14" fmla="*/ 0 60000 65536"/>
                    <a:gd name="T15" fmla="*/ 0 w 100"/>
                    <a:gd name="T16" fmla="*/ 0 h 322"/>
                    <a:gd name="T17" fmla="*/ 100 w 100"/>
                    <a:gd name="T18" fmla="*/ 322 h 322"/>
                  </a:gdLst>
                  <a:ahLst/>
                  <a:cxnLst>
                    <a:cxn ang="T10">
                      <a:pos x="T0" y="T1"/>
                    </a:cxn>
                    <a:cxn ang="T11">
                      <a:pos x="T2" y="T3"/>
                    </a:cxn>
                    <a:cxn ang="T12">
                      <a:pos x="T4" y="T5"/>
                    </a:cxn>
                    <a:cxn ang="T13">
                      <a:pos x="T6" y="T7"/>
                    </a:cxn>
                    <a:cxn ang="T14">
                      <a:pos x="T8" y="T9"/>
                    </a:cxn>
                  </a:cxnLst>
                  <a:rect l="T15" t="T16" r="T17" b="T18"/>
                  <a:pathLst>
                    <a:path w="100" h="322">
                      <a:moveTo>
                        <a:pt x="0" y="0"/>
                      </a:moveTo>
                      <a:lnTo>
                        <a:pt x="100" y="273"/>
                      </a:lnTo>
                      <a:lnTo>
                        <a:pt x="62" y="322"/>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Freeform 132">
                  <a:extLst>
                    <a:ext uri="{FF2B5EF4-FFF2-40B4-BE49-F238E27FC236}">
                      <a16:creationId xmlns:a16="http://schemas.microsoft.com/office/drawing/2014/main" id="{5F8CAD2F-20FF-42FF-B1F1-1DF4ED4ACB13}"/>
                    </a:ext>
                  </a:extLst>
                </p:cNvPr>
                <p:cNvSpPr>
                  <a:spLocks/>
                </p:cNvSpPr>
                <p:nvPr/>
              </p:nvSpPr>
              <p:spPr bwMode="auto">
                <a:xfrm>
                  <a:off x="4375" y="3242"/>
                  <a:ext cx="93" cy="217"/>
                </a:xfrm>
                <a:custGeom>
                  <a:avLst/>
                  <a:gdLst>
                    <a:gd name="T0" fmla="*/ 0 w 373"/>
                    <a:gd name="T1" fmla="*/ 0 h 867"/>
                    <a:gd name="T2" fmla="*/ 0 w 373"/>
                    <a:gd name="T3" fmla="*/ 0 h 867"/>
                    <a:gd name="T4" fmla="*/ 0 w 373"/>
                    <a:gd name="T5" fmla="*/ 0 h 867"/>
                    <a:gd name="T6" fmla="*/ 0 w 373"/>
                    <a:gd name="T7" fmla="*/ 0 h 867"/>
                    <a:gd name="T8" fmla="*/ 0 w 373"/>
                    <a:gd name="T9" fmla="*/ 0 h 867"/>
                    <a:gd name="T10" fmla="*/ 0 w 373"/>
                    <a:gd name="T11" fmla="*/ 0 h 867"/>
                    <a:gd name="T12" fmla="*/ 0 w 373"/>
                    <a:gd name="T13" fmla="*/ 0 h 867"/>
                    <a:gd name="T14" fmla="*/ 0 w 373"/>
                    <a:gd name="T15" fmla="*/ 0 h 867"/>
                    <a:gd name="T16" fmla="*/ 0 w 373"/>
                    <a:gd name="T17" fmla="*/ 0 h 867"/>
                    <a:gd name="T18" fmla="*/ 0 w 373"/>
                    <a:gd name="T19" fmla="*/ 0 h 867"/>
                    <a:gd name="T20" fmla="*/ 0 w 373"/>
                    <a:gd name="T21" fmla="*/ 0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3"/>
                    <a:gd name="T34" fmla="*/ 0 h 867"/>
                    <a:gd name="T35" fmla="*/ 373 w 373"/>
                    <a:gd name="T36" fmla="*/ 867 h 8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3" h="867">
                      <a:moveTo>
                        <a:pt x="29" y="126"/>
                      </a:moveTo>
                      <a:lnTo>
                        <a:pt x="0" y="0"/>
                      </a:lnTo>
                      <a:lnTo>
                        <a:pt x="100" y="117"/>
                      </a:lnTo>
                      <a:lnTo>
                        <a:pt x="142" y="251"/>
                      </a:lnTo>
                      <a:lnTo>
                        <a:pt x="189" y="397"/>
                      </a:lnTo>
                      <a:lnTo>
                        <a:pt x="280" y="632"/>
                      </a:lnTo>
                      <a:lnTo>
                        <a:pt x="373" y="812"/>
                      </a:lnTo>
                      <a:lnTo>
                        <a:pt x="297" y="867"/>
                      </a:lnTo>
                      <a:lnTo>
                        <a:pt x="171" y="539"/>
                      </a:lnTo>
                      <a:lnTo>
                        <a:pt x="29" y="126"/>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4" name="Freeform 133">
                  <a:extLst>
                    <a:ext uri="{FF2B5EF4-FFF2-40B4-BE49-F238E27FC236}">
                      <a16:creationId xmlns:a16="http://schemas.microsoft.com/office/drawing/2014/main" id="{9BCE0AE5-DBCA-CF57-4B75-E1FE035AE82F}"/>
                    </a:ext>
                  </a:extLst>
                </p:cNvPr>
                <p:cNvSpPr>
                  <a:spLocks/>
                </p:cNvSpPr>
                <p:nvPr/>
              </p:nvSpPr>
              <p:spPr bwMode="auto">
                <a:xfrm>
                  <a:off x="4481" y="3265"/>
                  <a:ext cx="68" cy="163"/>
                </a:xfrm>
                <a:custGeom>
                  <a:avLst/>
                  <a:gdLst>
                    <a:gd name="T0" fmla="*/ 0 w 272"/>
                    <a:gd name="T1" fmla="*/ 0 h 653"/>
                    <a:gd name="T2" fmla="*/ 0 w 272"/>
                    <a:gd name="T3" fmla="*/ 0 h 653"/>
                    <a:gd name="T4" fmla="*/ 0 w 272"/>
                    <a:gd name="T5" fmla="*/ 0 h 653"/>
                    <a:gd name="T6" fmla="*/ 0 w 272"/>
                    <a:gd name="T7" fmla="*/ 0 h 653"/>
                    <a:gd name="T8" fmla="*/ 0 w 272"/>
                    <a:gd name="T9" fmla="*/ 0 h 653"/>
                    <a:gd name="T10" fmla="*/ 0 w 272"/>
                    <a:gd name="T11" fmla="*/ 0 h 653"/>
                    <a:gd name="T12" fmla="*/ 0 w 272"/>
                    <a:gd name="T13" fmla="*/ 0 h 653"/>
                    <a:gd name="T14" fmla="*/ 0 w 272"/>
                    <a:gd name="T15" fmla="*/ 0 h 653"/>
                    <a:gd name="T16" fmla="*/ 0 60000 65536"/>
                    <a:gd name="T17" fmla="*/ 0 60000 65536"/>
                    <a:gd name="T18" fmla="*/ 0 60000 65536"/>
                    <a:gd name="T19" fmla="*/ 0 60000 65536"/>
                    <a:gd name="T20" fmla="*/ 0 60000 65536"/>
                    <a:gd name="T21" fmla="*/ 0 60000 65536"/>
                    <a:gd name="T22" fmla="*/ 0 60000 65536"/>
                    <a:gd name="T23" fmla="*/ 0 60000 65536"/>
                    <a:gd name="T24" fmla="*/ 0 w 272"/>
                    <a:gd name="T25" fmla="*/ 0 h 653"/>
                    <a:gd name="T26" fmla="*/ 272 w 272"/>
                    <a:gd name="T27" fmla="*/ 653 h 6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2" h="653">
                      <a:moveTo>
                        <a:pt x="13" y="0"/>
                      </a:moveTo>
                      <a:lnTo>
                        <a:pt x="64" y="109"/>
                      </a:lnTo>
                      <a:lnTo>
                        <a:pt x="109" y="255"/>
                      </a:lnTo>
                      <a:lnTo>
                        <a:pt x="272" y="607"/>
                      </a:lnTo>
                      <a:lnTo>
                        <a:pt x="213" y="653"/>
                      </a:lnTo>
                      <a:lnTo>
                        <a:pt x="0" y="83"/>
                      </a:lnTo>
                      <a:lnTo>
                        <a:pt x="13"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134">
                  <a:extLst>
                    <a:ext uri="{FF2B5EF4-FFF2-40B4-BE49-F238E27FC236}">
                      <a16:creationId xmlns:a16="http://schemas.microsoft.com/office/drawing/2014/main" id="{00A30774-A837-8A7F-58B8-79D7FA3125C0}"/>
                    </a:ext>
                  </a:extLst>
                </p:cNvPr>
                <p:cNvSpPr>
                  <a:spLocks/>
                </p:cNvSpPr>
                <p:nvPr/>
              </p:nvSpPr>
              <p:spPr bwMode="auto">
                <a:xfrm>
                  <a:off x="4501" y="3052"/>
                  <a:ext cx="149" cy="391"/>
                </a:xfrm>
                <a:custGeom>
                  <a:avLst/>
                  <a:gdLst>
                    <a:gd name="T0" fmla="*/ 0 w 598"/>
                    <a:gd name="T1" fmla="*/ 0 h 1561"/>
                    <a:gd name="T2" fmla="*/ 0 w 598"/>
                    <a:gd name="T3" fmla="*/ 0 h 1561"/>
                    <a:gd name="T4" fmla="*/ 0 w 598"/>
                    <a:gd name="T5" fmla="*/ 0 h 1561"/>
                    <a:gd name="T6" fmla="*/ 0 w 598"/>
                    <a:gd name="T7" fmla="*/ 0 h 1561"/>
                    <a:gd name="T8" fmla="*/ 0 w 598"/>
                    <a:gd name="T9" fmla="*/ 0 h 1561"/>
                    <a:gd name="T10" fmla="*/ 0 w 598"/>
                    <a:gd name="T11" fmla="*/ 0 h 1561"/>
                    <a:gd name="T12" fmla="*/ 0 w 598"/>
                    <a:gd name="T13" fmla="*/ 0 h 1561"/>
                    <a:gd name="T14" fmla="*/ 0 w 598"/>
                    <a:gd name="T15" fmla="*/ 0 h 1561"/>
                    <a:gd name="T16" fmla="*/ 0 w 598"/>
                    <a:gd name="T17" fmla="*/ 0 h 1561"/>
                    <a:gd name="T18" fmla="*/ 0 w 598"/>
                    <a:gd name="T19" fmla="*/ 0 h 1561"/>
                    <a:gd name="T20" fmla="*/ 0 w 598"/>
                    <a:gd name="T21" fmla="*/ 0 h 1561"/>
                    <a:gd name="T22" fmla="*/ 0 w 598"/>
                    <a:gd name="T23" fmla="*/ 0 h 1561"/>
                    <a:gd name="T24" fmla="*/ 0 w 598"/>
                    <a:gd name="T25" fmla="*/ 0 h 1561"/>
                    <a:gd name="T26" fmla="*/ 0 w 598"/>
                    <a:gd name="T27" fmla="*/ 0 h 1561"/>
                    <a:gd name="T28" fmla="*/ 0 w 598"/>
                    <a:gd name="T29" fmla="*/ 0 h 1561"/>
                    <a:gd name="T30" fmla="*/ 0 w 598"/>
                    <a:gd name="T31" fmla="*/ 0 h 15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8"/>
                    <a:gd name="T49" fmla="*/ 0 h 1561"/>
                    <a:gd name="T50" fmla="*/ 598 w 598"/>
                    <a:gd name="T51" fmla="*/ 1561 h 15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8" h="1561">
                      <a:moveTo>
                        <a:pt x="0" y="0"/>
                      </a:moveTo>
                      <a:lnTo>
                        <a:pt x="107" y="84"/>
                      </a:lnTo>
                      <a:lnTo>
                        <a:pt x="185" y="209"/>
                      </a:lnTo>
                      <a:lnTo>
                        <a:pt x="272" y="365"/>
                      </a:lnTo>
                      <a:lnTo>
                        <a:pt x="230" y="482"/>
                      </a:lnTo>
                      <a:lnTo>
                        <a:pt x="330" y="644"/>
                      </a:lnTo>
                      <a:lnTo>
                        <a:pt x="381" y="766"/>
                      </a:lnTo>
                      <a:lnTo>
                        <a:pt x="449" y="1007"/>
                      </a:lnTo>
                      <a:lnTo>
                        <a:pt x="539" y="1294"/>
                      </a:lnTo>
                      <a:lnTo>
                        <a:pt x="598" y="1470"/>
                      </a:lnTo>
                      <a:lnTo>
                        <a:pt x="501" y="1561"/>
                      </a:lnTo>
                      <a:lnTo>
                        <a:pt x="352" y="1465"/>
                      </a:lnTo>
                      <a:lnTo>
                        <a:pt x="142" y="469"/>
                      </a:lnTo>
                      <a:lnTo>
                        <a:pt x="50" y="240"/>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Freeform 135">
                  <a:extLst>
                    <a:ext uri="{FF2B5EF4-FFF2-40B4-BE49-F238E27FC236}">
                      <a16:creationId xmlns:a16="http://schemas.microsoft.com/office/drawing/2014/main" id="{AD5BD2B9-EFF5-4D09-583E-33EBC22F070A}"/>
                    </a:ext>
                  </a:extLst>
                </p:cNvPr>
                <p:cNvSpPr>
                  <a:spLocks/>
                </p:cNvSpPr>
                <p:nvPr/>
              </p:nvSpPr>
              <p:spPr bwMode="auto">
                <a:xfrm>
                  <a:off x="4093" y="3290"/>
                  <a:ext cx="67" cy="145"/>
                </a:xfrm>
                <a:custGeom>
                  <a:avLst/>
                  <a:gdLst>
                    <a:gd name="T0" fmla="*/ 0 w 266"/>
                    <a:gd name="T1" fmla="*/ 0 h 579"/>
                    <a:gd name="T2" fmla="*/ 0 w 266"/>
                    <a:gd name="T3" fmla="*/ 0 h 579"/>
                    <a:gd name="T4" fmla="*/ 0 w 266"/>
                    <a:gd name="T5" fmla="*/ 0 h 579"/>
                    <a:gd name="T6" fmla="*/ 0 w 266"/>
                    <a:gd name="T7" fmla="*/ 0 h 579"/>
                    <a:gd name="T8" fmla="*/ 0 w 266"/>
                    <a:gd name="T9" fmla="*/ 0 h 579"/>
                    <a:gd name="T10" fmla="*/ 0 w 266"/>
                    <a:gd name="T11" fmla="*/ 0 h 579"/>
                    <a:gd name="T12" fmla="*/ 0 w 266"/>
                    <a:gd name="T13" fmla="*/ 0 h 579"/>
                    <a:gd name="T14" fmla="*/ 0 w 266"/>
                    <a:gd name="T15" fmla="*/ 0 h 579"/>
                    <a:gd name="T16" fmla="*/ 0 w 266"/>
                    <a:gd name="T17" fmla="*/ 0 h 579"/>
                    <a:gd name="T18" fmla="*/ 0 w 266"/>
                    <a:gd name="T19" fmla="*/ 0 h 579"/>
                    <a:gd name="T20" fmla="*/ 0 w 266"/>
                    <a:gd name="T21" fmla="*/ 0 h 579"/>
                    <a:gd name="T22" fmla="*/ 0 w 266"/>
                    <a:gd name="T23" fmla="*/ 0 h 579"/>
                    <a:gd name="T24" fmla="*/ 0 w 266"/>
                    <a:gd name="T25" fmla="*/ 0 h 579"/>
                    <a:gd name="T26" fmla="*/ 0 w 266"/>
                    <a:gd name="T27" fmla="*/ 0 h 5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6"/>
                    <a:gd name="T43" fmla="*/ 0 h 579"/>
                    <a:gd name="T44" fmla="*/ 266 w 266"/>
                    <a:gd name="T45" fmla="*/ 579 h 5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6" h="579">
                      <a:moveTo>
                        <a:pt x="31" y="0"/>
                      </a:moveTo>
                      <a:lnTo>
                        <a:pt x="104" y="105"/>
                      </a:lnTo>
                      <a:lnTo>
                        <a:pt x="114" y="234"/>
                      </a:lnTo>
                      <a:lnTo>
                        <a:pt x="164" y="330"/>
                      </a:lnTo>
                      <a:lnTo>
                        <a:pt x="206" y="455"/>
                      </a:lnTo>
                      <a:lnTo>
                        <a:pt x="260" y="521"/>
                      </a:lnTo>
                      <a:lnTo>
                        <a:pt x="266" y="579"/>
                      </a:lnTo>
                      <a:lnTo>
                        <a:pt x="222" y="575"/>
                      </a:lnTo>
                      <a:lnTo>
                        <a:pt x="143" y="383"/>
                      </a:lnTo>
                      <a:lnTo>
                        <a:pt x="50" y="178"/>
                      </a:lnTo>
                      <a:lnTo>
                        <a:pt x="0" y="66"/>
                      </a:lnTo>
                      <a:lnTo>
                        <a:pt x="26" y="61"/>
                      </a:lnTo>
                      <a:lnTo>
                        <a:pt x="31"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7" name="Freeform 136">
                  <a:extLst>
                    <a:ext uri="{FF2B5EF4-FFF2-40B4-BE49-F238E27FC236}">
                      <a16:creationId xmlns:a16="http://schemas.microsoft.com/office/drawing/2014/main" id="{E24A7DB2-5E7E-F61B-1D6C-4AD47BF0B82B}"/>
                    </a:ext>
                  </a:extLst>
                </p:cNvPr>
                <p:cNvSpPr>
                  <a:spLocks/>
                </p:cNvSpPr>
                <p:nvPr/>
              </p:nvSpPr>
              <p:spPr bwMode="auto">
                <a:xfrm>
                  <a:off x="4313" y="3400"/>
                  <a:ext cx="14" cy="48"/>
                </a:xfrm>
                <a:custGeom>
                  <a:avLst/>
                  <a:gdLst>
                    <a:gd name="T0" fmla="*/ 0 w 57"/>
                    <a:gd name="T1" fmla="*/ 0 h 189"/>
                    <a:gd name="T2" fmla="*/ 0 w 57"/>
                    <a:gd name="T3" fmla="*/ 0 h 189"/>
                    <a:gd name="T4" fmla="*/ 0 w 57"/>
                    <a:gd name="T5" fmla="*/ 0 h 189"/>
                    <a:gd name="T6" fmla="*/ 0 w 57"/>
                    <a:gd name="T7" fmla="*/ 0 h 189"/>
                    <a:gd name="T8" fmla="*/ 0 w 57"/>
                    <a:gd name="T9" fmla="*/ 0 h 189"/>
                    <a:gd name="T10" fmla="*/ 0 60000 65536"/>
                    <a:gd name="T11" fmla="*/ 0 60000 65536"/>
                    <a:gd name="T12" fmla="*/ 0 60000 65536"/>
                    <a:gd name="T13" fmla="*/ 0 60000 65536"/>
                    <a:gd name="T14" fmla="*/ 0 60000 65536"/>
                    <a:gd name="T15" fmla="*/ 0 w 57"/>
                    <a:gd name="T16" fmla="*/ 0 h 189"/>
                    <a:gd name="T17" fmla="*/ 57 w 57"/>
                    <a:gd name="T18" fmla="*/ 189 h 189"/>
                  </a:gdLst>
                  <a:ahLst/>
                  <a:cxnLst>
                    <a:cxn ang="T10">
                      <a:pos x="T0" y="T1"/>
                    </a:cxn>
                    <a:cxn ang="T11">
                      <a:pos x="T2" y="T3"/>
                    </a:cxn>
                    <a:cxn ang="T12">
                      <a:pos x="T4" y="T5"/>
                    </a:cxn>
                    <a:cxn ang="T13">
                      <a:pos x="T6" y="T7"/>
                    </a:cxn>
                    <a:cxn ang="T14">
                      <a:pos x="T8" y="T9"/>
                    </a:cxn>
                  </a:cxnLst>
                  <a:rect l="T15" t="T16" r="T17" b="T18"/>
                  <a:pathLst>
                    <a:path w="57" h="189">
                      <a:moveTo>
                        <a:pt x="0" y="0"/>
                      </a:moveTo>
                      <a:lnTo>
                        <a:pt x="57" y="151"/>
                      </a:lnTo>
                      <a:lnTo>
                        <a:pt x="4" y="189"/>
                      </a:lnTo>
                      <a:lnTo>
                        <a:pt x="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8" name="Freeform 137">
                  <a:extLst>
                    <a:ext uri="{FF2B5EF4-FFF2-40B4-BE49-F238E27FC236}">
                      <a16:creationId xmlns:a16="http://schemas.microsoft.com/office/drawing/2014/main" id="{9F6F3D5E-6B19-D1F5-3532-5067E866F701}"/>
                    </a:ext>
                  </a:extLst>
                </p:cNvPr>
                <p:cNvSpPr>
                  <a:spLocks/>
                </p:cNvSpPr>
                <p:nvPr/>
              </p:nvSpPr>
              <p:spPr bwMode="auto">
                <a:xfrm>
                  <a:off x="4371" y="3261"/>
                  <a:ext cx="85" cy="195"/>
                </a:xfrm>
                <a:custGeom>
                  <a:avLst/>
                  <a:gdLst>
                    <a:gd name="T0" fmla="*/ 0 w 341"/>
                    <a:gd name="T1" fmla="*/ 0 h 779"/>
                    <a:gd name="T2" fmla="*/ 0 w 341"/>
                    <a:gd name="T3" fmla="*/ 0 h 779"/>
                    <a:gd name="T4" fmla="*/ 0 w 341"/>
                    <a:gd name="T5" fmla="*/ 0 h 779"/>
                    <a:gd name="T6" fmla="*/ 0 w 341"/>
                    <a:gd name="T7" fmla="*/ 0 h 779"/>
                    <a:gd name="T8" fmla="*/ 0 w 341"/>
                    <a:gd name="T9" fmla="*/ 0 h 779"/>
                    <a:gd name="T10" fmla="*/ 0 w 341"/>
                    <a:gd name="T11" fmla="*/ 0 h 779"/>
                    <a:gd name="T12" fmla="*/ 0 w 341"/>
                    <a:gd name="T13" fmla="*/ 0 h 779"/>
                    <a:gd name="T14" fmla="*/ 0 w 341"/>
                    <a:gd name="T15" fmla="*/ 0 h 779"/>
                    <a:gd name="T16" fmla="*/ 0 w 341"/>
                    <a:gd name="T17" fmla="*/ 0 h 779"/>
                    <a:gd name="T18" fmla="*/ 0 w 341"/>
                    <a:gd name="T19" fmla="*/ 0 h 779"/>
                    <a:gd name="T20" fmla="*/ 0 w 341"/>
                    <a:gd name="T21" fmla="*/ 0 h 779"/>
                    <a:gd name="T22" fmla="*/ 0 w 341"/>
                    <a:gd name="T23" fmla="*/ 0 h 779"/>
                    <a:gd name="T24" fmla="*/ 0 w 341"/>
                    <a:gd name="T25" fmla="*/ 0 h 779"/>
                    <a:gd name="T26" fmla="*/ 0 w 341"/>
                    <a:gd name="T27" fmla="*/ 0 h 779"/>
                    <a:gd name="T28" fmla="*/ 0 w 341"/>
                    <a:gd name="T29" fmla="*/ 0 h 779"/>
                    <a:gd name="T30" fmla="*/ 0 w 341"/>
                    <a:gd name="T31" fmla="*/ 0 h 779"/>
                    <a:gd name="T32" fmla="*/ 0 w 341"/>
                    <a:gd name="T33" fmla="*/ 0 h 779"/>
                    <a:gd name="T34" fmla="*/ 0 w 341"/>
                    <a:gd name="T35" fmla="*/ 0 h 779"/>
                    <a:gd name="T36" fmla="*/ 0 w 341"/>
                    <a:gd name="T37" fmla="*/ 0 h 779"/>
                    <a:gd name="T38" fmla="*/ 0 w 341"/>
                    <a:gd name="T39" fmla="*/ 0 h 7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1"/>
                    <a:gd name="T61" fmla="*/ 0 h 779"/>
                    <a:gd name="T62" fmla="*/ 341 w 341"/>
                    <a:gd name="T63" fmla="*/ 779 h 77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1" h="779">
                      <a:moveTo>
                        <a:pt x="60" y="84"/>
                      </a:moveTo>
                      <a:lnTo>
                        <a:pt x="48" y="0"/>
                      </a:lnTo>
                      <a:lnTo>
                        <a:pt x="113" y="106"/>
                      </a:lnTo>
                      <a:lnTo>
                        <a:pt x="117" y="210"/>
                      </a:lnTo>
                      <a:lnTo>
                        <a:pt x="177" y="300"/>
                      </a:lnTo>
                      <a:lnTo>
                        <a:pt x="177" y="381"/>
                      </a:lnTo>
                      <a:lnTo>
                        <a:pt x="227" y="443"/>
                      </a:lnTo>
                      <a:lnTo>
                        <a:pt x="243" y="546"/>
                      </a:lnTo>
                      <a:lnTo>
                        <a:pt x="279" y="570"/>
                      </a:lnTo>
                      <a:lnTo>
                        <a:pt x="288" y="636"/>
                      </a:lnTo>
                      <a:lnTo>
                        <a:pt x="341" y="717"/>
                      </a:lnTo>
                      <a:lnTo>
                        <a:pt x="303" y="779"/>
                      </a:lnTo>
                      <a:lnTo>
                        <a:pt x="231" y="720"/>
                      </a:lnTo>
                      <a:lnTo>
                        <a:pt x="128" y="306"/>
                      </a:lnTo>
                      <a:lnTo>
                        <a:pt x="71" y="225"/>
                      </a:lnTo>
                      <a:lnTo>
                        <a:pt x="40" y="255"/>
                      </a:lnTo>
                      <a:lnTo>
                        <a:pt x="0" y="216"/>
                      </a:lnTo>
                      <a:lnTo>
                        <a:pt x="60" y="153"/>
                      </a:lnTo>
                      <a:lnTo>
                        <a:pt x="60" y="84"/>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9" name="Freeform 138">
                  <a:extLst>
                    <a:ext uri="{FF2B5EF4-FFF2-40B4-BE49-F238E27FC236}">
                      <a16:creationId xmlns:a16="http://schemas.microsoft.com/office/drawing/2014/main" id="{CFECB7C4-FA90-9931-2E24-0A22CFEF84F5}"/>
                    </a:ext>
                  </a:extLst>
                </p:cNvPr>
                <p:cNvSpPr>
                  <a:spLocks/>
                </p:cNvSpPr>
                <p:nvPr/>
              </p:nvSpPr>
              <p:spPr bwMode="auto">
                <a:xfrm>
                  <a:off x="4476" y="3274"/>
                  <a:ext cx="60" cy="153"/>
                </a:xfrm>
                <a:custGeom>
                  <a:avLst/>
                  <a:gdLst>
                    <a:gd name="T0" fmla="*/ 0 w 239"/>
                    <a:gd name="T1" fmla="*/ 0 h 609"/>
                    <a:gd name="T2" fmla="*/ 0 w 239"/>
                    <a:gd name="T3" fmla="*/ 0 h 609"/>
                    <a:gd name="T4" fmla="*/ 0 w 239"/>
                    <a:gd name="T5" fmla="*/ 0 h 609"/>
                    <a:gd name="T6" fmla="*/ 0 w 239"/>
                    <a:gd name="T7" fmla="*/ 0 h 609"/>
                    <a:gd name="T8" fmla="*/ 0 w 239"/>
                    <a:gd name="T9" fmla="*/ 0 h 609"/>
                    <a:gd name="T10" fmla="*/ 0 w 239"/>
                    <a:gd name="T11" fmla="*/ 0 h 609"/>
                    <a:gd name="T12" fmla="*/ 0 w 239"/>
                    <a:gd name="T13" fmla="*/ 0 h 609"/>
                    <a:gd name="T14" fmla="*/ 0 w 239"/>
                    <a:gd name="T15" fmla="*/ 0 h 609"/>
                    <a:gd name="T16" fmla="*/ 0 w 239"/>
                    <a:gd name="T17" fmla="*/ 0 h 609"/>
                    <a:gd name="T18" fmla="*/ 0 w 239"/>
                    <a:gd name="T19" fmla="*/ 0 h 609"/>
                    <a:gd name="T20" fmla="*/ 0 w 239"/>
                    <a:gd name="T21" fmla="*/ 0 h 609"/>
                    <a:gd name="T22" fmla="*/ 0 w 239"/>
                    <a:gd name="T23" fmla="*/ 0 h 609"/>
                    <a:gd name="T24" fmla="*/ 0 w 239"/>
                    <a:gd name="T25" fmla="*/ 0 h 609"/>
                    <a:gd name="T26" fmla="*/ 0 w 239"/>
                    <a:gd name="T27" fmla="*/ 0 h 609"/>
                    <a:gd name="T28" fmla="*/ 0 w 239"/>
                    <a:gd name="T29" fmla="*/ 0 h 609"/>
                    <a:gd name="T30" fmla="*/ 0 w 239"/>
                    <a:gd name="T31" fmla="*/ 0 h 6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9"/>
                    <a:gd name="T49" fmla="*/ 0 h 609"/>
                    <a:gd name="T50" fmla="*/ 239 w 239"/>
                    <a:gd name="T51" fmla="*/ 609 h 6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9" h="609">
                      <a:moveTo>
                        <a:pt x="30" y="0"/>
                      </a:moveTo>
                      <a:lnTo>
                        <a:pt x="52" y="30"/>
                      </a:lnTo>
                      <a:lnTo>
                        <a:pt x="41" y="72"/>
                      </a:lnTo>
                      <a:lnTo>
                        <a:pt x="99" y="184"/>
                      </a:lnTo>
                      <a:lnTo>
                        <a:pt x="105" y="222"/>
                      </a:lnTo>
                      <a:lnTo>
                        <a:pt x="156" y="340"/>
                      </a:lnTo>
                      <a:lnTo>
                        <a:pt x="156" y="369"/>
                      </a:lnTo>
                      <a:lnTo>
                        <a:pt x="208" y="437"/>
                      </a:lnTo>
                      <a:lnTo>
                        <a:pt x="197" y="485"/>
                      </a:lnTo>
                      <a:lnTo>
                        <a:pt x="239" y="539"/>
                      </a:lnTo>
                      <a:lnTo>
                        <a:pt x="232" y="609"/>
                      </a:lnTo>
                      <a:lnTo>
                        <a:pt x="151" y="417"/>
                      </a:lnTo>
                      <a:lnTo>
                        <a:pt x="41" y="132"/>
                      </a:lnTo>
                      <a:lnTo>
                        <a:pt x="0" y="61"/>
                      </a:lnTo>
                      <a:lnTo>
                        <a:pt x="3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0" name="Freeform 139">
                  <a:extLst>
                    <a:ext uri="{FF2B5EF4-FFF2-40B4-BE49-F238E27FC236}">
                      <a16:creationId xmlns:a16="http://schemas.microsoft.com/office/drawing/2014/main" id="{6B016E57-F10A-1B04-A795-189CC5D62A01}"/>
                    </a:ext>
                  </a:extLst>
                </p:cNvPr>
                <p:cNvSpPr>
                  <a:spLocks/>
                </p:cNvSpPr>
                <p:nvPr/>
              </p:nvSpPr>
              <p:spPr bwMode="auto">
                <a:xfrm>
                  <a:off x="4437" y="3045"/>
                  <a:ext cx="190" cy="397"/>
                </a:xfrm>
                <a:custGeom>
                  <a:avLst/>
                  <a:gdLst>
                    <a:gd name="T0" fmla="*/ 0 w 760"/>
                    <a:gd name="T1" fmla="*/ 0 h 1588"/>
                    <a:gd name="T2" fmla="*/ 0 w 760"/>
                    <a:gd name="T3" fmla="*/ 0 h 1588"/>
                    <a:gd name="T4" fmla="*/ 0 w 760"/>
                    <a:gd name="T5" fmla="*/ 0 h 1588"/>
                    <a:gd name="T6" fmla="*/ 0 w 760"/>
                    <a:gd name="T7" fmla="*/ 0 h 1588"/>
                    <a:gd name="T8" fmla="*/ 0 w 760"/>
                    <a:gd name="T9" fmla="*/ 0 h 1588"/>
                    <a:gd name="T10" fmla="*/ 0 w 760"/>
                    <a:gd name="T11" fmla="*/ 0 h 1588"/>
                    <a:gd name="T12" fmla="*/ 0 w 760"/>
                    <a:gd name="T13" fmla="*/ 0 h 1588"/>
                    <a:gd name="T14" fmla="*/ 0 w 760"/>
                    <a:gd name="T15" fmla="*/ 0 h 1588"/>
                    <a:gd name="T16" fmla="*/ 0 w 760"/>
                    <a:gd name="T17" fmla="*/ 0 h 1588"/>
                    <a:gd name="T18" fmla="*/ 0 w 760"/>
                    <a:gd name="T19" fmla="*/ 0 h 1588"/>
                    <a:gd name="T20" fmla="*/ 0 w 760"/>
                    <a:gd name="T21" fmla="*/ 0 h 1588"/>
                    <a:gd name="T22" fmla="*/ 0 w 760"/>
                    <a:gd name="T23" fmla="*/ 0 h 1588"/>
                    <a:gd name="T24" fmla="*/ 0 w 760"/>
                    <a:gd name="T25" fmla="*/ 0 h 1588"/>
                    <a:gd name="T26" fmla="*/ 0 w 760"/>
                    <a:gd name="T27" fmla="*/ 0 h 1588"/>
                    <a:gd name="T28" fmla="*/ 0 w 760"/>
                    <a:gd name="T29" fmla="*/ 0 h 1588"/>
                    <a:gd name="T30" fmla="*/ 0 w 760"/>
                    <a:gd name="T31" fmla="*/ 0 h 1588"/>
                    <a:gd name="T32" fmla="*/ 0 w 760"/>
                    <a:gd name="T33" fmla="*/ 0 h 1588"/>
                    <a:gd name="T34" fmla="*/ 0 w 760"/>
                    <a:gd name="T35" fmla="*/ 0 h 1588"/>
                    <a:gd name="T36" fmla="*/ 0 w 760"/>
                    <a:gd name="T37" fmla="*/ 0 h 1588"/>
                    <a:gd name="T38" fmla="*/ 0 w 760"/>
                    <a:gd name="T39" fmla="*/ 0 h 1588"/>
                    <a:gd name="T40" fmla="*/ 0 w 760"/>
                    <a:gd name="T41" fmla="*/ 0 h 1588"/>
                    <a:gd name="T42" fmla="*/ 0 w 760"/>
                    <a:gd name="T43" fmla="*/ 0 h 1588"/>
                    <a:gd name="T44" fmla="*/ 0 w 760"/>
                    <a:gd name="T45" fmla="*/ 0 h 1588"/>
                    <a:gd name="T46" fmla="*/ 0 w 760"/>
                    <a:gd name="T47" fmla="*/ 0 h 1588"/>
                    <a:gd name="T48" fmla="*/ 0 w 760"/>
                    <a:gd name="T49" fmla="*/ 0 h 1588"/>
                    <a:gd name="T50" fmla="*/ 0 w 760"/>
                    <a:gd name="T51" fmla="*/ 0 h 1588"/>
                    <a:gd name="T52" fmla="*/ 0 w 760"/>
                    <a:gd name="T53" fmla="*/ 0 h 15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60"/>
                    <a:gd name="T82" fmla="*/ 0 h 1588"/>
                    <a:gd name="T83" fmla="*/ 760 w 760"/>
                    <a:gd name="T84" fmla="*/ 1588 h 15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60" h="1588">
                      <a:moveTo>
                        <a:pt x="180" y="0"/>
                      </a:moveTo>
                      <a:lnTo>
                        <a:pt x="273" y="27"/>
                      </a:lnTo>
                      <a:lnTo>
                        <a:pt x="339" y="145"/>
                      </a:lnTo>
                      <a:lnTo>
                        <a:pt x="308" y="185"/>
                      </a:lnTo>
                      <a:lnTo>
                        <a:pt x="435" y="335"/>
                      </a:lnTo>
                      <a:lnTo>
                        <a:pt x="396" y="365"/>
                      </a:lnTo>
                      <a:lnTo>
                        <a:pt x="492" y="611"/>
                      </a:lnTo>
                      <a:lnTo>
                        <a:pt x="514" y="814"/>
                      </a:lnTo>
                      <a:lnTo>
                        <a:pt x="567" y="889"/>
                      </a:lnTo>
                      <a:lnTo>
                        <a:pt x="581" y="994"/>
                      </a:lnTo>
                      <a:lnTo>
                        <a:pt x="690" y="1148"/>
                      </a:lnTo>
                      <a:lnTo>
                        <a:pt x="672" y="1297"/>
                      </a:lnTo>
                      <a:lnTo>
                        <a:pt x="760" y="1408"/>
                      </a:lnTo>
                      <a:lnTo>
                        <a:pt x="720" y="1486"/>
                      </a:lnTo>
                      <a:lnTo>
                        <a:pt x="708" y="1588"/>
                      </a:lnTo>
                      <a:lnTo>
                        <a:pt x="589" y="1500"/>
                      </a:lnTo>
                      <a:lnTo>
                        <a:pt x="540" y="1060"/>
                      </a:lnTo>
                      <a:lnTo>
                        <a:pt x="351" y="488"/>
                      </a:lnTo>
                      <a:lnTo>
                        <a:pt x="260" y="278"/>
                      </a:lnTo>
                      <a:lnTo>
                        <a:pt x="180" y="365"/>
                      </a:lnTo>
                      <a:lnTo>
                        <a:pt x="84" y="269"/>
                      </a:lnTo>
                      <a:lnTo>
                        <a:pt x="44" y="335"/>
                      </a:lnTo>
                      <a:lnTo>
                        <a:pt x="0" y="242"/>
                      </a:lnTo>
                      <a:lnTo>
                        <a:pt x="75" y="150"/>
                      </a:lnTo>
                      <a:lnTo>
                        <a:pt x="171" y="114"/>
                      </a:lnTo>
                      <a:lnTo>
                        <a:pt x="18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1" name="Freeform 140">
                  <a:extLst>
                    <a:ext uri="{FF2B5EF4-FFF2-40B4-BE49-F238E27FC236}">
                      <a16:creationId xmlns:a16="http://schemas.microsoft.com/office/drawing/2014/main" id="{EA41A408-FA40-A726-4B40-612B4985C4CA}"/>
                    </a:ext>
                  </a:extLst>
                </p:cNvPr>
                <p:cNvSpPr>
                  <a:spLocks/>
                </p:cNvSpPr>
                <p:nvPr/>
              </p:nvSpPr>
              <p:spPr bwMode="auto">
                <a:xfrm>
                  <a:off x="4146" y="3120"/>
                  <a:ext cx="352" cy="186"/>
                </a:xfrm>
                <a:custGeom>
                  <a:avLst/>
                  <a:gdLst>
                    <a:gd name="T0" fmla="*/ 0 w 1406"/>
                    <a:gd name="T1" fmla="*/ 0 h 743"/>
                    <a:gd name="T2" fmla="*/ 0 w 1406"/>
                    <a:gd name="T3" fmla="*/ 0 h 743"/>
                    <a:gd name="T4" fmla="*/ 0 w 1406"/>
                    <a:gd name="T5" fmla="*/ 0 h 743"/>
                    <a:gd name="T6" fmla="*/ 0 w 1406"/>
                    <a:gd name="T7" fmla="*/ 0 h 743"/>
                    <a:gd name="T8" fmla="*/ 0 w 1406"/>
                    <a:gd name="T9" fmla="*/ 0 h 743"/>
                    <a:gd name="T10" fmla="*/ 0 w 1406"/>
                    <a:gd name="T11" fmla="*/ 0 h 743"/>
                    <a:gd name="T12" fmla="*/ 0 w 1406"/>
                    <a:gd name="T13" fmla="*/ 0 h 743"/>
                    <a:gd name="T14" fmla="*/ 0 w 1406"/>
                    <a:gd name="T15" fmla="*/ 0 h 743"/>
                    <a:gd name="T16" fmla="*/ 0 w 1406"/>
                    <a:gd name="T17" fmla="*/ 0 h 743"/>
                    <a:gd name="T18" fmla="*/ 0 w 1406"/>
                    <a:gd name="T19" fmla="*/ 0 h 743"/>
                    <a:gd name="T20" fmla="*/ 0 w 1406"/>
                    <a:gd name="T21" fmla="*/ 0 h 743"/>
                    <a:gd name="T22" fmla="*/ 0 w 1406"/>
                    <a:gd name="T23" fmla="*/ 0 h 743"/>
                    <a:gd name="T24" fmla="*/ 0 w 1406"/>
                    <a:gd name="T25" fmla="*/ 0 h 743"/>
                    <a:gd name="T26" fmla="*/ 0 w 1406"/>
                    <a:gd name="T27" fmla="*/ 0 h 743"/>
                    <a:gd name="T28" fmla="*/ 0 w 1406"/>
                    <a:gd name="T29" fmla="*/ 0 h 743"/>
                    <a:gd name="T30" fmla="*/ 0 w 1406"/>
                    <a:gd name="T31" fmla="*/ 0 h 743"/>
                    <a:gd name="T32" fmla="*/ 0 w 1406"/>
                    <a:gd name="T33" fmla="*/ 0 h 743"/>
                    <a:gd name="T34" fmla="*/ 0 w 1406"/>
                    <a:gd name="T35" fmla="*/ 0 h 743"/>
                    <a:gd name="T36" fmla="*/ 0 w 1406"/>
                    <a:gd name="T37" fmla="*/ 0 h 743"/>
                    <a:gd name="T38" fmla="*/ 0 w 1406"/>
                    <a:gd name="T39" fmla="*/ 0 h 743"/>
                    <a:gd name="T40" fmla="*/ 0 w 1406"/>
                    <a:gd name="T41" fmla="*/ 0 h 743"/>
                    <a:gd name="T42" fmla="*/ 0 w 1406"/>
                    <a:gd name="T43" fmla="*/ 0 h 743"/>
                    <a:gd name="T44" fmla="*/ 0 w 1406"/>
                    <a:gd name="T45" fmla="*/ 0 h 743"/>
                    <a:gd name="T46" fmla="*/ 0 w 1406"/>
                    <a:gd name="T47" fmla="*/ 0 h 743"/>
                    <a:gd name="T48" fmla="*/ 0 w 1406"/>
                    <a:gd name="T49" fmla="*/ 0 h 743"/>
                    <a:gd name="T50" fmla="*/ 0 w 1406"/>
                    <a:gd name="T51" fmla="*/ 0 h 743"/>
                    <a:gd name="T52" fmla="*/ 0 w 1406"/>
                    <a:gd name="T53" fmla="*/ 0 h 743"/>
                    <a:gd name="T54" fmla="*/ 0 w 1406"/>
                    <a:gd name="T55" fmla="*/ 0 h 743"/>
                    <a:gd name="T56" fmla="*/ 0 w 1406"/>
                    <a:gd name="T57" fmla="*/ 0 h 743"/>
                    <a:gd name="T58" fmla="*/ 0 w 1406"/>
                    <a:gd name="T59" fmla="*/ 0 h 743"/>
                    <a:gd name="T60" fmla="*/ 0 w 1406"/>
                    <a:gd name="T61" fmla="*/ 0 h 743"/>
                    <a:gd name="T62" fmla="*/ 0 w 1406"/>
                    <a:gd name="T63" fmla="*/ 0 h 743"/>
                    <a:gd name="T64" fmla="*/ 0 w 1406"/>
                    <a:gd name="T65" fmla="*/ 0 h 743"/>
                    <a:gd name="T66" fmla="*/ 0 w 1406"/>
                    <a:gd name="T67" fmla="*/ 0 h 743"/>
                    <a:gd name="T68" fmla="*/ 0 w 1406"/>
                    <a:gd name="T69" fmla="*/ 0 h 743"/>
                    <a:gd name="T70" fmla="*/ 0 w 1406"/>
                    <a:gd name="T71" fmla="*/ 0 h 743"/>
                    <a:gd name="T72" fmla="*/ 0 w 1406"/>
                    <a:gd name="T73" fmla="*/ 0 h 743"/>
                    <a:gd name="T74" fmla="*/ 0 w 1406"/>
                    <a:gd name="T75" fmla="*/ 0 h 743"/>
                    <a:gd name="T76" fmla="*/ 0 w 1406"/>
                    <a:gd name="T77" fmla="*/ 0 h 743"/>
                    <a:gd name="T78" fmla="*/ 0 w 1406"/>
                    <a:gd name="T79" fmla="*/ 0 h 743"/>
                    <a:gd name="T80" fmla="*/ 0 w 1406"/>
                    <a:gd name="T81" fmla="*/ 0 h 743"/>
                    <a:gd name="T82" fmla="*/ 0 w 1406"/>
                    <a:gd name="T83" fmla="*/ 0 h 743"/>
                    <a:gd name="T84" fmla="*/ 0 w 1406"/>
                    <a:gd name="T85" fmla="*/ 0 h 743"/>
                    <a:gd name="T86" fmla="*/ 0 w 1406"/>
                    <a:gd name="T87" fmla="*/ 0 h 743"/>
                    <a:gd name="T88" fmla="*/ 0 w 1406"/>
                    <a:gd name="T89" fmla="*/ 0 h 7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06"/>
                    <a:gd name="T136" fmla="*/ 0 h 743"/>
                    <a:gd name="T137" fmla="*/ 1406 w 1406"/>
                    <a:gd name="T138" fmla="*/ 743 h 7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06" h="743">
                      <a:moveTo>
                        <a:pt x="952" y="652"/>
                      </a:moveTo>
                      <a:lnTo>
                        <a:pt x="943" y="527"/>
                      </a:lnTo>
                      <a:lnTo>
                        <a:pt x="979" y="554"/>
                      </a:lnTo>
                      <a:lnTo>
                        <a:pt x="1045" y="697"/>
                      </a:lnTo>
                      <a:lnTo>
                        <a:pt x="1081" y="697"/>
                      </a:lnTo>
                      <a:lnTo>
                        <a:pt x="1077" y="719"/>
                      </a:lnTo>
                      <a:lnTo>
                        <a:pt x="1151" y="715"/>
                      </a:lnTo>
                      <a:lnTo>
                        <a:pt x="1138" y="743"/>
                      </a:lnTo>
                      <a:lnTo>
                        <a:pt x="1213" y="730"/>
                      </a:lnTo>
                      <a:lnTo>
                        <a:pt x="1299" y="686"/>
                      </a:lnTo>
                      <a:lnTo>
                        <a:pt x="1354" y="649"/>
                      </a:lnTo>
                      <a:lnTo>
                        <a:pt x="1351" y="583"/>
                      </a:lnTo>
                      <a:lnTo>
                        <a:pt x="1390" y="635"/>
                      </a:lnTo>
                      <a:lnTo>
                        <a:pt x="1406" y="541"/>
                      </a:lnTo>
                      <a:lnTo>
                        <a:pt x="1395" y="446"/>
                      </a:lnTo>
                      <a:lnTo>
                        <a:pt x="1378" y="469"/>
                      </a:lnTo>
                      <a:lnTo>
                        <a:pt x="1329" y="383"/>
                      </a:lnTo>
                      <a:lnTo>
                        <a:pt x="1309" y="286"/>
                      </a:lnTo>
                      <a:lnTo>
                        <a:pt x="1246" y="227"/>
                      </a:lnTo>
                      <a:lnTo>
                        <a:pt x="1270" y="312"/>
                      </a:lnTo>
                      <a:lnTo>
                        <a:pt x="1233" y="281"/>
                      </a:lnTo>
                      <a:lnTo>
                        <a:pt x="1135" y="218"/>
                      </a:lnTo>
                      <a:lnTo>
                        <a:pt x="1177" y="272"/>
                      </a:lnTo>
                      <a:lnTo>
                        <a:pt x="1054" y="209"/>
                      </a:lnTo>
                      <a:lnTo>
                        <a:pt x="997" y="206"/>
                      </a:lnTo>
                      <a:lnTo>
                        <a:pt x="922" y="129"/>
                      </a:lnTo>
                      <a:lnTo>
                        <a:pt x="927" y="180"/>
                      </a:lnTo>
                      <a:lnTo>
                        <a:pt x="841" y="119"/>
                      </a:lnTo>
                      <a:lnTo>
                        <a:pt x="760" y="86"/>
                      </a:lnTo>
                      <a:lnTo>
                        <a:pt x="798" y="167"/>
                      </a:lnTo>
                      <a:lnTo>
                        <a:pt x="732" y="146"/>
                      </a:lnTo>
                      <a:lnTo>
                        <a:pt x="679" y="66"/>
                      </a:lnTo>
                      <a:lnTo>
                        <a:pt x="673" y="101"/>
                      </a:lnTo>
                      <a:lnTo>
                        <a:pt x="626" y="64"/>
                      </a:lnTo>
                      <a:lnTo>
                        <a:pt x="444" y="24"/>
                      </a:lnTo>
                      <a:lnTo>
                        <a:pt x="470" y="57"/>
                      </a:lnTo>
                      <a:lnTo>
                        <a:pt x="334" y="30"/>
                      </a:lnTo>
                      <a:lnTo>
                        <a:pt x="281" y="0"/>
                      </a:lnTo>
                      <a:lnTo>
                        <a:pt x="343" y="75"/>
                      </a:lnTo>
                      <a:lnTo>
                        <a:pt x="178" y="24"/>
                      </a:lnTo>
                      <a:lnTo>
                        <a:pt x="64" y="59"/>
                      </a:lnTo>
                      <a:lnTo>
                        <a:pt x="154" y="80"/>
                      </a:lnTo>
                      <a:lnTo>
                        <a:pt x="0" y="137"/>
                      </a:lnTo>
                      <a:lnTo>
                        <a:pt x="952" y="65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2" name="Freeform 141">
                  <a:extLst>
                    <a:ext uri="{FF2B5EF4-FFF2-40B4-BE49-F238E27FC236}">
                      <a16:creationId xmlns:a16="http://schemas.microsoft.com/office/drawing/2014/main" id="{F50A92CB-0509-FB20-1BE5-629AD28F55DA}"/>
                    </a:ext>
                  </a:extLst>
                </p:cNvPr>
                <p:cNvSpPr>
                  <a:spLocks/>
                </p:cNvSpPr>
                <p:nvPr/>
              </p:nvSpPr>
              <p:spPr bwMode="auto">
                <a:xfrm>
                  <a:off x="4028" y="3147"/>
                  <a:ext cx="94" cy="166"/>
                </a:xfrm>
                <a:custGeom>
                  <a:avLst/>
                  <a:gdLst>
                    <a:gd name="T0" fmla="*/ 0 w 374"/>
                    <a:gd name="T1" fmla="*/ 0 h 664"/>
                    <a:gd name="T2" fmla="*/ 0 w 374"/>
                    <a:gd name="T3" fmla="*/ 0 h 664"/>
                    <a:gd name="T4" fmla="*/ 0 w 374"/>
                    <a:gd name="T5" fmla="*/ 0 h 664"/>
                    <a:gd name="T6" fmla="*/ 0 w 374"/>
                    <a:gd name="T7" fmla="*/ 0 h 664"/>
                    <a:gd name="T8" fmla="*/ 0 w 374"/>
                    <a:gd name="T9" fmla="*/ 0 h 664"/>
                    <a:gd name="T10" fmla="*/ 0 w 374"/>
                    <a:gd name="T11" fmla="*/ 0 h 664"/>
                    <a:gd name="T12" fmla="*/ 0 w 374"/>
                    <a:gd name="T13" fmla="*/ 0 h 664"/>
                    <a:gd name="T14" fmla="*/ 0 w 374"/>
                    <a:gd name="T15" fmla="*/ 0 h 664"/>
                    <a:gd name="T16" fmla="*/ 0 w 374"/>
                    <a:gd name="T17" fmla="*/ 0 h 664"/>
                    <a:gd name="T18" fmla="*/ 0 w 374"/>
                    <a:gd name="T19" fmla="*/ 0 h 664"/>
                    <a:gd name="T20" fmla="*/ 0 w 374"/>
                    <a:gd name="T21" fmla="*/ 0 h 664"/>
                    <a:gd name="T22" fmla="*/ 0 w 374"/>
                    <a:gd name="T23" fmla="*/ 0 h 664"/>
                    <a:gd name="T24" fmla="*/ 0 w 374"/>
                    <a:gd name="T25" fmla="*/ 0 h 664"/>
                    <a:gd name="T26" fmla="*/ 0 w 374"/>
                    <a:gd name="T27" fmla="*/ 0 h 664"/>
                    <a:gd name="T28" fmla="*/ 0 w 374"/>
                    <a:gd name="T29" fmla="*/ 0 h 664"/>
                    <a:gd name="T30" fmla="*/ 0 w 374"/>
                    <a:gd name="T31" fmla="*/ 0 h 664"/>
                    <a:gd name="T32" fmla="*/ 0 w 374"/>
                    <a:gd name="T33" fmla="*/ 0 h 664"/>
                    <a:gd name="T34" fmla="*/ 0 w 374"/>
                    <a:gd name="T35" fmla="*/ 0 h 664"/>
                    <a:gd name="T36" fmla="*/ 0 w 374"/>
                    <a:gd name="T37" fmla="*/ 0 h 664"/>
                    <a:gd name="T38" fmla="*/ 0 w 374"/>
                    <a:gd name="T39" fmla="*/ 0 h 664"/>
                    <a:gd name="T40" fmla="*/ 0 w 374"/>
                    <a:gd name="T41" fmla="*/ 0 h 6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664"/>
                    <a:gd name="T65" fmla="*/ 374 w 374"/>
                    <a:gd name="T66" fmla="*/ 664 h 6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664">
                      <a:moveTo>
                        <a:pt x="194" y="643"/>
                      </a:moveTo>
                      <a:lnTo>
                        <a:pt x="80" y="620"/>
                      </a:lnTo>
                      <a:lnTo>
                        <a:pt x="128" y="575"/>
                      </a:lnTo>
                      <a:lnTo>
                        <a:pt x="0" y="511"/>
                      </a:lnTo>
                      <a:lnTo>
                        <a:pt x="173" y="475"/>
                      </a:lnTo>
                      <a:lnTo>
                        <a:pt x="132" y="237"/>
                      </a:lnTo>
                      <a:lnTo>
                        <a:pt x="194" y="110"/>
                      </a:lnTo>
                      <a:lnTo>
                        <a:pt x="159" y="0"/>
                      </a:lnTo>
                      <a:lnTo>
                        <a:pt x="251" y="79"/>
                      </a:lnTo>
                      <a:lnTo>
                        <a:pt x="273" y="21"/>
                      </a:lnTo>
                      <a:lnTo>
                        <a:pt x="291" y="171"/>
                      </a:lnTo>
                      <a:lnTo>
                        <a:pt x="330" y="171"/>
                      </a:lnTo>
                      <a:lnTo>
                        <a:pt x="296" y="317"/>
                      </a:lnTo>
                      <a:lnTo>
                        <a:pt x="339" y="320"/>
                      </a:lnTo>
                      <a:lnTo>
                        <a:pt x="344" y="461"/>
                      </a:lnTo>
                      <a:lnTo>
                        <a:pt x="374" y="664"/>
                      </a:lnTo>
                      <a:lnTo>
                        <a:pt x="282" y="532"/>
                      </a:lnTo>
                      <a:lnTo>
                        <a:pt x="287" y="602"/>
                      </a:lnTo>
                      <a:lnTo>
                        <a:pt x="260" y="659"/>
                      </a:lnTo>
                      <a:lnTo>
                        <a:pt x="194" y="64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142">
                  <a:extLst>
                    <a:ext uri="{FF2B5EF4-FFF2-40B4-BE49-F238E27FC236}">
                      <a16:creationId xmlns:a16="http://schemas.microsoft.com/office/drawing/2014/main" id="{BE2C332B-B3C5-94A7-ED3F-88DE8E567D73}"/>
                    </a:ext>
                  </a:extLst>
                </p:cNvPr>
                <p:cNvSpPr>
                  <a:spLocks/>
                </p:cNvSpPr>
                <p:nvPr/>
              </p:nvSpPr>
              <p:spPr bwMode="auto">
                <a:xfrm>
                  <a:off x="3913" y="2798"/>
                  <a:ext cx="617" cy="302"/>
                </a:xfrm>
                <a:custGeom>
                  <a:avLst/>
                  <a:gdLst>
                    <a:gd name="T0" fmla="*/ 0 w 2469"/>
                    <a:gd name="T1" fmla="*/ 0 h 1208"/>
                    <a:gd name="T2" fmla="*/ 0 w 2469"/>
                    <a:gd name="T3" fmla="*/ 0 h 1208"/>
                    <a:gd name="T4" fmla="*/ 0 w 2469"/>
                    <a:gd name="T5" fmla="*/ 0 h 1208"/>
                    <a:gd name="T6" fmla="*/ 0 w 2469"/>
                    <a:gd name="T7" fmla="*/ 0 h 1208"/>
                    <a:gd name="T8" fmla="*/ 0 w 2469"/>
                    <a:gd name="T9" fmla="*/ 0 h 1208"/>
                    <a:gd name="T10" fmla="*/ 0 w 2469"/>
                    <a:gd name="T11" fmla="*/ 0 h 1208"/>
                    <a:gd name="T12" fmla="*/ 0 w 2469"/>
                    <a:gd name="T13" fmla="*/ 0 h 1208"/>
                    <a:gd name="T14" fmla="*/ 0 w 2469"/>
                    <a:gd name="T15" fmla="*/ 0 h 1208"/>
                    <a:gd name="T16" fmla="*/ 0 w 2469"/>
                    <a:gd name="T17" fmla="*/ 0 h 1208"/>
                    <a:gd name="T18" fmla="*/ 0 w 2469"/>
                    <a:gd name="T19" fmla="*/ 0 h 1208"/>
                    <a:gd name="T20" fmla="*/ 0 w 2469"/>
                    <a:gd name="T21" fmla="*/ 0 h 1208"/>
                    <a:gd name="T22" fmla="*/ 0 w 2469"/>
                    <a:gd name="T23" fmla="*/ 0 h 1208"/>
                    <a:gd name="T24" fmla="*/ 0 w 2469"/>
                    <a:gd name="T25" fmla="*/ 0 h 1208"/>
                    <a:gd name="T26" fmla="*/ 0 w 2469"/>
                    <a:gd name="T27" fmla="*/ 0 h 1208"/>
                    <a:gd name="T28" fmla="*/ 0 w 2469"/>
                    <a:gd name="T29" fmla="*/ 0 h 1208"/>
                    <a:gd name="T30" fmla="*/ 0 w 2469"/>
                    <a:gd name="T31" fmla="*/ 0 h 1208"/>
                    <a:gd name="T32" fmla="*/ 0 w 2469"/>
                    <a:gd name="T33" fmla="*/ 0 h 1208"/>
                    <a:gd name="T34" fmla="*/ 0 w 2469"/>
                    <a:gd name="T35" fmla="*/ 0 h 1208"/>
                    <a:gd name="T36" fmla="*/ 0 w 2469"/>
                    <a:gd name="T37" fmla="*/ 0 h 1208"/>
                    <a:gd name="T38" fmla="*/ 0 w 2469"/>
                    <a:gd name="T39" fmla="*/ 0 h 1208"/>
                    <a:gd name="T40" fmla="*/ 0 w 2469"/>
                    <a:gd name="T41" fmla="*/ 0 h 1208"/>
                    <a:gd name="T42" fmla="*/ 0 w 2469"/>
                    <a:gd name="T43" fmla="*/ 0 h 1208"/>
                    <a:gd name="T44" fmla="*/ 0 w 2469"/>
                    <a:gd name="T45" fmla="*/ 0 h 1208"/>
                    <a:gd name="T46" fmla="*/ 0 w 2469"/>
                    <a:gd name="T47" fmla="*/ 0 h 1208"/>
                    <a:gd name="T48" fmla="*/ 0 w 2469"/>
                    <a:gd name="T49" fmla="*/ 0 h 1208"/>
                    <a:gd name="T50" fmla="*/ 0 w 2469"/>
                    <a:gd name="T51" fmla="*/ 0 h 1208"/>
                    <a:gd name="T52" fmla="*/ 0 w 2469"/>
                    <a:gd name="T53" fmla="*/ 0 h 1208"/>
                    <a:gd name="T54" fmla="*/ 0 w 2469"/>
                    <a:gd name="T55" fmla="*/ 0 h 1208"/>
                    <a:gd name="T56" fmla="*/ 0 w 2469"/>
                    <a:gd name="T57" fmla="*/ 0 h 1208"/>
                    <a:gd name="T58" fmla="*/ 0 w 2469"/>
                    <a:gd name="T59" fmla="*/ 0 h 1208"/>
                    <a:gd name="T60" fmla="*/ 0 w 2469"/>
                    <a:gd name="T61" fmla="*/ 0 h 1208"/>
                    <a:gd name="T62" fmla="*/ 0 w 2469"/>
                    <a:gd name="T63" fmla="*/ 0 h 1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9"/>
                    <a:gd name="T97" fmla="*/ 0 h 1208"/>
                    <a:gd name="T98" fmla="*/ 2469 w 2469"/>
                    <a:gd name="T99" fmla="*/ 1208 h 1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9" h="1208">
                      <a:moveTo>
                        <a:pt x="2469" y="1112"/>
                      </a:moveTo>
                      <a:lnTo>
                        <a:pt x="2434" y="861"/>
                      </a:lnTo>
                      <a:lnTo>
                        <a:pt x="2380" y="893"/>
                      </a:lnTo>
                      <a:lnTo>
                        <a:pt x="2284" y="615"/>
                      </a:lnTo>
                      <a:lnTo>
                        <a:pt x="2266" y="704"/>
                      </a:lnTo>
                      <a:lnTo>
                        <a:pt x="2113" y="483"/>
                      </a:lnTo>
                      <a:lnTo>
                        <a:pt x="1845" y="272"/>
                      </a:lnTo>
                      <a:lnTo>
                        <a:pt x="1972" y="438"/>
                      </a:lnTo>
                      <a:lnTo>
                        <a:pt x="1687" y="206"/>
                      </a:lnTo>
                      <a:lnTo>
                        <a:pt x="1678" y="258"/>
                      </a:lnTo>
                      <a:lnTo>
                        <a:pt x="1519" y="180"/>
                      </a:lnTo>
                      <a:lnTo>
                        <a:pt x="1264" y="0"/>
                      </a:lnTo>
                      <a:lnTo>
                        <a:pt x="1278" y="126"/>
                      </a:lnTo>
                      <a:lnTo>
                        <a:pt x="988" y="109"/>
                      </a:lnTo>
                      <a:lnTo>
                        <a:pt x="658" y="57"/>
                      </a:lnTo>
                      <a:lnTo>
                        <a:pt x="715" y="153"/>
                      </a:lnTo>
                      <a:lnTo>
                        <a:pt x="443" y="91"/>
                      </a:lnTo>
                      <a:lnTo>
                        <a:pt x="514" y="158"/>
                      </a:lnTo>
                      <a:lnTo>
                        <a:pt x="280" y="162"/>
                      </a:lnTo>
                      <a:lnTo>
                        <a:pt x="0" y="223"/>
                      </a:lnTo>
                      <a:lnTo>
                        <a:pt x="360" y="321"/>
                      </a:lnTo>
                      <a:lnTo>
                        <a:pt x="1788" y="787"/>
                      </a:lnTo>
                      <a:lnTo>
                        <a:pt x="1951" y="1064"/>
                      </a:lnTo>
                      <a:lnTo>
                        <a:pt x="1756" y="1174"/>
                      </a:lnTo>
                      <a:lnTo>
                        <a:pt x="1933" y="1174"/>
                      </a:lnTo>
                      <a:lnTo>
                        <a:pt x="1954" y="1208"/>
                      </a:lnTo>
                      <a:lnTo>
                        <a:pt x="2200" y="1112"/>
                      </a:lnTo>
                      <a:lnTo>
                        <a:pt x="2332" y="1121"/>
                      </a:lnTo>
                      <a:lnTo>
                        <a:pt x="2271" y="989"/>
                      </a:lnTo>
                      <a:lnTo>
                        <a:pt x="2363" y="989"/>
                      </a:lnTo>
                      <a:lnTo>
                        <a:pt x="2469" y="111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Freeform 143">
                  <a:extLst>
                    <a:ext uri="{FF2B5EF4-FFF2-40B4-BE49-F238E27FC236}">
                      <a16:creationId xmlns:a16="http://schemas.microsoft.com/office/drawing/2014/main" id="{F711C834-2F8D-3CD1-D3FE-EBD6F0835294}"/>
                    </a:ext>
                  </a:extLst>
                </p:cNvPr>
                <p:cNvSpPr>
                  <a:spLocks/>
                </p:cNvSpPr>
                <p:nvPr/>
              </p:nvSpPr>
              <p:spPr bwMode="auto">
                <a:xfrm>
                  <a:off x="3843" y="2813"/>
                  <a:ext cx="633" cy="297"/>
                </a:xfrm>
                <a:custGeom>
                  <a:avLst/>
                  <a:gdLst>
                    <a:gd name="T0" fmla="*/ 0 w 2536"/>
                    <a:gd name="T1" fmla="*/ 0 h 1191"/>
                    <a:gd name="T2" fmla="*/ 0 w 2536"/>
                    <a:gd name="T3" fmla="*/ 0 h 1191"/>
                    <a:gd name="T4" fmla="*/ 0 w 2536"/>
                    <a:gd name="T5" fmla="*/ 0 h 1191"/>
                    <a:gd name="T6" fmla="*/ 0 w 2536"/>
                    <a:gd name="T7" fmla="*/ 0 h 1191"/>
                    <a:gd name="T8" fmla="*/ 0 w 2536"/>
                    <a:gd name="T9" fmla="*/ 0 h 1191"/>
                    <a:gd name="T10" fmla="*/ 0 w 2536"/>
                    <a:gd name="T11" fmla="*/ 0 h 1191"/>
                    <a:gd name="T12" fmla="*/ 0 w 2536"/>
                    <a:gd name="T13" fmla="*/ 0 h 1191"/>
                    <a:gd name="T14" fmla="*/ 0 w 2536"/>
                    <a:gd name="T15" fmla="*/ 0 h 1191"/>
                    <a:gd name="T16" fmla="*/ 0 w 2536"/>
                    <a:gd name="T17" fmla="*/ 0 h 1191"/>
                    <a:gd name="T18" fmla="*/ 0 w 2536"/>
                    <a:gd name="T19" fmla="*/ 0 h 1191"/>
                    <a:gd name="T20" fmla="*/ 0 w 2536"/>
                    <a:gd name="T21" fmla="*/ 0 h 1191"/>
                    <a:gd name="T22" fmla="*/ 0 w 2536"/>
                    <a:gd name="T23" fmla="*/ 0 h 1191"/>
                    <a:gd name="T24" fmla="*/ 0 w 2536"/>
                    <a:gd name="T25" fmla="*/ 0 h 1191"/>
                    <a:gd name="T26" fmla="*/ 0 w 2536"/>
                    <a:gd name="T27" fmla="*/ 0 h 1191"/>
                    <a:gd name="T28" fmla="*/ 0 w 2536"/>
                    <a:gd name="T29" fmla="*/ 0 h 1191"/>
                    <a:gd name="T30" fmla="*/ 0 w 2536"/>
                    <a:gd name="T31" fmla="*/ 0 h 1191"/>
                    <a:gd name="T32" fmla="*/ 0 w 2536"/>
                    <a:gd name="T33" fmla="*/ 0 h 1191"/>
                    <a:gd name="T34" fmla="*/ 0 w 2536"/>
                    <a:gd name="T35" fmla="*/ 0 h 1191"/>
                    <a:gd name="T36" fmla="*/ 0 w 2536"/>
                    <a:gd name="T37" fmla="*/ 0 h 1191"/>
                    <a:gd name="T38" fmla="*/ 0 w 2536"/>
                    <a:gd name="T39" fmla="*/ 0 h 1191"/>
                    <a:gd name="T40" fmla="*/ 0 w 2536"/>
                    <a:gd name="T41" fmla="*/ 0 h 1191"/>
                    <a:gd name="T42" fmla="*/ 0 w 2536"/>
                    <a:gd name="T43" fmla="*/ 0 h 1191"/>
                    <a:gd name="T44" fmla="*/ 0 w 2536"/>
                    <a:gd name="T45" fmla="*/ 0 h 1191"/>
                    <a:gd name="T46" fmla="*/ 0 w 2536"/>
                    <a:gd name="T47" fmla="*/ 0 h 1191"/>
                    <a:gd name="T48" fmla="*/ 0 w 2536"/>
                    <a:gd name="T49" fmla="*/ 0 h 1191"/>
                    <a:gd name="T50" fmla="*/ 0 w 2536"/>
                    <a:gd name="T51" fmla="*/ 0 h 1191"/>
                    <a:gd name="T52" fmla="*/ 0 w 2536"/>
                    <a:gd name="T53" fmla="*/ 0 h 1191"/>
                    <a:gd name="T54" fmla="*/ 0 w 2536"/>
                    <a:gd name="T55" fmla="*/ 0 h 1191"/>
                    <a:gd name="T56" fmla="*/ 0 w 2536"/>
                    <a:gd name="T57" fmla="*/ 0 h 1191"/>
                    <a:gd name="T58" fmla="*/ 0 w 2536"/>
                    <a:gd name="T59" fmla="*/ 0 h 1191"/>
                    <a:gd name="T60" fmla="*/ 0 w 2536"/>
                    <a:gd name="T61" fmla="*/ 0 h 1191"/>
                    <a:gd name="T62" fmla="*/ 0 w 2536"/>
                    <a:gd name="T63" fmla="*/ 0 h 1191"/>
                    <a:gd name="T64" fmla="*/ 0 w 2536"/>
                    <a:gd name="T65" fmla="*/ 0 h 1191"/>
                    <a:gd name="T66" fmla="*/ 0 w 2536"/>
                    <a:gd name="T67" fmla="*/ 0 h 1191"/>
                    <a:gd name="T68" fmla="*/ 0 w 2536"/>
                    <a:gd name="T69" fmla="*/ 0 h 1191"/>
                    <a:gd name="T70" fmla="*/ 0 w 2536"/>
                    <a:gd name="T71" fmla="*/ 0 h 1191"/>
                    <a:gd name="T72" fmla="*/ 0 w 2536"/>
                    <a:gd name="T73" fmla="*/ 0 h 1191"/>
                    <a:gd name="T74" fmla="*/ 0 w 2536"/>
                    <a:gd name="T75" fmla="*/ 0 h 1191"/>
                    <a:gd name="T76" fmla="*/ 0 w 2536"/>
                    <a:gd name="T77" fmla="*/ 0 h 1191"/>
                    <a:gd name="T78" fmla="*/ 0 w 2536"/>
                    <a:gd name="T79" fmla="*/ 0 h 1191"/>
                    <a:gd name="T80" fmla="*/ 0 w 2536"/>
                    <a:gd name="T81" fmla="*/ 0 h 1191"/>
                    <a:gd name="T82" fmla="*/ 0 w 2536"/>
                    <a:gd name="T83" fmla="*/ 0 h 1191"/>
                    <a:gd name="T84" fmla="*/ 0 w 2536"/>
                    <a:gd name="T85" fmla="*/ 0 h 1191"/>
                    <a:gd name="T86" fmla="*/ 0 w 2536"/>
                    <a:gd name="T87" fmla="*/ 0 h 1191"/>
                    <a:gd name="T88" fmla="*/ 0 w 2536"/>
                    <a:gd name="T89" fmla="*/ 0 h 1191"/>
                    <a:gd name="T90" fmla="*/ 0 w 2536"/>
                    <a:gd name="T91" fmla="*/ 0 h 1191"/>
                    <a:gd name="T92" fmla="*/ 0 w 2536"/>
                    <a:gd name="T93" fmla="*/ 0 h 1191"/>
                    <a:gd name="T94" fmla="*/ 0 w 2536"/>
                    <a:gd name="T95" fmla="*/ 0 h 1191"/>
                    <a:gd name="T96" fmla="*/ 0 w 2536"/>
                    <a:gd name="T97" fmla="*/ 0 h 1191"/>
                    <a:gd name="T98" fmla="*/ 0 w 2536"/>
                    <a:gd name="T99" fmla="*/ 0 h 1191"/>
                    <a:gd name="T100" fmla="*/ 0 w 2536"/>
                    <a:gd name="T101" fmla="*/ 0 h 1191"/>
                    <a:gd name="T102" fmla="*/ 0 w 2536"/>
                    <a:gd name="T103" fmla="*/ 0 h 1191"/>
                    <a:gd name="T104" fmla="*/ 0 w 2536"/>
                    <a:gd name="T105" fmla="*/ 0 h 1191"/>
                    <a:gd name="T106" fmla="*/ 0 w 2536"/>
                    <a:gd name="T107" fmla="*/ 0 h 1191"/>
                    <a:gd name="T108" fmla="*/ 0 w 2536"/>
                    <a:gd name="T109" fmla="*/ 0 h 1191"/>
                    <a:gd name="T110" fmla="*/ 0 w 2536"/>
                    <a:gd name="T111" fmla="*/ 0 h 1191"/>
                    <a:gd name="T112" fmla="*/ 0 w 2536"/>
                    <a:gd name="T113" fmla="*/ 0 h 1191"/>
                    <a:gd name="T114" fmla="*/ 0 w 2536"/>
                    <a:gd name="T115" fmla="*/ 0 h 1191"/>
                    <a:gd name="T116" fmla="*/ 0 w 2536"/>
                    <a:gd name="T117" fmla="*/ 0 h 1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6"/>
                    <a:gd name="T178" fmla="*/ 0 h 1191"/>
                    <a:gd name="T179" fmla="*/ 2536 w 2536"/>
                    <a:gd name="T180" fmla="*/ 1191 h 1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6" h="1191">
                      <a:moveTo>
                        <a:pt x="1999" y="257"/>
                      </a:moveTo>
                      <a:lnTo>
                        <a:pt x="1838" y="172"/>
                      </a:lnTo>
                      <a:lnTo>
                        <a:pt x="1634" y="0"/>
                      </a:lnTo>
                      <a:lnTo>
                        <a:pt x="1621" y="126"/>
                      </a:lnTo>
                      <a:lnTo>
                        <a:pt x="1314" y="16"/>
                      </a:lnTo>
                      <a:lnTo>
                        <a:pt x="1007" y="20"/>
                      </a:lnTo>
                      <a:lnTo>
                        <a:pt x="1234" y="134"/>
                      </a:lnTo>
                      <a:lnTo>
                        <a:pt x="1006" y="143"/>
                      </a:lnTo>
                      <a:lnTo>
                        <a:pt x="742" y="126"/>
                      </a:lnTo>
                      <a:lnTo>
                        <a:pt x="840" y="200"/>
                      </a:lnTo>
                      <a:lnTo>
                        <a:pt x="603" y="139"/>
                      </a:lnTo>
                      <a:lnTo>
                        <a:pt x="361" y="205"/>
                      </a:lnTo>
                      <a:lnTo>
                        <a:pt x="553" y="263"/>
                      </a:lnTo>
                      <a:lnTo>
                        <a:pt x="241" y="451"/>
                      </a:lnTo>
                      <a:lnTo>
                        <a:pt x="466" y="460"/>
                      </a:lnTo>
                      <a:lnTo>
                        <a:pt x="290" y="491"/>
                      </a:lnTo>
                      <a:lnTo>
                        <a:pt x="558" y="548"/>
                      </a:lnTo>
                      <a:lnTo>
                        <a:pt x="348" y="548"/>
                      </a:lnTo>
                      <a:lnTo>
                        <a:pt x="430" y="610"/>
                      </a:lnTo>
                      <a:lnTo>
                        <a:pt x="168" y="575"/>
                      </a:lnTo>
                      <a:lnTo>
                        <a:pt x="0" y="619"/>
                      </a:lnTo>
                      <a:lnTo>
                        <a:pt x="154" y="689"/>
                      </a:lnTo>
                      <a:lnTo>
                        <a:pt x="45" y="724"/>
                      </a:lnTo>
                      <a:lnTo>
                        <a:pt x="343" y="764"/>
                      </a:lnTo>
                      <a:lnTo>
                        <a:pt x="123" y="821"/>
                      </a:lnTo>
                      <a:lnTo>
                        <a:pt x="286" y="860"/>
                      </a:lnTo>
                      <a:lnTo>
                        <a:pt x="541" y="852"/>
                      </a:lnTo>
                      <a:lnTo>
                        <a:pt x="378" y="944"/>
                      </a:lnTo>
                      <a:lnTo>
                        <a:pt x="694" y="931"/>
                      </a:lnTo>
                      <a:lnTo>
                        <a:pt x="514" y="970"/>
                      </a:lnTo>
                      <a:lnTo>
                        <a:pt x="742" y="1006"/>
                      </a:lnTo>
                      <a:lnTo>
                        <a:pt x="616" y="1050"/>
                      </a:lnTo>
                      <a:lnTo>
                        <a:pt x="879" y="1059"/>
                      </a:lnTo>
                      <a:lnTo>
                        <a:pt x="835" y="1120"/>
                      </a:lnTo>
                      <a:lnTo>
                        <a:pt x="1059" y="1093"/>
                      </a:lnTo>
                      <a:lnTo>
                        <a:pt x="1226" y="1086"/>
                      </a:lnTo>
                      <a:lnTo>
                        <a:pt x="1116" y="1147"/>
                      </a:lnTo>
                      <a:lnTo>
                        <a:pt x="1446" y="1143"/>
                      </a:lnTo>
                      <a:lnTo>
                        <a:pt x="1345" y="1191"/>
                      </a:lnTo>
                      <a:lnTo>
                        <a:pt x="1792" y="1168"/>
                      </a:lnTo>
                      <a:lnTo>
                        <a:pt x="2188" y="1050"/>
                      </a:lnTo>
                      <a:lnTo>
                        <a:pt x="2531" y="1050"/>
                      </a:lnTo>
                      <a:lnTo>
                        <a:pt x="2298" y="869"/>
                      </a:lnTo>
                      <a:lnTo>
                        <a:pt x="2434" y="865"/>
                      </a:lnTo>
                      <a:lnTo>
                        <a:pt x="2324" y="746"/>
                      </a:lnTo>
                      <a:lnTo>
                        <a:pt x="2536" y="799"/>
                      </a:lnTo>
                      <a:lnTo>
                        <a:pt x="2329" y="592"/>
                      </a:lnTo>
                      <a:lnTo>
                        <a:pt x="2316" y="685"/>
                      </a:lnTo>
                      <a:lnTo>
                        <a:pt x="2038" y="526"/>
                      </a:lnTo>
                      <a:lnTo>
                        <a:pt x="1758" y="451"/>
                      </a:lnTo>
                      <a:lnTo>
                        <a:pt x="1525" y="412"/>
                      </a:lnTo>
                      <a:lnTo>
                        <a:pt x="1657" y="377"/>
                      </a:lnTo>
                      <a:lnTo>
                        <a:pt x="1546" y="311"/>
                      </a:lnTo>
                      <a:lnTo>
                        <a:pt x="1669" y="298"/>
                      </a:lnTo>
                      <a:lnTo>
                        <a:pt x="1824" y="323"/>
                      </a:lnTo>
                      <a:lnTo>
                        <a:pt x="1894" y="284"/>
                      </a:lnTo>
                      <a:lnTo>
                        <a:pt x="2109" y="359"/>
                      </a:lnTo>
                      <a:lnTo>
                        <a:pt x="1999" y="257"/>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5" name="Freeform 144">
                  <a:extLst>
                    <a:ext uri="{FF2B5EF4-FFF2-40B4-BE49-F238E27FC236}">
                      <a16:creationId xmlns:a16="http://schemas.microsoft.com/office/drawing/2014/main" id="{95839185-F4A2-7E59-7033-6AC01E5E65C7}"/>
                    </a:ext>
                  </a:extLst>
                </p:cNvPr>
                <p:cNvSpPr>
                  <a:spLocks/>
                </p:cNvSpPr>
                <p:nvPr/>
              </p:nvSpPr>
              <p:spPr bwMode="auto">
                <a:xfrm>
                  <a:off x="3864" y="3125"/>
                  <a:ext cx="106" cy="111"/>
                </a:xfrm>
                <a:custGeom>
                  <a:avLst/>
                  <a:gdLst>
                    <a:gd name="T0" fmla="*/ 0 w 424"/>
                    <a:gd name="T1" fmla="*/ 0 h 446"/>
                    <a:gd name="T2" fmla="*/ 0 w 424"/>
                    <a:gd name="T3" fmla="*/ 0 h 446"/>
                    <a:gd name="T4" fmla="*/ 0 w 424"/>
                    <a:gd name="T5" fmla="*/ 0 h 446"/>
                    <a:gd name="T6" fmla="*/ 0 w 424"/>
                    <a:gd name="T7" fmla="*/ 0 h 446"/>
                    <a:gd name="T8" fmla="*/ 0 w 424"/>
                    <a:gd name="T9" fmla="*/ 0 h 446"/>
                    <a:gd name="T10" fmla="*/ 0 w 424"/>
                    <a:gd name="T11" fmla="*/ 0 h 446"/>
                    <a:gd name="T12" fmla="*/ 0 w 424"/>
                    <a:gd name="T13" fmla="*/ 0 h 446"/>
                    <a:gd name="T14" fmla="*/ 0 w 424"/>
                    <a:gd name="T15" fmla="*/ 0 h 446"/>
                    <a:gd name="T16" fmla="*/ 0 w 424"/>
                    <a:gd name="T17" fmla="*/ 0 h 446"/>
                    <a:gd name="T18" fmla="*/ 0 w 424"/>
                    <a:gd name="T19" fmla="*/ 0 h 446"/>
                    <a:gd name="T20" fmla="*/ 0 w 424"/>
                    <a:gd name="T21" fmla="*/ 0 h 446"/>
                    <a:gd name="T22" fmla="*/ 0 w 424"/>
                    <a:gd name="T23" fmla="*/ 0 h 446"/>
                    <a:gd name="T24" fmla="*/ 0 w 424"/>
                    <a:gd name="T25" fmla="*/ 0 h 446"/>
                    <a:gd name="T26" fmla="*/ 0 w 424"/>
                    <a:gd name="T27" fmla="*/ 0 h 446"/>
                    <a:gd name="T28" fmla="*/ 0 w 424"/>
                    <a:gd name="T29" fmla="*/ 0 h 446"/>
                    <a:gd name="T30" fmla="*/ 0 w 424"/>
                    <a:gd name="T31" fmla="*/ 0 h 446"/>
                    <a:gd name="T32" fmla="*/ 0 w 424"/>
                    <a:gd name="T33" fmla="*/ 0 h 446"/>
                    <a:gd name="T34" fmla="*/ 0 w 424"/>
                    <a:gd name="T35" fmla="*/ 0 h 446"/>
                    <a:gd name="T36" fmla="*/ 0 w 424"/>
                    <a:gd name="T37" fmla="*/ 0 h 446"/>
                    <a:gd name="T38" fmla="*/ 0 w 424"/>
                    <a:gd name="T39" fmla="*/ 0 h 446"/>
                    <a:gd name="T40" fmla="*/ 0 w 424"/>
                    <a:gd name="T41" fmla="*/ 0 h 4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4"/>
                    <a:gd name="T64" fmla="*/ 0 h 446"/>
                    <a:gd name="T65" fmla="*/ 424 w 424"/>
                    <a:gd name="T66" fmla="*/ 446 h 4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4" h="446">
                      <a:moveTo>
                        <a:pt x="309" y="18"/>
                      </a:moveTo>
                      <a:lnTo>
                        <a:pt x="114" y="0"/>
                      </a:lnTo>
                      <a:lnTo>
                        <a:pt x="207" y="72"/>
                      </a:lnTo>
                      <a:lnTo>
                        <a:pt x="101" y="61"/>
                      </a:lnTo>
                      <a:lnTo>
                        <a:pt x="186" y="114"/>
                      </a:lnTo>
                      <a:lnTo>
                        <a:pt x="46" y="112"/>
                      </a:lnTo>
                      <a:lnTo>
                        <a:pt x="119" y="165"/>
                      </a:lnTo>
                      <a:lnTo>
                        <a:pt x="0" y="185"/>
                      </a:lnTo>
                      <a:lnTo>
                        <a:pt x="156" y="266"/>
                      </a:lnTo>
                      <a:lnTo>
                        <a:pt x="114" y="294"/>
                      </a:lnTo>
                      <a:lnTo>
                        <a:pt x="330" y="341"/>
                      </a:lnTo>
                      <a:lnTo>
                        <a:pt x="200" y="332"/>
                      </a:lnTo>
                      <a:lnTo>
                        <a:pt x="53" y="341"/>
                      </a:lnTo>
                      <a:lnTo>
                        <a:pt x="138" y="383"/>
                      </a:lnTo>
                      <a:lnTo>
                        <a:pt x="24" y="422"/>
                      </a:lnTo>
                      <a:lnTo>
                        <a:pt x="237" y="446"/>
                      </a:lnTo>
                      <a:lnTo>
                        <a:pt x="416" y="351"/>
                      </a:lnTo>
                      <a:lnTo>
                        <a:pt x="317" y="189"/>
                      </a:lnTo>
                      <a:lnTo>
                        <a:pt x="424" y="171"/>
                      </a:lnTo>
                      <a:lnTo>
                        <a:pt x="309" y="1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Freeform 145">
                  <a:extLst>
                    <a:ext uri="{FF2B5EF4-FFF2-40B4-BE49-F238E27FC236}">
                      <a16:creationId xmlns:a16="http://schemas.microsoft.com/office/drawing/2014/main" id="{B23E6DA7-F97C-DB37-D0A9-268AA3BAF7F7}"/>
                    </a:ext>
                  </a:extLst>
                </p:cNvPr>
                <p:cNvSpPr>
                  <a:spLocks/>
                </p:cNvSpPr>
                <p:nvPr/>
              </p:nvSpPr>
              <p:spPr bwMode="auto">
                <a:xfrm>
                  <a:off x="3968" y="3110"/>
                  <a:ext cx="130" cy="152"/>
                </a:xfrm>
                <a:custGeom>
                  <a:avLst/>
                  <a:gdLst>
                    <a:gd name="T0" fmla="*/ 0 w 516"/>
                    <a:gd name="T1" fmla="*/ 0 h 605"/>
                    <a:gd name="T2" fmla="*/ 0 w 516"/>
                    <a:gd name="T3" fmla="*/ 0 h 605"/>
                    <a:gd name="T4" fmla="*/ 0 w 516"/>
                    <a:gd name="T5" fmla="*/ 0 h 605"/>
                    <a:gd name="T6" fmla="*/ 0 w 516"/>
                    <a:gd name="T7" fmla="*/ 0 h 605"/>
                    <a:gd name="T8" fmla="*/ 0 w 516"/>
                    <a:gd name="T9" fmla="*/ 0 h 605"/>
                    <a:gd name="T10" fmla="*/ 0 w 516"/>
                    <a:gd name="T11" fmla="*/ 0 h 605"/>
                    <a:gd name="T12" fmla="*/ 0 w 516"/>
                    <a:gd name="T13" fmla="*/ 0 h 605"/>
                    <a:gd name="T14" fmla="*/ 0 w 516"/>
                    <a:gd name="T15" fmla="*/ 0 h 605"/>
                    <a:gd name="T16" fmla="*/ 0 w 516"/>
                    <a:gd name="T17" fmla="*/ 0 h 605"/>
                    <a:gd name="T18" fmla="*/ 0 w 516"/>
                    <a:gd name="T19" fmla="*/ 0 h 605"/>
                    <a:gd name="T20" fmla="*/ 0 w 516"/>
                    <a:gd name="T21" fmla="*/ 0 h 605"/>
                    <a:gd name="T22" fmla="*/ 0 w 516"/>
                    <a:gd name="T23" fmla="*/ 0 h 605"/>
                    <a:gd name="T24" fmla="*/ 0 w 516"/>
                    <a:gd name="T25" fmla="*/ 0 h 605"/>
                    <a:gd name="T26" fmla="*/ 0 w 516"/>
                    <a:gd name="T27" fmla="*/ 0 h 605"/>
                    <a:gd name="T28" fmla="*/ 0 w 516"/>
                    <a:gd name="T29" fmla="*/ 0 h 605"/>
                    <a:gd name="T30" fmla="*/ 0 w 516"/>
                    <a:gd name="T31" fmla="*/ 0 h 605"/>
                    <a:gd name="T32" fmla="*/ 0 w 516"/>
                    <a:gd name="T33" fmla="*/ 0 h 605"/>
                    <a:gd name="T34" fmla="*/ 0 w 516"/>
                    <a:gd name="T35" fmla="*/ 0 h 605"/>
                    <a:gd name="T36" fmla="*/ 0 w 516"/>
                    <a:gd name="T37" fmla="*/ 0 h 605"/>
                    <a:gd name="T38" fmla="*/ 0 w 516"/>
                    <a:gd name="T39" fmla="*/ 0 h 605"/>
                    <a:gd name="T40" fmla="*/ 0 w 516"/>
                    <a:gd name="T41" fmla="*/ 0 h 605"/>
                    <a:gd name="T42" fmla="*/ 0 w 516"/>
                    <a:gd name="T43" fmla="*/ 0 h 605"/>
                    <a:gd name="T44" fmla="*/ 0 w 516"/>
                    <a:gd name="T45" fmla="*/ 0 h 605"/>
                    <a:gd name="T46" fmla="*/ 0 w 516"/>
                    <a:gd name="T47" fmla="*/ 0 h 6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16"/>
                    <a:gd name="T73" fmla="*/ 0 h 605"/>
                    <a:gd name="T74" fmla="*/ 516 w 516"/>
                    <a:gd name="T75" fmla="*/ 605 h 6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16" h="605">
                      <a:moveTo>
                        <a:pt x="507" y="408"/>
                      </a:moveTo>
                      <a:lnTo>
                        <a:pt x="516" y="270"/>
                      </a:lnTo>
                      <a:lnTo>
                        <a:pt x="492" y="325"/>
                      </a:lnTo>
                      <a:lnTo>
                        <a:pt x="483" y="224"/>
                      </a:lnTo>
                      <a:lnTo>
                        <a:pt x="340" y="60"/>
                      </a:lnTo>
                      <a:lnTo>
                        <a:pt x="375" y="174"/>
                      </a:lnTo>
                      <a:lnTo>
                        <a:pt x="328" y="127"/>
                      </a:lnTo>
                      <a:lnTo>
                        <a:pt x="199" y="28"/>
                      </a:lnTo>
                      <a:lnTo>
                        <a:pt x="270" y="123"/>
                      </a:lnTo>
                      <a:lnTo>
                        <a:pt x="193" y="99"/>
                      </a:lnTo>
                      <a:lnTo>
                        <a:pt x="99" y="0"/>
                      </a:lnTo>
                      <a:lnTo>
                        <a:pt x="205" y="193"/>
                      </a:lnTo>
                      <a:lnTo>
                        <a:pt x="37" y="186"/>
                      </a:lnTo>
                      <a:lnTo>
                        <a:pt x="72" y="259"/>
                      </a:lnTo>
                      <a:lnTo>
                        <a:pt x="0" y="336"/>
                      </a:lnTo>
                      <a:lnTo>
                        <a:pt x="129" y="432"/>
                      </a:lnTo>
                      <a:lnTo>
                        <a:pt x="105" y="507"/>
                      </a:lnTo>
                      <a:lnTo>
                        <a:pt x="309" y="605"/>
                      </a:lnTo>
                      <a:lnTo>
                        <a:pt x="489" y="569"/>
                      </a:lnTo>
                      <a:lnTo>
                        <a:pt x="423" y="413"/>
                      </a:lnTo>
                      <a:lnTo>
                        <a:pt x="474" y="462"/>
                      </a:lnTo>
                      <a:lnTo>
                        <a:pt x="430" y="336"/>
                      </a:lnTo>
                      <a:lnTo>
                        <a:pt x="507" y="40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146">
                  <a:extLst>
                    <a:ext uri="{FF2B5EF4-FFF2-40B4-BE49-F238E27FC236}">
                      <a16:creationId xmlns:a16="http://schemas.microsoft.com/office/drawing/2014/main" id="{81FA0606-F576-3D51-B50C-AC680B879FC4}"/>
                    </a:ext>
                  </a:extLst>
                </p:cNvPr>
                <p:cNvSpPr>
                  <a:spLocks/>
                </p:cNvSpPr>
                <p:nvPr/>
              </p:nvSpPr>
              <p:spPr bwMode="auto">
                <a:xfrm>
                  <a:off x="4145" y="3288"/>
                  <a:ext cx="146" cy="68"/>
                </a:xfrm>
                <a:custGeom>
                  <a:avLst/>
                  <a:gdLst>
                    <a:gd name="T0" fmla="*/ 0 w 586"/>
                    <a:gd name="T1" fmla="*/ 0 h 273"/>
                    <a:gd name="T2" fmla="*/ 0 w 586"/>
                    <a:gd name="T3" fmla="*/ 0 h 273"/>
                    <a:gd name="T4" fmla="*/ 0 w 586"/>
                    <a:gd name="T5" fmla="*/ 0 h 273"/>
                    <a:gd name="T6" fmla="*/ 0 w 586"/>
                    <a:gd name="T7" fmla="*/ 0 h 273"/>
                    <a:gd name="T8" fmla="*/ 0 w 586"/>
                    <a:gd name="T9" fmla="*/ 0 h 273"/>
                    <a:gd name="T10" fmla="*/ 0 w 586"/>
                    <a:gd name="T11" fmla="*/ 0 h 273"/>
                    <a:gd name="T12" fmla="*/ 0 w 586"/>
                    <a:gd name="T13" fmla="*/ 0 h 273"/>
                    <a:gd name="T14" fmla="*/ 0 w 586"/>
                    <a:gd name="T15" fmla="*/ 0 h 273"/>
                    <a:gd name="T16" fmla="*/ 0 w 586"/>
                    <a:gd name="T17" fmla="*/ 0 h 273"/>
                    <a:gd name="T18" fmla="*/ 0 w 586"/>
                    <a:gd name="T19" fmla="*/ 0 h 273"/>
                    <a:gd name="T20" fmla="*/ 0 w 586"/>
                    <a:gd name="T21" fmla="*/ 0 h 273"/>
                    <a:gd name="T22" fmla="*/ 0 w 586"/>
                    <a:gd name="T23" fmla="*/ 0 h 273"/>
                    <a:gd name="T24" fmla="*/ 0 w 586"/>
                    <a:gd name="T25" fmla="*/ 0 h 273"/>
                    <a:gd name="T26" fmla="*/ 0 w 586"/>
                    <a:gd name="T27" fmla="*/ 0 h 273"/>
                    <a:gd name="T28" fmla="*/ 0 w 586"/>
                    <a:gd name="T29" fmla="*/ 0 h 273"/>
                    <a:gd name="T30" fmla="*/ 0 w 586"/>
                    <a:gd name="T31" fmla="*/ 0 h 273"/>
                    <a:gd name="T32" fmla="*/ 0 w 586"/>
                    <a:gd name="T33" fmla="*/ 0 h 273"/>
                    <a:gd name="T34" fmla="*/ 0 w 586"/>
                    <a:gd name="T35" fmla="*/ 0 h 273"/>
                    <a:gd name="T36" fmla="*/ 0 w 586"/>
                    <a:gd name="T37" fmla="*/ 0 h 273"/>
                    <a:gd name="T38" fmla="*/ 0 w 586"/>
                    <a:gd name="T39" fmla="*/ 0 h 273"/>
                    <a:gd name="T40" fmla="*/ 0 w 586"/>
                    <a:gd name="T41" fmla="*/ 0 h 273"/>
                    <a:gd name="T42" fmla="*/ 0 w 586"/>
                    <a:gd name="T43" fmla="*/ 0 h 273"/>
                    <a:gd name="T44" fmla="*/ 0 w 586"/>
                    <a:gd name="T45" fmla="*/ 0 h 273"/>
                    <a:gd name="T46" fmla="*/ 0 w 586"/>
                    <a:gd name="T47" fmla="*/ 0 h 273"/>
                    <a:gd name="T48" fmla="*/ 0 w 586"/>
                    <a:gd name="T49" fmla="*/ 0 h 2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6"/>
                    <a:gd name="T76" fmla="*/ 0 h 273"/>
                    <a:gd name="T77" fmla="*/ 586 w 586"/>
                    <a:gd name="T78" fmla="*/ 273 h 2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6" h="273">
                      <a:moveTo>
                        <a:pt x="586" y="222"/>
                      </a:moveTo>
                      <a:lnTo>
                        <a:pt x="538" y="136"/>
                      </a:lnTo>
                      <a:lnTo>
                        <a:pt x="417" y="28"/>
                      </a:lnTo>
                      <a:lnTo>
                        <a:pt x="301" y="0"/>
                      </a:lnTo>
                      <a:lnTo>
                        <a:pt x="336" y="28"/>
                      </a:lnTo>
                      <a:lnTo>
                        <a:pt x="241" y="7"/>
                      </a:lnTo>
                      <a:lnTo>
                        <a:pt x="180" y="24"/>
                      </a:lnTo>
                      <a:lnTo>
                        <a:pt x="74" y="18"/>
                      </a:lnTo>
                      <a:lnTo>
                        <a:pt x="160" y="69"/>
                      </a:lnTo>
                      <a:lnTo>
                        <a:pt x="55" y="64"/>
                      </a:lnTo>
                      <a:lnTo>
                        <a:pt x="108" y="90"/>
                      </a:lnTo>
                      <a:lnTo>
                        <a:pt x="0" y="111"/>
                      </a:lnTo>
                      <a:lnTo>
                        <a:pt x="114" y="135"/>
                      </a:lnTo>
                      <a:lnTo>
                        <a:pt x="13" y="151"/>
                      </a:lnTo>
                      <a:lnTo>
                        <a:pt x="103" y="174"/>
                      </a:lnTo>
                      <a:lnTo>
                        <a:pt x="57" y="187"/>
                      </a:lnTo>
                      <a:lnTo>
                        <a:pt x="153" y="218"/>
                      </a:lnTo>
                      <a:lnTo>
                        <a:pt x="90" y="235"/>
                      </a:lnTo>
                      <a:lnTo>
                        <a:pt x="285" y="231"/>
                      </a:lnTo>
                      <a:lnTo>
                        <a:pt x="186" y="253"/>
                      </a:lnTo>
                      <a:lnTo>
                        <a:pt x="274" y="273"/>
                      </a:lnTo>
                      <a:lnTo>
                        <a:pt x="403" y="240"/>
                      </a:lnTo>
                      <a:lnTo>
                        <a:pt x="534" y="202"/>
                      </a:lnTo>
                      <a:lnTo>
                        <a:pt x="586" y="222"/>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Freeform 147">
                  <a:extLst>
                    <a:ext uri="{FF2B5EF4-FFF2-40B4-BE49-F238E27FC236}">
                      <a16:creationId xmlns:a16="http://schemas.microsoft.com/office/drawing/2014/main" id="{A5AFC22C-EE8C-9CCD-2C17-BD0C1515FFFF}"/>
                    </a:ext>
                  </a:extLst>
                </p:cNvPr>
                <p:cNvSpPr>
                  <a:spLocks/>
                </p:cNvSpPr>
                <p:nvPr/>
              </p:nvSpPr>
              <p:spPr bwMode="auto">
                <a:xfrm>
                  <a:off x="4218" y="3354"/>
                  <a:ext cx="64" cy="24"/>
                </a:xfrm>
                <a:custGeom>
                  <a:avLst/>
                  <a:gdLst>
                    <a:gd name="T0" fmla="*/ 0 w 257"/>
                    <a:gd name="T1" fmla="*/ 0 h 96"/>
                    <a:gd name="T2" fmla="*/ 0 w 257"/>
                    <a:gd name="T3" fmla="*/ 0 h 96"/>
                    <a:gd name="T4" fmla="*/ 0 w 257"/>
                    <a:gd name="T5" fmla="*/ 0 h 96"/>
                    <a:gd name="T6" fmla="*/ 0 w 257"/>
                    <a:gd name="T7" fmla="*/ 0 h 96"/>
                    <a:gd name="T8" fmla="*/ 0 w 257"/>
                    <a:gd name="T9" fmla="*/ 0 h 96"/>
                    <a:gd name="T10" fmla="*/ 0 w 257"/>
                    <a:gd name="T11" fmla="*/ 0 h 96"/>
                    <a:gd name="T12" fmla="*/ 0 w 257"/>
                    <a:gd name="T13" fmla="*/ 0 h 96"/>
                    <a:gd name="T14" fmla="*/ 0 w 257"/>
                    <a:gd name="T15" fmla="*/ 0 h 96"/>
                    <a:gd name="T16" fmla="*/ 0 w 257"/>
                    <a:gd name="T17" fmla="*/ 0 h 96"/>
                    <a:gd name="T18" fmla="*/ 0 w 257"/>
                    <a:gd name="T19" fmla="*/ 0 h 96"/>
                    <a:gd name="T20" fmla="*/ 0 w 257"/>
                    <a:gd name="T21" fmla="*/ 0 h 96"/>
                    <a:gd name="T22" fmla="*/ 0 w 257"/>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7"/>
                    <a:gd name="T37" fmla="*/ 0 h 96"/>
                    <a:gd name="T38" fmla="*/ 257 w 257"/>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7" h="96">
                      <a:moveTo>
                        <a:pt x="257" y="39"/>
                      </a:moveTo>
                      <a:lnTo>
                        <a:pt x="186" y="0"/>
                      </a:lnTo>
                      <a:lnTo>
                        <a:pt x="94" y="3"/>
                      </a:lnTo>
                      <a:lnTo>
                        <a:pt x="132" y="29"/>
                      </a:lnTo>
                      <a:lnTo>
                        <a:pt x="29" y="24"/>
                      </a:lnTo>
                      <a:lnTo>
                        <a:pt x="68" y="44"/>
                      </a:lnTo>
                      <a:lnTo>
                        <a:pt x="0" y="63"/>
                      </a:lnTo>
                      <a:lnTo>
                        <a:pt x="96" y="71"/>
                      </a:lnTo>
                      <a:lnTo>
                        <a:pt x="59" y="96"/>
                      </a:lnTo>
                      <a:lnTo>
                        <a:pt x="217" y="63"/>
                      </a:lnTo>
                      <a:lnTo>
                        <a:pt x="257" y="39"/>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9" name="Freeform 148">
                  <a:extLst>
                    <a:ext uri="{FF2B5EF4-FFF2-40B4-BE49-F238E27FC236}">
                      <a16:creationId xmlns:a16="http://schemas.microsoft.com/office/drawing/2014/main" id="{B302E4B5-0B83-559F-7A54-9B3909763257}"/>
                    </a:ext>
                  </a:extLst>
                </p:cNvPr>
                <p:cNvSpPr>
                  <a:spLocks/>
                </p:cNvSpPr>
                <p:nvPr/>
              </p:nvSpPr>
              <p:spPr bwMode="auto">
                <a:xfrm>
                  <a:off x="4338" y="3149"/>
                  <a:ext cx="143" cy="136"/>
                </a:xfrm>
                <a:custGeom>
                  <a:avLst/>
                  <a:gdLst>
                    <a:gd name="T0" fmla="*/ 0 w 574"/>
                    <a:gd name="T1" fmla="*/ 0 h 546"/>
                    <a:gd name="T2" fmla="*/ 0 w 574"/>
                    <a:gd name="T3" fmla="*/ 0 h 546"/>
                    <a:gd name="T4" fmla="*/ 0 w 574"/>
                    <a:gd name="T5" fmla="*/ 0 h 546"/>
                    <a:gd name="T6" fmla="*/ 0 w 574"/>
                    <a:gd name="T7" fmla="*/ 0 h 546"/>
                    <a:gd name="T8" fmla="*/ 0 w 574"/>
                    <a:gd name="T9" fmla="*/ 0 h 546"/>
                    <a:gd name="T10" fmla="*/ 0 w 574"/>
                    <a:gd name="T11" fmla="*/ 0 h 546"/>
                    <a:gd name="T12" fmla="*/ 0 w 574"/>
                    <a:gd name="T13" fmla="*/ 0 h 546"/>
                    <a:gd name="T14" fmla="*/ 0 w 574"/>
                    <a:gd name="T15" fmla="*/ 0 h 546"/>
                    <a:gd name="T16" fmla="*/ 0 w 574"/>
                    <a:gd name="T17" fmla="*/ 0 h 546"/>
                    <a:gd name="T18" fmla="*/ 0 w 574"/>
                    <a:gd name="T19" fmla="*/ 0 h 546"/>
                    <a:gd name="T20" fmla="*/ 0 w 574"/>
                    <a:gd name="T21" fmla="*/ 0 h 546"/>
                    <a:gd name="T22" fmla="*/ 0 w 574"/>
                    <a:gd name="T23" fmla="*/ 0 h 546"/>
                    <a:gd name="T24" fmla="*/ 0 w 574"/>
                    <a:gd name="T25" fmla="*/ 0 h 546"/>
                    <a:gd name="T26" fmla="*/ 0 w 574"/>
                    <a:gd name="T27" fmla="*/ 0 h 546"/>
                    <a:gd name="T28" fmla="*/ 0 w 574"/>
                    <a:gd name="T29" fmla="*/ 0 h 546"/>
                    <a:gd name="T30" fmla="*/ 0 w 574"/>
                    <a:gd name="T31" fmla="*/ 0 h 546"/>
                    <a:gd name="T32" fmla="*/ 0 w 574"/>
                    <a:gd name="T33" fmla="*/ 0 h 546"/>
                    <a:gd name="T34" fmla="*/ 0 w 574"/>
                    <a:gd name="T35" fmla="*/ 0 h 546"/>
                    <a:gd name="T36" fmla="*/ 0 w 574"/>
                    <a:gd name="T37" fmla="*/ 0 h 546"/>
                    <a:gd name="T38" fmla="*/ 0 w 574"/>
                    <a:gd name="T39" fmla="*/ 0 h 546"/>
                    <a:gd name="T40" fmla="*/ 0 w 574"/>
                    <a:gd name="T41" fmla="*/ 0 h 546"/>
                    <a:gd name="T42" fmla="*/ 0 w 574"/>
                    <a:gd name="T43" fmla="*/ 0 h 5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4"/>
                    <a:gd name="T67" fmla="*/ 0 h 546"/>
                    <a:gd name="T68" fmla="*/ 574 w 574"/>
                    <a:gd name="T69" fmla="*/ 546 h 5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4" h="546">
                      <a:moveTo>
                        <a:pt x="45" y="0"/>
                      </a:moveTo>
                      <a:lnTo>
                        <a:pt x="192" y="104"/>
                      </a:lnTo>
                      <a:lnTo>
                        <a:pt x="407" y="172"/>
                      </a:lnTo>
                      <a:lnTo>
                        <a:pt x="359" y="177"/>
                      </a:lnTo>
                      <a:lnTo>
                        <a:pt x="372" y="216"/>
                      </a:lnTo>
                      <a:lnTo>
                        <a:pt x="236" y="159"/>
                      </a:lnTo>
                      <a:lnTo>
                        <a:pt x="279" y="201"/>
                      </a:lnTo>
                      <a:lnTo>
                        <a:pt x="212" y="207"/>
                      </a:lnTo>
                      <a:lnTo>
                        <a:pt x="390" y="262"/>
                      </a:lnTo>
                      <a:lnTo>
                        <a:pt x="333" y="279"/>
                      </a:lnTo>
                      <a:lnTo>
                        <a:pt x="475" y="337"/>
                      </a:lnTo>
                      <a:lnTo>
                        <a:pt x="435" y="366"/>
                      </a:lnTo>
                      <a:lnTo>
                        <a:pt x="486" y="387"/>
                      </a:lnTo>
                      <a:lnTo>
                        <a:pt x="498" y="368"/>
                      </a:lnTo>
                      <a:lnTo>
                        <a:pt x="570" y="447"/>
                      </a:lnTo>
                      <a:lnTo>
                        <a:pt x="574" y="546"/>
                      </a:lnTo>
                      <a:lnTo>
                        <a:pt x="286" y="503"/>
                      </a:lnTo>
                      <a:lnTo>
                        <a:pt x="139" y="231"/>
                      </a:lnTo>
                      <a:lnTo>
                        <a:pt x="0" y="63"/>
                      </a:lnTo>
                      <a:lnTo>
                        <a:pt x="89" y="84"/>
                      </a:lnTo>
                      <a:lnTo>
                        <a:pt x="45" y="0"/>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Freeform 149">
                  <a:extLst>
                    <a:ext uri="{FF2B5EF4-FFF2-40B4-BE49-F238E27FC236}">
                      <a16:creationId xmlns:a16="http://schemas.microsoft.com/office/drawing/2014/main" id="{781DFEC4-8E41-BE23-1A1E-C9A3FF51FD0D}"/>
                    </a:ext>
                  </a:extLst>
                </p:cNvPr>
                <p:cNvSpPr>
                  <a:spLocks/>
                </p:cNvSpPr>
                <p:nvPr/>
              </p:nvSpPr>
              <p:spPr bwMode="auto">
                <a:xfrm>
                  <a:off x="4152" y="3132"/>
                  <a:ext cx="237" cy="178"/>
                </a:xfrm>
                <a:custGeom>
                  <a:avLst/>
                  <a:gdLst>
                    <a:gd name="T0" fmla="*/ 0 w 948"/>
                    <a:gd name="T1" fmla="*/ 0 h 713"/>
                    <a:gd name="T2" fmla="*/ 0 w 948"/>
                    <a:gd name="T3" fmla="*/ 0 h 713"/>
                    <a:gd name="T4" fmla="*/ 0 w 948"/>
                    <a:gd name="T5" fmla="*/ 0 h 713"/>
                    <a:gd name="T6" fmla="*/ 0 w 948"/>
                    <a:gd name="T7" fmla="*/ 0 h 713"/>
                    <a:gd name="T8" fmla="*/ 0 w 948"/>
                    <a:gd name="T9" fmla="*/ 0 h 713"/>
                    <a:gd name="T10" fmla="*/ 0 w 948"/>
                    <a:gd name="T11" fmla="*/ 0 h 713"/>
                    <a:gd name="T12" fmla="*/ 0 w 948"/>
                    <a:gd name="T13" fmla="*/ 0 h 713"/>
                    <a:gd name="T14" fmla="*/ 0 w 948"/>
                    <a:gd name="T15" fmla="*/ 0 h 713"/>
                    <a:gd name="T16" fmla="*/ 0 w 948"/>
                    <a:gd name="T17" fmla="*/ 0 h 713"/>
                    <a:gd name="T18" fmla="*/ 0 w 948"/>
                    <a:gd name="T19" fmla="*/ 0 h 713"/>
                    <a:gd name="T20" fmla="*/ 0 w 948"/>
                    <a:gd name="T21" fmla="*/ 0 h 713"/>
                    <a:gd name="T22" fmla="*/ 0 w 948"/>
                    <a:gd name="T23" fmla="*/ 0 h 713"/>
                    <a:gd name="T24" fmla="*/ 0 w 948"/>
                    <a:gd name="T25" fmla="*/ 0 h 713"/>
                    <a:gd name="T26" fmla="*/ 0 w 948"/>
                    <a:gd name="T27" fmla="*/ 0 h 713"/>
                    <a:gd name="T28" fmla="*/ 0 w 948"/>
                    <a:gd name="T29" fmla="*/ 0 h 713"/>
                    <a:gd name="T30" fmla="*/ 0 w 948"/>
                    <a:gd name="T31" fmla="*/ 0 h 713"/>
                    <a:gd name="T32" fmla="*/ 0 w 948"/>
                    <a:gd name="T33" fmla="*/ 0 h 713"/>
                    <a:gd name="T34" fmla="*/ 0 w 948"/>
                    <a:gd name="T35" fmla="*/ 0 h 713"/>
                    <a:gd name="T36" fmla="*/ 0 w 948"/>
                    <a:gd name="T37" fmla="*/ 0 h 713"/>
                    <a:gd name="T38" fmla="*/ 0 w 948"/>
                    <a:gd name="T39" fmla="*/ 0 h 713"/>
                    <a:gd name="T40" fmla="*/ 0 w 948"/>
                    <a:gd name="T41" fmla="*/ 0 h 713"/>
                    <a:gd name="T42" fmla="*/ 0 w 948"/>
                    <a:gd name="T43" fmla="*/ 0 h 713"/>
                    <a:gd name="T44" fmla="*/ 0 w 948"/>
                    <a:gd name="T45" fmla="*/ 0 h 713"/>
                    <a:gd name="T46" fmla="*/ 0 w 948"/>
                    <a:gd name="T47" fmla="*/ 0 h 713"/>
                    <a:gd name="T48" fmla="*/ 0 w 948"/>
                    <a:gd name="T49" fmla="*/ 0 h 713"/>
                    <a:gd name="T50" fmla="*/ 0 w 948"/>
                    <a:gd name="T51" fmla="*/ 0 h 713"/>
                    <a:gd name="T52" fmla="*/ 0 w 948"/>
                    <a:gd name="T53" fmla="*/ 0 h 713"/>
                    <a:gd name="T54" fmla="*/ 0 w 948"/>
                    <a:gd name="T55" fmla="*/ 0 h 713"/>
                    <a:gd name="T56" fmla="*/ 0 w 948"/>
                    <a:gd name="T57" fmla="*/ 0 h 713"/>
                    <a:gd name="T58" fmla="*/ 0 w 948"/>
                    <a:gd name="T59" fmla="*/ 0 h 713"/>
                    <a:gd name="T60" fmla="*/ 0 w 948"/>
                    <a:gd name="T61" fmla="*/ 0 h 713"/>
                    <a:gd name="T62" fmla="*/ 0 w 948"/>
                    <a:gd name="T63" fmla="*/ 0 h 713"/>
                    <a:gd name="T64" fmla="*/ 0 w 948"/>
                    <a:gd name="T65" fmla="*/ 0 h 713"/>
                    <a:gd name="T66" fmla="*/ 0 w 948"/>
                    <a:gd name="T67" fmla="*/ 0 h 713"/>
                    <a:gd name="T68" fmla="*/ 0 w 948"/>
                    <a:gd name="T69" fmla="*/ 0 h 713"/>
                    <a:gd name="T70" fmla="*/ 0 w 948"/>
                    <a:gd name="T71" fmla="*/ 0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8"/>
                    <a:gd name="T109" fmla="*/ 0 h 713"/>
                    <a:gd name="T110" fmla="*/ 948 w 948"/>
                    <a:gd name="T111" fmla="*/ 713 h 7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8" h="713">
                      <a:moveTo>
                        <a:pt x="682" y="131"/>
                      </a:moveTo>
                      <a:lnTo>
                        <a:pt x="595" y="51"/>
                      </a:lnTo>
                      <a:lnTo>
                        <a:pt x="471" y="16"/>
                      </a:lnTo>
                      <a:lnTo>
                        <a:pt x="517" y="56"/>
                      </a:lnTo>
                      <a:lnTo>
                        <a:pt x="343" y="0"/>
                      </a:lnTo>
                      <a:lnTo>
                        <a:pt x="414" y="56"/>
                      </a:lnTo>
                      <a:lnTo>
                        <a:pt x="184" y="56"/>
                      </a:lnTo>
                      <a:lnTo>
                        <a:pt x="264" y="126"/>
                      </a:lnTo>
                      <a:lnTo>
                        <a:pt x="160" y="143"/>
                      </a:lnTo>
                      <a:lnTo>
                        <a:pt x="208" y="200"/>
                      </a:lnTo>
                      <a:lnTo>
                        <a:pt x="156" y="427"/>
                      </a:lnTo>
                      <a:lnTo>
                        <a:pt x="0" y="425"/>
                      </a:lnTo>
                      <a:lnTo>
                        <a:pt x="93" y="482"/>
                      </a:lnTo>
                      <a:lnTo>
                        <a:pt x="33" y="493"/>
                      </a:lnTo>
                      <a:lnTo>
                        <a:pt x="145" y="536"/>
                      </a:lnTo>
                      <a:lnTo>
                        <a:pt x="91" y="559"/>
                      </a:lnTo>
                      <a:lnTo>
                        <a:pt x="229" y="566"/>
                      </a:lnTo>
                      <a:lnTo>
                        <a:pt x="189" y="599"/>
                      </a:lnTo>
                      <a:lnTo>
                        <a:pt x="358" y="614"/>
                      </a:lnTo>
                      <a:lnTo>
                        <a:pt x="536" y="601"/>
                      </a:lnTo>
                      <a:lnTo>
                        <a:pt x="475" y="667"/>
                      </a:lnTo>
                      <a:lnTo>
                        <a:pt x="657" y="640"/>
                      </a:lnTo>
                      <a:lnTo>
                        <a:pt x="580" y="667"/>
                      </a:lnTo>
                      <a:lnTo>
                        <a:pt x="697" y="667"/>
                      </a:lnTo>
                      <a:lnTo>
                        <a:pt x="652" y="713"/>
                      </a:lnTo>
                      <a:lnTo>
                        <a:pt x="765" y="703"/>
                      </a:lnTo>
                      <a:lnTo>
                        <a:pt x="948" y="619"/>
                      </a:lnTo>
                      <a:lnTo>
                        <a:pt x="886" y="503"/>
                      </a:lnTo>
                      <a:lnTo>
                        <a:pt x="769" y="431"/>
                      </a:lnTo>
                      <a:lnTo>
                        <a:pt x="890" y="455"/>
                      </a:lnTo>
                      <a:lnTo>
                        <a:pt x="783" y="326"/>
                      </a:lnTo>
                      <a:lnTo>
                        <a:pt x="763" y="287"/>
                      </a:lnTo>
                      <a:lnTo>
                        <a:pt x="670" y="200"/>
                      </a:lnTo>
                      <a:lnTo>
                        <a:pt x="778" y="216"/>
                      </a:lnTo>
                      <a:lnTo>
                        <a:pt x="682" y="131"/>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1" name="Freeform 150">
                  <a:extLst>
                    <a:ext uri="{FF2B5EF4-FFF2-40B4-BE49-F238E27FC236}">
                      <a16:creationId xmlns:a16="http://schemas.microsoft.com/office/drawing/2014/main" id="{650AAA16-D699-D362-7DE6-F8FC984489C9}"/>
                    </a:ext>
                  </a:extLst>
                </p:cNvPr>
                <p:cNvSpPr>
                  <a:spLocks/>
                </p:cNvSpPr>
                <p:nvPr/>
              </p:nvSpPr>
              <p:spPr bwMode="auto">
                <a:xfrm>
                  <a:off x="4212" y="3262"/>
                  <a:ext cx="174" cy="45"/>
                </a:xfrm>
                <a:custGeom>
                  <a:avLst/>
                  <a:gdLst>
                    <a:gd name="T0" fmla="*/ 0 w 694"/>
                    <a:gd name="T1" fmla="*/ 0 h 182"/>
                    <a:gd name="T2" fmla="*/ 0 w 694"/>
                    <a:gd name="T3" fmla="*/ 0 h 182"/>
                    <a:gd name="T4" fmla="*/ 0 w 694"/>
                    <a:gd name="T5" fmla="*/ 0 h 182"/>
                    <a:gd name="T6" fmla="*/ 0 w 694"/>
                    <a:gd name="T7" fmla="*/ 0 h 182"/>
                    <a:gd name="T8" fmla="*/ 0 w 694"/>
                    <a:gd name="T9" fmla="*/ 0 h 182"/>
                    <a:gd name="T10" fmla="*/ 0 w 694"/>
                    <a:gd name="T11" fmla="*/ 0 h 182"/>
                    <a:gd name="T12" fmla="*/ 0 w 694"/>
                    <a:gd name="T13" fmla="*/ 0 h 182"/>
                    <a:gd name="T14" fmla="*/ 0 w 694"/>
                    <a:gd name="T15" fmla="*/ 0 h 182"/>
                    <a:gd name="T16" fmla="*/ 0 w 694"/>
                    <a:gd name="T17" fmla="*/ 0 h 182"/>
                    <a:gd name="T18" fmla="*/ 0 w 694"/>
                    <a:gd name="T19" fmla="*/ 0 h 182"/>
                    <a:gd name="T20" fmla="*/ 0 w 694"/>
                    <a:gd name="T21" fmla="*/ 0 h 182"/>
                    <a:gd name="T22" fmla="*/ 0 w 694"/>
                    <a:gd name="T23" fmla="*/ 0 h 182"/>
                    <a:gd name="T24" fmla="*/ 0 w 694"/>
                    <a:gd name="T25" fmla="*/ 0 h 182"/>
                    <a:gd name="T26" fmla="*/ 0 w 694"/>
                    <a:gd name="T27" fmla="*/ 0 h 182"/>
                    <a:gd name="T28" fmla="*/ 0 w 694"/>
                    <a:gd name="T29" fmla="*/ 0 h 182"/>
                    <a:gd name="T30" fmla="*/ 0 w 694"/>
                    <a:gd name="T31" fmla="*/ 0 h 182"/>
                    <a:gd name="T32" fmla="*/ 0 w 694"/>
                    <a:gd name="T33" fmla="*/ 0 h 182"/>
                    <a:gd name="T34" fmla="*/ 0 w 694"/>
                    <a:gd name="T35" fmla="*/ 0 h 182"/>
                    <a:gd name="T36" fmla="*/ 0 w 694"/>
                    <a:gd name="T37" fmla="*/ 0 h 182"/>
                    <a:gd name="T38" fmla="*/ 0 w 694"/>
                    <a:gd name="T39" fmla="*/ 0 h 1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4"/>
                    <a:gd name="T61" fmla="*/ 0 h 182"/>
                    <a:gd name="T62" fmla="*/ 694 w 694"/>
                    <a:gd name="T63" fmla="*/ 182 h 1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4" h="182">
                      <a:moveTo>
                        <a:pt x="690" y="140"/>
                      </a:moveTo>
                      <a:lnTo>
                        <a:pt x="666" y="123"/>
                      </a:lnTo>
                      <a:lnTo>
                        <a:pt x="525" y="152"/>
                      </a:lnTo>
                      <a:lnTo>
                        <a:pt x="444" y="182"/>
                      </a:lnTo>
                      <a:lnTo>
                        <a:pt x="501" y="140"/>
                      </a:lnTo>
                      <a:lnTo>
                        <a:pt x="417" y="135"/>
                      </a:lnTo>
                      <a:lnTo>
                        <a:pt x="457" y="102"/>
                      </a:lnTo>
                      <a:lnTo>
                        <a:pt x="362" y="98"/>
                      </a:lnTo>
                      <a:lnTo>
                        <a:pt x="280" y="132"/>
                      </a:lnTo>
                      <a:lnTo>
                        <a:pt x="312" y="83"/>
                      </a:lnTo>
                      <a:lnTo>
                        <a:pt x="182" y="102"/>
                      </a:lnTo>
                      <a:lnTo>
                        <a:pt x="0" y="83"/>
                      </a:lnTo>
                      <a:lnTo>
                        <a:pt x="108" y="21"/>
                      </a:lnTo>
                      <a:lnTo>
                        <a:pt x="246" y="33"/>
                      </a:lnTo>
                      <a:lnTo>
                        <a:pt x="406" y="0"/>
                      </a:lnTo>
                      <a:lnTo>
                        <a:pt x="360" y="60"/>
                      </a:lnTo>
                      <a:lnTo>
                        <a:pt x="610" y="74"/>
                      </a:lnTo>
                      <a:lnTo>
                        <a:pt x="694" y="86"/>
                      </a:lnTo>
                      <a:lnTo>
                        <a:pt x="690" y="1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2" name="Freeform 151">
                  <a:extLst>
                    <a:ext uri="{FF2B5EF4-FFF2-40B4-BE49-F238E27FC236}">
                      <a16:creationId xmlns:a16="http://schemas.microsoft.com/office/drawing/2014/main" id="{18ACE366-F901-CFC9-56DA-E92510CAF76C}"/>
                    </a:ext>
                  </a:extLst>
                </p:cNvPr>
                <p:cNvSpPr>
                  <a:spLocks/>
                </p:cNvSpPr>
                <p:nvPr/>
              </p:nvSpPr>
              <p:spPr bwMode="auto">
                <a:xfrm>
                  <a:off x="4358" y="3191"/>
                  <a:ext cx="131" cy="110"/>
                </a:xfrm>
                <a:custGeom>
                  <a:avLst/>
                  <a:gdLst>
                    <a:gd name="T0" fmla="*/ 0 w 525"/>
                    <a:gd name="T1" fmla="*/ 0 h 441"/>
                    <a:gd name="T2" fmla="*/ 0 w 525"/>
                    <a:gd name="T3" fmla="*/ 0 h 441"/>
                    <a:gd name="T4" fmla="*/ 0 w 525"/>
                    <a:gd name="T5" fmla="*/ 0 h 441"/>
                    <a:gd name="T6" fmla="*/ 0 w 525"/>
                    <a:gd name="T7" fmla="*/ 0 h 441"/>
                    <a:gd name="T8" fmla="*/ 0 w 525"/>
                    <a:gd name="T9" fmla="*/ 0 h 441"/>
                    <a:gd name="T10" fmla="*/ 0 w 525"/>
                    <a:gd name="T11" fmla="*/ 0 h 441"/>
                    <a:gd name="T12" fmla="*/ 0 w 525"/>
                    <a:gd name="T13" fmla="*/ 0 h 441"/>
                    <a:gd name="T14" fmla="*/ 0 w 525"/>
                    <a:gd name="T15" fmla="*/ 0 h 441"/>
                    <a:gd name="T16" fmla="*/ 0 w 525"/>
                    <a:gd name="T17" fmla="*/ 0 h 441"/>
                    <a:gd name="T18" fmla="*/ 0 w 525"/>
                    <a:gd name="T19" fmla="*/ 0 h 441"/>
                    <a:gd name="T20" fmla="*/ 0 w 525"/>
                    <a:gd name="T21" fmla="*/ 0 h 441"/>
                    <a:gd name="T22" fmla="*/ 0 w 525"/>
                    <a:gd name="T23" fmla="*/ 0 h 441"/>
                    <a:gd name="T24" fmla="*/ 0 w 525"/>
                    <a:gd name="T25" fmla="*/ 0 h 441"/>
                    <a:gd name="T26" fmla="*/ 0 w 525"/>
                    <a:gd name="T27" fmla="*/ 0 h 441"/>
                    <a:gd name="T28" fmla="*/ 0 w 525"/>
                    <a:gd name="T29" fmla="*/ 0 h 441"/>
                    <a:gd name="T30" fmla="*/ 0 w 525"/>
                    <a:gd name="T31" fmla="*/ 0 h 441"/>
                    <a:gd name="T32" fmla="*/ 0 w 525"/>
                    <a:gd name="T33" fmla="*/ 0 h 441"/>
                    <a:gd name="T34" fmla="*/ 0 w 525"/>
                    <a:gd name="T35" fmla="*/ 0 h 441"/>
                    <a:gd name="T36" fmla="*/ 0 w 525"/>
                    <a:gd name="T37" fmla="*/ 0 h 441"/>
                    <a:gd name="T38" fmla="*/ 0 w 525"/>
                    <a:gd name="T39" fmla="*/ 0 h 441"/>
                    <a:gd name="T40" fmla="*/ 0 w 525"/>
                    <a:gd name="T41" fmla="*/ 0 h 441"/>
                    <a:gd name="T42" fmla="*/ 0 w 525"/>
                    <a:gd name="T43" fmla="*/ 0 h 441"/>
                    <a:gd name="T44" fmla="*/ 0 w 525"/>
                    <a:gd name="T45" fmla="*/ 0 h 441"/>
                    <a:gd name="T46" fmla="*/ 0 w 525"/>
                    <a:gd name="T47" fmla="*/ 0 h 441"/>
                    <a:gd name="T48" fmla="*/ 0 w 525"/>
                    <a:gd name="T49" fmla="*/ 0 h 441"/>
                    <a:gd name="T50" fmla="*/ 0 w 525"/>
                    <a:gd name="T51" fmla="*/ 0 h 4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5"/>
                    <a:gd name="T79" fmla="*/ 0 h 441"/>
                    <a:gd name="T80" fmla="*/ 525 w 525"/>
                    <a:gd name="T81" fmla="*/ 441 h 4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5" h="441">
                      <a:moveTo>
                        <a:pt x="0" y="0"/>
                      </a:moveTo>
                      <a:lnTo>
                        <a:pt x="101" y="44"/>
                      </a:lnTo>
                      <a:lnTo>
                        <a:pt x="266" y="87"/>
                      </a:lnTo>
                      <a:lnTo>
                        <a:pt x="206" y="123"/>
                      </a:lnTo>
                      <a:lnTo>
                        <a:pt x="374" y="177"/>
                      </a:lnTo>
                      <a:lnTo>
                        <a:pt x="301" y="191"/>
                      </a:lnTo>
                      <a:lnTo>
                        <a:pt x="383" y="267"/>
                      </a:lnTo>
                      <a:lnTo>
                        <a:pt x="386" y="227"/>
                      </a:lnTo>
                      <a:lnTo>
                        <a:pt x="431" y="270"/>
                      </a:lnTo>
                      <a:lnTo>
                        <a:pt x="433" y="235"/>
                      </a:lnTo>
                      <a:lnTo>
                        <a:pt x="492" y="306"/>
                      </a:lnTo>
                      <a:lnTo>
                        <a:pt x="525" y="363"/>
                      </a:lnTo>
                      <a:lnTo>
                        <a:pt x="433" y="380"/>
                      </a:lnTo>
                      <a:lnTo>
                        <a:pt x="497" y="440"/>
                      </a:lnTo>
                      <a:lnTo>
                        <a:pt x="431" y="422"/>
                      </a:lnTo>
                      <a:lnTo>
                        <a:pt x="325" y="441"/>
                      </a:lnTo>
                      <a:lnTo>
                        <a:pt x="362" y="416"/>
                      </a:lnTo>
                      <a:lnTo>
                        <a:pt x="257" y="417"/>
                      </a:lnTo>
                      <a:lnTo>
                        <a:pt x="279" y="402"/>
                      </a:lnTo>
                      <a:lnTo>
                        <a:pt x="194" y="407"/>
                      </a:lnTo>
                      <a:lnTo>
                        <a:pt x="218" y="383"/>
                      </a:lnTo>
                      <a:lnTo>
                        <a:pt x="187" y="378"/>
                      </a:lnTo>
                      <a:lnTo>
                        <a:pt x="176" y="293"/>
                      </a:lnTo>
                      <a:lnTo>
                        <a:pt x="106" y="136"/>
                      </a:lnTo>
                      <a:lnTo>
                        <a:pt x="0" y="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3" name="Freeform 152">
                  <a:extLst>
                    <a:ext uri="{FF2B5EF4-FFF2-40B4-BE49-F238E27FC236}">
                      <a16:creationId xmlns:a16="http://schemas.microsoft.com/office/drawing/2014/main" id="{9E006F48-2689-2B9F-1954-E1484BF9DF42}"/>
                    </a:ext>
                  </a:extLst>
                </p:cNvPr>
                <p:cNvSpPr>
                  <a:spLocks/>
                </p:cNvSpPr>
                <p:nvPr/>
              </p:nvSpPr>
              <p:spPr bwMode="auto">
                <a:xfrm>
                  <a:off x="4103" y="3132"/>
                  <a:ext cx="225" cy="130"/>
                </a:xfrm>
                <a:custGeom>
                  <a:avLst/>
                  <a:gdLst>
                    <a:gd name="T0" fmla="*/ 0 w 900"/>
                    <a:gd name="T1" fmla="*/ 0 h 519"/>
                    <a:gd name="T2" fmla="*/ 0 w 900"/>
                    <a:gd name="T3" fmla="*/ 0 h 519"/>
                    <a:gd name="T4" fmla="*/ 0 w 900"/>
                    <a:gd name="T5" fmla="*/ 0 h 519"/>
                    <a:gd name="T6" fmla="*/ 0 w 900"/>
                    <a:gd name="T7" fmla="*/ 0 h 519"/>
                    <a:gd name="T8" fmla="*/ 0 w 900"/>
                    <a:gd name="T9" fmla="*/ 0 h 519"/>
                    <a:gd name="T10" fmla="*/ 0 w 900"/>
                    <a:gd name="T11" fmla="*/ 0 h 519"/>
                    <a:gd name="T12" fmla="*/ 0 w 900"/>
                    <a:gd name="T13" fmla="*/ 0 h 519"/>
                    <a:gd name="T14" fmla="*/ 0 w 900"/>
                    <a:gd name="T15" fmla="*/ 0 h 519"/>
                    <a:gd name="T16" fmla="*/ 0 w 900"/>
                    <a:gd name="T17" fmla="*/ 0 h 519"/>
                    <a:gd name="T18" fmla="*/ 0 w 900"/>
                    <a:gd name="T19" fmla="*/ 0 h 519"/>
                    <a:gd name="T20" fmla="*/ 0 w 900"/>
                    <a:gd name="T21" fmla="*/ 0 h 519"/>
                    <a:gd name="T22" fmla="*/ 0 w 900"/>
                    <a:gd name="T23" fmla="*/ 0 h 519"/>
                    <a:gd name="T24" fmla="*/ 0 w 900"/>
                    <a:gd name="T25" fmla="*/ 0 h 519"/>
                    <a:gd name="T26" fmla="*/ 0 w 900"/>
                    <a:gd name="T27" fmla="*/ 0 h 519"/>
                    <a:gd name="T28" fmla="*/ 0 w 900"/>
                    <a:gd name="T29" fmla="*/ 0 h 519"/>
                    <a:gd name="T30" fmla="*/ 0 w 900"/>
                    <a:gd name="T31" fmla="*/ 0 h 519"/>
                    <a:gd name="T32" fmla="*/ 0 w 900"/>
                    <a:gd name="T33" fmla="*/ 0 h 519"/>
                    <a:gd name="T34" fmla="*/ 0 w 900"/>
                    <a:gd name="T35" fmla="*/ 0 h 519"/>
                    <a:gd name="T36" fmla="*/ 0 w 900"/>
                    <a:gd name="T37" fmla="*/ 0 h 519"/>
                    <a:gd name="T38" fmla="*/ 0 w 900"/>
                    <a:gd name="T39" fmla="*/ 0 h 519"/>
                    <a:gd name="T40" fmla="*/ 0 w 900"/>
                    <a:gd name="T41" fmla="*/ 0 h 519"/>
                    <a:gd name="T42" fmla="*/ 0 w 900"/>
                    <a:gd name="T43" fmla="*/ 0 h 519"/>
                    <a:gd name="T44" fmla="*/ 0 w 900"/>
                    <a:gd name="T45" fmla="*/ 0 h 519"/>
                    <a:gd name="T46" fmla="*/ 0 w 900"/>
                    <a:gd name="T47" fmla="*/ 0 h 519"/>
                    <a:gd name="T48" fmla="*/ 0 w 900"/>
                    <a:gd name="T49" fmla="*/ 0 h 519"/>
                    <a:gd name="T50" fmla="*/ 0 w 900"/>
                    <a:gd name="T51" fmla="*/ 0 h 519"/>
                    <a:gd name="T52" fmla="*/ 0 w 900"/>
                    <a:gd name="T53" fmla="*/ 0 h 519"/>
                    <a:gd name="T54" fmla="*/ 0 w 900"/>
                    <a:gd name="T55" fmla="*/ 0 h 519"/>
                    <a:gd name="T56" fmla="*/ 0 w 900"/>
                    <a:gd name="T57" fmla="*/ 0 h 519"/>
                    <a:gd name="T58" fmla="*/ 0 w 900"/>
                    <a:gd name="T59" fmla="*/ 0 h 519"/>
                    <a:gd name="T60" fmla="*/ 0 w 900"/>
                    <a:gd name="T61" fmla="*/ 0 h 519"/>
                    <a:gd name="T62" fmla="*/ 0 w 900"/>
                    <a:gd name="T63" fmla="*/ 0 h 519"/>
                    <a:gd name="T64" fmla="*/ 0 w 900"/>
                    <a:gd name="T65" fmla="*/ 0 h 519"/>
                    <a:gd name="T66" fmla="*/ 0 w 900"/>
                    <a:gd name="T67" fmla="*/ 0 h 519"/>
                    <a:gd name="T68" fmla="*/ 0 w 900"/>
                    <a:gd name="T69" fmla="*/ 0 h 519"/>
                    <a:gd name="T70" fmla="*/ 0 w 900"/>
                    <a:gd name="T71" fmla="*/ 0 h 519"/>
                    <a:gd name="T72" fmla="*/ 0 w 900"/>
                    <a:gd name="T73" fmla="*/ 0 h 519"/>
                    <a:gd name="T74" fmla="*/ 0 w 900"/>
                    <a:gd name="T75" fmla="*/ 0 h 519"/>
                    <a:gd name="T76" fmla="*/ 0 w 900"/>
                    <a:gd name="T77" fmla="*/ 0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0"/>
                    <a:gd name="T118" fmla="*/ 0 h 519"/>
                    <a:gd name="T119" fmla="*/ 900 w 900"/>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0" h="519">
                      <a:moveTo>
                        <a:pt x="549" y="66"/>
                      </a:moveTo>
                      <a:lnTo>
                        <a:pt x="315" y="0"/>
                      </a:lnTo>
                      <a:lnTo>
                        <a:pt x="162" y="22"/>
                      </a:lnTo>
                      <a:lnTo>
                        <a:pt x="329" y="49"/>
                      </a:lnTo>
                      <a:lnTo>
                        <a:pt x="149" y="84"/>
                      </a:lnTo>
                      <a:lnTo>
                        <a:pt x="0" y="102"/>
                      </a:lnTo>
                      <a:lnTo>
                        <a:pt x="149" y="132"/>
                      </a:lnTo>
                      <a:lnTo>
                        <a:pt x="69" y="155"/>
                      </a:lnTo>
                      <a:lnTo>
                        <a:pt x="224" y="203"/>
                      </a:lnTo>
                      <a:lnTo>
                        <a:pt x="105" y="221"/>
                      </a:lnTo>
                      <a:lnTo>
                        <a:pt x="290" y="252"/>
                      </a:lnTo>
                      <a:lnTo>
                        <a:pt x="189" y="278"/>
                      </a:lnTo>
                      <a:lnTo>
                        <a:pt x="303" y="335"/>
                      </a:lnTo>
                      <a:lnTo>
                        <a:pt x="224" y="339"/>
                      </a:lnTo>
                      <a:lnTo>
                        <a:pt x="118" y="348"/>
                      </a:lnTo>
                      <a:lnTo>
                        <a:pt x="228" y="396"/>
                      </a:lnTo>
                      <a:lnTo>
                        <a:pt x="315" y="419"/>
                      </a:lnTo>
                      <a:lnTo>
                        <a:pt x="267" y="436"/>
                      </a:lnTo>
                      <a:lnTo>
                        <a:pt x="347" y="515"/>
                      </a:lnTo>
                      <a:lnTo>
                        <a:pt x="479" y="519"/>
                      </a:lnTo>
                      <a:lnTo>
                        <a:pt x="381" y="414"/>
                      </a:lnTo>
                      <a:lnTo>
                        <a:pt x="531" y="444"/>
                      </a:lnTo>
                      <a:lnTo>
                        <a:pt x="474" y="378"/>
                      </a:lnTo>
                      <a:lnTo>
                        <a:pt x="681" y="441"/>
                      </a:lnTo>
                      <a:lnTo>
                        <a:pt x="681" y="401"/>
                      </a:lnTo>
                      <a:lnTo>
                        <a:pt x="839" y="344"/>
                      </a:lnTo>
                      <a:lnTo>
                        <a:pt x="813" y="309"/>
                      </a:lnTo>
                      <a:lnTo>
                        <a:pt x="900" y="295"/>
                      </a:lnTo>
                      <a:lnTo>
                        <a:pt x="693" y="141"/>
                      </a:lnTo>
                      <a:lnTo>
                        <a:pt x="720" y="212"/>
                      </a:lnTo>
                      <a:lnTo>
                        <a:pt x="593" y="186"/>
                      </a:lnTo>
                      <a:lnTo>
                        <a:pt x="641" y="229"/>
                      </a:lnTo>
                      <a:lnTo>
                        <a:pt x="426" y="234"/>
                      </a:lnTo>
                      <a:lnTo>
                        <a:pt x="492" y="181"/>
                      </a:lnTo>
                      <a:lnTo>
                        <a:pt x="435" y="141"/>
                      </a:lnTo>
                      <a:lnTo>
                        <a:pt x="545" y="129"/>
                      </a:lnTo>
                      <a:lnTo>
                        <a:pt x="461" y="97"/>
                      </a:lnTo>
                      <a:lnTo>
                        <a:pt x="54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4" name="Freeform 153">
                  <a:extLst>
                    <a:ext uri="{FF2B5EF4-FFF2-40B4-BE49-F238E27FC236}">
                      <a16:creationId xmlns:a16="http://schemas.microsoft.com/office/drawing/2014/main" id="{54C65AE8-1216-EC0A-7BF1-B06D89C26126}"/>
                    </a:ext>
                  </a:extLst>
                </p:cNvPr>
                <p:cNvSpPr>
                  <a:spLocks/>
                </p:cNvSpPr>
                <p:nvPr/>
              </p:nvSpPr>
              <p:spPr bwMode="auto">
                <a:xfrm>
                  <a:off x="3877" y="3103"/>
                  <a:ext cx="224" cy="193"/>
                </a:xfrm>
                <a:custGeom>
                  <a:avLst/>
                  <a:gdLst>
                    <a:gd name="T0" fmla="*/ 0 w 897"/>
                    <a:gd name="T1" fmla="*/ 0 h 775"/>
                    <a:gd name="T2" fmla="*/ 0 w 897"/>
                    <a:gd name="T3" fmla="*/ 0 h 775"/>
                    <a:gd name="T4" fmla="*/ 0 w 897"/>
                    <a:gd name="T5" fmla="*/ 0 h 775"/>
                    <a:gd name="T6" fmla="*/ 0 w 897"/>
                    <a:gd name="T7" fmla="*/ 0 h 775"/>
                    <a:gd name="T8" fmla="*/ 0 w 897"/>
                    <a:gd name="T9" fmla="*/ 0 h 775"/>
                    <a:gd name="T10" fmla="*/ 0 w 897"/>
                    <a:gd name="T11" fmla="*/ 0 h 775"/>
                    <a:gd name="T12" fmla="*/ 0 w 897"/>
                    <a:gd name="T13" fmla="*/ 0 h 775"/>
                    <a:gd name="T14" fmla="*/ 0 w 897"/>
                    <a:gd name="T15" fmla="*/ 0 h 775"/>
                    <a:gd name="T16" fmla="*/ 0 w 897"/>
                    <a:gd name="T17" fmla="*/ 0 h 775"/>
                    <a:gd name="T18" fmla="*/ 0 w 897"/>
                    <a:gd name="T19" fmla="*/ 0 h 775"/>
                    <a:gd name="T20" fmla="*/ 0 w 897"/>
                    <a:gd name="T21" fmla="*/ 0 h 775"/>
                    <a:gd name="T22" fmla="*/ 0 w 897"/>
                    <a:gd name="T23" fmla="*/ 0 h 775"/>
                    <a:gd name="T24" fmla="*/ 0 w 897"/>
                    <a:gd name="T25" fmla="*/ 0 h 775"/>
                    <a:gd name="T26" fmla="*/ 0 w 897"/>
                    <a:gd name="T27" fmla="*/ 0 h 775"/>
                    <a:gd name="T28" fmla="*/ 0 w 897"/>
                    <a:gd name="T29" fmla="*/ 0 h 775"/>
                    <a:gd name="T30" fmla="*/ 0 w 897"/>
                    <a:gd name="T31" fmla="*/ 0 h 775"/>
                    <a:gd name="T32" fmla="*/ 0 w 897"/>
                    <a:gd name="T33" fmla="*/ 0 h 775"/>
                    <a:gd name="T34" fmla="*/ 0 w 897"/>
                    <a:gd name="T35" fmla="*/ 0 h 775"/>
                    <a:gd name="T36" fmla="*/ 0 w 897"/>
                    <a:gd name="T37" fmla="*/ 0 h 775"/>
                    <a:gd name="T38" fmla="*/ 0 w 897"/>
                    <a:gd name="T39" fmla="*/ 0 h 775"/>
                    <a:gd name="T40" fmla="*/ 0 w 897"/>
                    <a:gd name="T41" fmla="*/ 0 h 775"/>
                    <a:gd name="T42" fmla="*/ 0 w 897"/>
                    <a:gd name="T43" fmla="*/ 0 h 775"/>
                    <a:gd name="T44" fmla="*/ 0 w 897"/>
                    <a:gd name="T45" fmla="*/ 0 h 775"/>
                    <a:gd name="T46" fmla="*/ 0 w 897"/>
                    <a:gd name="T47" fmla="*/ 0 h 775"/>
                    <a:gd name="T48" fmla="*/ 0 w 897"/>
                    <a:gd name="T49" fmla="*/ 0 h 775"/>
                    <a:gd name="T50" fmla="*/ 0 w 897"/>
                    <a:gd name="T51" fmla="*/ 0 h 775"/>
                    <a:gd name="T52" fmla="*/ 0 w 897"/>
                    <a:gd name="T53" fmla="*/ 0 h 775"/>
                    <a:gd name="T54" fmla="*/ 0 w 897"/>
                    <a:gd name="T55" fmla="*/ 0 h 775"/>
                    <a:gd name="T56" fmla="*/ 0 w 897"/>
                    <a:gd name="T57" fmla="*/ 0 h 775"/>
                    <a:gd name="T58" fmla="*/ 0 w 897"/>
                    <a:gd name="T59" fmla="*/ 0 h 775"/>
                    <a:gd name="T60" fmla="*/ 0 w 897"/>
                    <a:gd name="T61" fmla="*/ 0 h 775"/>
                    <a:gd name="T62" fmla="*/ 0 w 897"/>
                    <a:gd name="T63" fmla="*/ 0 h 775"/>
                    <a:gd name="T64" fmla="*/ 0 w 897"/>
                    <a:gd name="T65" fmla="*/ 0 h 775"/>
                    <a:gd name="T66" fmla="*/ 0 w 897"/>
                    <a:gd name="T67" fmla="*/ 0 h 775"/>
                    <a:gd name="T68" fmla="*/ 0 w 897"/>
                    <a:gd name="T69" fmla="*/ 0 h 775"/>
                    <a:gd name="T70" fmla="*/ 0 w 897"/>
                    <a:gd name="T71" fmla="*/ 0 h 775"/>
                    <a:gd name="T72" fmla="*/ 0 w 897"/>
                    <a:gd name="T73" fmla="*/ 0 h 775"/>
                    <a:gd name="T74" fmla="*/ 0 w 897"/>
                    <a:gd name="T75" fmla="*/ 0 h 775"/>
                    <a:gd name="T76" fmla="*/ 0 w 897"/>
                    <a:gd name="T77" fmla="*/ 0 h 775"/>
                    <a:gd name="T78" fmla="*/ 0 w 897"/>
                    <a:gd name="T79" fmla="*/ 0 h 775"/>
                    <a:gd name="T80" fmla="*/ 0 w 897"/>
                    <a:gd name="T81" fmla="*/ 0 h 775"/>
                    <a:gd name="T82" fmla="*/ 0 w 897"/>
                    <a:gd name="T83" fmla="*/ 0 h 775"/>
                    <a:gd name="T84" fmla="*/ 0 w 897"/>
                    <a:gd name="T85" fmla="*/ 0 h 775"/>
                    <a:gd name="T86" fmla="*/ 0 w 897"/>
                    <a:gd name="T87" fmla="*/ 0 h 775"/>
                    <a:gd name="T88" fmla="*/ 0 w 897"/>
                    <a:gd name="T89" fmla="*/ 0 h 7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7"/>
                    <a:gd name="T136" fmla="*/ 0 h 775"/>
                    <a:gd name="T137" fmla="*/ 897 w 897"/>
                    <a:gd name="T138" fmla="*/ 775 h 7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7" h="775">
                      <a:moveTo>
                        <a:pt x="563" y="198"/>
                      </a:moveTo>
                      <a:lnTo>
                        <a:pt x="528" y="155"/>
                      </a:lnTo>
                      <a:lnTo>
                        <a:pt x="515" y="93"/>
                      </a:lnTo>
                      <a:lnTo>
                        <a:pt x="308" y="0"/>
                      </a:lnTo>
                      <a:lnTo>
                        <a:pt x="351" y="71"/>
                      </a:lnTo>
                      <a:lnTo>
                        <a:pt x="168" y="45"/>
                      </a:lnTo>
                      <a:lnTo>
                        <a:pt x="246" y="89"/>
                      </a:lnTo>
                      <a:lnTo>
                        <a:pt x="146" y="133"/>
                      </a:lnTo>
                      <a:lnTo>
                        <a:pt x="308" y="155"/>
                      </a:lnTo>
                      <a:lnTo>
                        <a:pt x="194" y="182"/>
                      </a:lnTo>
                      <a:lnTo>
                        <a:pt x="383" y="251"/>
                      </a:lnTo>
                      <a:lnTo>
                        <a:pt x="48" y="207"/>
                      </a:lnTo>
                      <a:lnTo>
                        <a:pt x="137" y="260"/>
                      </a:lnTo>
                      <a:lnTo>
                        <a:pt x="0" y="282"/>
                      </a:lnTo>
                      <a:lnTo>
                        <a:pt x="180" y="353"/>
                      </a:lnTo>
                      <a:lnTo>
                        <a:pt x="114" y="374"/>
                      </a:lnTo>
                      <a:lnTo>
                        <a:pt x="277" y="445"/>
                      </a:lnTo>
                      <a:lnTo>
                        <a:pt x="57" y="428"/>
                      </a:lnTo>
                      <a:lnTo>
                        <a:pt x="128" y="481"/>
                      </a:lnTo>
                      <a:lnTo>
                        <a:pt x="32" y="511"/>
                      </a:lnTo>
                      <a:lnTo>
                        <a:pt x="194" y="551"/>
                      </a:lnTo>
                      <a:lnTo>
                        <a:pt x="132" y="577"/>
                      </a:lnTo>
                      <a:lnTo>
                        <a:pt x="299" y="595"/>
                      </a:lnTo>
                      <a:lnTo>
                        <a:pt x="189" y="634"/>
                      </a:lnTo>
                      <a:lnTo>
                        <a:pt x="369" y="656"/>
                      </a:lnTo>
                      <a:lnTo>
                        <a:pt x="242" y="679"/>
                      </a:lnTo>
                      <a:lnTo>
                        <a:pt x="405" y="745"/>
                      </a:lnTo>
                      <a:lnTo>
                        <a:pt x="524" y="736"/>
                      </a:lnTo>
                      <a:lnTo>
                        <a:pt x="492" y="775"/>
                      </a:lnTo>
                      <a:lnTo>
                        <a:pt x="603" y="727"/>
                      </a:lnTo>
                      <a:lnTo>
                        <a:pt x="875" y="749"/>
                      </a:lnTo>
                      <a:lnTo>
                        <a:pt x="822" y="652"/>
                      </a:lnTo>
                      <a:lnTo>
                        <a:pt x="897" y="695"/>
                      </a:lnTo>
                      <a:lnTo>
                        <a:pt x="822" y="572"/>
                      </a:lnTo>
                      <a:lnTo>
                        <a:pt x="624" y="572"/>
                      </a:lnTo>
                      <a:lnTo>
                        <a:pt x="549" y="489"/>
                      </a:lnTo>
                      <a:lnTo>
                        <a:pt x="633" y="503"/>
                      </a:lnTo>
                      <a:lnTo>
                        <a:pt x="554" y="437"/>
                      </a:lnTo>
                      <a:lnTo>
                        <a:pt x="638" y="449"/>
                      </a:lnTo>
                      <a:lnTo>
                        <a:pt x="431" y="362"/>
                      </a:lnTo>
                      <a:lnTo>
                        <a:pt x="528" y="322"/>
                      </a:lnTo>
                      <a:lnTo>
                        <a:pt x="471" y="260"/>
                      </a:lnTo>
                      <a:lnTo>
                        <a:pt x="603" y="256"/>
                      </a:lnTo>
                      <a:lnTo>
                        <a:pt x="563" y="198"/>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5" name="Freeform 154">
                  <a:extLst>
                    <a:ext uri="{FF2B5EF4-FFF2-40B4-BE49-F238E27FC236}">
                      <a16:creationId xmlns:a16="http://schemas.microsoft.com/office/drawing/2014/main" id="{34DC4CEF-5CFE-BBA2-2653-688484563EDB}"/>
                    </a:ext>
                  </a:extLst>
                </p:cNvPr>
                <p:cNvSpPr>
                  <a:spLocks/>
                </p:cNvSpPr>
                <p:nvPr/>
              </p:nvSpPr>
              <p:spPr bwMode="auto">
                <a:xfrm>
                  <a:off x="3852" y="2865"/>
                  <a:ext cx="588" cy="204"/>
                </a:xfrm>
                <a:custGeom>
                  <a:avLst/>
                  <a:gdLst>
                    <a:gd name="T0" fmla="*/ 0 w 2351"/>
                    <a:gd name="T1" fmla="*/ 0 h 815"/>
                    <a:gd name="T2" fmla="*/ 0 w 2351"/>
                    <a:gd name="T3" fmla="*/ 0 h 815"/>
                    <a:gd name="T4" fmla="*/ 0 w 2351"/>
                    <a:gd name="T5" fmla="*/ 0 h 815"/>
                    <a:gd name="T6" fmla="*/ 0 w 2351"/>
                    <a:gd name="T7" fmla="*/ 0 h 815"/>
                    <a:gd name="T8" fmla="*/ 0 w 2351"/>
                    <a:gd name="T9" fmla="*/ 0 h 815"/>
                    <a:gd name="T10" fmla="*/ 0 w 2351"/>
                    <a:gd name="T11" fmla="*/ 0 h 815"/>
                    <a:gd name="T12" fmla="*/ 0 w 2351"/>
                    <a:gd name="T13" fmla="*/ 0 h 815"/>
                    <a:gd name="T14" fmla="*/ 0 w 2351"/>
                    <a:gd name="T15" fmla="*/ 0 h 815"/>
                    <a:gd name="T16" fmla="*/ 0 w 2351"/>
                    <a:gd name="T17" fmla="*/ 0 h 815"/>
                    <a:gd name="T18" fmla="*/ 0 w 2351"/>
                    <a:gd name="T19" fmla="*/ 0 h 815"/>
                    <a:gd name="T20" fmla="*/ 0 w 2351"/>
                    <a:gd name="T21" fmla="*/ 0 h 815"/>
                    <a:gd name="T22" fmla="*/ 0 w 2351"/>
                    <a:gd name="T23" fmla="*/ 0 h 815"/>
                    <a:gd name="T24" fmla="*/ 0 w 2351"/>
                    <a:gd name="T25" fmla="*/ 0 h 815"/>
                    <a:gd name="T26" fmla="*/ 0 w 2351"/>
                    <a:gd name="T27" fmla="*/ 0 h 815"/>
                    <a:gd name="T28" fmla="*/ 0 w 2351"/>
                    <a:gd name="T29" fmla="*/ 0 h 815"/>
                    <a:gd name="T30" fmla="*/ 0 w 2351"/>
                    <a:gd name="T31" fmla="*/ 0 h 815"/>
                    <a:gd name="T32" fmla="*/ 0 w 2351"/>
                    <a:gd name="T33" fmla="*/ 0 h 815"/>
                    <a:gd name="T34" fmla="*/ 0 w 2351"/>
                    <a:gd name="T35" fmla="*/ 0 h 815"/>
                    <a:gd name="T36" fmla="*/ 0 w 2351"/>
                    <a:gd name="T37" fmla="*/ 0 h 815"/>
                    <a:gd name="T38" fmla="*/ 0 w 2351"/>
                    <a:gd name="T39" fmla="*/ 0 h 815"/>
                    <a:gd name="T40" fmla="*/ 0 w 2351"/>
                    <a:gd name="T41" fmla="*/ 0 h 815"/>
                    <a:gd name="T42" fmla="*/ 0 w 2351"/>
                    <a:gd name="T43" fmla="*/ 0 h 815"/>
                    <a:gd name="T44" fmla="*/ 0 w 2351"/>
                    <a:gd name="T45" fmla="*/ 0 h 815"/>
                    <a:gd name="T46" fmla="*/ 0 w 2351"/>
                    <a:gd name="T47" fmla="*/ 0 h 815"/>
                    <a:gd name="T48" fmla="*/ 0 w 2351"/>
                    <a:gd name="T49" fmla="*/ 0 h 815"/>
                    <a:gd name="T50" fmla="*/ 0 w 2351"/>
                    <a:gd name="T51" fmla="*/ 0 h 815"/>
                    <a:gd name="T52" fmla="*/ 0 w 2351"/>
                    <a:gd name="T53" fmla="*/ 0 h 815"/>
                    <a:gd name="T54" fmla="*/ 0 w 2351"/>
                    <a:gd name="T55" fmla="*/ 0 h 815"/>
                    <a:gd name="T56" fmla="*/ 0 w 2351"/>
                    <a:gd name="T57" fmla="*/ 0 h 815"/>
                    <a:gd name="T58" fmla="*/ 0 w 2351"/>
                    <a:gd name="T59" fmla="*/ 0 h 815"/>
                    <a:gd name="T60" fmla="*/ 0 w 2351"/>
                    <a:gd name="T61" fmla="*/ 0 h 815"/>
                    <a:gd name="T62" fmla="*/ 0 w 2351"/>
                    <a:gd name="T63" fmla="*/ 0 h 815"/>
                    <a:gd name="T64" fmla="*/ 0 w 2351"/>
                    <a:gd name="T65" fmla="*/ 0 h 815"/>
                    <a:gd name="T66" fmla="*/ 0 w 2351"/>
                    <a:gd name="T67" fmla="*/ 0 h 815"/>
                    <a:gd name="T68" fmla="*/ 0 w 2351"/>
                    <a:gd name="T69" fmla="*/ 0 h 815"/>
                    <a:gd name="T70" fmla="*/ 0 w 2351"/>
                    <a:gd name="T71" fmla="*/ 0 h 815"/>
                    <a:gd name="T72" fmla="*/ 0 w 2351"/>
                    <a:gd name="T73" fmla="*/ 0 h 815"/>
                    <a:gd name="T74" fmla="*/ 0 w 2351"/>
                    <a:gd name="T75" fmla="*/ 0 h 815"/>
                    <a:gd name="T76" fmla="*/ 0 w 2351"/>
                    <a:gd name="T77" fmla="*/ 0 h 815"/>
                    <a:gd name="T78" fmla="*/ 0 w 2351"/>
                    <a:gd name="T79" fmla="*/ 0 h 815"/>
                    <a:gd name="T80" fmla="*/ 0 w 2351"/>
                    <a:gd name="T81" fmla="*/ 0 h 815"/>
                    <a:gd name="T82" fmla="*/ 0 w 2351"/>
                    <a:gd name="T83" fmla="*/ 0 h 815"/>
                    <a:gd name="T84" fmla="*/ 0 w 2351"/>
                    <a:gd name="T85" fmla="*/ 0 h 815"/>
                    <a:gd name="T86" fmla="*/ 0 w 2351"/>
                    <a:gd name="T87" fmla="*/ 0 h 815"/>
                    <a:gd name="T88" fmla="*/ 0 w 2351"/>
                    <a:gd name="T89" fmla="*/ 0 h 815"/>
                    <a:gd name="T90" fmla="*/ 0 w 2351"/>
                    <a:gd name="T91" fmla="*/ 0 h 815"/>
                    <a:gd name="T92" fmla="*/ 0 w 2351"/>
                    <a:gd name="T93" fmla="*/ 0 h 815"/>
                    <a:gd name="T94" fmla="*/ 0 w 2351"/>
                    <a:gd name="T95" fmla="*/ 0 h 815"/>
                    <a:gd name="T96" fmla="*/ 0 w 2351"/>
                    <a:gd name="T97" fmla="*/ 0 h 815"/>
                    <a:gd name="T98" fmla="*/ 0 w 2351"/>
                    <a:gd name="T99" fmla="*/ 0 h 815"/>
                    <a:gd name="T100" fmla="*/ 0 w 2351"/>
                    <a:gd name="T101" fmla="*/ 0 h 815"/>
                    <a:gd name="T102" fmla="*/ 0 w 2351"/>
                    <a:gd name="T103" fmla="*/ 0 h 815"/>
                    <a:gd name="T104" fmla="*/ 0 w 2351"/>
                    <a:gd name="T105" fmla="*/ 0 h 815"/>
                    <a:gd name="T106" fmla="*/ 0 w 2351"/>
                    <a:gd name="T107" fmla="*/ 0 h 815"/>
                    <a:gd name="T108" fmla="*/ 0 w 2351"/>
                    <a:gd name="T109" fmla="*/ 0 h 81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1"/>
                    <a:gd name="T166" fmla="*/ 0 h 815"/>
                    <a:gd name="T167" fmla="*/ 2351 w 2351"/>
                    <a:gd name="T168" fmla="*/ 815 h 81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1" h="815">
                      <a:moveTo>
                        <a:pt x="839" y="66"/>
                      </a:moveTo>
                      <a:lnTo>
                        <a:pt x="602" y="0"/>
                      </a:lnTo>
                      <a:lnTo>
                        <a:pt x="276" y="84"/>
                      </a:lnTo>
                      <a:lnTo>
                        <a:pt x="387" y="98"/>
                      </a:lnTo>
                      <a:lnTo>
                        <a:pt x="135" y="146"/>
                      </a:lnTo>
                      <a:lnTo>
                        <a:pt x="316" y="189"/>
                      </a:lnTo>
                      <a:lnTo>
                        <a:pt x="456" y="198"/>
                      </a:lnTo>
                      <a:lnTo>
                        <a:pt x="250" y="246"/>
                      </a:lnTo>
                      <a:lnTo>
                        <a:pt x="456" y="255"/>
                      </a:lnTo>
                      <a:lnTo>
                        <a:pt x="356" y="287"/>
                      </a:lnTo>
                      <a:lnTo>
                        <a:pt x="654" y="326"/>
                      </a:lnTo>
                      <a:lnTo>
                        <a:pt x="825" y="291"/>
                      </a:lnTo>
                      <a:lnTo>
                        <a:pt x="650" y="440"/>
                      </a:lnTo>
                      <a:lnTo>
                        <a:pt x="242" y="401"/>
                      </a:lnTo>
                      <a:lnTo>
                        <a:pt x="0" y="423"/>
                      </a:lnTo>
                      <a:lnTo>
                        <a:pt x="193" y="471"/>
                      </a:lnTo>
                      <a:lnTo>
                        <a:pt x="53" y="528"/>
                      </a:lnTo>
                      <a:lnTo>
                        <a:pt x="329" y="563"/>
                      </a:lnTo>
                      <a:lnTo>
                        <a:pt x="144" y="608"/>
                      </a:lnTo>
                      <a:lnTo>
                        <a:pt x="250" y="647"/>
                      </a:lnTo>
                      <a:lnTo>
                        <a:pt x="497" y="660"/>
                      </a:lnTo>
                      <a:lnTo>
                        <a:pt x="413" y="700"/>
                      </a:lnTo>
                      <a:lnTo>
                        <a:pt x="685" y="727"/>
                      </a:lnTo>
                      <a:lnTo>
                        <a:pt x="584" y="784"/>
                      </a:lnTo>
                      <a:lnTo>
                        <a:pt x="734" y="815"/>
                      </a:lnTo>
                      <a:lnTo>
                        <a:pt x="716" y="766"/>
                      </a:lnTo>
                      <a:lnTo>
                        <a:pt x="843" y="709"/>
                      </a:lnTo>
                      <a:lnTo>
                        <a:pt x="751" y="678"/>
                      </a:lnTo>
                      <a:lnTo>
                        <a:pt x="957" y="620"/>
                      </a:lnTo>
                      <a:lnTo>
                        <a:pt x="1142" y="669"/>
                      </a:lnTo>
                      <a:lnTo>
                        <a:pt x="1094" y="586"/>
                      </a:lnTo>
                      <a:lnTo>
                        <a:pt x="1467" y="669"/>
                      </a:lnTo>
                      <a:lnTo>
                        <a:pt x="1770" y="669"/>
                      </a:lnTo>
                      <a:lnTo>
                        <a:pt x="1634" y="743"/>
                      </a:lnTo>
                      <a:lnTo>
                        <a:pt x="1854" y="731"/>
                      </a:lnTo>
                      <a:lnTo>
                        <a:pt x="1841" y="784"/>
                      </a:lnTo>
                      <a:lnTo>
                        <a:pt x="2064" y="695"/>
                      </a:lnTo>
                      <a:lnTo>
                        <a:pt x="2276" y="757"/>
                      </a:lnTo>
                      <a:lnTo>
                        <a:pt x="2113" y="599"/>
                      </a:lnTo>
                      <a:lnTo>
                        <a:pt x="2351" y="638"/>
                      </a:lnTo>
                      <a:lnTo>
                        <a:pt x="2139" y="510"/>
                      </a:lnTo>
                      <a:lnTo>
                        <a:pt x="2284" y="515"/>
                      </a:lnTo>
                      <a:lnTo>
                        <a:pt x="2007" y="383"/>
                      </a:lnTo>
                      <a:lnTo>
                        <a:pt x="1823" y="296"/>
                      </a:lnTo>
                      <a:lnTo>
                        <a:pt x="1841" y="379"/>
                      </a:lnTo>
                      <a:lnTo>
                        <a:pt x="1674" y="366"/>
                      </a:lnTo>
                      <a:lnTo>
                        <a:pt x="1410" y="237"/>
                      </a:lnTo>
                      <a:lnTo>
                        <a:pt x="1419" y="287"/>
                      </a:lnTo>
                      <a:lnTo>
                        <a:pt x="1257" y="251"/>
                      </a:lnTo>
                      <a:lnTo>
                        <a:pt x="1383" y="163"/>
                      </a:lnTo>
                      <a:lnTo>
                        <a:pt x="1542" y="171"/>
                      </a:lnTo>
                      <a:lnTo>
                        <a:pt x="1362" y="89"/>
                      </a:lnTo>
                      <a:lnTo>
                        <a:pt x="1046" y="93"/>
                      </a:lnTo>
                      <a:lnTo>
                        <a:pt x="83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6" name="Freeform 155">
                  <a:extLst>
                    <a:ext uri="{FF2B5EF4-FFF2-40B4-BE49-F238E27FC236}">
                      <a16:creationId xmlns:a16="http://schemas.microsoft.com/office/drawing/2014/main" id="{61598496-4A14-B907-8986-027C48232E99}"/>
                    </a:ext>
                  </a:extLst>
                </p:cNvPr>
                <p:cNvSpPr>
                  <a:spLocks/>
                </p:cNvSpPr>
                <p:nvPr/>
              </p:nvSpPr>
              <p:spPr bwMode="auto">
                <a:xfrm>
                  <a:off x="4050" y="3037"/>
                  <a:ext cx="154" cy="42"/>
                </a:xfrm>
                <a:custGeom>
                  <a:avLst/>
                  <a:gdLst>
                    <a:gd name="T0" fmla="*/ 0 w 615"/>
                    <a:gd name="T1" fmla="*/ 0 h 172"/>
                    <a:gd name="T2" fmla="*/ 0 w 615"/>
                    <a:gd name="T3" fmla="*/ 0 h 172"/>
                    <a:gd name="T4" fmla="*/ 0 w 615"/>
                    <a:gd name="T5" fmla="*/ 0 h 172"/>
                    <a:gd name="T6" fmla="*/ 0 w 615"/>
                    <a:gd name="T7" fmla="*/ 0 h 172"/>
                    <a:gd name="T8" fmla="*/ 0 w 615"/>
                    <a:gd name="T9" fmla="*/ 0 h 172"/>
                    <a:gd name="T10" fmla="*/ 0 w 615"/>
                    <a:gd name="T11" fmla="*/ 0 h 172"/>
                    <a:gd name="T12" fmla="*/ 0 w 615"/>
                    <a:gd name="T13" fmla="*/ 0 h 172"/>
                    <a:gd name="T14" fmla="*/ 0 w 615"/>
                    <a:gd name="T15" fmla="*/ 0 h 172"/>
                    <a:gd name="T16" fmla="*/ 0 w 615"/>
                    <a:gd name="T17" fmla="*/ 0 h 172"/>
                    <a:gd name="T18" fmla="*/ 0 w 615"/>
                    <a:gd name="T19" fmla="*/ 0 h 172"/>
                    <a:gd name="T20" fmla="*/ 0 w 615"/>
                    <a:gd name="T21" fmla="*/ 0 h 172"/>
                    <a:gd name="T22" fmla="*/ 0 w 615"/>
                    <a:gd name="T23" fmla="*/ 0 h 172"/>
                    <a:gd name="T24" fmla="*/ 0 w 615"/>
                    <a:gd name="T25" fmla="*/ 0 h 172"/>
                    <a:gd name="T26" fmla="*/ 0 w 615"/>
                    <a:gd name="T27" fmla="*/ 0 h 172"/>
                    <a:gd name="T28" fmla="*/ 0 w 615"/>
                    <a:gd name="T29" fmla="*/ 0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5"/>
                    <a:gd name="T46" fmla="*/ 0 h 172"/>
                    <a:gd name="T47" fmla="*/ 615 w 615"/>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5" h="172">
                      <a:moveTo>
                        <a:pt x="378" y="45"/>
                      </a:moveTo>
                      <a:lnTo>
                        <a:pt x="237" y="5"/>
                      </a:lnTo>
                      <a:lnTo>
                        <a:pt x="123" y="0"/>
                      </a:lnTo>
                      <a:lnTo>
                        <a:pt x="211" y="41"/>
                      </a:lnTo>
                      <a:lnTo>
                        <a:pt x="34" y="57"/>
                      </a:lnTo>
                      <a:lnTo>
                        <a:pt x="136" y="84"/>
                      </a:lnTo>
                      <a:lnTo>
                        <a:pt x="0" y="137"/>
                      </a:lnTo>
                      <a:lnTo>
                        <a:pt x="118" y="132"/>
                      </a:lnTo>
                      <a:lnTo>
                        <a:pt x="79" y="172"/>
                      </a:lnTo>
                      <a:lnTo>
                        <a:pt x="198" y="168"/>
                      </a:lnTo>
                      <a:lnTo>
                        <a:pt x="329" y="132"/>
                      </a:lnTo>
                      <a:lnTo>
                        <a:pt x="460" y="89"/>
                      </a:lnTo>
                      <a:lnTo>
                        <a:pt x="615" y="80"/>
                      </a:lnTo>
                      <a:lnTo>
                        <a:pt x="37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7" name="Freeform 156">
                  <a:extLst>
                    <a:ext uri="{FF2B5EF4-FFF2-40B4-BE49-F238E27FC236}">
                      <a16:creationId xmlns:a16="http://schemas.microsoft.com/office/drawing/2014/main" id="{C63DD7BF-2767-4071-6DBF-C41BEF409975}"/>
                    </a:ext>
                  </a:extLst>
                </p:cNvPr>
                <p:cNvSpPr>
                  <a:spLocks/>
                </p:cNvSpPr>
                <p:nvPr/>
              </p:nvSpPr>
              <p:spPr bwMode="auto">
                <a:xfrm>
                  <a:off x="3915" y="2835"/>
                  <a:ext cx="390" cy="105"/>
                </a:xfrm>
                <a:custGeom>
                  <a:avLst/>
                  <a:gdLst>
                    <a:gd name="T0" fmla="*/ 0 w 1559"/>
                    <a:gd name="T1" fmla="*/ 0 h 418"/>
                    <a:gd name="T2" fmla="*/ 0 w 1559"/>
                    <a:gd name="T3" fmla="*/ 0 h 418"/>
                    <a:gd name="T4" fmla="*/ 0 w 1559"/>
                    <a:gd name="T5" fmla="*/ 0 h 418"/>
                    <a:gd name="T6" fmla="*/ 0 w 1559"/>
                    <a:gd name="T7" fmla="*/ 0 h 418"/>
                    <a:gd name="T8" fmla="*/ 0 w 1559"/>
                    <a:gd name="T9" fmla="*/ 0 h 418"/>
                    <a:gd name="T10" fmla="*/ 0 w 1559"/>
                    <a:gd name="T11" fmla="*/ 0 h 418"/>
                    <a:gd name="T12" fmla="*/ 0 w 1559"/>
                    <a:gd name="T13" fmla="*/ 0 h 418"/>
                    <a:gd name="T14" fmla="*/ 0 w 1559"/>
                    <a:gd name="T15" fmla="*/ 0 h 418"/>
                    <a:gd name="T16" fmla="*/ 0 w 1559"/>
                    <a:gd name="T17" fmla="*/ 0 h 418"/>
                    <a:gd name="T18" fmla="*/ 0 w 1559"/>
                    <a:gd name="T19" fmla="*/ 0 h 418"/>
                    <a:gd name="T20" fmla="*/ 0 w 1559"/>
                    <a:gd name="T21" fmla="*/ 0 h 418"/>
                    <a:gd name="T22" fmla="*/ 0 w 1559"/>
                    <a:gd name="T23" fmla="*/ 0 h 418"/>
                    <a:gd name="T24" fmla="*/ 0 w 1559"/>
                    <a:gd name="T25" fmla="*/ 0 h 418"/>
                    <a:gd name="T26" fmla="*/ 0 w 1559"/>
                    <a:gd name="T27" fmla="*/ 0 h 418"/>
                    <a:gd name="T28" fmla="*/ 0 w 1559"/>
                    <a:gd name="T29" fmla="*/ 0 h 418"/>
                    <a:gd name="T30" fmla="*/ 0 w 1559"/>
                    <a:gd name="T31" fmla="*/ 0 h 418"/>
                    <a:gd name="T32" fmla="*/ 0 w 1559"/>
                    <a:gd name="T33" fmla="*/ 0 h 418"/>
                    <a:gd name="T34" fmla="*/ 0 w 1559"/>
                    <a:gd name="T35" fmla="*/ 0 h 418"/>
                    <a:gd name="T36" fmla="*/ 0 w 1559"/>
                    <a:gd name="T37" fmla="*/ 0 h 418"/>
                    <a:gd name="T38" fmla="*/ 0 w 1559"/>
                    <a:gd name="T39" fmla="*/ 0 h 418"/>
                    <a:gd name="T40" fmla="*/ 0 w 1559"/>
                    <a:gd name="T41" fmla="*/ 0 h 418"/>
                    <a:gd name="T42" fmla="*/ 0 w 1559"/>
                    <a:gd name="T43" fmla="*/ 0 h 418"/>
                    <a:gd name="T44" fmla="*/ 0 w 1559"/>
                    <a:gd name="T45" fmla="*/ 0 h 418"/>
                    <a:gd name="T46" fmla="*/ 0 w 1559"/>
                    <a:gd name="T47" fmla="*/ 0 h 418"/>
                    <a:gd name="T48" fmla="*/ 0 w 1559"/>
                    <a:gd name="T49" fmla="*/ 0 h 418"/>
                    <a:gd name="T50" fmla="*/ 0 w 1559"/>
                    <a:gd name="T51" fmla="*/ 0 h 418"/>
                    <a:gd name="T52" fmla="*/ 0 w 1559"/>
                    <a:gd name="T53" fmla="*/ 0 h 418"/>
                    <a:gd name="T54" fmla="*/ 0 w 1559"/>
                    <a:gd name="T55" fmla="*/ 0 h 4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59"/>
                    <a:gd name="T85" fmla="*/ 0 h 418"/>
                    <a:gd name="T86" fmla="*/ 1559 w 1559"/>
                    <a:gd name="T87" fmla="*/ 418 h 4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59" h="418">
                      <a:moveTo>
                        <a:pt x="1043" y="100"/>
                      </a:moveTo>
                      <a:lnTo>
                        <a:pt x="556" y="125"/>
                      </a:lnTo>
                      <a:lnTo>
                        <a:pt x="710" y="170"/>
                      </a:lnTo>
                      <a:lnTo>
                        <a:pt x="417" y="165"/>
                      </a:lnTo>
                      <a:lnTo>
                        <a:pt x="159" y="214"/>
                      </a:lnTo>
                      <a:lnTo>
                        <a:pt x="378" y="219"/>
                      </a:lnTo>
                      <a:lnTo>
                        <a:pt x="0" y="274"/>
                      </a:lnTo>
                      <a:lnTo>
                        <a:pt x="129" y="299"/>
                      </a:lnTo>
                      <a:lnTo>
                        <a:pt x="338" y="299"/>
                      </a:lnTo>
                      <a:lnTo>
                        <a:pt x="149" y="354"/>
                      </a:lnTo>
                      <a:lnTo>
                        <a:pt x="352" y="349"/>
                      </a:lnTo>
                      <a:lnTo>
                        <a:pt x="228" y="388"/>
                      </a:lnTo>
                      <a:lnTo>
                        <a:pt x="407" y="398"/>
                      </a:lnTo>
                      <a:lnTo>
                        <a:pt x="715" y="359"/>
                      </a:lnTo>
                      <a:lnTo>
                        <a:pt x="591" y="418"/>
                      </a:lnTo>
                      <a:lnTo>
                        <a:pt x="870" y="364"/>
                      </a:lnTo>
                      <a:lnTo>
                        <a:pt x="1127" y="314"/>
                      </a:lnTo>
                      <a:lnTo>
                        <a:pt x="815" y="284"/>
                      </a:lnTo>
                      <a:lnTo>
                        <a:pt x="591" y="299"/>
                      </a:lnTo>
                      <a:lnTo>
                        <a:pt x="432" y="253"/>
                      </a:lnTo>
                      <a:lnTo>
                        <a:pt x="621" y="239"/>
                      </a:lnTo>
                      <a:lnTo>
                        <a:pt x="725" y="260"/>
                      </a:lnTo>
                      <a:lnTo>
                        <a:pt x="934" y="214"/>
                      </a:lnTo>
                      <a:lnTo>
                        <a:pt x="1142" y="154"/>
                      </a:lnTo>
                      <a:lnTo>
                        <a:pt x="1559" y="170"/>
                      </a:lnTo>
                      <a:lnTo>
                        <a:pt x="1033" y="0"/>
                      </a:lnTo>
                      <a:lnTo>
                        <a:pt x="104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8" name="Freeform 157">
                  <a:extLst>
                    <a:ext uri="{FF2B5EF4-FFF2-40B4-BE49-F238E27FC236}">
                      <a16:creationId xmlns:a16="http://schemas.microsoft.com/office/drawing/2014/main" id="{B32AF820-3492-0E5E-B432-46E83ACC93F7}"/>
                    </a:ext>
                  </a:extLst>
                </p:cNvPr>
                <p:cNvSpPr>
                  <a:spLocks/>
                </p:cNvSpPr>
                <p:nvPr/>
              </p:nvSpPr>
              <p:spPr bwMode="auto">
                <a:xfrm>
                  <a:off x="3879" y="2953"/>
                  <a:ext cx="184" cy="71"/>
                </a:xfrm>
                <a:custGeom>
                  <a:avLst/>
                  <a:gdLst>
                    <a:gd name="T0" fmla="*/ 0 w 738"/>
                    <a:gd name="T1" fmla="*/ 0 h 282"/>
                    <a:gd name="T2" fmla="*/ 0 w 738"/>
                    <a:gd name="T3" fmla="*/ 0 h 282"/>
                    <a:gd name="T4" fmla="*/ 0 w 738"/>
                    <a:gd name="T5" fmla="*/ 0 h 282"/>
                    <a:gd name="T6" fmla="*/ 0 w 738"/>
                    <a:gd name="T7" fmla="*/ 0 h 282"/>
                    <a:gd name="T8" fmla="*/ 0 w 738"/>
                    <a:gd name="T9" fmla="*/ 0 h 282"/>
                    <a:gd name="T10" fmla="*/ 0 w 738"/>
                    <a:gd name="T11" fmla="*/ 0 h 282"/>
                    <a:gd name="T12" fmla="*/ 0 w 738"/>
                    <a:gd name="T13" fmla="*/ 0 h 282"/>
                    <a:gd name="T14" fmla="*/ 0 w 738"/>
                    <a:gd name="T15" fmla="*/ 0 h 282"/>
                    <a:gd name="T16" fmla="*/ 0 w 738"/>
                    <a:gd name="T17" fmla="*/ 0 h 282"/>
                    <a:gd name="T18" fmla="*/ 0 w 738"/>
                    <a:gd name="T19" fmla="*/ 0 h 282"/>
                    <a:gd name="T20" fmla="*/ 0 w 738"/>
                    <a:gd name="T21" fmla="*/ 0 h 282"/>
                    <a:gd name="T22" fmla="*/ 0 w 738"/>
                    <a:gd name="T23" fmla="*/ 0 h 282"/>
                    <a:gd name="T24" fmla="*/ 0 w 738"/>
                    <a:gd name="T25" fmla="*/ 0 h 282"/>
                    <a:gd name="T26" fmla="*/ 0 w 738"/>
                    <a:gd name="T27" fmla="*/ 0 h 282"/>
                    <a:gd name="T28" fmla="*/ 0 w 738"/>
                    <a:gd name="T29" fmla="*/ 0 h 282"/>
                    <a:gd name="T30" fmla="*/ 0 w 738"/>
                    <a:gd name="T31" fmla="*/ 0 h 282"/>
                    <a:gd name="T32" fmla="*/ 0 w 738"/>
                    <a:gd name="T33" fmla="*/ 0 h 282"/>
                    <a:gd name="T34" fmla="*/ 0 w 738"/>
                    <a:gd name="T35" fmla="*/ 0 h 282"/>
                    <a:gd name="T36" fmla="*/ 0 w 738"/>
                    <a:gd name="T37" fmla="*/ 0 h 2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8"/>
                    <a:gd name="T58" fmla="*/ 0 h 282"/>
                    <a:gd name="T59" fmla="*/ 738 w 738"/>
                    <a:gd name="T60" fmla="*/ 282 h 2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8" h="282">
                      <a:moveTo>
                        <a:pt x="738" y="19"/>
                      </a:moveTo>
                      <a:lnTo>
                        <a:pt x="474" y="47"/>
                      </a:lnTo>
                      <a:lnTo>
                        <a:pt x="269" y="0"/>
                      </a:lnTo>
                      <a:lnTo>
                        <a:pt x="402" y="86"/>
                      </a:lnTo>
                      <a:lnTo>
                        <a:pt x="190" y="68"/>
                      </a:lnTo>
                      <a:lnTo>
                        <a:pt x="0" y="81"/>
                      </a:lnTo>
                      <a:lnTo>
                        <a:pt x="217" y="121"/>
                      </a:lnTo>
                      <a:lnTo>
                        <a:pt x="70" y="171"/>
                      </a:lnTo>
                      <a:lnTo>
                        <a:pt x="302" y="209"/>
                      </a:lnTo>
                      <a:lnTo>
                        <a:pt x="214" y="277"/>
                      </a:lnTo>
                      <a:lnTo>
                        <a:pt x="410" y="282"/>
                      </a:lnTo>
                      <a:lnTo>
                        <a:pt x="365" y="177"/>
                      </a:lnTo>
                      <a:lnTo>
                        <a:pt x="558" y="262"/>
                      </a:lnTo>
                      <a:lnTo>
                        <a:pt x="733" y="268"/>
                      </a:lnTo>
                      <a:lnTo>
                        <a:pt x="553" y="178"/>
                      </a:lnTo>
                      <a:lnTo>
                        <a:pt x="708" y="154"/>
                      </a:lnTo>
                      <a:lnTo>
                        <a:pt x="580" y="102"/>
                      </a:lnTo>
                      <a:lnTo>
                        <a:pt x="73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9" name="Freeform 158">
                  <a:extLst>
                    <a:ext uri="{FF2B5EF4-FFF2-40B4-BE49-F238E27FC236}">
                      <a16:creationId xmlns:a16="http://schemas.microsoft.com/office/drawing/2014/main" id="{5131C9B6-7684-2E89-B594-E4180DBC20FA}"/>
                    </a:ext>
                  </a:extLst>
                </p:cNvPr>
                <p:cNvSpPr>
                  <a:spLocks/>
                </p:cNvSpPr>
                <p:nvPr/>
              </p:nvSpPr>
              <p:spPr bwMode="auto">
                <a:xfrm>
                  <a:off x="4227" y="2898"/>
                  <a:ext cx="240" cy="78"/>
                </a:xfrm>
                <a:custGeom>
                  <a:avLst/>
                  <a:gdLst>
                    <a:gd name="T0" fmla="*/ 0 w 958"/>
                    <a:gd name="T1" fmla="*/ 0 h 310"/>
                    <a:gd name="T2" fmla="*/ 0 w 958"/>
                    <a:gd name="T3" fmla="*/ 0 h 310"/>
                    <a:gd name="T4" fmla="*/ 0 w 958"/>
                    <a:gd name="T5" fmla="*/ 0 h 310"/>
                    <a:gd name="T6" fmla="*/ 0 w 958"/>
                    <a:gd name="T7" fmla="*/ 0 h 310"/>
                    <a:gd name="T8" fmla="*/ 0 w 958"/>
                    <a:gd name="T9" fmla="*/ 0 h 310"/>
                    <a:gd name="T10" fmla="*/ 0 w 958"/>
                    <a:gd name="T11" fmla="*/ 0 h 310"/>
                    <a:gd name="T12" fmla="*/ 0 w 958"/>
                    <a:gd name="T13" fmla="*/ 0 h 310"/>
                    <a:gd name="T14" fmla="*/ 0 w 958"/>
                    <a:gd name="T15" fmla="*/ 0 h 310"/>
                    <a:gd name="T16" fmla="*/ 0 w 958"/>
                    <a:gd name="T17" fmla="*/ 0 h 310"/>
                    <a:gd name="T18" fmla="*/ 0 w 958"/>
                    <a:gd name="T19" fmla="*/ 0 h 310"/>
                    <a:gd name="T20" fmla="*/ 0 w 958"/>
                    <a:gd name="T21" fmla="*/ 0 h 310"/>
                    <a:gd name="T22" fmla="*/ 0 w 958"/>
                    <a:gd name="T23" fmla="*/ 0 h 310"/>
                    <a:gd name="T24" fmla="*/ 0 w 958"/>
                    <a:gd name="T25" fmla="*/ 0 h 310"/>
                    <a:gd name="T26" fmla="*/ 0 w 958"/>
                    <a:gd name="T27" fmla="*/ 0 h 310"/>
                    <a:gd name="T28" fmla="*/ 0 w 958"/>
                    <a:gd name="T29" fmla="*/ 0 h 310"/>
                    <a:gd name="T30" fmla="*/ 0 w 958"/>
                    <a:gd name="T31" fmla="*/ 0 h 310"/>
                    <a:gd name="T32" fmla="*/ 0 w 958"/>
                    <a:gd name="T33" fmla="*/ 0 h 310"/>
                    <a:gd name="T34" fmla="*/ 0 w 958"/>
                    <a:gd name="T35" fmla="*/ 0 h 310"/>
                    <a:gd name="T36" fmla="*/ 0 w 958"/>
                    <a:gd name="T37" fmla="*/ 0 h 310"/>
                    <a:gd name="T38" fmla="*/ 0 w 958"/>
                    <a:gd name="T39" fmla="*/ 0 h 310"/>
                    <a:gd name="T40" fmla="*/ 0 w 958"/>
                    <a:gd name="T41" fmla="*/ 0 h 310"/>
                    <a:gd name="T42" fmla="*/ 0 w 958"/>
                    <a:gd name="T43" fmla="*/ 0 h 310"/>
                    <a:gd name="T44" fmla="*/ 0 w 958"/>
                    <a:gd name="T45" fmla="*/ 0 h 310"/>
                    <a:gd name="T46" fmla="*/ 0 w 958"/>
                    <a:gd name="T47" fmla="*/ 0 h 3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58"/>
                    <a:gd name="T73" fmla="*/ 0 h 310"/>
                    <a:gd name="T74" fmla="*/ 958 w 958"/>
                    <a:gd name="T75" fmla="*/ 310 h 3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58" h="310">
                      <a:moveTo>
                        <a:pt x="660" y="126"/>
                      </a:moveTo>
                      <a:lnTo>
                        <a:pt x="526" y="41"/>
                      </a:lnTo>
                      <a:lnTo>
                        <a:pt x="371" y="0"/>
                      </a:lnTo>
                      <a:lnTo>
                        <a:pt x="471" y="80"/>
                      </a:lnTo>
                      <a:lnTo>
                        <a:pt x="267" y="26"/>
                      </a:lnTo>
                      <a:lnTo>
                        <a:pt x="317" y="96"/>
                      </a:lnTo>
                      <a:lnTo>
                        <a:pt x="192" y="61"/>
                      </a:lnTo>
                      <a:lnTo>
                        <a:pt x="0" y="96"/>
                      </a:lnTo>
                      <a:lnTo>
                        <a:pt x="187" y="116"/>
                      </a:lnTo>
                      <a:lnTo>
                        <a:pt x="64" y="140"/>
                      </a:lnTo>
                      <a:lnTo>
                        <a:pt x="298" y="181"/>
                      </a:lnTo>
                      <a:lnTo>
                        <a:pt x="292" y="126"/>
                      </a:lnTo>
                      <a:lnTo>
                        <a:pt x="471" y="191"/>
                      </a:lnTo>
                      <a:lnTo>
                        <a:pt x="421" y="111"/>
                      </a:lnTo>
                      <a:lnTo>
                        <a:pt x="610" y="181"/>
                      </a:lnTo>
                      <a:lnTo>
                        <a:pt x="560" y="215"/>
                      </a:lnTo>
                      <a:lnTo>
                        <a:pt x="729" y="245"/>
                      </a:lnTo>
                      <a:lnTo>
                        <a:pt x="695" y="191"/>
                      </a:lnTo>
                      <a:lnTo>
                        <a:pt x="819" y="205"/>
                      </a:lnTo>
                      <a:lnTo>
                        <a:pt x="958" y="310"/>
                      </a:lnTo>
                      <a:lnTo>
                        <a:pt x="793" y="131"/>
                      </a:lnTo>
                      <a:lnTo>
                        <a:pt x="620" y="36"/>
                      </a:lnTo>
                      <a:lnTo>
                        <a:pt x="66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0" name="Freeform 159">
                  <a:extLst>
                    <a:ext uri="{FF2B5EF4-FFF2-40B4-BE49-F238E27FC236}">
                      <a16:creationId xmlns:a16="http://schemas.microsoft.com/office/drawing/2014/main" id="{B0720F59-72E6-0455-A581-B56D440DCDF6}"/>
                    </a:ext>
                  </a:extLst>
                </p:cNvPr>
                <p:cNvSpPr>
                  <a:spLocks/>
                </p:cNvSpPr>
                <p:nvPr/>
              </p:nvSpPr>
              <p:spPr bwMode="auto">
                <a:xfrm>
                  <a:off x="4099" y="3017"/>
                  <a:ext cx="320" cy="69"/>
                </a:xfrm>
                <a:custGeom>
                  <a:avLst/>
                  <a:gdLst>
                    <a:gd name="T0" fmla="*/ 0 w 1277"/>
                    <a:gd name="T1" fmla="*/ 0 h 275"/>
                    <a:gd name="T2" fmla="*/ 0 w 1277"/>
                    <a:gd name="T3" fmla="*/ 0 h 275"/>
                    <a:gd name="T4" fmla="*/ 0 w 1277"/>
                    <a:gd name="T5" fmla="*/ 0 h 275"/>
                    <a:gd name="T6" fmla="*/ 0 w 1277"/>
                    <a:gd name="T7" fmla="*/ 0 h 275"/>
                    <a:gd name="T8" fmla="*/ 0 w 1277"/>
                    <a:gd name="T9" fmla="*/ 0 h 275"/>
                    <a:gd name="T10" fmla="*/ 0 w 1277"/>
                    <a:gd name="T11" fmla="*/ 0 h 275"/>
                    <a:gd name="T12" fmla="*/ 0 w 1277"/>
                    <a:gd name="T13" fmla="*/ 0 h 275"/>
                    <a:gd name="T14" fmla="*/ 0 w 1277"/>
                    <a:gd name="T15" fmla="*/ 0 h 275"/>
                    <a:gd name="T16" fmla="*/ 0 w 1277"/>
                    <a:gd name="T17" fmla="*/ 0 h 275"/>
                    <a:gd name="T18" fmla="*/ 0 w 1277"/>
                    <a:gd name="T19" fmla="*/ 0 h 275"/>
                    <a:gd name="T20" fmla="*/ 0 w 1277"/>
                    <a:gd name="T21" fmla="*/ 0 h 275"/>
                    <a:gd name="T22" fmla="*/ 0 w 1277"/>
                    <a:gd name="T23" fmla="*/ 0 h 275"/>
                    <a:gd name="T24" fmla="*/ 0 w 1277"/>
                    <a:gd name="T25" fmla="*/ 0 h 275"/>
                    <a:gd name="T26" fmla="*/ 0 w 1277"/>
                    <a:gd name="T27" fmla="*/ 0 h 275"/>
                    <a:gd name="T28" fmla="*/ 0 w 1277"/>
                    <a:gd name="T29" fmla="*/ 0 h 275"/>
                    <a:gd name="T30" fmla="*/ 0 w 1277"/>
                    <a:gd name="T31" fmla="*/ 0 h 275"/>
                    <a:gd name="T32" fmla="*/ 0 w 1277"/>
                    <a:gd name="T33" fmla="*/ 0 h 275"/>
                    <a:gd name="T34" fmla="*/ 0 w 1277"/>
                    <a:gd name="T35" fmla="*/ 0 h 275"/>
                    <a:gd name="T36" fmla="*/ 0 w 1277"/>
                    <a:gd name="T37" fmla="*/ 0 h 275"/>
                    <a:gd name="T38" fmla="*/ 0 w 1277"/>
                    <a:gd name="T39" fmla="*/ 0 h 275"/>
                    <a:gd name="T40" fmla="*/ 0 w 1277"/>
                    <a:gd name="T41" fmla="*/ 0 h 275"/>
                    <a:gd name="T42" fmla="*/ 0 w 1277"/>
                    <a:gd name="T43" fmla="*/ 0 h 2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7"/>
                    <a:gd name="T67" fmla="*/ 0 h 275"/>
                    <a:gd name="T68" fmla="*/ 1277 w 1277"/>
                    <a:gd name="T69" fmla="*/ 275 h 2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7" h="275">
                      <a:moveTo>
                        <a:pt x="450" y="20"/>
                      </a:moveTo>
                      <a:lnTo>
                        <a:pt x="386" y="69"/>
                      </a:lnTo>
                      <a:lnTo>
                        <a:pt x="535" y="85"/>
                      </a:lnTo>
                      <a:lnTo>
                        <a:pt x="487" y="133"/>
                      </a:lnTo>
                      <a:lnTo>
                        <a:pt x="805" y="84"/>
                      </a:lnTo>
                      <a:lnTo>
                        <a:pt x="687" y="137"/>
                      </a:lnTo>
                      <a:lnTo>
                        <a:pt x="877" y="146"/>
                      </a:lnTo>
                      <a:lnTo>
                        <a:pt x="1103" y="60"/>
                      </a:lnTo>
                      <a:lnTo>
                        <a:pt x="1277" y="148"/>
                      </a:lnTo>
                      <a:lnTo>
                        <a:pt x="1085" y="113"/>
                      </a:lnTo>
                      <a:lnTo>
                        <a:pt x="861" y="206"/>
                      </a:lnTo>
                      <a:lnTo>
                        <a:pt x="468" y="275"/>
                      </a:lnTo>
                      <a:lnTo>
                        <a:pt x="522" y="217"/>
                      </a:lnTo>
                      <a:lnTo>
                        <a:pt x="233" y="231"/>
                      </a:lnTo>
                      <a:lnTo>
                        <a:pt x="270" y="157"/>
                      </a:lnTo>
                      <a:lnTo>
                        <a:pt x="34" y="161"/>
                      </a:lnTo>
                      <a:lnTo>
                        <a:pt x="165" y="104"/>
                      </a:lnTo>
                      <a:lnTo>
                        <a:pt x="0" y="47"/>
                      </a:lnTo>
                      <a:lnTo>
                        <a:pt x="348" y="48"/>
                      </a:lnTo>
                      <a:lnTo>
                        <a:pt x="257" y="0"/>
                      </a:lnTo>
                      <a:lnTo>
                        <a:pt x="45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1" name="Freeform 160">
                  <a:extLst>
                    <a:ext uri="{FF2B5EF4-FFF2-40B4-BE49-F238E27FC236}">
                      <a16:creationId xmlns:a16="http://schemas.microsoft.com/office/drawing/2014/main" id="{8E891858-3694-1D91-502B-D3E296068605}"/>
                    </a:ext>
                  </a:extLst>
                </p:cNvPr>
                <p:cNvSpPr>
                  <a:spLocks/>
                </p:cNvSpPr>
                <p:nvPr/>
              </p:nvSpPr>
              <p:spPr bwMode="auto">
                <a:xfrm>
                  <a:off x="4392" y="3031"/>
                  <a:ext cx="204" cy="392"/>
                </a:xfrm>
                <a:custGeom>
                  <a:avLst/>
                  <a:gdLst>
                    <a:gd name="T0" fmla="*/ 0 w 817"/>
                    <a:gd name="T1" fmla="*/ 0 h 1566"/>
                    <a:gd name="T2" fmla="*/ 0 w 817"/>
                    <a:gd name="T3" fmla="*/ 0 h 1566"/>
                    <a:gd name="T4" fmla="*/ 0 w 817"/>
                    <a:gd name="T5" fmla="*/ 0 h 1566"/>
                    <a:gd name="T6" fmla="*/ 0 w 817"/>
                    <a:gd name="T7" fmla="*/ 0 h 1566"/>
                    <a:gd name="T8" fmla="*/ 0 w 817"/>
                    <a:gd name="T9" fmla="*/ 0 h 1566"/>
                    <a:gd name="T10" fmla="*/ 0 w 817"/>
                    <a:gd name="T11" fmla="*/ 0 h 1566"/>
                    <a:gd name="T12" fmla="*/ 0 w 817"/>
                    <a:gd name="T13" fmla="*/ 0 h 1566"/>
                    <a:gd name="T14" fmla="*/ 0 w 817"/>
                    <a:gd name="T15" fmla="*/ 0 h 1566"/>
                    <a:gd name="T16" fmla="*/ 0 w 817"/>
                    <a:gd name="T17" fmla="*/ 0 h 1566"/>
                    <a:gd name="T18" fmla="*/ 0 w 817"/>
                    <a:gd name="T19" fmla="*/ 0 h 1566"/>
                    <a:gd name="T20" fmla="*/ 0 w 817"/>
                    <a:gd name="T21" fmla="*/ 0 h 1566"/>
                    <a:gd name="T22" fmla="*/ 0 w 817"/>
                    <a:gd name="T23" fmla="*/ 0 h 1566"/>
                    <a:gd name="T24" fmla="*/ 0 w 817"/>
                    <a:gd name="T25" fmla="*/ 0 h 1566"/>
                    <a:gd name="T26" fmla="*/ 0 w 817"/>
                    <a:gd name="T27" fmla="*/ 0 h 1566"/>
                    <a:gd name="T28" fmla="*/ 0 w 817"/>
                    <a:gd name="T29" fmla="*/ 0 h 1566"/>
                    <a:gd name="T30" fmla="*/ 0 w 817"/>
                    <a:gd name="T31" fmla="*/ 0 h 1566"/>
                    <a:gd name="T32" fmla="*/ 0 w 817"/>
                    <a:gd name="T33" fmla="*/ 0 h 1566"/>
                    <a:gd name="T34" fmla="*/ 0 w 817"/>
                    <a:gd name="T35" fmla="*/ 0 h 1566"/>
                    <a:gd name="T36" fmla="*/ 0 w 817"/>
                    <a:gd name="T37" fmla="*/ 0 h 1566"/>
                    <a:gd name="T38" fmla="*/ 0 w 817"/>
                    <a:gd name="T39" fmla="*/ 0 h 1566"/>
                    <a:gd name="T40" fmla="*/ 0 w 817"/>
                    <a:gd name="T41" fmla="*/ 0 h 1566"/>
                    <a:gd name="T42" fmla="*/ 0 w 817"/>
                    <a:gd name="T43" fmla="*/ 0 h 1566"/>
                    <a:gd name="T44" fmla="*/ 0 w 817"/>
                    <a:gd name="T45" fmla="*/ 0 h 1566"/>
                    <a:gd name="T46" fmla="*/ 0 w 817"/>
                    <a:gd name="T47" fmla="*/ 0 h 1566"/>
                    <a:gd name="T48" fmla="*/ 0 w 817"/>
                    <a:gd name="T49" fmla="*/ 0 h 1566"/>
                    <a:gd name="T50" fmla="*/ 0 w 817"/>
                    <a:gd name="T51" fmla="*/ 0 h 1566"/>
                    <a:gd name="T52" fmla="*/ 0 w 817"/>
                    <a:gd name="T53" fmla="*/ 0 h 1566"/>
                    <a:gd name="T54" fmla="*/ 0 w 817"/>
                    <a:gd name="T55" fmla="*/ 0 h 1566"/>
                    <a:gd name="T56" fmla="*/ 0 w 817"/>
                    <a:gd name="T57" fmla="*/ 0 h 1566"/>
                    <a:gd name="T58" fmla="*/ 0 w 817"/>
                    <a:gd name="T59" fmla="*/ 0 h 1566"/>
                    <a:gd name="T60" fmla="*/ 0 w 817"/>
                    <a:gd name="T61" fmla="*/ 0 h 1566"/>
                    <a:gd name="T62" fmla="*/ 0 w 817"/>
                    <a:gd name="T63" fmla="*/ 0 h 1566"/>
                    <a:gd name="T64" fmla="*/ 0 w 817"/>
                    <a:gd name="T65" fmla="*/ 0 h 1566"/>
                    <a:gd name="T66" fmla="*/ 0 w 817"/>
                    <a:gd name="T67" fmla="*/ 0 h 1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7"/>
                    <a:gd name="T103" fmla="*/ 0 h 1566"/>
                    <a:gd name="T104" fmla="*/ 817 w 817"/>
                    <a:gd name="T105" fmla="*/ 1566 h 1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7" h="1566">
                      <a:moveTo>
                        <a:pt x="378" y="237"/>
                      </a:moveTo>
                      <a:lnTo>
                        <a:pt x="316" y="191"/>
                      </a:lnTo>
                      <a:lnTo>
                        <a:pt x="161" y="238"/>
                      </a:lnTo>
                      <a:lnTo>
                        <a:pt x="180" y="205"/>
                      </a:lnTo>
                      <a:lnTo>
                        <a:pt x="0" y="221"/>
                      </a:lnTo>
                      <a:lnTo>
                        <a:pt x="85" y="185"/>
                      </a:lnTo>
                      <a:lnTo>
                        <a:pt x="31" y="169"/>
                      </a:lnTo>
                      <a:lnTo>
                        <a:pt x="85" y="141"/>
                      </a:lnTo>
                      <a:lnTo>
                        <a:pt x="237" y="163"/>
                      </a:lnTo>
                      <a:lnTo>
                        <a:pt x="189" y="120"/>
                      </a:lnTo>
                      <a:lnTo>
                        <a:pt x="320" y="151"/>
                      </a:lnTo>
                      <a:lnTo>
                        <a:pt x="297" y="91"/>
                      </a:lnTo>
                      <a:lnTo>
                        <a:pt x="201" y="21"/>
                      </a:lnTo>
                      <a:lnTo>
                        <a:pt x="314" y="40"/>
                      </a:lnTo>
                      <a:lnTo>
                        <a:pt x="322" y="0"/>
                      </a:lnTo>
                      <a:lnTo>
                        <a:pt x="478" y="58"/>
                      </a:lnTo>
                      <a:lnTo>
                        <a:pt x="539" y="172"/>
                      </a:lnTo>
                      <a:lnTo>
                        <a:pt x="445" y="80"/>
                      </a:lnTo>
                      <a:lnTo>
                        <a:pt x="374" y="70"/>
                      </a:lnTo>
                      <a:lnTo>
                        <a:pt x="461" y="198"/>
                      </a:lnTo>
                      <a:lnTo>
                        <a:pt x="418" y="237"/>
                      </a:lnTo>
                      <a:lnTo>
                        <a:pt x="589" y="392"/>
                      </a:lnTo>
                      <a:lnTo>
                        <a:pt x="522" y="385"/>
                      </a:lnTo>
                      <a:lnTo>
                        <a:pt x="601" y="488"/>
                      </a:lnTo>
                      <a:lnTo>
                        <a:pt x="670" y="826"/>
                      </a:lnTo>
                      <a:lnTo>
                        <a:pt x="680" y="957"/>
                      </a:lnTo>
                      <a:lnTo>
                        <a:pt x="817" y="1113"/>
                      </a:lnTo>
                      <a:lnTo>
                        <a:pt x="764" y="1135"/>
                      </a:lnTo>
                      <a:lnTo>
                        <a:pt x="755" y="1566"/>
                      </a:lnTo>
                      <a:lnTo>
                        <a:pt x="670" y="1034"/>
                      </a:lnTo>
                      <a:lnTo>
                        <a:pt x="591" y="706"/>
                      </a:lnTo>
                      <a:lnTo>
                        <a:pt x="494" y="491"/>
                      </a:lnTo>
                      <a:lnTo>
                        <a:pt x="378"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2" name="Freeform 161">
                  <a:extLst>
                    <a:ext uri="{FF2B5EF4-FFF2-40B4-BE49-F238E27FC236}">
                      <a16:creationId xmlns:a16="http://schemas.microsoft.com/office/drawing/2014/main" id="{63CF61A8-5C32-088E-4B2D-DDF4D90743C5}"/>
                    </a:ext>
                  </a:extLst>
                </p:cNvPr>
                <p:cNvSpPr>
                  <a:spLocks/>
                </p:cNvSpPr>
                <p:nvPr/>
              </p:nvSpPr>
              <p:spPr bwMode="auto">
                <a:xfrm>
                  <a:off x="4130" y="3144"/>
                  <a:ext cx="153" cy="98"/>
                </a:xfrm>
                <a:custGeom>
                  <a:avLst/>
                  <a:gdLst>
                    <a:gd name="T0" fmla="*/ 0 w 610"/>
                    <a:gd name="T1" fmla="*/ 0 h 392"/>
                    <a:gd name="T2" fmla="*/ 0 w 610"/>
                    <a:gd name="T3" fmla="*/ 0 h 392"/>
                    <a:gd name="T4" fmla="*/ 0 w 610"/>
                    <a:gd name="T5" fmla="*/ 0 h 392"/>
                    <a:gd name="T6" fmla="*/ 0 w 610"/>
                    <a:gd name="T7" fmla="*/ 0 h 392"/>
                    <a:gd name="T8" fmla="*/ 0 w 610"/>
                    <a:gd name="T9" fmla="*/ 0 h 392"/>
                    <a:gd name="T10" fmla="*/ 0 w 610"/>
                    <a:gd name="T11" fmla="*/ 0 h 392"/>
                    <a:gd name="T12" fmla="*/ 0 w 610"/>
                    <a:gd name="T13" fmla="*/ 0 h 392"/>
                    <a:gd name="T14" fmla="*/ 0 w 610"/>
                    <a:gd name="T15" fmla="*/ 0 h 392"/>
                    <a:gd name="T16" fmla="*/ 0 w 610"/>
                    <a:gd name="T17" fmla="*/ 0 h 392"/>
                    <a:gd name="T18" fmla="*/ 0 w 610"/>
                    <a:gd name="T19" fmla="*/ 0 h 392"/>
                    <a:gd name="T20" fmla="*/ 0 w 610"/>
                    <a:gd name="T21" fmla="*/ 0 h 392"/>
                    <a:gd name="T22" fmla="*/ 0 w 610"/>
                    <a:gd name="T23" fmla="*/ 0 h 392"/>
                    <a:gd name="T24" fmla="*/ 0 w 610"/>
                    <a:gd name="T25" fmla="*/ 0 h 392"/>
                    <a:gd name="T26" fmla="*/ 0 w 610"/>
                    <a:gd name="T27" fmla="*/ 0 h 392"/>
                    <a:gd name="T28" fmla="*/ 0 w 610"/>
                    <a:gd name="T29" fmla="*/ 0 h 392"/>
                    <a:gd name="T30" fmla="*/ 0 w 610"/>
                    <a:gd name="T31" fmla="*/ 0 h 392"/>
                    <a:gd name="T32" fmla="*/ 0 w 610"/>
                    <a:gd name="T33" fmla="*/ 0 h 392"/>
                    <a:gd name="T34" fmla="*/ 0 w 610"/>
                    <a:gd name="T35" fmla="*/ 0 h 392"/>
                    <a:gd name="T36" fmla="*/ 0 w 610"/>
                    <a:gd name="T37" fmla="*/ 0 h 392"/>
                    <a:gd name="T38" fmla="*/ 0 w 610"/>
                    <a:gd name="T39" fmla="*/ 0 h 392"/>
                    <a:gd name="T40" fmla="*/ 0 w 610"/>
                    <a:gd name="T41" fmla="*/ 0 h 392"/>
                    <a:gd name="T42" fmla="*/ 0 w 610"/>
                    <a:gd name="T43" fmla="*/ 0 h 392"/>
                    <a:gd name="T44" fmla="*/ 0 w 610"/>
                    <a:gd name="T45" fmla="*/ 0 h 392"/>
                    <a:gd name="T46" fmla="*/ 0 w 610"/>
                    <a:gd name="T47" fmla="*/ 0 h 392"/>
                    <a:gd name="T48" fmla="*/ 0 w 610"/>
                    <a:gd name="T49" fmla="*/ 0 h 392"/>
                    <a:gd name="T50" fmla="*/ 0 w 610"/>
                    <a:gd name="T51" fmla="*/ 0 h 392"/>
                    <a:gd name="T52" fmla="*/ 0 w 610"/>
                    <a:gd name="T53" fmla="*/ 0 h 392"/>
                    <a:gd name="T54" fmla="*/ 0 w 610"/>
                    <a:gd name="T55" fmla="*/ 0 h 392"/>
                    <a:gd name="T56" fmla="*/ 0 w 610"/>
                    <a:gd name="T57" fmla="*/ 0 h 392"/>
                    <a:gd name="T58" fmla="*/ 0 w 610"/>
                    <a:gd name="T59" fmla="*/ 0 h 392"/>
                    <a:gd name="T60" fmla="*/ 0 w 610"/>
                    <a:gd name="T61" fmla="*/ 0 h 392"/>
                    <a:gd name="T62" fmla="*/ 0 w 610"/>
                    <a:gd name="T63" fmla="*/ 0 h 3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0"/>
                    <a:gd name="T97" fmla="*/ 0 h 392"/>
                    <a:gd name="T98" fmla="*/ 610 w 610"/>
                    <a:gd name="T99" fmla="*/ 392 h 3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0" h="392">
                      <a:moveTo>
                        <a:pt x="435" y="26"/>
                      </a:moveTo>
                      <a:lnTo>
                        <a:pt x="250" y="0"/>
                      </a:lnTo>
                      <a:lnTo>
                        <a:pt x="285" y="48"/>
                      </a:lnTo>
                      <a:lnTo>
                        <a:pt x="123" y="35"/>
                      </a:lnTo>
                      <a:lnTo>
                        <a:pt x="0" y="66"/>
                      </a:lnTo>
                      <a:lnTo>
                        <a:pt x="153" y="88"/>
                      </a:lnTo>
                      <a:lnTo>
                        <a:pt x="39" y="106"/>
                      </a:lnTo>
                      <a:lnTo>
                        <a:pt x="139" y="128"/>
                      </a:lnTo>
                      <a:lnTo>
                        <a:pt x="100" y="154"/>
                      </a:lnTo>
                      <a:lnTo>
                        <a:pt x="214" y="203"/>
                      </a:lnTo>
                      <a:lnTo>
                        <a:pt x="153" y="242"/>
                      </a:lnTo>
                      <a:lnTo>
                        <a:pt x="259" y="277"/>
                      </a:lnTo>
                      <a:lnTo>
                        <a:pt x="197" y="313"/>
                      </a:lnTo>
                      <a:lnTo>
                        <a:pt x="105" y="326"/>
                      </a:lnTo>
                      <a:lnTo>
                        <a:pt x="223" y="352"/>
                      </a:lnTo>
                      <a:lnTo>
                        <a:pt x="294" y="392"/>
                      </a:lnTo>
                      <a:lnTo>
                        <a:pt x="280" y="335"/>
                      </a:lnTo>
                      <a:lnTo>
                        <a:pt x="355" y="343"/>
                      </a:lnTo>
                      <a:lnTo>
                        <a:pt x="325" y="299"/>
                      </a:lnTo>
                      <a:lnTo>
                        <a:pt x="469" y="299"/>
                      </a:lnTo>
                      <a:lnTo>
                        <a:pt x="303" y="242"/>
                      </a:lnTo>
                      <a:lnTo>
                        <a:pt x="501" y="237"/>
                      </a:lnTo>
                      <a:lnTo>
                        <a:pt x="610" y="194"/>
                      </a:lnTo>
                      <a:lnTo>
                        <a:pt x="426" y="203"/>
                      </a:lnTo>
                      <a:lnTo>
                        <a:pt x="439" y="167"/>
                      </a:lnTo>
                      <a:lnTo>
                        <a:pt x="255" y="176"/>
                      </a:lnTo>
                      <a:lnTo>
                        <a:pt x="298" y="128"/>
                      </a:lnTo>
                      <a:lnTo>
                        <a:pt x="197" y="66"/>
                      </a:lnTo>
                      <a:lnTo>
                        <a:pt x="391" y="83"/>
                      </a:lnTo>
                      <a:lnTo>
                        <a:pt x="328" y="44"/>
                      </a:lnTo>
                      <a:lnTo>
                        <a:pt x="43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3" name="Freeform 162">
                  <a:extLst>
                    <a:ext uri="{FF2B5EF4-FFF2-40B4-BE49-F238E27FC236}">
                      <a16:creationId xmlns:a16="http://schemas.microsoft.com/office/drawing/2014/main" id="{2326F70C-7DA1-BB72-09F6-4CF36C01B559}"/>
                    </a:ext>
                  </a:extLst>
                </p:cNvPr>
                <p:cNvSpPr>
                  <a:spLocks/>
                </p:cNvSpPr>
                <p:nvPr/>
              </p:nvSpPr>
              <p:spPr bwMode="auto">
                <a:xfrm>
                  <a:off x="4180" y="3240"/>
                  <a:ext cx="178" cy="43"/>
                </a:xfrm>
                <a:custGeom>
                  <a:avLst/>
                  <a:gdLst>
                    <a:gd name="T0" fmla="*/ 0 w 712"/>
                    <a:gd name="T1" fmla="*/ 0 h 171"/>
                    <a:gd name="T2" fmla="*/ 0 w 712"/>
                    <a:gd name="T3" fmla="*/ 0 h 171"/>
                    <a:gd name="T4" fmla="*/ 0 w 712"/>
                    <a:gd name="T5" fmla="*/ 0 h 171"/>
                    <a:gd name="T6" fmla="*/ 0 w 712"/>
                    <a:gd name="T7" fmla="*/ 0 h 171"/>
                    <a:gd name="T8" fmla="*/ 0 w 712"/>
                    <a:gd name="T9" fmla="*/ 0 h 171"/>
                    <a:gd name="T10" fmla="*/ 0 w 712"/>
                    <a:gd name="T11" fmla="*/ 0 h 171"/>
                    <a:gd name="T12" fmla="*/ 0 w 712"/>
                    <a:gd name="T13" fmla="*/ 0 h 171"/>
                    <a:gd name="T14" fmla="*/ 0 w 712"/>
                    <a:gd name="T15" fmla="*/ 0 h 171"/>
                    <a:gd name="T16" fmla="*/ 0 w 712"/>
                    <a:gd name="T17" fmla="*/ 0 h 171"/>
                    <a:gd name="T18" fmla="*/ 0 w 712"/>
                    <a:gd name="T19" fmla="*/ 0 h 171"/>
                    <a:gd name="T20" fmla="*/ 0 w 712"/>
                    <a:gd name="T21" fmla="*/ 0 h 171"/>
                    <a:gd name="T22" fmla="*/ 0 w 712"/>
                    <a:gd name="T23" fmla="*/ 0 h 171"/>
                    <a:gd name="T24" fmla="*/ 0 w 712"/>
                    <a:gd name="T25" fmla="*/ 0 h 171"/>
                    <a:gd name="T26" fmla="*/ 0 w 712"/>
                    <a:gd name="T27" fmla="*/ 0 h 171"/>
                    <a:gd name="T28" fmla="*/ 0 w 712"/>
                    <a:gd name="T29" fmla="*/ 0 h 171"/>
                    <a:gd name="T30" fmla="*/ 0 w 712"/>
                    <a:gd name="T31" fmla="*/ 0 h 171"/>
                    <a:gd name="T32" fmla="*/ 0 w 712"/>
                    <a:gd name="T33" fmla="*/ 0 h 171"/>
                    <a:gd name="T34" fmla="*/ 0 w 712"/>
                    <a:gd name="T35" fmla="*/ 0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2"/>
                    <a:gd name="T55" fmla="*/ 0 h 171"/>
                    <a:gd name="T56" fmla="*/ 712 w 712"/>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2" h="171">
                      <a:moveTo>
                        <a:pt x="0" y="30"/>
                      </a:moveTo>
                      <a:lnTo>
                        <a:pt x="101" y="83"/>
                      </a:lnTo>
                      <a:lnTo>
                        <a:pt x="71" y="110"/>
                      </a:lnTo>
                      <a:lnTo>
                        <a:pt x="254" y="128"/>
                      </a:lnTo>
                      <a:lnTo>
                        <a:pt x="189" y="158"/>
                      </a:lnTo>
                      <a:lnTo>
                        <a:pt x="369" y="171"/>
                      </a:lnTo>
                      <a:lnTo>
                        <a:pt x="575" y="83"/>
                      </a:lnTo>
                      <a:lnTo>
                        <a:pt x="712" y="83"/>
                      </a:lnTo>
                      <a:lnTo>
                        <a:pt x="435" y="0"/>
                      </a:lnTo>
                      <a:lnTo>
                        <a:pt x="488" y="62"/>
                      </a:lnTo>
                      <a:lnTo>
                        <a:pt x="431" y="75"/>
                      </a:lnTo>
                      <a:lnTo>
                        <a:pt x="251" y="9"/>
                      </a:lnTo>
                      <a:lnTo>
                        <a:pt x="334" y="69"/>
                      </a:lnTo>
                      <a:lnTo>
                        <a:pt x="260" y="62"/>
                      </a:lnTo>
                      <a:lnTo>
                        <a:pt x="154" y="30"/>
                      </a:lnTo>
                      <a:lnTo>
                        <a:pt x="185" y="69"/>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4" name="Freeform 163">
                  <a:extLst>
                    <a:ext uri="{FF2B5EF4-FFF2-40B4-BE49-F238E27FC236}">
                      <a16:creationId xmlns:a16="http://schemas.microsoft.com/office/drawing/2014/main" id="{FECA11AA-999F-4A4E-2D4D-846DFDFC1277}"/>
                    </a:ext>
                  </a:extLst>
                </p:cNvPr>
                <p:cNvSpPr>
                  <a:spLocks/>
                </p:cNvSpPr>
                <p:nvPr/>
              </p:nvSpPr>
              <p:spPr bwMode="auto">
                <a:xfrm>
                  <a:off x="4347" y="3188"/>
                  <a:ext cx="181" cy="238"/>
                </a:xfrm>
                <a:custGeom>
                  <a:avLst/>
                  <a:gdLst>
                    <a:gd name="T0" fmla="*/ 0 w 725"/>
                    <a:gd name="T1" fmla="*/ 0 h 950"/>
                    <a:gd name="T2" fmla="*/ 0 w 725"/>
                    <a:gd name="T3" fmla="*/ 0 h 950"/>
                    <a:gd name="T4" fmla="*/ 0 w 725"/>
                    <a:gd name="T5" fmla="*/ 0 h 950"/>
                    <a:gd name="T6" fmla="*/ 0 w 725"/>
                    <a:gd name="T7" fmla="*/ 0 h 950"/>
                    <a:gd name="T8" fmla="*/ 0 w 725"/>
                    <a:gd name="T9" fmla="*/ 0 h 950"/>
                    <a:gd name="T10" fmla="*/ 0 w 725"/>
                    <a:gd name="T11" fmla="*/ 0 h 950"/>
                    <a:gd name="T12" fmla="*/ 0 w 725"/>
                    <a:gd name="T13" fmla="*/ 0 h 950"/>
                    <a:gd name="T14" fmla="*/ 0 w 725"/>
                    <a:gd name="T15" fmla="*/ 0 h 950"/>
                    <a:gd name="T16" fmla="*/ 0 w 725"/>
                    <a:gd name="T17" fmla="*/ 0 h 950"/>
                    <a:gd name="T18" fmla="*/ 0 w 725"/>
                    <a:gd name="T19" fmla="*/ 0 h 950"/>
                    <a:gd name="T20" fmla="*/ 0 w 725"/>
                    <a:gd name="T21" fmla="*/ 0 h 950"/>
                    <a:gd name="T22" fmla="*/ 0 w 725"/>
                    <a:gd name="T23" fmla="*/ 0 h 950"/>
                    <a:gd name="T24" fmla="*/ 0 w 725"/>
                    <a:gd name="T25" fmla="*/ 0 h 950"/>
                    <a:gd name="T26" fmla="*/ 0 w 725"/>
                    <a:gd name="T27" fmla="*/ 0 h 950"/>
                    <a:gd name="T28" fmla="*/ 0 w 725"/>
                    <a:gd name="T29" fmla="*/ 0 h 950"/>
                    <a:gd name="T30" fmla="*/ 0 w 725"/>
                    <a:gd name="T31" fmla="*/ 0 h 950"/>
                    <a:gd name="T32" fmla="*/ 0 w 725"/>
                    <a:gd name="T33" fmla="*/ 0 h 950"/>
                    <a:gd name="T34" fmla="*/ 0 w 725"/>
                    <a:gd name="T35" fmla="*/ 0 h 950"/>
                    <a:gd name="T36" fmla="*/ 0 w 725"/>
                    <a:gd name="T37" fmla="*/ 0 h 950"/>
                    <a:gd name="T38" fmla="*/ 0 w 725"/>
                    <a:gd name="T39" fmla="*/ 0 h 950"/>
                    <a:gd name="T40" fmla="*/ 0 w 725"/>
                    <a:gd name="T41" fmla="*/ 0 h 950"/>
                    <a:gd name="T42" fmla="*/ 0 w 725"/>
                    <a:gd name="T43" fmla="*/ 0 h 950"/>
                    <a:gd name="T44" fmla="*/ 0 w 725"/>
                    <a:gd name="T45" fmla="*/ 0 h 950"/>
                    <a:gd name="T46" fmla="*/ 0 w 725"/>
                    <a:gd name="T47" fmla="*/ 0 h 950"/>
                    <a:gd name="T48" fmla="*/ 0 w 725"/>
                    <a:gd name="T49" fmla="*/ 0 h 950"/>
                    <a:gd name="T50" fmla="*/ 0 w 725"/>
                    <a:gd name="T51" fmla="*/ 0 h 950"/>
                    <a:gd name="T52" fmla="*/ 0 w 725"/>
                    <a:gd name="T53" fmla="*/ 0 h 950"/>
                    <a:gd name="T54" fmla="*/ 0 w 725"/>
                    <a:gd name="T55" fmla="*/ 0 h 950"/>
                    <a:gd name="T56" fmla="*/ 0 w 725"/>
                    <a:gd name="T57" fmla="*/ 0 h 950"/>
                    <a:gd name="T58" fmla="*/ 0 w 725"/>
                    <a:gd name="T59" fmla="*/ 0 h 950"/>
                    <a:gd name="T60" fmla="*/ 0 w 725"/>
                    <a:gd name="T61" fmla="*/ 0 h 950"/>
                    <a:gd name="T62" fmla="*/ 0 w 725"/>
                    <a:gd name="T63" fmla="*/ 0 h 950"/>
                    <a:gd name="T64" fmla="*/ 0 w 725"/>
                    <a:gd name="T65" fmla="*/ 0 h 950"/>
                    <a:gd name="T66" fmla="*/ 0 w 725"/>
                    <a:gd name="T67" fmla="*/ 0 h 950"/>
                    <a:gd name="T68" fmla="*/ 0 w 725"/>
                    <a:gd name="T69" fmla="*/ 0 h 950"/>
                    <a:gd name="T70" fmla="*/ 0 w 725"/>
                    <a:gd name="T71" fmla="*/ 0 h 9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5"/>
                    <a:gd name="T109" fmla="*/ 0 h 950"/>
                    <a:gd name="T110" fmla="*/ 725 w 725"/>
                    <a:gd name="T111" fmla="*/ 950 h 9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5" h="950">
                      <a:moveTo>
                        <a:pt x="0" y="44"/>
                      </a:moveTo>
                      <a:lnTo>
                        <a:pt x="155" y="181"/>
                      </a:lnTo>
                      <a:lnTo>
                        <a:pt x="213" y="298"/>
                      </a:lnTo>
                      <a:lnTo>
                        <a:pt x="223" y="363"/>
                      </a:lnTo>
                      <a:lnTo>
                        <a:pt x="323" y="378"/>
                      </a:lnTo>
                      <a:lnTo>
                        <a:pt x="295" y="396"/>
                      </a:lnTo>
                      <a:lnTo>
                        <a:pt x="371" y="393"/>
                      </a:lnTo>
                      <a:lnTo>
                        <a:pt x="318" y="427"/>
                      </a:lnTo>
                      <a:lnTo>
                        <a:pt x="472" y="406"/>
                      </a:lnTo>
                      <a:lnTo>
                        <a:pt x="533" y="443"/>
                      </a:lnTo>
                      <a:lnTo>
                        <a:pt x="725" y="950"/>
                      </a:lnTo>
                      <a:lnTo>
                        <a:pt x="710" y="855"/>
                      </a:lnTo>
                      <a:lnTo>
                        <a:pt x="586" y="498"/>
                      </a:lnTo>
                      <a:lnTo>
                        <a:pt x="531" y="408"/>
                      </a:lnTo>
                      <a:lnTo>
                        <a:pt x="572" y="374"/>
                      </a:lnTo>
                      <a:lnTo>
                        <a:pt x="540" y="341"/>
                      </a:lnTo>
                      <a:lnTo>
                        <a:pt x="533" y="361"/>
                      </a:lnTo>
                      <a:lnTo>
                        <a:pt x="493" y="296"/>
                      </a:lnTo>
                      <a:lnTo>
                        <a:pt x="481" y="344"/>
                      </a:lnTo>
                      <a:lnTo>
                        <a:pt x="440" y="328"/>
                      </a:lnTo>
                      <a:lnTo>
                        <a:pt x="392" y="275"/>
                      </a:lnTo>
                      <a:lnTo>
                        <a:pt x="399" y="339"/>
                      </a:lnTo>
                      <a:lnTo>
                        <a:pt x="336" y="287"/>
                      </a:lnTo>
                      <a:lnTo>
                        <a:pt x="290" y="259"/>
                      </a:lnTo>
                      <a:lnTo>
                        <a:pt x="270" y="301"/>
                      </a:lnTo>
                      <a:lnTo>
                        <a:pt x="207" y="224"/>
                      </a:lnTo>
                      <a:lnTo>
                        <a:pt x="352" y="226"/>
                      </a:lnTo>
                      <a:lnTo>
                        <a:pt x="274" y="194"/>
                      </a:lnTo>
                      <a:lnTo>
                        <a:pt x="379" y="185"/>
                      </a:lnTo>
                      <a:lnTo>
                        <a:pt x="190" y="137"/>
                      </a:lnTo>
                      <a:lnTo>
                        <a:pt x="247" y="110"/>
                      </a:lnTo>
                      <a:lnTo>
                        <a:pt x="179" y="93"/>
                      </a:lnTo>
                      <a:lnTo>
                        <a:pt x="37" y="0"/>
                      </a:lnTo>
                      <a:lnTo>
                        <a:pt x="114" y="85"/>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5" name="Freeform 164">
                  <a:extLst>
                    <a:ext uri="{FF2B5EF4-FFF2-40B4-BE49-F238E27FC236}">
                      <a16:creationId xmlns:a16="http://schemas.microsoft.com/office/drawing/2014/main" id="{EADCAF95-4D40-459B-23AA-3A55C2679EC5}"/>
                    </a:ext>
                  </a:extLst>
                </p:cNvPr>
                <p:cNvSpPr>
                  <a:spLocks/>
                </p:cNvSpPr>
                <p:nvPr/>
              </p:nvSpPr>
              <p:spPr bwMode="auto">
                <a:xfrm>
                  <a:off x="3897" y="3159"/>
                  <a:ext cx="251" cy="281"/>
                </a:xfrm>
                <a:custGeom>
                  <a:avLst/>
                  <a:gdLst>
                    <a:gd name="T0" fmla="*/ 0 w 1005"/>
                    <a:gd name="T1" fmla="*/ 0 h 1125"/>
                    <a:gd name="T2" fmla="*/ 0 w 1005"/>
                    <a:gd name="T3" fmla="*/ 0 h 1125"/>
                    <a:gd name="T4" fmla="*/ 0 w 1005"/>
                    <a:gd name="T5" fmla="*/ 0 h 1125"/>
                    <a:gd name="T6" fmla="*/ 0 w 1005"/>
                    <a:gd name="T7" fmla="*/ 0 h 1125"/>
                    <a:gd name="T8" fmla="*/ 0 w 1005"/>
                    <a:gd name="T9" fmla="*/ 0 h 1125"/>
                    <a:gd name="T10" fmla="*/ 0 w 1005"/>
                    <a:gd name="T11" fmla="*/ 0 h 1125"/>
                    <a:gd name="T12" fmla="*/ 0 w 1005"/>
                    <a:gd name="T13" fmla="*/ 0 h 1125"/>
                    <a:gd name="T14" fmla="*/ 0 w 1005"/>
                    <a:gd name="T15" fmla="*/ 0 h 1125"/>
                    <a:gd name="T16" fmla="*/ 0 w 1005"/>
                    <a:gd name="T17" fmla="*/ 0 h 1125"/>
                    <a:gd name="T18" fmla="*/ 0 w 1005"/>
                    <a:gd name="T19" fmla="*/ 0 h 1125"/>
                    <a:gd name="T20" fmla="*/ 0 w 1005"/>
                    <a:gd name="T21" fmla="*/ 0 h 1125"/>
                    <a:gd name="T22" fmla="*/ 0 w 1005"/>
                    <a:gd name="T23" fmla="*/ 0 h 1125"/>
                    <a:gd name="T24" fmla="*/ 0 w 1005"/>
                    <a:gd name="T25" fmla="*/ 0 h 1125"/>
                    <a:gd name="T26" fmla="*/ 0 w 1005"/>
                    <a:gd name="T27" fmla="*/ 0 h 1125"/>
                    <a:gd name="T28" fmla="*/ 0 w 1005"/>
                    <a:gd name="T29" fmla="*/ 0 h 1125"/>
                    <a:gd name="T30" fmla="*/ 0 w 1005"/>
                    <a:gd name="T31" fmla="*/ 0 h 1125"/>
                    <a:gd name="T32" fmla="*/ 0 w 1005"/>
                    <a:gd name="T33" fmla="*/ 0 h 1125"/>
                    <a:gd name="T34" fmla="*/ 0 w 1005"/>
                    <a:gd name="T35" fmla="*/ 0 h 1125"/>
                    <a:gd name="T36" fmla="*/ 0 w 1005"/>
                    <a:gd name="T37" fmla="*/ 0 h 1125"/>
                    <a:gd name="T38" fmla="*/ 0 w 1005"/>
                    <a:gd name="T39" fmla="*/ 0 h 1125"/>
                    <a:gd name="T40" fmla="*/ 0 w 1005"/>
                    <a:gd name="T41" fmla="*/ 0 h 1125"/>
                    <a:gd name="T42" fmla="*/ 0 w 1005"/>
                    <a:gd name="T43" fmla="*/ 0 h 1125"/>
                    <a:gd name="T44" fmla="*/ 0 w 1005"/>
                    <a:gd name="T45" fmla="*/ 0 h 1125"/>
                    <a:gd name="T46" fmla="*/ 0 w 1005"/>
                    <a:gd name="T47" fmla="*/ 0 h 1125"/>
                    <a:gd name="T48" fmla="*/ 0 w 1005"/>
                    <a:gd name="T49" fmla="*/ 0 h 1125"/>
                    <a:gd name="T50" fmla="*/ 0 w 1005"/>
                    <a:gd name="T51" fmla="*/ 0 h 1125"/>
                    <a:gd name="T52" fmla="*/ 0 w 1005"/>
                    <a:gd name="T53" fmla="*/ 0 h 1125"/>
                    <a:gd name="T54" fmla="*/ 0 w 1005"/>
                    <a:gd name="T55" fmla="*/ 0 h 1125"/>
                    <a:gd name="T56" fmla="*/ 0 w 1005"/>
                    <a:gd name="T57" fmla="*/ 0 h 1125"/>
                    <a:gd name="T58" fmla="*/ 0 w 1005"/>
                    <a:gd name="T59" fmla="*/ 0 h 1125"/>
                    <a:gd name="T60" fmla="*/ 0 w 1005"/>
                    <a:gd name="T61" fmla="*/ 0 h 1125"/>
                    <a:gd name="T62" fmla="*/ 0 w 1005"/>
                    <a:gd name="T63" fmla="*/ 0 h 1125"/>
                    <a:gd name="T64" fmla="*/ 0 w 1005"/>
                    <a:gd name="T65" fmla="*/ 0 h 1125"/>
                    <a:gd name="T66" fmla="*/ 0 w 1005"/>
                    <a:gd name="T67" fmla="*/ 0 h 1125"/>
                    <a:gd name="T68" fmla="*/ 0 w 1005"/>
                    <a:gd name="T69" fmla="*/ 0 h 1125"/>
                    <a:gd name="T70" fmla="*/ 0 w 1005"/>
                    <a:gd name="T71" fmla="*/ 0 h 1125"/>
                    <a:gd name="T72" fmla="*/ 0 w 1005"/>
                    <a:gd name="T73" fmla="*/ 0 h 1125"/>
                    <a:gd name="T74" fmla="*/ 0 w 1005"/>
                    <a:gd name="T75" fmla="*/ 0 h 1125"/>
                    <a:gd name="T76" fmla="*/ 0 w 1005"/>
                    <a:gd name="T77" fmla="*/ 0 h 1125"/>
                    <a:gd name="T78" fmla="*/ 0 w 1005"/>
                    <a:gd name="T79" fmla="*/ 0 h 1125"/>
                    <a:gd name="T80" fmla="*/ 0 w 1005"/>
                    <a:gd name="T81" fmla="*/ 0 h 1125"/>
                    <a:gd name="T82" fmla="*/ 0 w 1005"/>
                    <a:gd name="T83" fmla="*/ 0 h 1125"/>
                    <a:gd name="T84" fmla="*/ 0 w 1005"/>
                    <a:gd name="T85" fmla="*/ 0 h 1125"/>
                    <a:gd name="T86" fmla="*/ 0 w 1005"/>
                    <a:gd name="T87" fmla="*/ 0 h 1125"/>
                    <a:gd name="T88" fmla="*/ 0 w 1005"/>
                    <a:gd name="T89" fmla="*/ 0 h 1125"/>
                    <a:gd name="T90" fmla="*/ 0 w 1005"/>
                    <a:gd name="T91" fmla="*/ 0 h 1125"/>
                    <a:gd name="T92" fmla="*/ 0 w 1005"/>
                    <a:gd name="T93" fmla="*/ 0 h 1125"/>
                    <a:gd name="T94" fmla="*/ 0 w 1005"/>
                    <a:gd name="T95" fmla="*/ 0 h 1125"/>
                    <a:gd name="T96" fmla="*/ 0 w 1005"/>
                    <a:gd name="T97" fmla="*/ 0 h 1125"/>
                    <a:gd name="T98" fmla="*/ 0 w 1005"/>
                    <a:gd name="T99" fmla="*/ 0 h 1125"/>
                    <a:gd name="T100" fmla="*/ 0 w 1005"/>
                    <a:gd name="T101" fmla="*/ 0 h 1125"/>
                    <a:gd name="T102" fmla="*/ 0 w 1005"/>
                    <a:gd name="T103" fmla="*/ 0 h 1125"/>
                    <a:gd name="T104" fmla="*/ 0 w 1005"/>
                    <a:gd name="T105" fmla="*/ 0 h 1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5"/>
                    <a:gd name="T160" fmla="*/ 0 h 1125"/>
                    <a:gd name="T161" fmla="*/ 1005 w 1005"/>
                    <a:gd name="T162" fmla="*/ 1125 h 1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5" h="1125">
                      <a:moveTo>
                        <a:pt x="180" y="18"/>
                      </a:moveTo>
                      <a:lnTo>
                        <a:pt x="36" y="0"/>
                      </a:lnTo>
                      <a:lnTo>
                        <a:pt x="106" y="53"/>
                      </a:lnTo>
                      <a:lnTo>
                        <a:pt x="0" y="71"/>
                      </a:lnTo>
                      <a:lnTo>
                        <a:pt x="155" y="115"/>
                      </a:lnTo>
                      <a:lnTo>
                        <a:pt x="114" y="158"/>
                      </a:lnTo>
                      <a:lnTo>
                        <a:pt x="212" y="189"/>
                      </a:lnTo>
                      <a:lnTo>
                        <a:pt x="128" y="229"/>
                      </a:lnTo>
                      <a:lnTo>
                        <a:pt x="41" y="215"/>
                      </a:lnTo>
                      <a:lnTo>
                        <a:pt x="111" y="260"/>
                      </a:lnTo>
                      <a:lnTo>
                        <a:pt x="18" y="286"/>
                      </a:lnTo>
                      <a:lnTo>
                        <a:pt x="146" y="317"/>
                      </a:lnTo>
                      <a:lnTo>
                        <a:pt x="114" y="343"/>
                      </a:lnTo>
                      <a:lnTo>
                        <a:pt x="229" y="356"/>
                      </a:lnTo>
                      <a:lnTo>
                        <a:pt x="282" y="388"/>
                      </a:lnTo>
                      <a:lnTo>
                        <a:pt x="185" y="409"/>
                      </a:lnTo>
                      <a:lnTo>
                        <a:pt x="282" y="427"/>
                      </a:lnTo>
                      <a:lnTo>
                        <a:pt x="339" y="454"/>
                      </a:lnTo>
                      <a:lnTo>
                        <a:pt x="264" y="475"/>
                      </a:lnTo>
                      <a:lnTo>
                        <a:pt x="366" y="499"/>
                      </a:lnTo>
                      <a:lnTo>
                        <a:pt x="541" y="477"/>
                      </a:lnTo>
                      <a:lnTo>
                        <a:pt x="717" y="524"/>
                      </a:lnTo>
                      <a:lnTo>
                        <a:pt x="664" y="553"/>
                      </a:lnTo>
                      <a:lnTo>
                        <a:pt x="737" y="567"/>
                      </a:lnTo>
                      <a:lnTo>
                        <a:pt x="806" y="639"/>
                      </a:lnTo>
                      <a:lnTo>
                        <a:pt x="1005" y="1125"/>
                      </a:lnTo>
                      <a:lnTo>
                        <a:pt x="998" y="1056"/>
                      </a:lnTo>
                      <a:lnTo>
                        <a:pt x="968" y="928"/>
                      </a:lnTo>
                      <a:lnTo>
                        <a:pt x="884" y="770"/>
                      </a:lnTo>
                      <a:lnTo>
                        <a:pt x="872" y="677"/>
                      </a:lnTo>
                      <a:lnTo>
                        <a:pt x="757" y="531"/>
                      </a:lnTo>
                      <a:lnTo>
                        <a:pt x="798" y="522"/>
                      </a:lnTo>
                      <a:lnTo>
                        <a:pt x="749" y="449"/>
                      </a:lnTo>
                      <a:lnTo>
                        <a:pt x="638" y="413"/>
                      </a:lnTo>
                      <a:lnTo>
                        <a:pt x="690" y="479"/>
                      </a:lnTo>
                      <a:lnTo>
                        <a:pt x="525" y="406"/>
                      </a:lnTo>
                      <a:lnTo>
                        <a:pt x="438" y="436"/>
                      </a:lnTo>
                      <a:lnTo>
                        <a:pt x="399" y="395"/>
                      </a:lnTo>
                      <a:lnTo>
                        <a:pt x="468" y="356"/>
                      </a:lnTo>
                      <a:lnTo>
                        <a:pt x="372" y="313"/>
                      </a:lnTo>
                      <a:lnTo>
                        <a:pt x="213" y="299"/>
                      </a:lnTo>
                      <a:lnTo>
                        <a:pt x="269" y="251"/>
                      </a:lnTo>
                      <a:lnTo>
                        <a:pt x="212" y="229"/>
                      </a:lnTo>
                      <a:lnTo>
                        <a:pt x="330" y="212"/>
                      </a:lnTo>
                      <a:lnTo>
                        <a:pt x="418" y="229"/>
                      </a:lnTo>
                      <a:lnTo>
                        <a:pt x="374" y="172"/>
                      </a:lnTo>
                      <a:lnTo>
                        <a:pt x="220" y="128"/>
                      </a:lnTo>
                      <a:lnTo>
                        <a:pt x="300" y="123"/>
                      </a:lnTo>
                      <a:lnTo>
                        <a:pt x="155" y="44"/>
                      </a:lnTo>
                      <a:lnTo>
                        <a:pt x="229" y="49"/>
                      </a:lnTo>
                      <a:lnTo>
                        <a:pt x="378" y="14"/>
                      </a:lnTo>
                      <a:lnTo>
                        <a:pt x="18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6" name="Freeform 165">
                  <a:extLst>
                    <a:ext uri="{FF2B5EF4-FFF2-40B4-BE49-F238E27FC236}">
                      <a16:creationId xmlns:a16="http://schemas.microsoft.com/office/drawing/2014/main" id="{C3940D1C-8C2C-CFDD-BCEE-36ED61D27768}"/>
                    </a:ext>
                  </a:extLst>
                </p:cNvPr>
                <p:cNvSpPr>
                  <a:spLocks/>
                </p:cNvSpPr>
                <p:nvPr/>
              </p:nvSpPr>
              <p:spPr bwMode="auto">
                <a:xfrm>
                  <a:off x="4254" y="3174"/>
                  <a:ext cx="112" cy="67"/>
                </a:xfrm>
                <a:custGeom>
                  <a:avLst/>
                  <a:gdLst>
                    <a:gd name="T0" fmla="*/ 0 w 448"/>
                    <a:gd name="T1" fmla="*/ 0 h 268"/>
                    <a:gd name="T2" fmla="*/ 0 w 448"/>
                    <a:gd name="T3" fmla="*/ 0 h 268"/>
                    <a:gd name="T4" fmla="*/ 0 w 448"/>
                    <a:gd name="T5" fmla="*/ 0 h 268"/>
                    <a:gd name="T6" fmla="*/ 0 w 448"/>
                    <a:gd name="T7" fmla="*/ 0 h 268"/>
                    <a:gd name="T8" fmla="*/ 0 w 448"/>
                    <a:gd name="T9" fmla="*/ 0 h 268"/>
                    <a:gd name="T10" fmla="*/ 0 w 448"/>
                    <a:gd name="T11" fmla="*/ 0 h 268"/>
                    <a:gd name="T12" fmla="*/ 0 w 448"/>
                    <a:gd name="T13" fmla="*/ 0 h 268"/>
                    <a:gd name="T14" fmla="*/ 0 w 448"/>
                    <a:gd name="T15" fmla="*/ 0 h 268"/>
                    <a:gd name="T16" fmla="*/ 0 w 448"/>
                    <a:gd name="T17" fmla="*/ 0 h 268"/>
                    <a:gd name="T18" fmla="*/ 0 w 448"/>
                    <a:gd name="T19" fmla="*/ 0 h 268"/>
                    <a:gd name="T20" fmla="*/ 0 w 448"/>
                    <a:gd name="T21" fmla="*/ 0 h 268"/>
                    <a:gd name="T22" fmla="*/ 0 w 448"/>
                    <a:gd name="T23" fmla="*/ 0 h 268"/>
                    <a:gd name="T24" fmla="*/ 0 w 448"/>
                    <a:gd name="T25" fmla="*/ 0 h 268"/>
                    <a:gd name="T26" fmla="*/ 0 w 448"/>
                    <a:gd name="T27" fmla="*/ 0 h 268"/>
                    <a:gd name="T28" fmla="*/ 0 w 448"/>
                    <a:gd name="T29" fmla="*/ 0 h 268"/>
                    <a:gd name="T30" fmla="*/ 0 w 448"/>
                    <a:gd name="T31" fmla="*/ 0 h 268"/>
                    <a:gd name="T32" fmla="*/ 0 w 448"/>
                    <a:gd name="T33" fmla="*/ 0 h 268"/>
                    <a:gd name="T34" fmla="*/ 0 w 448"/>
                    <a:gd name="T35" fmla="*/ 0 h 268"/>
                    <a:gd name="T36" fmla="*/ 0 w 448"/>
                    <a:gd name="T37" fmla="*/ 0 h 2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8"/>
                    <a:gd name="T58" fmla="*/ 0 h 268"/>
                    <a:gd name="T59" fmla="*/ 448 w 448"/>
                    <a:gd name="T60" fmla="*/ 268 h 2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8" h="268">
                      <a:moveTo>
                        <a:pt x="224" y="110"/>
                      </a:moveTo>
                      <a:lnTo>
                        <a:pt x="136" y="101"/>
                      </a:lnTo>
                      <a:lnTo>
                        <a:pt x="180" y="158"/>
                      </a:lnTo>
                      <a:lnTo>
                        <a:pt x="62" y="167"/>
                      </a:lnTo>
                      <a:lnTo>
                        <a:pt x="0" y="162"/>
                      </a:lnTo>
                      <a:lnTo>
                        <a:pt x="78" y="198"/>
                      </a:lnTo>
                      <a:lnTo>
                        <a:pt x="18" y="219"/>
                      </a:lnTo>
                      <a:lnTo>
                        <a:pt x="87" y="242"/>
                      </a:lnTo>
                      <a:lnTo>
                        <a:pt x="255" y="189"/>
                      </a:lnTo>
                      <a:lnTo>
                        <a:pt x="228" y="228"/>
                      </a:lnTo>
                      <a:lnTo>
                        <a:pt x="333" y="207"/>
                      </a:lnTo>
                      <a:lnTo>
                        <a:pt x="448" y="268"/>
                      </a:lnTo>
                      <a:lnTo>
                        <a:pt x="396" y="194"/>
                      </a:lnTo>
                      <a:lnTo>
                        <a:pt x="273" y="153"/>
                      </a:lnTo>
                      <a:lnTo>
                        <a:pt x="333" y="141"/>
                      </a:lnTo>
                      <a:lnTo>
                        <a:pt x="255" y="44"/>
                      </a:lnTo>
                      <a:lnTo>
                        <a:pt x="105" y="0"/>
                      </a:lnTo>
                      <a:lnTo>
                        <a:pt x="224"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7" name="Freeform 166">
                  <a:extLst>
                    <a:ext uri="{FF2B5EF4-FFF2-40B4-BE49-F238E27FC236}">
                      <a16:creationId xmlns:a16="http://schemas.microsoft.com/office/drawing/2014/main" id="{4DBB2E1C-3A85-D003-C654-703798C57AC6}"/>
                    </a:ext>
                  </a:extLst>
                </p:cNvPr>
                <p:cNvSpPr>
                  <a:spLocks/>
                </p:cNvSpPr>
                <p:nvPr/>
              </p:nvSpPr>
              <p:spPr bwMode="auto">
                <a:xfrm>
                  <a:off x="4419" y="3097"/>
                  <a:ext cx="86" cy="74"/>
                </a:xfrm>
                <a:custGeom>
                  <a:avLst/>
                  <a:gdLst>
                    <a:gd name="T0" fmla="*/ 0 w 343"/>
                    <a:gd name="T1" fmla="*/ 0 h 294"/>
                    <a:gd name="T2" fmla="*/ 0 w 343"/>
                    <a:gd name="T3" fmla="*/ 0 h 294"/>
                    <a:gd name="T4" fmla="*/ 0 w 343"/>
                    <a:gd name="T5" fmla="*/ 0 h 294"/>
                    <a:gd name="T6" fmla="*/ 0 w 343"/>
                    <a:gd name="T7" fmla="*/ 0 h 294"/>
                    <a:gd name="T8" fmla="*/ 0 w 343"/>
                    <a:gd name="T9" fmla="*/ 0 h 294"/>
                    <a:gd name="T10" fmla="*/ 0 w 343"/>
                    <a:gd name="T11" fmla="*/ 0 h 294"/>
                    <a:gd name="T12" fmla="*/ 0 w 343"/>
                    <a:gd name="T13" fmla="*/ 0 h 294"/>
                    <a:gd name="T14" fmla="*/ 0 w 343"/>
                    <a:gd name="T15" fmla="*/ 0 h 294"/>
                    <a:gd name="T16" fmla="*/ 0 w 343"/>
                    <a:gd name="T17" fmla="*/ 0 h 294"/>
                    <a:gd name="T18" fmla="*/ 0 w 343"/>
                    <a:gd name="T19" fmla="*/ 0 h 294"/>
                    <a:gd name="T20" fmla="*/ 0 w 343"/>
                    <a:gd name="T21" fmla="*/ 0 h 294"/>
                    <a:gd name="T22" fmla="*/ 0 w 343"/>
                    <a:gd name="T23" fmla="*/ 0 h 294"/>
                    <a:gd name="T24" fmla="*/ 0 w 343"/>
                    <a:gd name="T25" fmla="*/ 0 h 294"/>
                    <a:gd name="T26" fmla="*/ 0 w 343"/>
                    <a:gd name="T27" fmla="*/ 0 h 294"/>
                    <a:gd name="T28" fmla="*/ 0 w 343"/>
                    <a:gd name="T29" fmla="*/ 0 h 294"/>
                    <a:gd name="T30" fmla="*/ 0 w 343"/>
                    <a:gd name="T31" fmla="*/ 0 h 294"/>
                    <a:gd name="T32" fmla="*/ 0 w 343"/>
                    <a:gd name="T33" fmla="*/ 0 h 294"/>
                    <a:gd name="T34" fmla="*/ 0 w 343"/>
                    <a:gd name="T35" fmla="*/ 0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3"/>
                    <a:gd name="T55" fmla="*/ 0 h 294"/>
                    <a:gd name="T56" fmla="*/ 343 w 343"/>
                    <a:gd name="T57" fmla="*/ 294 h 2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3" h="294">
                      <a:moveTo>
                        <a:pt x="75" y="0"/>
                      </a:moveTo>
                      <a:lnTo>
                        <a:pt x="26" y="50"/>
                      </a:lnTo>
                      <a:lnTo>
                        <a:pt x="0" y="83"/>
                      </a:lnTo>
                      <a:lnTo>
                        <a:pt x="22" y="198"/>
                      </a:lnTo>
                      <a:lnTo>
                        <a:pt x="114" y="246"/>
                      </a:lnTo>
                      <a:lnTo>
                        <a:pt x="189" y="246"/>
                      </a:lnTo>
                      <a:lnTo>
                        <a:pt x="251" y="294"/>
                      </a:lnTo>
                      <a:lnTo>
                        <a:pt x="343" y="255"/>
                      </a:lnTo>
                      <a:lnTo>
                        <a:pt x="330" y="127"/>
                      </a:lnTo>
                      <a:lnTo>
                        <a:pt x="286" y="228"/>
                      </a:lnTo>
                      <a:lnTo>
                        <a:pt x="177" y="157"/>
                      </a:lnTo>
                      <a:lnTo>
                        <a:pt x="154" y="28"/>
                      </a:lnTo>
                      <a:lnTo>
                        <a:pt x="118" y="81"/>
                      </a:lnTo>
                      <a:lnTo>
                        <a:pt x="120" y="173"/>
                      </a:lnTo>
                      <a:lnTo>
                        <a:pt x="61" y="142"/>
                      </a:lnTo>
                      <a:lnTo>
                        <a:pt x="49" y="6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8" name="Freeform 167">
                  <a:extLst>
                    <a:ext uri="{FF2B5EF4-FFF2-40B4-BE49-F238E27FC236}">
                      <a16:creationId xmlns:a16="http://schemas.microsoft.com/office/drawing/2014/main" id="{8B5C5A9F-DDE2-D76B-EAF9-174E453DF552}"/>
                    </a:ext>
                  </a:extLst>
                </p:cNvPr>
                <p:cNvSpPr>
                  <a:spLocks/>
                </p:cNvSpPr>
                <p:nvPr/>
              </p:nvSpPr>
              <p:spPr bwMode="auto">
                <a:xfrm>
                  <a:off x="4364" y="3295"/>
                  <a:ext cx="22" cy="29"/>
                </a:xfrm>
                <a:custGeom>
                  <a:avLst/>
                  <a:gdLst>
                    <a:gd name="T0" fmla="*/ 0 w 88"/>
                    <a:gd name="T1" fmla="*/ 0 h 115"/>
                    <a:gd name="T2" fmla="*/ 0 w 88"/>
                    <a:gd name="T3" fmla="*/ 0 h 115"/>
                    <a:gd name="T4" fmla="*/ 0 w 88"/>
                    <a:gd name="T5" fmla="*/ 0 h 115"/>
                    <a:gd name="T6" fmla="*/ 0 w 88"/>
                    <a:gd name="T7" fmla="*/ 0 h 115"/>
                    <a:gd name="T8" fmla="*/ 0 w 88"/>
                    <a:gd name="T9" fmla="*/ 0 h 115"/>
                    <a:gd name="T10" fmla="*/ 0 w 88"/>
                    <a:gd name="T11" fmla="*/ 0 h 115"/>
                    <a:gd name="T12" fmla="*/ 0 w 88"/>
                    <a:gd name="T13" fmla="*/ 0 h 115"/>
                    <a:gd name="T14" fmla="*/ 0 w 88"/>
                    <a:gd name="T15" fmla="*/ 0 h 115"/>
                    <a:gd name="T16" fmla="*/ 0 w 8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15"/>
                    <a:gd name="T29" fmla="*/ 88 w 8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15">
                      <a:moveTo>
                        <a:pt x="88" y="0"/>
                      </a:moveTo>
                      <a:lnTo>
                        <a:pt x="18" y="26"/>
                      </a:lnTo>
                      <a:lnTo>
                        <a:pt x="0" y="64"/>
                      </a:lnTo>
                      <a:lnTo>
                        <a:pt x="19" y="108"/>
                      </a:lnTo>
                      <a:lnTo>
                        <a:pt x="75" y="115"/>
                      </a:lnTo>
                      <a:lnTo>
                        <a:pt x="31" y="73"/>
                      </a:lnTo>
                      <a:lnTo>
                        <a:pt x="87" y="42"/>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9" name="Freeform 168">
                  <a:extLst>
                    <a:ext uri="{FF2B5EF4-FFF2-40B4-BE49-F238E27FC236}">
                      <a16:creationId xmlns:a16="http://schemas.microsoft.com/office/drawing/2014/main" id="{6FCA1976-4203-86D4-56F0-DE762A1B5F06}"/>
                    </a:ext>
                  </a:extLst>
                </p:cNvPr>
                <p:cNvSpPr>
                  <a:spLocks/>
                </p:cNvSpPr>
                <p:nvPr/>
              </p:nvSpPr>
              <p:spPr bwMode="auto">
                <a:xfrm>
                  <a:off x="3934" y="3114"/>
                  <a:ext cx="87" cy="50"/>
                </a:xfrm>
                <a:custGeom>
                  <a:avLst/>
                  <a:gdLst>
                    <a:gd name="T0" fmla="*/ 0 w 347"/>
                    <a:gd name="T1" fmla="*/ 0 h 200"/>
                    <a:gd name="T2" fmla="*/ 0 w 347"/>
                    <a:gd name="T3" fmla="*/ 0 h 200"/>
                    <a:gd name="T4" fmla="*/ 0 w 347"/>
                    <a:gd name="T5" fmla="*/ 0 h 200"/>
                    <a:gd name="T6" fmla="*/ 0 w 347"/>
                    <a:gd name="T7" fmla="*/ 0 h 200"/>
                    <a:gd name="T8" fmla="*/ 0 w 347"/>
                    <a:gd name="T9" fmla="*/ 0 h 200"/>
                    <a:gd name="T10" fmla="*/ 0 w 347"/>
                    <a:gd name="T11" fmla="*/ 0 h 200"/>
                    <a:gd name="T12" fmla="*/ 0 w 347"/>
                    <a:gd name="T13" fmla="*/ 0 h 200"/>
                    <a:gd name="T14" fmla="*/ 0 w 347"/>
                    <a:gd name="T15" fmla="*/ 0 h 200"/>
                    <a:gd name="T16" fmla="*/ 0 w 347"/>
                    <a:gd name="T17" fmla="*/ 0 h 200"/>
                    <a:gd name="T18" fmla="*/ 0 w 347"/>
                    <a:gd name="T19" fmla="*/ 0 h 200"/>
                    <a:gd name="T20" fmla="*/ 0 w 347"/>
                    <a:gd name="T21" fmla="*/ 0 h 200"/>
                    <a:gd name="T22" fmla="*/ 0 w 347"/>
                    <a:gd name="T23" fmla="*/ 0 h 200"/>
                    <a:gd name="T24" fmla="*/ 0 w 347"/>
                    <a:gd name="T25" fmla="*/ 0 h 200"/>
                    <a:gd name="T26" fmla="*/ 0 w 347"/>
                    <a:gd name="T27" fmla="*/ 0 h 200"/>
                    <a:gd name="T28" fmla="*/ 0 w 347"/>
                    <a:gd name="T29" fmla="*/ 0 h 200"/>
                    <a:gd name="T30" fmla="*/ 0 w 347"/>
                    <a:gd name="T31" fmla="*/ 0 h 200"/>
                    <a:gd name="T32" fmla="*/ 0 w 347"/>
                    <a:gd name="T33" fmla="*/ 0 h 2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7"/>
                    <a:gd name="T52" fmla="*/ 0 h 200"/>
                    <a:gd name="T53" fmla="*/ 347 w 347"/>
                    <a:gd name="T54" fmla="*/ 200 h 2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7" h="200">
                      <a:moveTo>
                        <a:pt x="347" y="200"/>
                      </a:moveTo>
                      <a:lnTo>
                        <a:pt x="264" y="131"/>
                      </a:lnTo>
                      <a:lnTo>
                        <a:pt x="229" y="49"/>
                      </a:lnTo>
                      <a:lnTo>
                        <a:pt x="129" y="0"/>
                      </a:lnTo>
                      <a:lnTo>
                        <a:pt x="209" y="86"/>
                      </a:lnTo>
                      <a:lnTo>
                        <a:pt x="129" y="49"/>
                      </a:lnTo>
                      <a:lnTo>
                        <a:pt x="0" y="6"/>
                      </a:lnTo>
                      <a:lnTo>
                        <a:pt x="93" y="63"/>
                      </a:lnTo>
                      <a:lnTo>
                        <a:pt x="0" y="80"/>
                      </a:lnTo>
                      <a:lnTo>
                        <a:pt x="123" y="90"/>
                      </a:lnTo>
                      <a:lnTo>
                        <a:pt x="9" y="117"/>
                      </a:lnTo>
                      <a:lnTo>
                        <a:pt x="143" y="120"/>
                      </a:lnTo>
                      <a:lnTo>
                        <a:pt x="82" y="147"/>
                      </a:lnTo>
                      <a:lnTo>
                        <a:pt x="180" y="147"/>
                      </a:lnTo>
                      <a:lnTo>
                        <a:pt x="229" y="170"/>
                      </a:lnTo>
                      <a:lnTo>
                        <a:pt x="34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0" name="Freeform 169">
                  <a:extLst>
                    <a:ext uri="{FF2B5EF4-FFF2-40B4-BE49-F238E27FC236}">
                      <a16:creationId xmlns:a16="http://schemas.microsoft.com/office/drawing/2014/main" id="{A0DF2144-65B0-1975-578F-BE9B7A4459D0}"/>
                    </a:ext>
                  </a:extLst>
                </p:cNvPr>
                <p:cNvSpPr>
                  <a:spLocks/>
                </p:cNvSpPr>
                <p:nvPr/>
              </p:nvSpPr>
              <p:spPr bwMode="auto">
                <a:xfrm>
                  <a:off x="4300" y="3260"/>
                  <a:ext cx="137" cy="184"/>
                </a:xfrm>
                <a:custGeom>
                  <a:avLst/>
                  <a:gdLst>
                    <a:gd name="T0" fmla="*/ 0 w 548"/>
                    <a:gd name="T1" fmla="*/ 0 h 734"/>
                    <a:gd name="T2" fmla="*/ 0 w 548"/>
                    <a:gd name="T3" fmla="*/ 0 h 734"/>
                    <a:gd name="T4" fmla="*/ 0 w 548"/>
                    <a:gd name="T5" fmla="*/ 0 h 734"/>
                    <a:gd name="T6" fmla="*/ 0 w 548"/>
                    <a:gd name="T7" fmla="*/ 0 h 734"/>
                    <a:gd name="T8" fmla="*/ 0 w 548"/>
                    <a:gd name="T9" fmla="*/ 0 h 734"/>
                    <a:gd name="T10" fmla="*/ 0 w 548"/>
                    <a:gd name="T11" fmla="*/ 0 h 734"/>
                    <a:gd name="T12" fmla="*/ 0 w 548"/>
                    <a:gd name="T13" fmla="*/ 0 h 734"/>
                    <a:gd name="T14" fmla="*/ 0 w 548"/>
                    <a:gd name="T15" fmla="*/ 0 h 734"/>
                    <a:gd name="T16" fmla="*/ 0 w 548"/>
                    <a:gd name="T17" fmla="*/ 0 h 734"/>
                    <a:gd name="T18" fmla="*/ 0 w 548"/>
                    <a:gd name="T19" fmla="*/ 0 h 734"/>
                    <a:gd name="T20" fmla="*/ 0 w 548"/>
                    <a:gd name="T21" fmla="*/ 0 h 734"/>
                    <a:gd name="T22" fmla="*/ 0 w 548"/>
                    <a:gd name="T23" fmla="*/ 0 h 734"/>
                    <a:gd name="T24" fmla="*/ 0 w 548"/>
                    <a:gd name="T25" fmla="*/ 0 h 734"/>
                    <a:gd name="T26" fmla="*/ 0 w 548"/>
                    <a:gd name="T27" fmla="*/ 0 h 734"/>
                    <a:gd name="T28" fmla="*/ 0 w 548"/>
                    <a:gd name="T29" fmla="*/ 0 h 734"/>
                    <a:gd name="T30" fmla="*/ 0 w 548"/>
                    <a:gd name="T31" fmla="*/ 0 h 734"/>
                    <a:gd name="T32" fmla="*/ 0 w 548"/>
                    <a:gd name="T33" fmla="*/ 0 h 734"/>
                    <a:gd name="T34" fmla="*/ 0 w 548"/>
                    <a:gd name="T35" fmla="*/ 0 h 734"/>
                    <a:gd name="T36" fmla="*/ 0 w 548"/>
                    <a:gd name="T37" fmla="*/ 0 h 734"/>
                    <a:gd name="T38" fmla="*/ 0 w 548"/>
                    <a:gd name="T39" fmla="*/ 0 h 734"/>
                    <a:gd name="T40" fmla="*/ 0 w 548"/>
                    <a:gd name="T41" fmla="*/ 0 h 734"/>
                    <a:gd name="T42" fmla="*/ 0 w 548"/>
                    <a:gd name="T43" fmla="*/ 0 h 734"/>
                    <a:gd name="T44" fmla="*/ 0 w 548"/>
                    <a:gd name="T45" fmla="*/ 0 h 734"/>
                    <a:gd name="T46" fmla="*/ 0 w 548"/>
                    <a:gd name="T47" fmla="*/ 0 h 7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8"/>
                    <a:gd name="T73" fmla="*/ 0 h 734"/>
                    <a:gd name="T74" fmla="*/ 548 w 548"/>
                    <a:gd name="T75" fmla="*/ 734 h 7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8" h="734">
                      <a:moveTo>
                        <a:pt x="334" y="105"/>
                      </a:moveTo>
                      <a:lnTo>
                        <a:pt x="199" y="139"/>
                      </a:lnTo>
                      <a:lnTo>
                        <a:pt x="244" y="95"/>
                      </a:lnTo>
                      <a:lnTo>
                        <a:pt x="136" y="122"/>
                      </a:lnTo>
                      <a:lnTo>
                        <a:pt x="170" y="86"/>
                      </a:lnTo>
                      <a:lnTo>
                        <a:pt x="70" y="92"/>
                      </a:lnTo>
                      <a:lnTo>
                        <a:pt x="0" y="61"/>
                      </a:lnTo>
                      <a:lnTo>
                        <a:pt x="99" y="32"/>
                      </a:lnTo>
                      <a:lnTo>
                        <a:pt x="83" y="68"/>
                      </a:lnTo>
                      <a:lnTo>
                        <a:pt x="156" y="19"/>
                      </a:lnTo>
                      <a:lnTo>
                        <a:pt x="221" y="43"/>
                      </a:lnTo>
                      <a:lnTo>
                        <a:pt x="274" y="0"/>
                      </a:lnTo>
                      <a:lnTo>
                        <a:pt x="313" y="48"/>
                      </a:lnTo>
                      <a:lnTo>
                        <a:pt x="377" y="100"/>
                      </a:lnTo>
                      <a:lnTo>
                        <a:pt x="363" y="205"/>
                      </a:lnTo>
                      <a:lnTo>
                        <a:pt x="454" y="313"/>
                      </a:lnTo>
                      <a:lnTo>
                        <a:pt x="440" y="366"/>
                      </a:lnTo>
                      <a:lnTo>
                        <a:pt x="548" y="652"/>
                      </a:lnTo>
                      <a:lnTo>
                        <a:pt x="518" y="734"/>
                      </a:lnTo>
                      <a:lnTo>
                        <a:pt x="436" y="460"/>
                      </a:lnTo>
                      <a:lnTo>
                        <a:pt x="387" y="279"/>
                      </a:lnTo>
                      <a:lnTo>
                        <a:pt x="330" y="209"/>
                      </a:lnTo>
                      <a:lnTo>
                        <a:pt x="334"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1" name="Freeform 170">
                  <a:extLst>
                    <a:ext uri="{FF2B5EF4-FFF2-40B4-BE49-F238E27FC236}">
                      <a16:creationId xmlns:a16="http://schemas.microsoft.com/office/drawing/2014/main" id="{90481D1E-8AFE-1388-13D2-83E31D9AC75F}"/>
                    </a:ext>
                  </a:extLst>
                </p:cNvPr>
                <p:cNvSpPr>
                  <a:spLocks/>
                </p:cNvSpPr>
                <p:nvPr/>
              </p:nvSpPr>
              <p:spPr bwMode="auto">
                <a:xfrm>
                  <a:off x="4242" y="3151"/>
                  <a:ext cx="102" cy="29"/>
                </a:xfrm>
                <a:custGeom>
                  <a:avLst/>
                  <a:gdLst>
                    <a:gd name="T0" fmla="*/ 0 w 404"/>
                    <a:gd name="T1" fmla="*/ 0 h 112"/>
                    <a:gd name="T2" fmla="*/ 0 w 404"/>
                    <a:gd name="T3" fmla="*/ 0 h 112"/>
                    <a:gd name="T4" fmla="*/ 0 w 404"/>
                    <a:gd name="T5" fmla="*/ 0 h 112"/>
                    <a:gd name="T6" fmla="*/ 0 w 404"/>
                    <a:gd name="T7" fmla="*/ 0 h 112"/>
                    <a:gd name="T8" fmla="*/ 0 w 404"/>
                    <a:gd name="T9" fmla="*/ 0 h 112"/>
                    <a:gd name="T10" fmla="*/ 0 w 404"/>
                    <a:gd name="T11" fmla="*/ 0 h 112"/>
                    <a:gd name="T12" fmla="*/ 0 w 404"/>
                    <a:gd name="T13" fmla="*/ 0 h 112"/>
                    <a:gd name="T14" fmla="*/ 0 w 404"/>
                    <a:gd name="T15" fmla="*/ 0 h 112"/>
                    <a:gd name="T16" fmla="*/ 0 w 404"/>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112"/>
                    <a:gd name="T29" fmla="*/ 404 w 40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112">
                      <a:moveTo>
                        <a:pt x="82" y="0"/>
                      </a:moveTo>
                      <a:lnTo>
                        <a:pt x="186" y="3"/>
                      </a:lnTo>
                      <a:lnTo>
                        <a:pt x="404" y="112"/>
                      </a:lnTo>
                      <a:lnTo>
                        <a:pt x="190" y="34"/>
                      </a:lnTo>
                      <a:lnTo>
                        <a:pt x="73" y="30"/>
                      </a:lnTo>
                      <a:lnTo>
                        <a:pt x="116" y="107"/>
                      </a:lnTo>
                      <a:lnTo>
                        <a:pt x="0" y="17"/>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2" name="Freeform 171">
                  <a:extLst>
                    <a:ext uri="{FF2B5EF4-FFF2-40B4-BE49-F238E27FC236}">
                      <a16:creationId xmlns:a16="http://schemas.microsoft.com/office/drawing/2014/main" id="{3E3CBB66-7932-80A2-B3A4-A063891C0B6D}"/>
                    </a:ext>
                  </a:extLst>
                </p:cNvPr>
                <p:cNvSpPr>
                  <a:spLocks/>
                </p:cNvSpPr>
                <p:nvPr/>
              </p:nvSpPr>
              <p:spPr bwMode="auto">
                <a:xfrm>
                  <a:off x="4351" y="3156"/>
                  <a:ext cx="91" cy="42"/>
                </a:xfrm>
                <a:custGeom>
                  <a:avLst/>
                  <a:gdLst>
                    <a:gd name="T0" fmla="*/ 0 w 367"/>
                    <a:gd name="T1" fmla="*/ 0 h 167"/>
                    <a:gd name="T2" fmla="*/ 0 w 367"/>
                    <a:gd name="T3" fmla="*/ 0 h 167"/>
                    <a:gd name="T4" fmla="*/ 0 w 367"/>
                    <a:gd name="T5" fmla="*/ 0 h 167"/>
                    <a:gd name="T6" fmla="*/ 0 w 367"/>
                    <a:gd name="T7" fmla="*/ 0 h 167"/>
                    <a:gd name="T8" fmla="*/ 0 w 367"/>
                    <a:gd name="T9" fmla="*/ 0 h 167"/>
                    <a:gd name="T10" fmla="*/ 0 w 367"/>
                    <a:gd name="T11" fmla="*/ 0 h 167"/>
                    <a:gd name="T12" fmla="*/ 0 w 367"/>
                    <a:gd name="T13" fmla="*/ 0 h 167"/>
                    <a:gd name="T14" fmla="*/ 0 w 367"/>
                    <a:gd name="T15" fmla="*/ 0 h 167"/>
                    <a:gd name="T16" fmla="*/ 0 w 367"/>
                    <a:gd name="T17" fmla="*/ 0 h 167"/>
                    <a:gd name="T18" fmla="*/ 0 w 367"/>
                    <a:gd name="T19" fmla="*/ 0 h 167"/>
                    <a:gd name="T20" fmla="*/ 0 w 367"/>
                    <a:gd name="T21" fmla="*/ 0 h 167"/>
                    <a:gd name="T22" fmla="*/ 0 w 367"/>
                    <a:gd name="T23" fmla="*/ 0 h 167"/>
                    <a:gd name="T24" fmla="*/ 0 w 367"/>
                    <a:gd name="T25" fmla="*/ 0 h 167"/>
                    <a:gd name="T26" fmla="*/ 0 w 367"/>
                    <a:gd name="T27" fmla="*/ 0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7"/>
                    <a:gd name="T43" fmla="*/ 0 h 167"/>
                    <a:gd name="T44" fmla="*/ 367 w 367"/>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7" h="167">
                      <a:moveTo>
                        <a:pt x="17" y="73"/>
                      </a:moveTo>
                      <a:lnTo>
                        <a:pt x="47" y="116"/>
                      </a:lnTo>
                      <a:lnTo>
                        <a:pt x="164" y="143"/>
                      </a:lnTo>
                      <a:lnTo>
                        <a:pt x="103" y="104"/>
                      </a:lnTo>
                      <a:lnTo>
                        <a:pt x="177" y="104"/>
                      </a:lnTo>
                      <a:lnTo>
                        <a:pt x="301" y="167"/>
                      </a:lnTo>
                      <a:lnTo>
                        <a:pt x="281" y="130"/>
                      </a:lnTo>
                      <a:lnTo>
                        <a:pt x="367" y="147"/>
                      </a:lnTo>
                      <a:lnTo>
                        <a:pt x="250" y="93"/>
                      </a:lnTo>
                      <a:lnTo>
                        <a:pt x="113" y="57"/>
                      </a:lnTo>
                      <a:lnTo>
                        <a:pt x="0" y="0"/>
                      </a:lnTo>
                      <a:lnTo>
                        <a:pt x="87" y="69"/>
                      </a:lnTo>
                      <a:lnTo>
                        <a:pt x="1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3" name="Freeform 172">
                  <a:extLst>
                    <a:ext uri="{FF2B5EF4-FFF2-40B4-BE49-F238E27FC236}">
                      <a16:creationId xmlns:a16="http://schemas.microsoft.com/office/drawing/2014/main" id="{D5801544-E69E-6396-A917-530048BB43E9}"/>
                    </a:ext>
                  </a:extLst>
                </p:cNvPr>
                <p:cNvSpPr>
                  <a:spLocks/>
                </p:cNvSpPr>
                <p:nvPr/>
              </p:nvSpPr>
              <p:spPr bwMode="auto">
                <a:xfrm>
                  <a:off x="4002" y="3145"/>
                  <a:ext cx="120" cy="173"/>
                </a:xfrm>
                <a:custGeom>
                  <a:avLst/>
                  <a:gdLst>
                    <a:gd name="T0" fmla="*/ 0 w 480"/>
                    <a:gd name="T1" fmla="*/ 0 h 692"/>
                    <a:gd name="T2" fmla="*/ 0 w 480"/>
                    <a:gd name="T3" fmla="*/ 0 h 692"/>
                    <a:gd name="T4" fmla="*/ 0 w 480"/>
                    <a:gd name="T5" fmla="*/ 0 h 692"/>
                    <a:gd name="T6" fmla="*/ 0 w 480"/>
                    <a:gd name="T7" fmla="*/ 0 h 692"/>
                    <a:gd name="T8" fmla="*/ 0 w 480"/>
                    <a:gd name="T9" fmla="*/ 0 h 692"/>
                    <a:gd name="T10" fmla="*/ 0 w 480"/>
                    <a:gd name="T11" fmla="*/ 0 h 692"/>
                    <a:gd name="T12" fmla="*/ 0 w 480"/>
                    <a:gd name="T13" fmla="*/ 0 h 692"/>
                    <a:gd name="T14" fmla="*/ 0 w 480"/>
                    <a:gd name="T15" fmla="*/ 0 h 692"/>
                    <a:gd name="T16" fmla="*/ 0 w 480"/>
                    <a:gd name="T17" fmla="*/ 0 h 692"/>
                    <a:gd name="T18" fmla="*/ 0 w 480"/>
                    <a:gd name="T19" fmla="*/ 0 h 692"/>
                    <a:gd name="T20" fmla="*/ 0 w 480"/>
                    <a:gd name="T21" fmla="*/ 0 h 692"/>
                    <a:gd name="T22" fmla="*/ 0 w 480"/>
                    <a:gd name="T23" fmla="*/ 0 h 692"/>
                    <a:gd name="T24" fmla="*/ 0 w 480"/>
                    <a:gd name="T25" fmla="*/ 0 h 692"/>
                    <a:gd name="T26" fmla="*/ 0 w 480"/>
                    <a:gd name="T27" fmla="*/ 0 h 692"/>
                    <a:gd name="T28" fmla="*/ 0 w 480"/>
                    <a:gd name="T29" fmla="*/ 0 h 692"/>
                    <a:gd name="T30" fmla="*/ 0 w 480"/>
                    <a:gd name="T31" fmla="*/ 0 h 692"/>
                    <a:gd name="T32" fmla="*/ 0 w 480"/>
                    <a:gd name="T33" fmla="*/ 0 h 692"/>
                    <a:gd name="T34" fmla="*/ 0 w 480"/>
                    <a:gd name="T35" fmla="*/ 0 h 692"/>
                    <a:gd name="T36" fmla="*/ 0 w 480"/>
                    <a:gd name="T37" fmla="*/ 0 h 692"/>
                    <a:gd name="T38" fmla="*/ 0 w 480"/>
                    <a:gd name="T39" fmla="*/ 0 h 692"/>
                    <a:gd name="T40" fmla="*/ 0 w 480"/>
                    <a:gd name="T41" fmla="*/ 0 h 692"/>
                    <a:gd name="T42" fmla="*/ 0 w 480"/>
                    <a:gd name="T43" fmla="*/ 0 h 692"/>
                    <a:gd name="T44" fmla="*/ 0 w 480"/>
                    <a:gd name="T45" fmla="*/ 0 h 692"/>
                    <a:gd name="T46" fmla="*/ 0 w 480"/>
                    <a:gd name="T47" fmla="*/ 0 h 692"/>
                    <a:gd name="T48" fmla="*/ 0 w 480"/>
                    <a:gd name="T49" fmla="*/ 0 h 692"/>
                    <a:gd name="T50" fmla="*/ 0 w 480"/>
                    <a:gd name="T51" fmla="*/ 0 h 692"/>
                    <a:gd name="T52" fmla="*/ 0 w 480"/>
                    <a:gd name="T53" fmla="*/ 0 h 692"/>
                    <a:gd name="T54" fmla="*/ 0 w 480"/>
                    <a:gd name="T55" fmla="*/ 0 h 692"/>
                    <a:gd name="T56" fmla="*/ 0 w 480"/>
                    <a:gd name="T57" fmla="*/ 0 h 692"/>
                    <a:gd name="T58" fmla="*/ 0 w 480"/>
                    <a:gd name="T59" fmla="*/ 0 h 692"/>
                    <a:gd name="T60" fmla="*/ 0 w 480"/>
                    <a:gd name="T61" fmla="*/ 0 h 692"/>
                    <a:gd name="T62" fmla="*/ 0 w 480"/>
                    <a:gd name="T63" fmla="*/ 0 h 692"/>
                    <a:gd name="T64" fmla="*/ 0 w 480"/>
                    <a:gd name="T65" fmla="*/ 0 h 692"/>
                    <a:gd name="T66" fmla="*/ 0 w 480"/>
                    <a:gd name="T67" fmla="*/ 0 h 692"/>
                    <a:gd name="T68" fmla="*/ 0 w 480"/>
                    <a:gd name="T69" fmla="*/ 0 h 692"/>
                    <a:gd name="T70" fmla="*/ 0 w 480"/>
                    <a:gd name="T71" fmla="*/ 0 h 692"/>
                    <a:gd name="T72" fmla="*/ 0 w 480"/>
                    <a:gd name="T73" fmla="*/ 0 h 692"/>
                    <a:gd name="T74" fmla="*/ 0 w 480"/>
                    <a:gd name="T75" fmla="*/ 0 h 692"/>
                    <a:gd name="T76" fmla="*/ 0 w 480"/>
                    <a:gd name="T77" fmla="*/ 0 h 6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0"/>
                    <a:gd name="T118" fmla="*/ 0 h 692"/>
                    <a:gd name="T119" fmla="*/ 480 w 480"/>
                    <a:gd name="T120" fmla="*/ 692 h 6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0" h="692">
                      <a:moveTo>
                        <a:pt x="277" y="108"/>
                      </a:moveTo>
                      <a:lnTo>
                        <a:pt x="211" y="37"/>
                      </a:lnTo>
                      <a:lnTo>
                        <a:pt x="103" y="0"/>
                      </a:lnTo>
                      <a:lnTo>
                        <a:pt x="205" y="78"/>
                      </a:lnTo>
                      <a:lnTo>
                        <a:pt x="123" y="61"/>
                      </a:lnTo>
                      <a:lnTo>
                        <a:pt x="164" y="117"/>
                      </a:lnTo>
                      <a:lnTo>
                        <a:pt x="43" y="115"/>
                      </a:lnTo>
                      <a:lnTo>
                        <a:pt x="113" y="158"/>
                      </a:lnTo>
                      <a:lnTo>
                        <a:pt x="0" y="172"/>
                      </a:lnTo>
                      <a:lnTo>
                        <a:pt x="121" y="208"/>
                      </a:lnTo>
                      <a:lnTo>
                        <a:pt x="84" y="228"/>
                      </a:lnTo>
                      <a:lnTo>
                        <a:pt x="166" y="245"/>
                      </a:lnTo>
                      <a:lnTo>
                        <a:pt x="250" y="241"/>
                      </a:lnTo>
                      <a:lnTo>
                        <a:pt x="182" y="272"/>
                      </a:lnTo>
                      <a:lnTo>
                        <a:pt x="274" y="305"/>
                      </a:lnTo>
                      <a:lnTo>
                        <a:pt x="154" y="325"/>
                      </a:lnTo>
                      <a:lnTo>
                        <a:pt x="270" y="345"/>
                      </a:lnTo>
                      <a:lnTo>
                        <a:pt x="197" y="377"/>
                      </a:lnTo>
                      <a:lnTo>
                        <a:pt x="131" y="358"/>
                      </a:lnTo>
                      <a:lnTo>
                        <a:pt x="175" y="400"/>
                      </a:lnTo>
                      <a:lnTo>
                        <a:pt x="122" y="428"/>
                      </a:lnTo>
                      <a:lnTo>
                        <a:pt x="265" y="425"/>
                      </a:lnTo>
                      <a:lnTo>
                        <a:pt x="387" y="472"/>
                      </a:lnTo>
                      <a:lnTo>
                        <a:pt x="415" y="521"/>
                      </a:lnTo>
                      <a:lnTo>
                        <a:pt x="480" y="692"/>
                      </a:lnTo>
                      <a:lnTo>
                        <a:pt x="406" y="406"/>
                      </a:lnTo>
                      <a:lnTo>
                        <a:pt x="395" y="442"/>
                      </a:lnTo>
                      <a:lnTo>
                        <a:pt x="317" y="335"/>
                      </a:lnTo>
                      <a:lnTo>
                        <a:pt x="316" y="278"/>
                      </a:lnTo>
                      <a:lnTo>
                        <a:pt x="264" y="205"/>
                      </a:lnTo>
                      <a:lnTo>
                        <a:pt x="166" y="158"/>
                      </a:lnTo>
                      <a:lnTo>
                        <a:pt x="234" y="162"/>
                      </a:lnTo>
                      <a:lnTo>
                        <a:pt x="205" y="104"/>
                      </a:lnTo>
                      <a:lnTo>
                        <a:pt x="250" y="117"/>
                      </a:lnTo>
                      <a:lnTo>
                        <a:pt x="352" y="241"/>
                      </a:lnTo>
                      <a:lnTo>
                        <a:pt x="338" y="127"/>
                      </a:lnTo>
                      <a:lnTo>
                        <a:pt x="248" y="0"/>
                      </a:lnTo>
                      <a:lnTo>
                        <a:pt x="27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4" name="Freeform 173">
                  <a:extLst>
                    <a:ext uri="{FF2B5EF4-FFF2-40B4-BE49-F238E27FC236}">
                      <a16:creationId xmlns:a16="http://schemas.microsoft.com/office/drawing/2014/main" id="{00A3B01F-D1C8-6E4B-AB69-AFB45B4329B7}"/>
                    </a:ext>
                  </a:extLst>
                </p:cNvPr>
                <p:cNvSpPr>
                  <a:spLocks/>
                </p:cNvSpPr>
                <p:nvPr/>
              </p:nvSpPr>
              <p:spPr bwMode="auto">
                <a:xfrm>
                  <a:off x="4069" y="3302"/>
                  <a:ext cx="33" cy="42"/>
                </a:xfrm>
                <a:custGeom>
                  <a:avLst/>
                  <a:gdLst>
                    <a:gd name="T0" fmla="*/ 0 w 131"/>
                    <a:gd name="T1" fmla="*/ 0 h 166"/>
                    <a:gd name="T2" fmla="*/ 0 w 131"/>
                    <a:gd name="T3" fmla="*/ 0 h 166"/>
                    <a:gd name="T4" fmla="*/ 0 w 131"/>
                    <a:gd name="T5" fmla="*/ 0 h 166"/>
                    <a:gd name="T6" fmla="*/ 0 w 131"/>
                    <a:gd name="T7" fmla="*/ 0 h 166"/>
                    <a:gd name="T8" fmla="*/ 0 w 131"/>
                    <a:gd name="T9" fmla="*/ 0 h 166"/>
                    <a:gd name="T10" fmla="*/ 0 w 131"/>
                    <a:gd name="T11" fmla="*/ 0 h 166"/>
                    <a:gd name="T12" fmla="*/ 0 w 131"/>
                    <a:gd name="T13" fmla="*/ 0 h 166"/>
                    <a:gd name="T14" fmla="*/ 0 w 131"/>
                    <a:gd name="T15" fmla="*/ 0 h 166"/>
                    <a:gd name="T16" fmla="*/ 0 w 131"/>
                    <a:gd name="T17" fmla="*/ 0 h 166"/>
                    <a:gd name="T18" fmla="*/ 0 w 131"/>
                    <a:gd name="T19" fmla="*/ 0 h 166"/>
                    <a:gd name="T20" fmla="*/ 0 w 131"/>
                    <a:gd name="T21" fmla="*/ 0 h 166"/>
                    <a:gd name="T22" fmla="*/ 0 w 131"/>
                    <a:gd name="T23" fmla="*/ 0 h 166"/>
                    <a:gd name="T24" fmla="*/ 0 w 131"/>
                    <a:gd name="T25" fmla="*/ 0 h 166"/>
                    <a:gd name="T26" fmla="*/ 0 w 131"/>
                    <a:gd name="T27" fmla="*/ 0 h 166"/>
                    <a:gd name="T28" fmla="*/ 0 w 131"/>
                    <a:gd name="T29" fmla="*/ 0 h 166"/>
                    <a:gd name="T30" fmla="*/ 0 w 131"/>
                    <a:gd name="T31" fmla="*/ 0 h 1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1"/>
                    <a:gd name="T49" fmla="*/ 0 h 166"/>
                    <a:gd name="T50" fmla="*/ 131 w 131"/>
                    <a:gd name="T51" fmla="*/ 166 h 16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1" h="166">
                      <a:moveTo>
                        <a:pt x="86" y="0"/>
                      </a:moveTo>
                      <a:lnTo>
                        <a:pt x="17" y="29"/>
                      </a:lnTo>
                      <a:lnTo>
                        <a:pt x="0" y="59"/>
                      </a:lnTo>
                      <a:lnTo>
                        <a:pt x="13" y="99"/>
                      </a:lnTo>
                      <a:lnTo>
                        <a:pt x="36" y="122"/>
                      </a:lnTo>
                      <a:lnTo>
                        <a:pt x="27" y="69"/>
                      </a:lnTo>
                      <a:lnTo>
                        <a:pt x="52" y="57"/>
                      </a:lnTo>
                      <a:lnTo>
                        <a:pt x="51" y="101"/>
                      </a:lnTo>
                      <a:lnTo>
                        <a:pt x="64" y="144"/>
                      </a:lnTo>
                      <a:lnTo>
                        <a:pt x="107" y="166"/>
                      </a:lnTo>
                      <a:lnTo>
                        <a:pt x="131" y="136"/>
                      </a:lnTo>
                      <a:lnTo>
                        <a:pt x="88" y="126"/>
                      </a:lnTo>
                      <a:lnTo>
                        <a:pt x="72" y="70"/>
                      </a:lnTo>
                      <a:lnTo>
                        <a:pt x="111" y="64"/>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5" name="Freeform 174">
                  <a:extLst>
                    <a:ext uri="{FF2B5EF4-FFF2-40B4-BE49-F238E27FC236}">
                      <a16:creationId xmlns:a16="http://schemas.microsoft.com/office/drawing/2014/main" id="{B54A7D11-5524-7E46-6AB9-4A29B58E1054}"/>
                    </a:ext>
                  </a:extLst>
                </p:cNvPr>
                <p:cNvSpPr>
                  <a:spLocks/>
                </p:cNvSpPr>
                <p:nvPr/>
              </p:nvSpPr>
              <p:spPr bwMode="auto">
                <a:xfrm>
                  <a:off x="4439" y="3194"/>
                  <a:ext cx="55" cy="80"/>
                </a:xfrm>
                <a:custGeom>
                  <a:avLst/>
                  <a:gdLst>
                    <a:gd name="T0" fmla="*/ 0 w 219"/>
                    <a:gd name="T1" fmla="*/ 0 h 319"/>
                    <a:gd name="T2" fmla="*/ 0 w 219"/>
                    <a:gd name="T3" fmla="*/ 0 h 319"/>
                    <a:gd name="T4" fmla="*/ 0 w 219"/>
                    <a:gd name="T5" fmla="*/ 0 h 319"/>
                    <a:gd name="T6" fmla="*/ 0 w 219"/>
                    <a:gd name="T7" fmla="*/ 0 h 319"/>
                    <a:gd name="T8" fmla="*/ 0 w 219"/>
                    <a:gd name="T9" fmla="*/ 0 h 319"/>
                    <a:gd name="T10" fmla="*/ 0 w 219"/>
                    <a:gd name="T11" fmla="*/ 0 h 319"/>
                    <a:gd name="T12" fmla="*/ 0 w 219"/>
                    <a:gd name="T13" fmla="*/ 0 h 319"/>
                    <a:gd name="T14" fmla="*/ 0 w 219"/>
                    <a:gd name="T15" fmla="*/ 0 h 319"/>
                    <a:gd name="T16" fmla="*/ 0 w 219"/>
                    <a:gd name="T17" fmla="*/ 0 h 319"/>
                    <a:gd name="T18" fmla="*/ 0 w 219"/>
                    <a:gd name="T19" fmla="*/ 0 h 319"/>
                    <a:gd name="T20" fmla="*/ 0 w 219"/>
                    <a:gd name="T21" fmla="*/ 0 h 319"/>
                    <a:gd name="T22" fmla="*/ 0 w 219"/>
                    <a:gd name="T23" fmla="*/ 0 h 319"/>
                    <a:gd name="T24" fmla="*/ 0 w 219"/>
                    <a:gd name="T25" fmla="*/ 0 h 319"/>
                    <a:gd name="T26" fmla="*/ 0 w 219"/>
                    <a:gd name="T27" fmla="*/ 0 h 319"/>
                    <a:gd name="T28" fmla="*/ 0 w 219"/>
                    <a:gd name="T29" fmla="*/ 0 h 319"/>
                    <a:gd name="T30" fmla="*/ 0 w 219"/>
                    <a:gd name="T31" fmla="*/ 0 h 319"/>
                    <a:gd name="T32" fmla="*/ 0 w 219"/>
                    <a:gd name="T33" fmla="*/ 0 h 319"/>
                    <a:gd name="T34" fmla="*/ 0 w 219"/>
                    <a:gd name="T35" fmla="*/ 0 h 319"/>
                    <a:gd name="T36" fmla="*/ 0 w 219"/>
                    <a:gd name="T37" fmla="*/ 0 h 319"/>
                    <a:gd name="T38" fmla="*/ 0 w 219"/>
                    <a:gd name="T39" fmla="*/ 0 h 3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319"/>
                    <a:gd name="T62" fmla="*/ 219 w 219"/>
                    <a:gd name="T63" fmla="*/ 319 h 3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319">
                      <a:moveTo>
                        <a:pt x="152" y="107"/>
                      </a:moveTo>
                      <a:lnTo>
                        <a:pt x="128" y="0"/>
                      </a:lnTo>
                      <a:lnTo>
                        <a:pt x="117" y="73"/>
                      </a:lnTo>
                      <a:lnTo>
                        <a:pt x="87" y="38"/>
                      </a:lnTo>
                      <a:lnTo>
                        <a:pt x="9" y="5"/>
                      </a:lnTo>
                      <a:lnTo>
                        <a:pt x="90" y="79"/>
                      </a:lnTo>
                      <a:lnTo>
                        <a:pt x="0" y="57"/>
                      </a:lnTo>
                      <a:lnTo>
                        <a:pt x="63" y="97"/>
                      </a:lnTo>
                      <a:lnTo>
                        <a:pt x="9" y="104"/>
                      </a:lnTo>
                      <a:lnTo>
                        <a:pt x="48" y="119"/>
                      </a:lnTo>
                      <a:lnTo>
                        <a:pt x="114" y="137"/>
                      </a:lnTo>
                      <a:lnTo>
                        <a:pt x="75" y="158"/>
                      </a:lnTo>
                      <a:lnTo>
                        <a:pt x="145" y="167"/>
                      </a:lnTo>
                      <a:lnTo>
                        <a:pt x="185" y="220"/>
                      </a:lnTo>
                      <a:lnTo>
                        <a:pt x="134" y="211"/>
                      </a:lnTo>
                      <a:lnTo>
                        <a:pt x="195" y="247"/>
                      </a:lnTo>
                      <a:lnTo>
                        <a:pt x="219" y="319"/>
                      </a:lnTo>
                      <a:lnTo>
                        <a:pt x="207" y="205"/>
                      </a:lnTo>
                      <a:lnTo>
                        <a:pt x="15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6" name="Freeform 175">
                  <a:extLst>
                    <a:ext uri="{FF2B5EF4-FFF2-40B4-BE49-F238E27FC236}">
                      <a16:creationId xmlns:a16="http://schemas.microsoft.com/office/drawing/2014/main" id="{E9F2A359-DE7B-A8FE-5EAF-C8FD7D064A32}"/>
                    </a:ext>
                  </a:extLst>
                </p:cNvPr>
                <p:cNvSpPr>
                  <a:spLocks/>
                </p:cNvSpPr>
                <p:nvPr/>
              </p:nvSpPr>
              <p:spPr bwMode="auto">
                <a:xfrm>
                  <a:off x="4373" y="3320"/>
                  <a:ext cx="23" cy="16"/>
                </a:xfrm>
                <a:custGeom>
                  <a:avLst/>
                  <a:gdLst>
                    <a:gd name="T0" fmla="*/ 0 w 91"/>
                    <a:gd name="T1" fmla="*/ 0 h 63"/>
                    <a:gd name="T2" fmla="*/ 0 w 91"/>
                    <a:gd name="T3" fmla="*/ 0 h 63"/>
                    <a:gd name="T4" fmla="*/ 0 w 91"/>
                    <a:gd name="T5" fmla="*/ 0 h 63"/>
                    <a:gd name="T6" fmla="*/ 0 w 91"/>
                    <a:gd name="T7" fmla="*/ 0 h 63"/>
                    <a:gd name="T8" fmla="*/ 0 w 91"/>
                    <a:gd name="T9" fmla="*/ 0 h 63"/>
                    <a:gd name="T10" fmla="*/ 0 w 91"/>
                    <a:gd name="T11" fmla="*/ 0 h 63"/>
                    <a:gd name="T12" fmla="*/ 0 w 91"/>
                    <a:gd name="T13" fmla="*/ 0 h 63"/>
                    <a:gd name="T14" fmla="*/ 0 w 91"/>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63"/>
                    <a:gd name="T26" fmla="*/ 91 w 9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63">
                      <a:moveTo>
                        <a:pt x="19" y="58"/>
                      </a:moveTo>
                      <a:lnTo>
                        <a:pt x="55" y="63"/>
                      </a:lnTo>
                      <a:lnTo>
                        <a:pt x="91" y="29"/>
                      </a:lnTo>
                      <a:lnTo>
                        <a:pt x="75" y="0"/>
                      </a:lnTo>
                      <a:lnTo>
                        <a:pt x="41" y="40"/>
                      </a:lnTo>
                      <a:lnTo>
                        <a:pt x="0" y="28"/>
                      </a:lnTo>
                      <a:lnTo>
                        <a:pt x="1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7" name="Freeform 176">
                  <a:extLst>
                    <a:ext uri="{FF2B5EF4-FFF2-40B4-BE49-F238E27FC236}">
                      <a16:creationId xmlns:a16="http://schemas.microsoft.com/office/drawing/2014/main" id="{F5E91DE7-8D18-CAD3-D637-8C5304ABD038}"/>
                    </a:ext>
                  </a:extLst>
                </p:cNvPr>
                <p:cNvSpPr>
                  <a:spLocks/>
                </p:cNvSpPr>
                <p:nvPr/>
              </p:nvSpPr>
              <p:spPr bwMode="auto">
                <a:xfrm>
                  <a:off x="4406" y="3290"/>
                  <a:ext cx="61" cy="154"/>
                </a:xfrm>
                <a:custGeom>
                  <a:avLst/>
                  <a:gdLst>
                    <a:gd name="T0" fmla="*/ 0 w 245"/>
                    <a:gd name="T1" fmla="*/ 0 h 617"/>
                    <a:gd name="T2" fmla="*/ 0 w 245"/>
                    <a:gd name="T3" fmla="*/ 0 h 617"/>
                    <a:gd name="T4" fmla="*/ 0 w 245"/>
                    <a:gd name="T5" fmla="*/ 0 h 617"/>
                    <a:gd name="T6" fmla="*/ 0 w 245"/>
                    <a:gd name="T7" fmla="*/ 0 h 617"/>
                    <a:gd name="T8" fmla="*/ 0 w 245"/>
                    <a:gd name="T9" fmla="*/ 0 h 617"/>
                    <a:gd name="T10" fmla="*/ 0 w 245"/>
                    <a:gd name="T11" fmla="*/ 0 h 617"/>
                    <a:gd name="T12" fmla="*/ 0 w 245"/>
                    <a:gd name="T13" fmla="*/ 0 h 617"/>
                    <a:gd name="T14" fmla="*/ 0 w 245"/>
                    <a:gd name="T15" fmla="*/ 0 h 617"/>
                    <a:gd name="T16" fmla="*/ 0 w 245"/>
                    <a:gd name="T17" fmla="*/ 0 h 617"/>
                    <a:gd name="T18" fmla="*/ 0 w 245"/>
                    <a:gd name="T19" fmla="*/ 0 h 617"/>
                    <a:gd name="T20" fmla="*/ 0 w 245"/>
                    <a:gd name="T21" fmla="*/ 0 h 617"/>
                    <a:gd name="T22" fmla="*/ 0 w 245"/>
                    <a:gd name="T23" fmla="*/ 0 h 617"/>
                    <a:gd name="T24" fmla="*/ 0 w 245"/>
                    <a:gd name="T25" fmla="*/ 0 h 617"/>
                    <a:gd name="T26" fmla="*/ 0 w 245"/>
                    <a:gd name="T27" fmla="*/ 0 h 617"/>
                    <a:gd name="T28" fmla="*/ 0 w 245"/>
                    <a:gd name="T29" fmla="*/ 0 h 617"/>
                    <a:gd name="T30" fmla="*/ 0 w 245"/>
                    <a:gd name="T31" fmla="*/ 0 h 617"/>
                    <a:gd name="T32" fmla="*/ 0 w 245"/>
                    <a:gd name="T33" fmla="*/ 0 h 617"/>
                    <a:gd name="T34" fmla="*/ 0 w 245"/>
                    <a:gd name="T35" fmla="*/ 0 h 6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617"/>
                    <a:gd name="T56" fmla="*/ 245 w 245"/>
                    <a:gd name="T57" fmla="*/ 617 h 6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617">
                      <a:moveTo>
                        <a:pt x="4" y="0"/>
                      </a:moveTo>
                      <a:lnTo>
                        <a:pt x="0" y="63"/>
                      </a:lnTo>
                      <a:lnTo>
                        <a:pt x="28" y="86"/>
                      </a:lnTo>
                      <a:lnTo>
                        <a:pt x="56" y="151"/>
                      </a:lnTo>
                      <a:lnTo>
                        <a:pt x="67" y="248"/>
                      </a:lnTo>
                      <a:lnTo>
                        <a:pt x="94" y="268"/>
                      </a:lnTo>
                      <a:lnTo>
                        <a:pt x="133" y="402"/>
                      </a:lnTo>
                      <a:lnTo>
                        <a:pt x="122" y="438"/>
                      </a:lnTo>
                      <a:lnTo>
                        <a:pt x="155" y="459"/>
                      </a:lnTo>
                      <a:lnTo>
                        <a:pt x="245" y="617"/>
                      </a:lnTo>
                      <a:lnTo>
                        <a:pt x="233" y="544"/>
                      </a:lnTo>
                      <a:lnTo>
                        <a:pt x="196" y="473"/>
                      </a:lnTo>
                      <a:lnTo>
                        <a:pt x="152" y="392"/>
                      </a:lnTo>
                      <a:lnTo>
                        <a:pt x="118" y="248"/>
                      </a:lnTo>
                      <a:lnTo>
                        <a:pt x="85" y="199"/>
                      </a:lnTo>
                      <a:lnTo>
                        <a:pt x="72" y="12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8" name="Freeform 177">
                  <a:extLst>
                    <a:ext uri="{FF2B5EF4-FFF2-40B4-BE49-F238E27FC236}">
                      <a16:creationId xmlns:a16="http://schemas.microsoft.com/office/drawing/2014/main" id="{BBC9D399-38B3-45A6-AC71-7E05EC2ED1B9}"/>
                    </a:ext>
                  </a:extLst>
                </p:cNvPr>
                <p:cNvSpPr>
                  <a:spLocks/>
                </p:cNvSpPr>
                <p:nvPr/>
              </p:nvSpPr>
              <p:spPr bwMode="auto">
                <a:xfrm>
                  <a:off x="4493" y="3286"/>
                  <a:ext cx="57" cy="135"/>
                </a:xfrm>
                <a:custGeom>
                  <a:avLst/>
                  <a:gdLst>
                    <a:gd name="T0" fmla="*/ 0 w 229"/>
                    <a:gd name="T1" fmla="*/ 0 h 539"/>
                    <a:gd name="T2" fmla="*/ 0 w 229"/>
                    <a:gd name="T3" fmla="*/ 0 h 539"/>
                    <a:gd name="T4" fmla="*/ 0 w 229"/>
                    <a:gd name="T5" fmla="*/ 0 h 539"/>
                    <a:gd name="T6" fmla="*/ 0 w 229"/>
                    <a:gd name="T7" fmla="*/ 0 h 539"/>
                    <a:gd name="T8" fmla="*/ 0 w 229"/>
                    <a:gd name="T9" fmla="*/ 0 h 539"/>
                    <a:gd name="T10" fmla="*/ 0 w 229"/>
                    <a:gd name="T11" fmla="*/ 0 h 539"/>
                    <a:gd name="T12" fmla="*/ 0 w 229"/>
                    <a:gd name="T13" fmla="*/ 0 h 539"/>
                    <a:gd name="T14" fmla="*/ 0 w 229"/>
                    <a:gd name="T15" fmla="*/ 0 h 539"/>
                    <a:gd name="T16" fmla="*/ 0 w 229"/>
                    <a:gd name="T17" fmla="*/ 0 h 539"/>
                    <a:gd name="T18" fmla="*/ 0 w 229"/>
                    <a:gd name="T19" fmla="*/ 0 h 539"/>
                    <a:gd name="T20" fmla="*/ 0 w 229"/>
                    <a:gd name="T21" fmla="*/ 0 h 539"/>
                    <a:gd name="T22" fmla="*/ 0 w 229"/>
                    <a:gd name="T23" fmla="*/ 0 h 539"/>
                    <a:gd name="T24" fmla="*/ 0 w 229"/>
                    <a:gd name="T25" fmla="*/ 0 h 539"/>
                    <a:gd name="T26" fmla="*/ 0 w 229"/>
                    <a:gd name="T27" fmla="*/ 0 h 539"/>
                    <a:gd name="T28" fmla="*/ 0 w 229"/>
                    <a:gd name="T29" fmla="*/ 0 h 539"/>
                    <a:gd name="T30" fmla="*/ 0 w 229"/>
                    <a:gd name="T31" fmla="*/ 0 h 539"/>
                    <a:gd name="T32" fmla="*/ 0 w 229"/>
                    <a:gd name="T33" fmla="*/ 0 h 539"/>
                    <a:gd name="T34" fmla="*/ 0 w 229"/>
                    <a:gd name="T35" fmla="*/ 0 h 539"/>
                    <a:gd name="T36" fmla="*/ 0 w 229"/>
                    <a:gd name="T37" fmla="*/ 0 h 539"/>
                    <a:gd name="T38" fmla="*/ 0 w 229"/>
                    <a:gd name="T39" fmla="*/ 0 h 539"/>
                    <a:gd name="T40" fmla="*/ 0 w 229"/>
                    <a:gd name="T41" fmla="*/ 0 h 539"/>
                    <a:gd name="T42" fmla="*/ 0 w 229"/>
                    <a:gd name="T43" fmla="*/ 0 h 539"/>
                    <a:gd name="T44" fmla="*/ 0 w 229"/>
                    <a:gd name="T45" fmla="*/ 0 h 539"/>
                    <a:gd name="T46" fmla="*/ 0 w 229"/>
                    <a:gd name="T47" fmla="*/ 0 h 539"/>
                    <a:gd name="T48" fmla="*/ 0 w 229"/>
                    <a:gd name="T49" fmla="*/ 0 h 539"/>
                    <a:gd name="T50" fmla="*/ 0 w 229"/>
                    <a:gd name="T51" fmla="*/ 0 h 539"/>
                    <a:gd name="T52" fmla="*/ 0 w 229"/>
                    <a:gd name="T53" fmla="*/ 0 h 539"/>
                    <a:gd name="T54" fmla="*/ 0 w 229"/>
                    <a:gd name="T55" fmla="*/ 0 h 539"/>
                    <a:gd name="T56" fmla="*/ 0 w 229"/>
                    <a:gd name="T57" fmla="*/ 0 h 539"/>
                    <a:gd name="T58" fmla="*/ 0 w 229"/>
                    <a:gd name="T59" fmla="*/ 0 h 539"/>
                    <a:gd name="T60" fmla="*/ 0 w 229"/>
                    <a:gd name="T61" fmla="*/ 0 h 539"/>
                    <a:gd name="T62" fmla="*/ 0 w 229"/>
                    <a:gd name="T63" fmla="*/ 0 h 539"/>
                    <a:gd name="T64" fmla="*/ 0 w 229"/>
                    <a:gd name="T65" fmla="*/ 0 h 539"/>
                    <a:gd name="T66" fmla="*/ 0 w 229"/>
                    <a:gd name="T67" fmla="*/ 0 h 539"/>
                    <a:gd name="T68" fmla="*/ 0 w 229"/>
                    <a:gd name="T69" fmla="*/ 0 h 5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539"/>
                    <a:gd name="T107" fmla="*/ 229 w 229"/>
                    <a:gd name="T108" fmla="*/ 539 h 5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539">
                      <a:moveTo>
                        <a:pt x="2" y="3"/>
                      </a:moveTo>
                      <a:lnTo>
                        <a:pt x="42" y="0"/>
                      </a:lnTo>
                      <a:lnTo>
                        <a:pt x="62" y="24"/>
                      </a:lnTo>
                      <a:lnTo>
                        <a:pt x="55" y="52"/>
                      </a:lnTo>
                      <a:lnTo>
                        <a:pt x="74" y="57"/>
                      </a:lnTo>
                      <a:lnTo>
                        <a:pt x="80" y="78"/>
                      </a:lnTo>
                      <a:lnTo>
                        <a:pt x="61" y="99"/>
                      </a:lnTo>
                      <a:lnTo>
                        <a:pt x="62" y="72"/>
                      </a:lnTo>
                      <a:lnTo>
                        <a:pt x="40" y="72"/>
                      </a:lnTo>
                      <a:lnTo>
                        <a:pt x="32" y="61"/>
                      </a:lnTo>
                      <a:lnTo>
                        <a:pt x="45" y="38"/>
                      </a:lnTo>
                      <a:lnTo>
                        <a:pt x="13" y="40"/>
                      </a:lnTo>
                      <a:lnTo>
                        <a:pt x="55" y="123"/>
                      </a:lnTo>
                      <a:lnTo>
                        <a:pt x="79" y="148"/>
                      </a:lnTo>
                      <a:lnTo>
                        <a:pt x="71" y="173"/>
                      </a:lnTo>
                      <a:lnTo>
                        <a:pt x="106" y="244"/>
                      </a:lnTo>
                      <a:lnTo>
                        <a:pt x="146" y="286"/>
                      </a:lnTo>
                      <a:lnTo>
                        <a:pt x="147" y="312"/>
                      </a:lnTo>
                      <a:lnTo>
                        <a:pt x="197" y="427"/>
                      </a:lnTo>
                      <a:lnTo>
                        <a:pt x="223" y="489"/>
                      </a:lnTo>
                      <a:lnTo>
                        <a:pt x="229" y="539"/>
                      </a:lnTo>
                      <a:lnTo>
                        <a:pt x="180" y="532"/>
                      </a:lnTo>
                      <a:lnTo>
                        <a:pt x="202" y="502"/>
                      </a:lnTo>
                      <a:lnTo>
                        <a:pt x="187" y="452"/>
                      </a:lnTo>
                      <a:lnTo>
                        <a:pt x="150" y="435"/>
                      </a:lnTo>
                      <a:lnTo>
                        <a:pt x="161" y="417"/>
                      </a:lnTo>
                      <a:lnTo>
                        <a:pt x="135" y="331"/>
                      </a:lnTo>
                      <a:lnTo>
                        <a:pt x="102" y="309"/>
                      </a:lnTo>
                      <a:lnTo>
                        <a:pt x="108" y="276"/>
                      </a:lnTo>
                      <a:lnTo>
                        <a:pt x="61" y="203"/>
                      </a:lnTo>
                      <a:lnTo>
                        <a:pt x="37" y="170"/>
                      </a:lnTo>
                      <a:lnTo>
                        <a:pt x="59" y="147"/>
                      </a:lnTo>
                      <a:lnTo>
                        <a:pt x="0" y="57"/>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9" name="Freeform 178">
                  <a:extLst>
                    <a:ext uri="{FF2B5EF4-FFF2-40B4-BE49-F238E27FC236}">
                      <a16:creationId xmlns:a16="http://schemas.microsoft.com/office/drawing/2014/main" id="{8414EA35-CEC3-4EAB-C729-E248E6E4FA7D}"/>
                    </a:ext>
                  </a:extLst>
                </p:cNvPr>
                <p:cNvSpPr>
                  <a:spLocks/>
                </p:cNvSpPr>
                <p:nvPr/>
              </p:nvSpPr>
              <p:spPr bwMode="auto">
                <a:xfrm>
                  <a:off x="4154" y="3291"/>
                  <a:ext cx="173" cy="151"/>
                </a:xfrm>
                <a:custGeom>
                  <a:avLst/>
                  <a:gdLst>
                    <a:gd name="T0" fmla="*/ 0 w 691"/>
                    <a:gd name="T1" fmla="*/ 0 h 608"/>
                    <a:gd name="T2" fmla="*/ 0 w 691"/>
                    <a:gd name="T3" fmla="*/ 0 h 608"/>
                    <a:gd name="T4" fmla="*/ 0 w 691"/>
                    <a:gd name="T5" fmla="*/ 0 h 608"/>
                    <a:gd name="T6" fmla="*/ 0 w 691"/>
                    <a:gd name="T7" fmla="*/ 0 h 608"/>
                    <a:gd name="T8" fmla="*/ 0 w 691"/>
                    <a:gd name="T9" fmla="*/ 0 h 608"/>
                    <a:gd name="T10" fmla="*/ 0 w 691"/>
                    <a:gd name="T11" fmla="*/ 0 h 608"/>
                    <a:gd name="T12" fmla="*/ 0 w 691"/>
                    <a:gd name="T13" fmla="*/ 0 h 608"/>
                    <a:gd name="T14" fmla="*/ 0 w 691"/>
                    <a:gd name="T15" fmla="*/ 0 h 608"/>
                    <a:gd name="T16" fmla="*/ 0 w 691"/>
                    <a:gd name="T17" fmla="*/ 0 h 608"/>
                    <a:gd name="T18" fmla="*/ 0 w 691"/>
                    <a:gd name="T19" fmla="*/ 0 h 608"/>
                    <a:gd name="T20" fmla="*/ 0 w 691"/>
                    <a:gd name="T21" fmla="*/ 0 h 608"/>
                    <a:gd name="T22" fmla="*/ 0 w 691"/>
                    <a:gd name="T23" fmla="*/ 0 h 608"/>
                    <a:gd name="T24" fmla="*/ 0 w 691"/>
                    <a:gd name="T25" fmla="*/ 0 h 608"/>
                    <a:gd name="T26" fmla="*/ 0 w 691"/>
                    <a:gd name="T27" fmla="*/ 0 h 608"/>
                    <a:gd name="T28" fmla="*/ 0 w 691"/>
                    <a:gd name="T29" fmla="*/ 0 h 608"/>
                    <a:gd name="T30" fmla="*/ 0 w 691"/>
                    <a:gd name="T31" fmla="*/ 0 h 608"/>
                    <a:gd name="T32" fmla="*/ 0 w 691"/>
                    <a:gd name="T33" fmla="*/ 0 h 608"/>
                    <a:gd name="T34" fmla="*/ 0 w 691"/>
                    <a:gd name="T35" fmla="*/ 0 h 608"/>
                    <a:gd name="T36" fmla="*/ 0 w 691"/>
                    <a:gd name="T37" fmla="*/ 0 h 608"/>
                    <a:gd name="T38" fmla="*/ 0 w 691"/>
                    <a:gd name="T39" fmla="*/ 0 h 608"/>
                    <a:gd name="T40" fmla="*/ 0 w 691"/>
                    <a:gd name="T41" fmla="*/ 0 h 608"/>
                    <a:gd name="T42" fmla="*/ 0 w 691"/>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608"/>
                    <a:gd name="T68" fmla="*/ 691 w 691"/>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608">
                      <a:moveTo>
                        <a:pt x="608" y="274"/>
                      </a:moveTo>
                      <a:lnTo>
                        <a:pt x="436" y="76"/>
                      </a:lnTo>
                      <a:lnTo>
                        <a:pt x="308" y="0"/>
                      </a:lnTo>
                      <a:lnTo>
                        <a:pt x="329" y="42"/>
                      </a:lnTo>
                      <a:lnTo>
                        <a:pt x="239" y="13"/>
                      </a:lnTo>
                      <a:lnTo>
                        <a:pt x="81" y="40"/>
                      </a:lnTo>
                      <a:lnTo>
                        <a:pt x="297" y="79"/>
                      </a:lnTo>
                      <a:lnTo>
                        <a:pt x="0" y="99"/>
                      </a:lnTo>
                      <a:lnTo>
                        <a:pt x="194" y="136"/>
                      </a:lnTo>
                      <a:lnTo>
                        <a:pt x="53" y="172"/>
                      </a:lnTo>
                      <a:lnTo>
                        <a:pt x="154" y="197"/>
                      </a:lnTo>
                      <a:lnTo>
                        <a:pt x="344" y="189"/>
                      </a:lnTo>
                      <a:lnTo>
                        <a:pt x="222" y="253"/>
                      </a:lnTo>
                      <a:lnTo>
                        <a:pt x="381" y="238"/>
                      </a:lnTo>
                      <a:lnTo>
                        <a:pt x="466" y="213"/>
                      </a:lnTo>
                      <a:lnTo>
                        <a:pt x="567" y="295"/>
                      </a:lnTo>
                      <a:lnTo>
                        <a:pt x="596" y="358"/>
                      </a:lnTo>
                      <a:lnTo>
                        <a:pt x="652" y="608"/>
                      </a:lnTo>
                      <a:lnTo>
                        <a:pt x="653" y="476"/>
                      </a:lnTo>
                      <a:lnTo>
                        <a:pt x="691" y="551"/>
                      </a:lnTo>
                      <a:lnTo>
                        <a:pt x="608"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0" name="Freeform 179">
                  <a:extLst>
                    <a:ext uri="{FF2B5EF4-FFF2-40B4-BE49-F238E27FC236}">
                      <a16:creationId xmlns:a16="http://schemas.microsoft.com/office/drawing/2014/main" id="{B3D92DAF-784F-8464-29A7-9CC18D5191C3}"/>
                    </a:ext>
                  </a:extLst>
                </p:cNvPr>
                <p:cNvSpPr>
                  <a:spLocks/>
                </p:cNvSpPr>
                <p:nvPr/>
              </p:nvSpPr>
              <p:spPr bwMode="auto">
                <a:xfrm>
                  <a:off x="4530" y="3087"/>
                  <a:ext cx="123" cy="331"/>
                </a:xfrm>
                <a:custGeom>
                  <a:avLst/>
                  <a:gdLst>
                    <a:gd name="T0" fmla="*/ 0 w 492"/>
                    <a:gd name="T1" fmla="*/ 0 h 1325"/>
                    <a:gd name="T2" fmla="*/ 0 w 492"/>
                    <a:gd name="T3" fmla="*/ 0 h 1325"/>
                    <a:gd name="T4" fmla="*/ 0 w 492"/>
                    <a:gd name="T5" fmla="*/ 0 h 1325"/>
                    <a:gd name="T6" fmla="*/ 0 w 492"/>
                    <a:gd name="T7" fmla="*/ 0 h 1325"/>
                    <a:gd name="T8" fmla="*/ 0 w 492"/>
                    <a:gd name="T9" fmla="*/ 0 h 1325"/>
                    <a:gd name="T10" fmla="*/ 0 w 492"/>
                    <a:gd name="T11" fmla="*/ 0 h 1325"/>
                    <a:gd name="T12" fmla="*/ 0 w 492"/>
                    <a:gd name="T13" fmla="*/ 0 h 1325"/>
                    <a:gd name="T14" fmla="*/ 0 w 492"/>
                    <a:gd name="T15" fmla="*/ 0 h 1325"/>
                    <a:gd name="T16" fmla="*/ 0 w 492"/>
                    <a:gd name="T17" fmla="*/ 0 h 1325"/>
                    <a:gd name="T18" fmla="*/ 0 w 492"/>
                    <a:gd name="T19" fmla="*/ 0 h 1325"/>
                    <a:gd name="T20" fmla="*/ 0 w 492"/>
                    <a:gd name="T21" fmla="*/ 0 h 1325"/>
                    <a:gd name="T22" fmla="*/ 0 w 492"/>
                    <a:gd name="T23" fmla="*/ 0 h 1325"/>
                    <a:gd name="T24" fmla="*/ 0 w 492"/>
                    <a:gd name="T25" fmla="*/ 0 h 1325"/>
                    <a:gd name="T26" fmla="*/ 0 w 492"/>
                    <a:gd name="T27" fmla="*/ 0 h 1325"/>
                    <a:gd name="T28" fmla="*/ 0 w 492"/>
                    <a:gd name="T29" fmla="*/ 0 h 1325"/>
                    <a:gd name="T30" fmla="*/ 0 w 492"/>
                    <a:gd name="T31" fmla="*/ 0 h 1325"/>
                    <a:gd name="T32" fmla="*/ 0 w 492"/>
                    <a:gd name="T33" fmla="*/ 0 h 1325"/>
                    <a:gd name="T34" fmla="*/ 0 w 492"/>
                    <a:gd name="T35" fmla="*/ 0 h 1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2"/>
                    <a:gd name="T55" fmla="*/ 0 h 1325"/>
                    <a:gd name="T56" fmla="*/ 492 w 492"/>
                    <a:gd name="T57" fmla="*/ 1325 h 1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2" h="1325">
                      <a:moveTo>
                        <a:pt x="0" y="0"/>
                      </a:moveTo>
                      <a:lnTo>
                        <a:pt x="150" y="180"/>
                      </a:lnTo>
                      <a:lnTo>
                        <a:pt x="157" y="255"/>
                      </a:lnTo>
                      <a:lnTo>
                        <a:pt x="298" y="681"/>
                      </a:lnTo>
                      <a:lnTo>
                        <a:pt x="303" y="753"/>
                      </a:lnTo>
                      <a:lnTo>
                        <a:pt x="452" y="1104"/>
                      </a:lnTo>
                      <a:lnTo>
                        <a:pt x="443" y="1196"/>
                      </a:lnTo>
                      <a:lnTo>
                        <a:pt x="492" y="1325"/>
                      </a:lnTo>
                      <a:lnTo>
                        <a:pt x="395" y="1259"/>
                      </a:lnTo>
                      <a:lnTo>
                        <a:pt x="289" y="1289"/>
                      </a:lnTo>
                      <a:lnTo>
                        <a:pt x="412" y="1153"/>
                      </a:lnTo>
                      <a:lnTo>
                        <a:pt x="303" y="813"/>
                      </a:lnTo>
                      <a:lnTo>
                        <a:pt x="211" y="717"/>
                      </a:lnTo>
                      <a:lnTo>
                        <a:pt x="237" y="624"/>
                      </a:lnTo>
                      <a:lnTo>
                        <a:pt x="92" y="243"/>
                      </a:lnTo>
                      <a:lnTo>
                        <a:pt x="114" y="18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Freeform 180">
                  <a:extLst>
                    <a:ext uri="{FF2B5EF4-FFF2-40B4-BE49-F238E27FC236}">
                      <a16:creationId xmlns:a16="http://schemas.microsoft.com/office/drawing/2014/main" id="{AAA263D2-30D4-EED6-C81E-53A56DE29FAB}"/>
                    </a:ext>
                  </a:extLst>
                </p:cNvPr>
                <p:cNvSpPr>
                  <a:spLocks/>
                </p:cNvSpPr>
                <p:nvPr/>
              </p:nvSpPr>
              <p:spPr bwMode="auto">
                <a:xfrm>
                  <a:off x="4125" y="3330"/>
                  <a:ext cx="57" cy="103"/>
                </a:xfrm>
                <a:custGeom>
                  <a:avLst/>
                  <a:gdLst>
                    <a:gd name="T0" fmla="*/ 0 w 224"/>
                    <a:gd name="T1" fmla="*/ 0 h 411"/>
                    <a:gd name="T2" fmla="*/ 0 w 224"/>
                    <a:gd name="T3" fmla="*/ 0 h 411"/>
                    <a:gd name="T4" fmla="*/ 0 w 224"/>
                    <a:gd name="T5" fmla="*/ 0 h 411"/>
                    <a:gd name="T6" fmla="*/ 0 w 224"/>
                    <a:gd name="T7" fmla="*/ 0 h 411"/>
                    <a:gd name="T8" fmla="*/ 0 w 224"/>
                    <a:gd name="T9" fmla="*/ 0 h 411"/>
                    <a:gd name="T10" fmla="*/ 0 w 224"/>
                    <a:gd name="T11" fmla="*/ 0 h 411"/>
                    <a:gd name="T12" fmla="*/ 0 w 224"/>
                    <a:gd name="T13" fmla="*/ 0 h 411"/>
                    <a:gd name="T14" fmla="*/ 0 w 224"/>
                    <a:gd name="T15" fmla="*/ 0 h 411"/>
                    <a:gd name="T16" fmla="*/ 0 w 224"/>
                    <a:gd name="T17" fmla="*/ 0 h 411"/>
                    <a:gd name="T18" fmla="*/ 0 w 224"/>
                    <a:gd name="T19" fmla="*/ 0 h 411"/>
                    <a:gd name="T20" fmla="*/ 0 w 224"/>
                    <a:gd name="T21" fmla="*/ 0 h 411"/>
                    <a:gd name="T22" fmla="*/ 0 w 224"/>
                    <a:gd name="T23" fmla="*/ 0 h 411"/>
                    <a:gd name="T24" fmla="*/ 0 w 224"/>
                    <a:gd name="T25" fmla="*/ 0 h 4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
                    <a:gd name="T40" fmla="*/ 0 h 411"/>
                    <a:gd name="T41" fmla="*/ 224 w 224"/>
                    <a:gd name="T42" fmla="*/ 411 h 4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 h="411">
                      <a:moveTo>
                        <a:pt x="6" y="0"/>
                      </a:moveTo>
                      <a:lnTo>
                        <a:pt x="68" y="99"/>
                      </a:lnTo>
                      <a:lnTo>
                        <a:pt x="116" y="241"/>
                      </a:lnTo>
                      <a:lnTo>
                        <a:pt x="224" y="411"/>
                      </a:lnTo>
                      <a:lnTo>
                        <a:pt x="144" y="380"/>
                      </a:lnTo>
                      <a:lnTo>
                        <a:pt x="149" y="338"/>
                      </a:lnTo>
                      <a:lnTo>
                        <a:pt x="90" y="261"/>
                      </a:lnTo>
                      <a:lnTo>
                        <a:pt x="81" y="192"/>
                      </a:lnTo>
                      <a:lnTo>
                        <a:pt x="39" y="140"/>
                      </a:lnTo>
                      <a:lnTo>
                        <a:pt x="42" y="100"/>
                      </a:lnTo>
                      <a:lnTo>
                        <a:pt x="0" y="3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2" name="Freeform 181">
                  <a:extLst>
                    <a:ext uri="{FF2B5EF4-FFF2-40B4-BE49-F238E27FC236}">
                      <a16:creationId xmlns:a16="http://schemas.microsoft.com/office/drawing/2014/main" id="{F4FC936D-9E55-1773-378D-45F22A705E29}"/>
                    </a:ext>
                  </a:extLst>
                </p:cNvPr>
                <p:cNvSpPr>
                  <a:spLocks/>
                </p:cNvSpPr>
                <p:nvPr/>
              </p:nvSpPr>
              <p:spPr bwMode="auto">
                <a:xfrm>
                  <a:off x="4231" y="3356"/>
                  <a:ext cx="67" cy="20"/>
                </a:xfrm>
                <a:custGeom>
                  <a:avLst/>
                  <a:gdLst>
                    <a:gd name="T0" fmla="*/ 0 w 269"/>
                    <a:gd name="T1" fmla="*/ 0 h 80"/>
                    <a:gd name="T2" fmla="*/ 0 w 269"/>
                    <a:gd name="T3" fmla="*/ 0 h 80"/>
                    <a:gd name="T4" fmla="*/ 0 w 269"/>
                    <a:gd name="T5" fmla="*/ 0 h 80"/>
                    <a:gd name="T6" fmla="*/ 0 w 269"/>
                    <a:gd name="T7" fmla="*/ 0 h 80"/>
                    <a:gd name="T8" fmla="*/ 0 w 269"/>
                    <a:gd name="T9" fmla="*/ 0 h 80"/>
                    <a:gd name="T10" fmla="*/ 0 w 269"/>
                    <a:gd name="T11" fmla="*/ 0 h 80"/>
                    <a:gd name="T12" fmla="*/ 0 w 269"/>
                    <a:gd name="T13" fmla="*/ 0 h 80"/>
                    <a:gd name="T14" fmla="*/ 0 w 269"/>
                    <a:gd name="T15" fmla="*/ 0 h 80"/>
                    <a:gd name="T16" fmla="*/ 0 w 269"/>
                    <a:gd name="T17" fmla="*/ 0 h 80"/>
                    <a:gd name="T18" fmla="*/ 0 w 269"/>
                    <a:gd name="T19" fmla="*/ 0 h 80"/>
                    <a:gd name="T20" fmla="*/ 0 w 269"/>
                    <a:gd name="T21" fmla="*/ 0 h 80"/>
                    <a:gd name="T22" fmla="*/ 0 w 269"/>
                    <a:gd name="T23" fmla="*/ 0 h 80"/>
                    <a:gd name="T24" fmla="*/ 0 w 269"/>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9"/>
                    <a:gd name="T40" fmla="*/ 0 h 80"/>
                    <a:gd name="T41" fmla="*/ 269 w 26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9" h="80">
                      <a:moveTo>
                        <a:pt x="251" y="4"/>
                      </a:moveTo>
                      <a:lnTo>
                        <a:pt x="187" y="35"/>
                      </a:lnTo>
                      <a:lnTo>
                        <a:pt x="143" y="11"/>
                      </a:lnTo>
                      <a:lnTo>
                        <a:pt x="80" y="0"/>
                      </a:lnTo>
                      <a:lnTo>
                        <a:pt x="129" y="29"/>
                      </a:lnTo>
                      <a:lnTo>
                        <a:pt x="43" y="43"/>
                      </a:lnTo>
                      <a:lnTo>
                        <a:pt x="0" y="60"/>
                      </a:lnTo>
                      <a:lnTo>
                        <a:pt x="137" y="48"/>
                      </a:lnTo>
                      <a:lnTo>
                        <a:pt x="94" y="80"/>
                      </a:lnTo>
                      <a:lnTo>
                        <a:pt x="167" y="60"/>
                      </a:lnTo>
                      <a:lnTo>
                        <a:pt x="269" y="24"/>
                      </a:lnTo>
                      <a:lnTo>
                        <a:pt x="25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3" name="Freeform 182">
                  <a:extLst>
                    <a:ext uri="{FF2B5EF4-FFF2-40B4-BE49-F238E27FC236}">
                      <a16:creationId xmlns:a16="http://schemas.microsoft.com/office/drawing/2014/main" id="{01D49AEC-9567-8B9F-4BA4-FB42D7BDC55E}"/>
                    </a:ext>
                  </a:extLst>
                </p:cNvPr>
                <p:cNvSpPr>
                  <a:spLocks/>
                </p:cNvSpPr>
                <p:nvPr/>
              </p:nvSpPr>
              <p:spPr bwMode="auto">
                <a:xfrm>
                  <a:off x="4468" y="3084"/>
                  <a:ext cx="35" cy="42"/>
                </a:xfrm>
                <a:custGeom>
                  <a:avLst/>
                  <a:gdLst>
                    <a:gd name="T0" fmla="*/ 0 w 141"/>
                    <a:gd name="T1" fmla="*/ 0 h 166"/>
                    <a:gd name="T2" fmla="*/ 0 w 141"/>
                    <a:gd name="T3" fmla="*/ 0 h 166"/>
                    <a:gd name="T4" fmla="*/ 0 w 141"/>
                    <a:gd name="T5" fmla="*/ 0 h 166"/>
                    <a:gd name="T6" fmla="*/ 0 w 141"/>
                    <a:gd name="T7" fmla="*/ 0 h 166"/>
                    <a:gd name="T8" fmla="*/ 0 w 141"/>
                    <a:gd name="T9" fmla="*/ 0 h 166"/>
                    <a:gd name="T10" fmla="*/ 0 w 141"/>
                    <a:gd name="T11" fmla="*/ 0 h 166"/>
                    <a:gd name="T12" fmla="*/ 0 w 141"/>
                    <a:gd name="T13" fmla="*/ 0 h 166"/>
                    <a:gd name="T14" fmla="*/ 0 60000 65536"/>
                    <a:gd name="T15" fmla="*/ 0 60000 65536"/>
                    <a:gd name="T16" fmla="*/ 0 60000 65536"/>
                    <a:gd name="T17" fmla="*/ 0 60000 65536"/>
                    <a:gd name="T18" fmla="*/ 0 60000 65536"/>
                    <a:gd name="T19" fmla="*/ 0 60000 65536"/>
                    <a:gd name="T20" fmla="*/ 0 60000 65536"/>
                    <a:gd name="T21" fmla="*/ 0 w 141"/>
                    <a:gd name="T22" fmla="*/ 0 h 166"/>
                    <a:gd name="T23" fmla="*/ 141 w 14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66">
                      <a:moveTo>
                        <a:pt x="71" y="0"/>
                      </a:moveTo>
                      <a:lnTo>
                        <a:pt x="0" y="48"/>
                      </a:lnTo>
                      <a:lnTo>
                        <a:pt x="9" y="148"/>
                      </a:lnTo>
                      <a:lnTo>
                        <a:pt x="84" y="166"/>
                      </a:lnTo>
                      <a:lnTo>
                        <a:pt x="141" y="144"/>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Freeform 183">
                  <a:extLst>
                    <a:ext uri="{FF2B5EF4-FFF2-40B4-BE49-F238E27FC236}">
                      <a16:creationId xmlns:a16="http://schemas.microsoft.com/office/drawing/2014/main" id="{900325C6-CB08-7A82-593F-53BB2E0EB893}"/>
                    </a:ext>
                  </a:extLst>
                </p:cNvPr>
                <p:cNvSpPr>
                  <a:spLocks/>
                </p:cNvSpPr>
                <p:nvPr/>
              </p:nvSpPr>
              <p:spPr bwMode="auto">
                <a:xfrm>
                  <a:off x="4091" y="3314"/>
                  <a:ext cx="11" cy="15"/>
                </a:xfrm>
                <a:custGeom>
                  <a:avLst/>
                  <a:gdLst>
                    <a:gd name="T0" fmla="*/ 0 w 46"/>
                    <a:gd name="T1" fmla="*/ 0 h 59"/>
                    <a:gd name="T2" fmla="*/ 0 w 46"/>
                    <a:gd name="T3" fmla="*/ 0 h 59"/>
                    <a:gd name="T4" fmla="*/ 0 w 46"/>
                    <a:gd name="T5" fmla="*/ 0 h 59"/>
                    <a:gd name="T6" fmla="*/ 0 w 46"/>
                    <a:gd name="T7" fmla="*/ 0 h 59"/>
                    <a:gd name="T8" fmla="*/ 0 w 46"/>
                    <a:gd name="T9" fmla="*/ 0 h 59"/>
                    <a:gd name="T10" fmla="*/ 0 w 46"/>
                    <a:gd name="T11" fmla="*/ 0 h 59"/>
                    <a:gd name="T12" fmla="*/ 0 w 46"/>
                    <a:gd name="T13" fmla="*/ 0 h 59"/>
                    <a:gd name="T14" fmla="*/ 0 60000 65536"/>
                    <a:gd name="T15" fmla="*/ 0 60000 65536"/>
                    <a:gd name="T16" fmla="*/ 0 60000 65536"/>
                    <a:gd name="T17" fmla="*/ 0 60000 65536"/>
                    <a:gd name="T18" fmla="*/ 0 60000 65536"/>
                    <a:gd name="T19" fmla="*/ 0 60000 65536"/>
                    <a:gd name="T20" fmla="*/ 0 60000 65536"/>
                    <a:gd name="T21" fmla="*/ 0 w 46"/>
                    <a:gd name="T22" fmla="*/ 0 h 59"/>
                    <a:gd name="T23" fmla="*/ 46 w 46"/>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59">
                      <a:moveTo>
                        <a:pt x="23" y="0"/>
                      </a:moveTo>
                      <a:lnTo>
                        <a:pt x="0" y="24"/>
                      </a:lnTo>
                      <a:lnTo>
                        <a:pt x="19" y="57"/>
                      </a:lnTo>
                      <a:lnTo>
                        <a:pt x="36" y="59"/>
                      </a:lnTo>
                      <a:lnTo>
                        <a:pt x="46" y="2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5" name="Freeform 184">
                  <a:extLst>
                    <a:ext uri="{FF2B5EF4-FFF2-40B4-BE49-F238E27FC236}">
                      <a16:creationId xmlns:a16="http://schemas.microsoft.com/office/drawing/2014/main" id="{FAC1C488-1A26-DB60-001E-C4714DC8DC1B}"/>
                    </a:ext>
                  </a:extLst>
                </p:cNvPr>
                <p:cNvSpPr>
                  <a:spLocks/>
                </p:cNvSpPr>
                <p:nvPr/>
              </p:nvSpPr>
              <p:spPr bwMode="auto">
                <a:xfrm>
                  <a:off x="4001" y="2803"/>
                  <a:ext cx="222" cy="40"/>
                </a:xfrm>
                <a:custGeom>
                  <a:avLst/>
                  <a:gdLst>
                    <a:gd name="T0" fmla="*/ 0 w 885"/>
                    <a:gd name="T1" fmla="*/ 0 h 162"/>
                    <a:gd name="T2" fmla="*/ 0 w 885"/>
                    <a:gd name="T3" fmla="*/ 0 h 162"/>
                    <a:gd name="T4" fmla="*/ 0 w 885"/>
                    <a:gd name="T5" fmla="*/ 0 h 162"/>
                    <a:gd name="T6" fmla="*/ 0 w 885"/>
                    <a:gd name="T7" fmla="*/ 0 h 162"/>
                    <a:gd name="T8" fmla="*/ 0 w 885"/>
                    <a:gd name="T9" fmla="*/ 0 h 162"/>
                    <a:gd name="T10" fmla="*/ 0 w 885"/>
                    <a:gd name="T11" fmla="*/ 0 h 162"/>
                    <a:gd name="T12" fmla="*/ 0 w 885"/>
                    <a:gd name="T13" fmla="*/ 0 h 162"/>
                    <a:gd name="T14" fmla="*/ 0 w 885"/>
                    <a:gd name="T15" fmla="*/ 0 h 162"/>
                    <a:gd name="T16" fmla="*/ 0 w 885"/>
                    <a:gd name="T17" fmla="*/ 0 h 162"/>
                    <a:gd name="T18" fmla="*/ 0 w 885"/>
                    <a:gd name="T19" fmla="*/ 0 h 162"/>
                    <a:gd name="T20" fmla="*/ 0 w 885"/>
                    <a:gd name="T21" fmla="*/ 0 h 162"/>
                    <a:gd name="T22" fmla="*/ 0 w 885"/>
                    <a:gd name="T23" fmla="*/ 0 h 162"/>
                    <a:gd name="T24" fmla="*/ 0 w 885"/>
                    <a:gd name="T25" fmla="*/ 0 h 162"/>
                    <a:gd name="T26" fmla="*/ 0 w 885"/>
                    <a:gd name="T27" fmla="*/ 0 h 162"/>
                    <a:gd name="T28" fmla="*/ 0 w 885"/>
                    <a:gd name="T29" fmla="*/ 0 h 162"/>
                    <a:gd name="T30" fmla="*/ 0 w 885"/>
                    <a:gd name="T31" fmla="*/ 0 h 162"/>
                    <a:gd name="T32" fmla="*/ 0 w 885"/>
                    <a:gd name="T33" fmla="*/ 0 h 1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5"/>
                    <a:gd name="T52" fmla="*/ 0 h 162"/>
                    <a:gd name="T53" fmla="*/ 885 w 885"/>
                    <a:gd name="T54" fmla="*/ 162 h 1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5" h="162">
                      <a:moveTo>
                        <a:pt x="0" y="145"/>
                      </a:moveTo>
                      <a:lnTo>
                        <a:pt x="122" y="115"/>
                      </a:lnTo>
                      <a:lnTo>
                        <a:pt x="39" y="33"/>
                      </a:lnTo>
                      <a:lnTo>
                        <a:pt x="297" y="90"/>
                      </a:lnTo>
                      <a:lnTo>
                        <a:pt x="256" y="0"/>
                      </a:lnTo>
                      <a:lnTo>
                        <a:pt x="450" y="43"/>
                      </a:lnTo>
                      <a:lnTo>
                        <a:pt x="655" y="39"/>
                      </a:lnTo>
                      <a:lnTo>
                        <a:pt x="885" y="125"/>
                      </a:lnTo>
                      <a:lnTo>
                        <a:pt x="559" y="66"/>
                      </a:lnTo>
                      <a:lnTo>
                        <a:pt x="596" y="105"/>
                      </a:lnTo>
                      <a:lnTo>
                        <a:pt x="322" y="39"/>
                      </a:lnTo>
                      <a:lnTo>
                        <a:pt x="359" y="105"/>
                      </a:lnTo>
                      <a:lnTo>
                        <a:pt x="458" y="162"/>
                      </a:lnTo>
                      <a:lnTo>
                        <a:pt x="177" y="96"/>
                      </a:lnTo>
                      <a:lnTo>
                        <a:pt x="217" y="142"/>
                      </a:lnTo>
                      <a:lnTo>
                        <a:pt x="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6" name="Freeform 185">
                  <a:extLst>
                    <a:ext uri="{FF2B5EF4-FFF2-40B4-BE49-F238E27FC236}">
                      <a16:creationId xmlns:a16="http://schemas.microsoft.com/office/drawing/2014/main" id="{ACAC4205-D36D-AA25-D44C-A0BA0BF003A8}"/>
                    </a:ext>
                  </a:extLst>
                </p:cNvPr>
                <p:cNvSpPr>
                  <a:spLocks/>
                </p:cNvSpPr>
                <p:nvPr/>
              </p:nvSpPr>
              <p:spPr bwMode="auto">
                <a:xfrm>
                  <a:off x="3887" y="3015"/>
                  <a:ext cx="501" cy="99"/>
                </a:xfrm>
                <a:custGeom>
                  <a:avLst/>
                  <a:gdLst>
                    <a:gd name="T0" fmla="*/ 0 w 2005"/>
                    <a:gd name="T1" fmla="*/ 0 h 396"/>
                    <a:gd name="T2" fmla="*/ 0 w 2005"/>
                    <a:gd name="T3" fmla="*/ 0 h 396"/>
                    <a:gd name="T4" fmla="*/ 0 w 2005"/>
                    <a:gd name="T5" fmla="*/ 0 h 396"/>
                    <a:gd name="T6" fmla="*/ 0 w 2005"/>
                    <a:gd name="T7" fmla="*/ 0 h 396"/>
                    <a:gd name="T8" fmla="*/ 0 w 2005"/>
                    <a:gd name="T9" fmla="*/ 0 h 396"/>
                    <a:gd name="T10" fmla="*/ 0 w 2005"/>
                    <a:gd name="T11" fmla="*/ 0 h 396"/>
                    <a:gd name="T12" fmla="*/ 0 w 2005"/>
                    <a:gd name="T13" fmla="*/ 0 h 396"/>
                    <a:gd name="T14" fmla="*/ 0 w 2005"/>
                    <a:gd name="T15" fmla="*/ 0 h 396"/>
                    <a:gd name="T16" fmla="*/ 0 w 2005"/>
                    <a:gd name="T17" fmla="*/ 0 h 396"/>
                    <a:gd name="T18" fmla="*/ 0 w 2005"/>
                    <a:gd name="T19" fmla="*/ 0 h 396"/>
                    <a:gd name="T20" fmla="*/ 0 w 2005"/>
                    <a:gd name="T21" fmla="*/ 0 h 396"/>
                    <a:gd name="T22" fmla="*/ 0 w 2005"/>
                    <a:gd name="T23" fmla="*/ 0 h 396"/>
                    <a:gd name="T24" fmla="*/ 0 w 2005"/>
                    <a:gd name="T25" fmla="*/ 0 h 396"/>
                    <a:gd name="T26" fmla="*/ 0 w 2005"/>
                    <a:gd name="T27" fmla="*/ 0 h 396"/>
                    <a:gd name="T28" fmla="*/ 0 w 2005"/>
                    <a:gd name="T29" fmla="*/ 0 h 396"/>
                    <a:gd name="T30" fmla="*/ 0 w 2005"/>
                    <a:gd name="T31" fmla="*/ 0 h 396"/>
                    <a:gd name="T32" fmla="*/ 0 w 2005"/>
                    <a:gd name="T33" fmla="*/ 0 h 396"/>
                    <a:gd name="T34" fmla="*/ 0 w 2005"/>
                    <a:gd name="T35" fmla="*/ 0 h 396"/>
                    <a:gd name="T36" fmla="*/ 0 w 2005"/>
                    <a:gd name="T37" fmla="*/ 0 h 396"/>
                    <a:gd name="T38" fmla="*/ 0 w 2005"/>
                    <a:gd name="T39" fmla="*/ 0 h 396"/>
                    <a:gd name="T40" fmla="*/ 0 w 2005"/>
                    <a:gd name="T41" fmla="*/ 0 h 396"/>
                    <a:gd name="T42" fmla="*/ 0 w 2005"/>
                    <a:gd name="T43" fmla="*/ 0 h 396"/>
                    <a:gd name="T44" fmla="*/ 0 w 2005"/>
                    <a:gd name="T45" fmla="*/ 0 h 396"/>
                    <a:gd name="T46" fmla="*/ 0 w 2005"/>
                    <a:gd name="T47" fmla="*/ 0 h 396"/>
                    <a:gd name="T48" fmla="*/ 0 w 2005"/>
                    <a:gd name="T49" fmla="*/ 0 h 396"/>
                    <a:gd name="T50" fmla="*/ 0 w 2005"/>
                    <a:gd name="T51" fmla="*/ 0 h 396"/>
                    <a:gd name="T52" fmla="*/ 0 w 2005"/>
                    <a:gd name="T53" fmla="*/ 0 h 396"/>
                    <a:gd name="T54" fmla="*/ 0 w 2005"/>
                    <a:gd name="T55" fmla="*/ 0 h 396"/>
                    <a:gd name="T56" fmla="*/ 0 w 2005"/>
                    <a:gd name="T57" fmla="*/ 0 h 396"/>
                    <a:gd name="T58" fmla="*/ 0 w 2005"/>
                    <a:gd name="T59" fmla="*/ 0 h 396"/>
                    <a:gd name="T60" fmla="*/ 0 w 2005"/>
                    <a:gd name="T61" fmla="*/ 0 h 396"/>
                    <a:gd name="T62" fmla="*/ 0 w 2005"/>
                    <a:gd name="T63" fmla="*/ 0 h 396"/>
                    <a:gd name="T64" fmla="*/ 0 w 2005"/>
                    <a:gd name="T65" fmla="*/ 0 h 396"/>
                    <a:gd name="T66" fmla="*/ 0 w 2005"/>
                    <a:gd name="T67" fmla="*/ 0 h 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5"/>
                    <a:gd name="T103" fmla="*/ 0 h 396"/>
                    <a:gd name="T104" fmla="*/ 2005 w 2005"/>
                    <a:gd name="T105" fmla="*/ 396 h 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5" h="396">
                      <a:moveTo>
                        <a:pt x="0" y="0"/>
                      </a:moveTo>
                      <a:lnTo>
                        <a:pt x="142" y="43"/>
                      </a:lnTo>
                      <a:lnTo>
                        <a:pt x="375" y="53"/>
                      </a:lnTo>
                      <a:lnTo>
                        <a:pt x="287" y="92"/>
                      </a:lnTo>
                      <a:lnTo>
                        <a:pt x="398" y="105"/>
                      </a:lnTo>
                      <a:lnTo>
                        <a:pt x="559" y="105"/>
                      </a:lnTo>
                      <a:lnTo>
                        <a:pt x="487" y="172"/>
                      </a:lnTo>
                      <a:lnTo>
                        <a:pt x="615" y="208"/>
                      </a:lnTo>
                      <a:lnTo>
                        <a:pt x="536" y="231"/>
                      </a:lnTo>
                      <a:lnTo>
                        <a:pt x="718" y="241"/>
                      </a:lnTo>
                      <a:lnTo>
                        <a:pt x="685" y="297"/>
                      </a:lnTo>
                      <a:lnTo>
                        <a:pt x="938" y="270"/>
                      </a:lnTo>
                      <a:lnTo>
                        <a:pt x="1093" y="274"/>
                      </a:lnTo>
                      <a:lnTo>
                        <a:pt x="982" y="336"/>
                      </a:lnTo>
                      <a:lnTo>
                        <a:pt x="1363" y="313"/>
                      </a:lnTo>
                      <a:lnTo>
                        <a:pt x="1277" y="360"/>
                      </a:lnTo>
                      <a:lnTo>
                        <a:pt x="1580" y="327"/>
                      </a:lnTo>
                      <a:lnTo>
                        <a:pt x="2005" y="237"/>
                      </a:lnTo>
                      <a:lnTo>
                        <a:pt x="1611" y="396"/>
                      </a:lnTo>
                      <a:lnTo>
                        <a:pt x="1050" y="396"/>
                      </a:lnTo>
                      <a:lnTo>
                        <a:pt x="1186" y="350"/>
                      </a:lnTo>
                      <a:lnTo>
                        <a:pt x="922" y="360"/>
                      </a:lnTo>
                      <a:lnTo>
                        <a:pt x="990" y="297"/>
                      </a:lnTo>
                      <a:lnTo>
                        <a:pt x="625" y="333"/>
                      </a:lnTo>
                      <a:lnTo>
                        <a:pt x="662" y="257"/>
                      </a:lnTo>
                      <a:lnTo>
                        <a:pt x="412" y="247"/>
                      </a:lnTo>
                      <a:lnTo>
                        <a:pt x="454" y="208"/>
                      </a:lnTo>
                      <a:lnTo>
                        <a:pt x="356" y="169"/>
                      </a:lnTo>
                      <a:lnTo>
                        <a:pt x="468" y="129"/>
                      </a:lnTo>
                      <a:lnTo>
                        <a:pt x="178" y="122"/>
                      </a:lnTo>
                      <a:lnTo>
                        <a:pt x="257" y="63"/>
                      </a:lnTo>
                      <a:lnTo>
                        <a:pt x="105"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7" name="Freeform 186">
                  <a:extLst>
                    <a:ext uri="{FF2B5EF4-FFF2-40B4-BE49-F238E27FC236}">
                      <a16:creationId xmlns:a16="http://schemas.microsoft.com/office/drawing/2014/main" id="{C275E9AC-02B6-C381-B09F-75359848A6AA}"/>
                    </a:ext>
                  </a:extLst>
                </p:cNvPr>
                <p:cNvSpPr>
                  <a:spLocks/>
                </p:cNvSpPr>
                <p:nvPr/>
              </p:nvSpPr>
              <p:spPr bwMode="auto">
                <a:xfrm>
                  <a:off x="4053" y="2928"/>
                  <a:ext cx="153" cy="68"/>
                </a:xfrm>
                <a:custGeom>
                  <a:avLst/>
                  <a:gdLst>
                    <a:gd name="T0" fmla="*/ 0 w 612"/>
                    <a:gd name="T1" fmla="*/ 0 h 270"/>
                    <a:gd name="T2" fmla="*/ 0 w 612"/>
                    <a:gd name="T3" fmla="*/ 0 h 270"/>
                    <a:gd name="T4" fmla="*/ 0 w 612"/>
                    <a:gd name="T5" fmla="*/ 0 h 270"/>
                    <a:gd name="T6" fmla="*/ 0 w 612"/>
                    <a:gd name="T7" fmla="*/ 0 h 270"/>
                    <a:gd name="T8" fmla="*/ 0 w 612"/>
                    <a:gd name="T9" fmla="*/ 0 h 270"/>
                    <a:gd name="T10" fmla="*/ 0 w 612"/>
                    <a:gd name="T11" fmla="*/ 0 h 270"/>
                    <a:gd name="T12" fmla="*/ 0 w 612"/>
                    <a:gd name="T13" fmla="*/ 0 h 270"/>
                    <a:gd name="T14" fmla="*/ 0 w 612"/>
                    <a:gd name="T15" fmla="*/ 0 h 270"/>
                    <a:gd name="T16" fmla="*/ 0 w 612"/>
                    <a:gd name="T17" fmla="*/ 0 h 270"/>
                    <a:gd name="T18" fmla="*/ 0 w 612"/>
                    <a:gd name="T19" fmla="*/ 0 h 270"/>
                    <a:gd name="T20" fmla="*/ 0 w 612"/>
                    <a:gd name="T21" fmla="*/ 0 h 270"/>
                    <a:gd name="T22" fmla="*/ 0 w 612"/>
                    <a:gd name="T23" fmla="*/ 0 h 270"/>
                    <a:gd name="T24" fmla="*/ 0 w 612"/>
                    <a:gd name="T25" fmla="*/ 0 h 270"/>
                    <a:gd name="T26" fmla="*/ 0 w 612"/>
                    <a:gd name="T27" fmla="*/ 0 h 270"/>
                    <a:gd name="T28" fmla="*/ 0 w 612"/>
                    <a:gd name="T29" fmla="*/ 0 h 270"/>
                    <a:gd name="T30" fmla="*/ 0 w 612"/>
                    <a:gd name="T31" fmla="*/ 0 h 2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2"/>
                    <a:gd name="T49" fmla="*/ 0 h 270"/>
                    <a:gd name="T50" fmla="*/ 612 w 612"/>
                    <a:gd name="T51" fmla="*/ 270 h 2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2" h="270">
                      <a:moveTo>
                        <a:pt x="484" y="53"/>
                      </a:moveTo>
                      <a:lnTo>
                        <a:pt x="383" y="0"/>
                      </a:lnTo>
                      <a:lnTo>
                        <a:pt x="402" y="40"/>
                      </a:lnTo>
                      <a:lnTo>
                        <a:pt x="300" y="40"/>
                      </a:lnTo>
                      <a:lnTo>
                        <a:pt x="224" y="80"/>
                      </a:lnTo>
                      <a:lnTo>
                        <a:pt x="115" y="73"/>
                      </a:lnTo>
                      <a:lnTo>
                        <a:pt x="46" y="69"/>
                      </a:lnTo>
                      <a:lnTo>
                        <a:pt x="105" y="156"/>
                      </a:lnTo>
                      <a:lnTo>
                        <a:pt x="0" y="181"/>
                      </a:lnTo>
                      <a:lnTo>
                        <a:pt x="154" y="230"/>
                      </a:lnTo>
                      <a:lnTo>
                        <a:pt x="63" y="270"/>
                      </a:lnTo>
                      <a:lnTo>
                        <a:pt x="465" y="218"/>
                      </a:lnTo>
                      <a:lnTo>
                        <a:pt x="402" y="123"/>
                      </a:lnTo>
                      <a:lnTo>
                        <a:pt x="612" y="119"/>
                      </a:lnTo>
                      <a:lnTo>
                        <a:pt x="484" y="5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8" name="Freeform 187">
                  <a:extLst>
                    <a:ext uri="{FF2B5EF4-FFF2-40B4-BE49-F238E27FC236}">
                      <a16:creationId xmlns:a16="http://schemas.microsoft.com/office/drawing/2014/main" id="{ECE7D865-062D-53DF-7999-A085868BBB25}"/>
                    </a:ext>
                  </a:extLst>
                </p:cNvPr>
                <p:cNvSpPr>
                  <a:spLocks/>
                </p:cNvSpPr>
                <p:nvPr/>
              </p:nvSpPr>
              <p:spPr bwMode="auto">
                <a:xfrm>
                  <a:off x="4065" y="2936"/>
                  <a:ext cx="306" cy="75"/>
                </a:xfrm>
                <a:custGeom>
                  <a:avLst/>
                  <a:gdLst>
                    <a:gd name="T0" fmla="*/ 0 w 1222"/>
                    <a:gd name="T1" fmla="*/ 0 h 299"/>
                    <a:gd name="T2" fmla="*/ 0 w 1222"/>
                    <a:gd name="T3" fmla="*/ 0 h 299"/>
                    <a:gd name="T4" fmla="*/ 0 w 1222"/>
                    <a:gd name="T5" fmla="*/ 0 h 299"/>
                    <a:gd name="T6" fmla="*/ 0 w 1222"/>
                    <a:gd name="T7" fmla="*/ 0 h 299"/>
                    <a:gd name="T8" fmla="*/ 0 w 1222"/>
                    <a:gd name="T9" fmla="*/ 0 h 299"/>
                    <a:gd name="T10" fmla="*/ 0 w 1222"/>
                    <a:gd name="T11" fmla="*/ 0 h 299"/>
                    <a:gd name="T12" fmla="*/ 0 w 1222"/>
                    <a:gd name="T13" fmla="*/ 0 h 299"/>
                    <a:gd name="T14" fmla="*/ 0 w 1222"/>
                    <a:gd name="T15" fmla="*/ 0 h 299"/>
                    <a:gd name="T16" fmla="*/ 0 w 1222"/>
                    <a:gd name="T17" fmla="*/ 0 h 299"/>
                    <a:gd name="T18" fmla="*/ 0 w 1222"/>
                    <a:gd name="T19" fmla="*/ 0 h 299"/>
                    <a:gd name="T20" fmla="*/ 0 w 1222"/>
                    <a:gd name="T21" fmla="*/ 0 h 299"/>
                    <a:gd name="T22" fmla="*/ 0 w 1222"/>
                    <a:gd name="T23" fmla="*/ 0 h 299"/>
                    <a:gd name="T24" fmla="*/ 0 w 1222"/>
                    <a:gd name="T25" fmla="*/ 0 h 299"/>
                    <a:gd name="T26" fmla="*/ 0 w 1222"/>
                    <a:gd name="T27" fmla="*/ 0 h 299"/>
                    <a:gd name="T28" fmla="*/ 0 w 1222"/>
                    <a:gd name="T29" fmla="*/ 0 h 299"/>
                    <a:gd name="T30" fmla="*/ 0 w 1222"/>
                    <a:gd name="T31" fmla="*/ 0 h 299"/>
                    <a:gd name="T32" fmla="*/ 0 w 1222"/>
                    <a:gd name="T33" fmla="*/ 0 h 299"/>
                    <a:gd name="T34" fmla="*/ 0 w 1222"/>
                    <a:gd name="T35" fmla="*/ 0 h 299"/>
                    <a:gd name="T36" fmla="*/ 0 w 1222"/>
                    <a:gd name="T37" fmla="*/ 0 h 299"/>
                    <a:gd name="T38" fmla="*/ 0 w 1222"/>
                    <a:gd name="T39" fmla="*/ 0 h 299"/>
                    <a:gd name="T40" fmla="*/ 0 w 1222"/>
                    <a:gd name="T41" fmla="*/ 0 h 299"/>
                    <a:gd name="T42" fmla="*/ 0 w 1222"/>
                    <a:gd name="T43" fmla="*/ 0 h 299"/>
                    <a:gd name="T44" fmla="*/ 0 w 1222"/>
                    <a:gd name="T45" fmla="*/ 0 h 299"/>
                    <a:gd name="T46" fmla="*/ 0 w 1222"/>
                    <a:gd name="T47" fmla="*/ 0 h 299"/>
                    <a:gd name="T48" fmla="*/ 0 w 1222"/>
                    <a:gd name="T49" fmla="*/ 0 h 299"/>
                    <a:gd name="T50" fmla="*/ 0 w 1222"/>
                    <a:gd name="T51" fmla="*/ 0 h 299"/>
                    <a:gd name="T52" fmla="*/ 0 w 1222"/>
                    <a:gd name="T53" fmla="*/ 0 h 299"/>
                    <a:gd name="T54" fmla="*/ 0 w 1222"/>
                    <a:gd name="T55" fmla="*/ 0 h 299"/>
                    <a:gd name="T56" fmla="*/ 0 w 1222"/>
                    <a:gd name="T57" fmla="*/ 0 h 299"/>
                    <a:gd name="T58" fmla="*/ 0 w 1222"/>
                    <a:gd name="T59" fmla="*/ 0 h 299"/>
                    <a:gd name="T60" fmla="*/ 0 w 1222"/>
                    <a:gd name="T61" fmla="*/ 0 h 299"/>
                    <a:gd name="T62" fmla="*/ 0 w 1222"/>
                    <a:gd name="T63" fmla="*/ 0 h 299"/>
                    <a:gd name="T64" fmla="*/ 0 w 1222"/>
                    <a:gd name="T65" fmla="*/ 0 h 299"/>
                    <a:gd name="T66" fmla="*/ 0 w 1222"/>
                    <a:gd name="T67" fmla="*/ 0 h 2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2"/>
                    <a:gd name="T103" fmla="*/ 0 h 299"/>
                    <a:gd name="T104" fmla="*/ 1222 w 1222"/>
                    <a:gd name="T105" fmla="*/ 299 h 2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2" h="299">
                      <a:moveTo>
                        <a:pt x="1049" y="199"/>
                      </a:moveTo>
                      <a:lnTo>
                        <a:pt x="909" y="274"/>
                      </a:lnTo>
                      <a:lnTo>
                        <a:pt x="730" y="299"/>
                      </a:lnTo>
                      <a:lnTo>
                        <a:pt x="805" y="244"/>
                      </a:lnTo>
                      <a:lnTo>
                        <a:pt x="636" y="284"/>
                      </a:lnTo>
                      <a:lnTo>
                        <a:pt x="403" y="279"/>
                      </a:lnTo>
                      <a:lnTo>
                        <a:pt x="531" y="239"/>
                      </a:lnTo>
                      <a:lnTo>
                        <a:pt x="398" y="230"/>
                      </a:lnTo>
                      <a:lnTo>
                        <a:pt x="25" y="239"/>
                      </a:lnTo>
                      <a:lnTo>
                        <a:pt x="189" y="204"/>
                      </a:lnTo>
                      <a:lnTo>
                        <a:pt x="0" y="155"/>
                      </a:lnTo>
                      <a:lnTo>
                        <a:pt x="95" y="135"/>
                      </a:lnTo>
                      <a:lnTo>
                        <a:pt x="45" y="90"/>
                      </a:lnTo>
                      <a:lnTo>
                        <a:pt x="144" y="80"/>
                      </a:lnTo>
                      <a:lnTo>
                        <a:pt x="269" y="110"/>
                      </a:lnTo>
                      <a:lnTo>
                        <a:pt x="214" y="60"/>
                      </a:lnTo>
                      <a:lnTo>
                        <a:pt x="293" y="31"/>
                      </a:lnTo>
                      <a:lnTo>
                        <a:pt x="502" y="65"/>
                      </a:lnTo>
                      <a:lnTo>
                        <a:pt x="383" y="10"/>
                      </a:lnTo>
                      <a:lnTo>
                        <a:pt x="452" y="0"/>
                      </a:lnTo>
                      <a:lnTo>
                        <a:pt x="616" y="55"/>
                      </a:lnTo>
                      <a:lnTo>
                        <a:pt x="596" y="10"/>
                      </a:lnTo>
                      <a:lnTo>
                        <a:pt x="745" y="70"/>
                      </a:lnTo>
                      <a:lnTo>
                        <a:pt x="844" y="110"/>
                      </a:lnTo>
                      <a:lnTo>
                        <a:pt x="1043" y="114"/>
                      </a:lnTo>
                      <a:lnTo>
                        <a:pt x="914" y="155"/>
                      </a:lnTo>
                      <a:lnTo>
                        <a:pt x="691" y="145"/>
                      </a:lnTo>
                      <a:lnTo>
                        <a:pt x="393" y="129"/>
                      </a:lnTo>
                      <a:lnTo>
                        <a:pt x="790" y="194"/>
                      </a:lnTo>
                      <a:lnTo>
                        <a:pt x="953" y="204"/>
                      </a:lnTo>
                      <a:lnTo>
                        <a:pt x="1083" y="165"/>
                      </a:lnTo>
                      <a:lnTo>
                        <a:pt x="1222" y="239"/>
                      </a:lnTo>
                      <a:lnTo>
                        <a:pt x="1049"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9" name="Freeform 188">
                  <a:extLst>
                    <a:ext uri="{FF2B5EF4-FFF2-40B4-BE49-F238E27FC236}">
                      <a16:creationId xmlns:a16="http://schemas.microsoft.com/office/drawing/2014/main" id="{72AF7DC8-6A4C-F5E3-CD84-5228F8D1E82A}"/>
                    </a:ext>
                  </a:extLst>
                </p:cNvPr>
                <p:cNvSpPr>
                  <a:spLocks/>
                </p:cNvSpPr>
                <p:nvPr/>
              </p:nvSpPr>
              <p:spPr bwMode="auto">
                <a:xfrm>
                  <a:off x="4345" y="2858"/>
                  <a:ext cx="179" cy="190"/>
                </a:xfrm>
                <a:custGeom>
                  <a:avLst/>
                  <a:gdLst>
                    <a:gd name="T0" fmla="*/ 0 w 718"/>
                    <a:gd name="T1" fmla="*/ 0 h 758"/>
                    <a:gd name="T2" fmla="*/ 0 w 718"/>
                    <a:gd name="T3" fmla="*/ 0 h 758"/>
                    <a:gd name="T4" fmla="*/ 0 w 718"/>
                    <a:gd name="T5" fmla="*/ 0 h 758"/>
                    <a:gd name="T6" fmla="*/ 0 w 718"/>
                    <a:gd name="T7" fmla="*/ 0 h 758"/>
                    <a:gd name="T8" fmla="*/ 0 w 718"/>
                    <a:gd name="T9" fmla="*/ 0 h 758"/>
                    <a:gd name="T10" fmla="*/ 0 w 718"/>
                    <a:gd name="T11" fmla="*/ 0 h 758"/>
                    <a:gd name="T12" fmla="*/ 0 w 718"/>
                    <a:gd name="T13" fmla="*/ 0 h 758"/>
                    <a:gd name="T14" fmla="*/ 0 w 718"/>
                    <a:gd name="T15" fmla="*/ 0 h 758"/>
                    <a:gd name="T16" fmla="*/ 0 w 718"/>
                    <a:gd name="T17" fmla="*/ 0 h 758"/>
                    <a:gd name="T18" fmla="*/ 0 w 718"/>
                    <a:gd name="T19" fmla="*/ 0 h 758"/>
                    <a:gd name="T20" fmla="*/ 0 w 718"/>
                    <a:gd name="T21" fmla="*/ 0 h 758"/>
                    <a:gd name="T22" fmla="*/ 0 w 718"/>
                    <a:gd name="T23" fmla="*/ 0 h 758"/>
                    <a:gd name="T24" fmla="*/ 0 w 718"/>
                    <a:gd name="T25" fmla="*/ 0 h 758"/>
                    <a:gd name="T26" fmla="*/ 0 w 718"/>
                    <a:gd name="T27" fmla="*/ 0 h 758"/>
                    <a:gd name="T28" fmla="*/ 0 w 718"/>
                    <a:gd name="T29" fmla="*/ 0 h 758"/>
                    <a:gd name="T30" fmla="*/ 0 w 718"/>
                    <a:gd name="T31" fmla="*/ 0 h 758"/>
                    <a:gd name="T32" fmla="*/ 0 w 718"/>
                    <a:gd name="T33" fmla="*/ 0 h 758"/>
                    <a:gd name="T34" fmla="*/ 0 w 718"/>
                    <a:gd name="T35" fmla="*/ 0 h 758"/>
                    <a:gd name="T36" fmla="*/ 0 w 718"/>
                    <a:gd name="T37" fmla="*/ 0 h 758"/>
                    <a:gd name="T38" fmla="*/ 0 w 718"/>
                    <a:gd name="T39" fmla="*/ 0 h 758"/>
                    <a:gd name="T40" fmla="*/ 0 w 718"/>
                    <a:gd name="T41" fmla="*/ 0 h 7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8"/>
                    <a:gd name="T64" fmla="*/ 0 h 758"/>
                    <a:gd name="T65" fmla="*/ 718 w 718"/>
                    <a:gd name="T66" fmla="*/ 758 h 7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8" h="758">
                      <a:moveTo>
                        <a:pt x="0" y="0"/>
                      </a:moveTo>
                      <a:lnTo>
                        <a:pt x="94" y="130"/>
                      </a:lnTo>
                      <a:lnTo>
                        <a:pt x="280" y="220"/>
                      </a:lnTo>
                      <a:lnTo>
                        <a:pt x="407" y="308"/>
                      </a:lnTo>
                      <a:lnTo>
                        <a:pt x="488" y="474"/>
                      </a:lnTo>
                      <a:lnTo>
                        <a:pt x="348" y="357"/>
                      </a:lnTo>
                      <a:lnTo>
                        <a:pt x="468" y="494"/>
                      </a:lnTo>
                      <a:lnTo>
                        <a:pt x="571" y="622"/>
                      </a:lnTo>
                      <a:lnTo>
                        <a:pt x="575" y="518"/>
                      </a:lnTo>
                      <a:lnTo>
                        <a:pt x="615" y="688"/>
                      </a:lnTo>
                      <a:lnTo>
                        <a:pt x="668" y="688"/>
                      </a:lnTo>
                      <a:lnTo>
                        <a:pt x="698" y="758"/>
                      </a:lnTo>
                      <a:lnTo>
                        <a:pt x="718" y="612"/>
                      </a:lnTo>
                      <a:lnTo>
                        <a:pt x="658" y="658"/>
                      </a:lnTo>
                      <a:lnTo>
                        <a:pt x="558" y="394"/>
                      </a:lnTo>
                      <a:lnTo>
                        <a:pt x="531" y="498"/>
                      </a:lnTo>
                      <a:lnTo>
                        <a:pt x="431" y="277"/>
                      </a:lnTo>
                      <a:lnTo>
                        <a:pt x="178" y="73"/>
                      </a:lnTo>
                      <a:lnTo>
                        <a:pt x="197" y="161"/>
                      </a:lnTo>
                      <a:lnTo>
                        <a:pt x="0" y="0"/>
                      </a:lnTo>
                      <a:close/>
                    </a:path>
                  </a:pathLst>
                </a:custGeom>
                <a:solidFill>
                  <a:srgbClr val="26C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0" name="Freeform 189">
                  <a:extLst>
                    <a:ext uri="{FF2B5EF4-FFF2-40B4-BE49-F238E27FC236}">
                      <a16:creationId xmlns:a16="http://schemas.microsoft.com/office/drawing/2014/main" id="{F2A03829-DE3B-AA2B-292C-4A10722226B3}"/>
                    </a:ext>
                  </a:extLst>
                </p:cNvPr>
                <p:cNvSpPr>
                  <a:spLocks/>
                </p:cNvSpPr>
                <p:nvPr/>
              </p:nvSpPr>
              <p:spPr bwMode="auto">
                <a:xfrm>
                  <a:off x="4239" y="2802"/>
                  <a:ext cx="286" cy="240"/>
                </a:xfrm>
                <a:custGeom>
                  <a:avLst/>
                  <a:gdLst>
                    <a:gd name="T0" fmla="*/ 0 w 1143"/>
                    <a:gd name="T1" fmla="*/ 0 h 959"/>
                    <a:gd name="T2" fmla="*/ 0 w 1143"/>
                    <a:gd name="T3" fmla="*/ 0 h 959"/>
                    <a:gd name="T4" fmla="*/ 0 w 1143"/>
                    <a:gd name="T5" fmla="*/ 0 h 959"/>
                    <a:gd name="T6" fmla="*/ 0 w 1143"/>
                    <a:gd name="T7" fmla="*/ 0 h 959"/>
                    <a:gd name="T8" fmla="*/ 0 w 1143"/>
                    <a:gd name="T9" fmla="*/ 0 h 959"/>
                    <a:gd name="T10" fmla="*/ 0 w 1143"/>
                    <a:gd name="T11" fmla="*/ 0 h 959"/>
                    <a:gd name="T12" fmla="*/ 0 w 1143"/>
                    <a:gd name="T13" fmla="*/ 0 h 959"/>
                    <a:gd name="T14" fmla="*/ 0 w 1143"/>
                    <a:gd name="T15" fmla="*/ 0 h 959"/>
                    <a:gd name="T16" fmla="*/ 0 w 1143"/>
                    <a:gd name="T17" fmla="*/ 0 h 959"/>
                    <a:gd name="T18" fmla="*/ 0 w 1143"/>
                    <a:gd name="T19" fmla="*/ 0 h 959"/>
                    <a:gd name="T20" fmla="*/ 0 w 1143"/>
                    <a:gd name="T21" fmla="*/ 0 h 959"/>
                    <a:gd name="T22" fmla="*/ 0 w 1143"/>
                    <a:gd name="T23" fmla="*/ 0 h 959"/>
                    <a:gd name="T24" fmla="*/ 0 w 1143"/>
                    <a:gd name="T25" fmla="*/ 0 h 959"/>
                    <a:gd name="T26" fmla="*/ 0 w 1143"/>
                    <a:gd name="T27" fmla="*/ 0 h 959"/>
                    <a:gd name="T28" fmla="*/ 0 w 1143"/>
                    <a:gd name="T29" fmla="*/ 0 h 959"/>
                    <a:gd name="T30" fmla="*/ 0 w 1143"/>
                    <a:gd name="T31" fmla="*/ 0 h 959"/>
                    <a:gd name="T32" fmla="*/ 0 w 1143"/>
                    <a:gd name="T33" fmla="*/ 0 h 959"/>
                    <a:gd name="T34" fmla="*/ 0 w 1143"/>
                    <a:gd name="T35" fmla="*/ 0 h 959"/>
                    <a:gd name="T36" fmla="*/ 0 w 1143"/>
                    <a:gd name="T37" fmla="*/ 0 h 959"/>
                    <a:gd name="T38" fmla="*/ 0 w 1143"/>
                    <a:gd name="T39" fmla="*/ 0 h 959"/>
                    <a:gd name="T40" fmla="*/ 0 w 1143"/>
                    <a:gd name="T41" fmla="*/ 0 h 959"/>
                    <a:gd name="T42" fmla="*/ 0 w 1143"/>
                    <a:gd name="T43" fmla="*/ 0 h 959"/>
                    <a:gd name="T44" fmla="*/ 0 w 1143"/>
                    <a:gd name="T45" fmla="*/ 0 h 959"/>
                    <a:gd name="T46" fmla="*/ 0 w 1143"/>
                    <a:gd name="T47" fmla="*/ 0 h 959"/>
                    <a:gd name="T48" fmla="*/ 0 w 1143"/>
                    <a:gd name="T49" fmla="*/ 0 h 959"/>
                    <a:gd name="T50" fmla="*/ 0 w 1143"/>
                    <a:gd name="T51" fmla="*/ 0 h 959"/>
                    <a:gd name="T52" fmla="*/ 0 w 1143"/>
                    <a:gd name="T53" fmla="*/ 0 h 9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3"/>
                    <a:gd name="T82" fmla="*/ 0 h 959"/>
                    <a:gd name="T83" fmla="*/ 1143 w 1143"/>
                    <a:gd name="T84" fmla="*/ 959 h 95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3" h="959">
                      <a:moveTo>
                        <a:pt x="0" y="0"/>
                      </a:moveTo>
                      <a:lnTo>
                        <a:pt x="243" y="165"/>
                      </a:lnTo>
                      <a:lnTo>
                        <a:pt x="363" y="211"/>
                      </a:lnTo>
                      <a:lnTo>
                        <a:pt x="353" y="145"/>
                      </a:lnTo>
                      <a:lnTo>
                        <a:pt x="478" y="233"/>
                      </a:lnTo>
                      <a:lnTo>
                        <a:pt x="590" y="343"/>
                      </a:lnTo>
                      <a:lnTo>
                        <a:pt x="544" y="233"/>
                      </a:lnTo>
                      <a:lnTo>
                        <a:pt x="685" y="355"/>
                      </a:lnTo>
                      <a:lnTo>
                        <a:pt x="840" y="474"/>
                      </a:lnTo>
                      <a:lnTo>
                        <a:pt x="951" y="660"/>
                      </a:lnTo>
                      <a:lnTo>
                        <a:pt x="965" y="557"/>
                      </a:lnTo>
                      <a:lnTo>
                        <a:pt x="1040" y="718"/>
                      </a:lnTo>
                      <a:lnTo>
                        <a:pt x="1083" y="847"/>
                      </a:lnTo>
                      <a:lnTo>
                        <a:pt x="1143" y="781"/>
                      </a:lnTo>
                      <a:lnTo>
                        <a:pt x="1143" y="959"/>
                      </a:lnTo>
                      <a:lnTo>
                        <a:pt x="1122" y="860"/>
                      </a:lnTo>
                      <a:lnTo>
                        <a:pt x="1074" y="916"/>
                      </a:lnTo>
                      <a:lnTo>
                        <a:pt x="988" y="646"/>
                      </a:lnTo>
                      <a:lnTo>
                        <a:pt x="955" y="767"/>
                      </a:lnTo>
                      <a:lnTo>
                        <a:pt x="837" y="501"/>
                      </a:lnTo>
                      <a:lnTo>
                        <a:pt x="658" y="379"/>
                      </a:lnTo>
                      <a:lnTo>
                        <a:pt x="662" y="425"/>
                      </a:lnTo>
                      <a:lnTo>
                        <a:pt x="398" y="204"/>
                      </a:lnTo>
                      <a:lnTo>
                        <a:pt x="412" y="283"/>
                      </a:lnTo>
                      <a:lnTo>
                        <a:pt x="257" y="2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nvGrpSpPr>
              <p:cNvPr id="28" name="Group 124">
                <a:extLst>
                  <a:ext uri="{FF2B5EF4-FFF2-40B4-BE49-F238E27FC236}">
                    <a16:creationId xmlns:a16="http://schemas.microsoft.com/office/drawing/2014/main" id="{A25AFAB5-9F02-94C9-DE4E-5FE2F36592E5}"/>
                  </a:ext>
                </a:extLst>
              </p:cNvPr>
              <p:cNvGrpSpPr>
                <a:grpSpLocks/>
              </p:cNvGrpSpPr>
              <p:nvPr/>
            </p:nvGrpSpPr>
            <p:grpSpPr bwMode="auto">
              <a:xfrm flipH="1">
                <a:off x="2133600" y="2286000"/>
                <a:ext cx="1897063" cy="1543050"/>
                <a:chOff x="1236" y="1631"/>
                <a:chExt cx="1195" cy="972"/>
              </a:xfrm>
            </p:grpSpPr>
            <p:sp>
              <p:nvSpPr>
                <p:cNvPr id="29" name="Freeform 69">
                  <a:extLst>
                    <a:ext uri="{FF2B5EF4-FFF2-40B4-BE49-F238E27FC236}">
                      <a16:creationId xmlns:a16="http://schemas.microsoft.com/office/drawing/2014/main" id="{09A60CB2-47F5-89A7-E2B6-72E5B451EF79}"/>
                    </a:ext>
                  </a:extLst>
                </p:cNvPr>
                <p:cNvSpPr>
                  <a:spLocks/>
                </p:cNvSpPr>
                <p:nvPr/>
              </p:nvSpPr>
              <p:spPr bwMode="auto">
                <a:xfrm>
                  <a:off x="1268" y="1631"/>
                  <a:ext cx="933" cy="545"/>
                </a:xfrm>
                <a:custGeom>
                  <a:avLst/>
                  <a:gdLst>
                    <a:gd name="T0" fmla="*/ 892 w 933"/>
                    <a:gd name="T1" fmla="*/ 399 h 545"/>
                    <a:gd name="T2" fmla="*/ 926 w 933"/>
                    <a:gd name="T3" fmla="*/ 348 h 545"/>
                    <a:gd name="T4" fmla="*/ 933 w 933"/>
                    <a:gd name="T5" fmla="*/ 283 h 545"/>
                    <a:gd name="T6" fmla="*/ 907 w 933"/>
                    <a:gd name="T7" fmla="*/ 232 h 545"/>
                    <a:gd name="T8" fmla="*/ 850 w 933"/>
                    <a:gd name="T9" fmla="*/ 218 h 545"/>
                    <a:gd name="T10" fmla="*/ 811 w 933"/>
                    <a:gd name="T11" fmla="*/ 214 h 545"/>
                    <a:gd name="T12" fmla="*/ 792 w 933"/>
                    <a:gd name="T13" fmla="*/ 219 h 545"/>
                    <a:gd name="T14" fmla="*/ 782 w 933"/>
                    <a:gd name="T15" fmla="*/ 235 h 545"/>
                    <a:gd name="T16" fmla="*/ 799 w 933"/>
                    <a:gd name="T17" fmla="*/ 229 h 545"/>
                    <a:gd name="T18" fmla="*/ 823 w 933"/>
                    <a:gd name="T19" fmla="*/ 194 h 545"/>
                    <a:gd name="T20" fmla="*/ 828 w 933"/>
                    <a:gd name="T21" fmla="*/ 162 h 545"/>
                    <a:gd name="T22" fmla="*/ 817 w 933"/>
                    <a:gd name="T23" fmla="*/ 136 h 545"/>
                    <a:gd name="T24" fmla="*/ 795 w 933"/>
                    <a:gd name="T25" fmla="*/ 115 h 545"/>
                    <a:gd name="T26" fmla="*/ 769 w 933"/>
                    <a:gd name="T27" fmla="*/ 104 h 545"/>
                    <a:gd name="T28" fmla="*/ 740 w 933"/>
                    <a:gd name="T29" fmla="*/ 102 h 545"/>
                    <a:gd name="T30" fmla="*/ 714 w 933"/>
                    <a:gd name="T31" fmla="*/ 113 h 545"/>
                    <a:gd name="T32" fmla="*/ 705 w 933"/>
                    <a:gd name="T33" fmla="*/ 93 h 545"/>
                    <a:gd name="T34" fmla="*/ 687 w 933"/>
                    <a:gd name="T35" fmla="*/ 46 h 545"/>
                    <a:gd name="T36" fmla="*/ 648 w 933"/>
                    <a:gd name="T37" fmla="*/ 16 h 545"/>
                    <a:gd name="T38" fmla="*/ 596 w 933"/>
                    <a:gd name="T39" fmla="*/ 3 h 545"/>
                    <a:gd name="T40" fmla="*/ 539 w 933"/>
                    <a:gd name="T41" fmla="*/ 3 h 545"/>
                    <a:gd name="T42" fmla="*/ 485 w 933"/>
                    <a:gd name="T43" fmla="*/ 17 h 545"/>
                    <a:gd name="T44" fmla="*/ 439 w 933"/>
                    <a:gd name="T45" fmla="*/ 45 h 545"/>
                    <a:gd name="T46" fmla="*/ 411 w 933"/>
                    <a:gd name="T47" fmla="*/ 85 h 545"/>
                    <a:gd name="T48" fmla="*/ 389 w 933"/>
                    <a:gd name="T49" fmla="*/ 101 h 545"/>
                    <a:gd name="T50" fmla="*/ 352 w 933"/>
                    <a:gd name="T51" fmla="*/ 109 h 545"/>
                    <a:gd name="T52" fmla="*/ 321 w 933"/>
                    <a:gd name="T53" fmla="*/ 146 h 545"/>
                    <a:gd name="T54" fmla="*/ 317 w 933"/>
                    <a:gd name="T55" fmla="*/ 202 h 545"/>
                    <a:gd name="T56" fmla="*/ 313 w 933"/>
                    <a:gd name="T57" fmla="*/ 218 h 545"/>
                    <a:gd name="T58" fmla="*/ 278 w 933"/>
                    <a:gd name="T59" fmla="*/ 194 h 545"/>
                    <a:gd name="T60" fmla="*/ 242 w 933"/>
                    <a:gd name="T61" fmla="*/ 179 h 545"/>
                    <a:gd name="T62" fmla="*/ 209 w 933"/>
                    <a:gd name="T63" fmla="*/ 175 h 545"/>
                    <a:gd name="T64" fmla="*/ 180 w 933"/>
                    <a:gd name="T65" fmla="*/ 182 h 545"/>
                    <a:gd name="T66" fmla="*/ 157 w 933"/>
                    <a:gd name="T67" fmla="*/ 198 h 545"/>
                    <a:gd name="T68" fmla="*/ 142 w 933"/>
                    <a:gd name="T69" fmla="*/ 225 h 545"/>
                    <a:gd name="T70" fmla="*/ 139 w 933"/>
                    <a:gd name="T71" fmla="*/ 263 h 545"/>
                    <a:gd name="T72" fmla="*/ 105 w 933"/>
                    <a:gd name="T73" fmla="*/ 283 h 545"/>
                    <a:gd name="T74" fmla="*/ 49 w 933"/>
                    <a:gd name="T75" fmla="*/ 300 h 545"/>
                    <a:gd name="T76" fmla="*/ 15 w 933"/>
                    <a:gd name="T77" fmla="*/ 334 h 545"/>
                    <a:gd name="T78" fmla="*/ 1 w 933"/>
                    <a:gd name="T79" fmla="*/ 377 h 545"/>
                    <a:gd name="T80" fmla="*/ 3 w 933"/>
                    <a:gd name="T81" fmla="*/ 425 h 545"/>
                    <a:gd name="T82" fmla="*/ 21 w 933"/>
                    <a:gd name="T83" fmla="*/ 467 h 545"/>
                    <a:gd name="T84" fmla="*/ 53 w 933"/>
                    <a:gd name="T85" fmla="*/ 498 h 545"/>
                    <a:gd name="T86" fmla="*/ 95 w 933"/>
                    <a:gd name="T87" fmla="*/ 510 h 545"/>
                    <a:gd name="T88" fmla="*/ 133 w 933"/>
                    <a:gd name="T89" fmla="*/ 518 h 545"/>
                    <a:gd name="T90" fmla="*/ 164 w 933"/>
                    <a:gd name="T91" fmla="*/ 533 h 545"/>
                    <a:gd name="T92" fmla="*/ 203 w 933"/>
                    <a:gd name="T93" fmla="*/ 542 h 545"/>
                    <a:gd name="T94" fmla="*/ 244 w 933"/>
                    <a:gd name="T95" fmla="*/ 545 h 545"/>
                    <a:gd name="T96" fmla="*/ 285 w 933"/>
                    <a:gd name="T97" fmla="*/ 544 h 545"/>
                    <a:gd name="T98" fmla="*/ 325 w 933"/>
                    <a:gd name="T99" fmla="*/ 538 h 545"/>
                    <a:gd name="T100" fmla="*/ 358 w 933"/>
                    <a:gd name="T101" fmla="*/ 529 h 545"/>
                    <a:gd name="T102" fmla="*/ 383 w 933"/>
                    <a:gd name="T103" fmla="*/ 516 h 545"/>
                    <a:gd name="T104" fmla="*/ 411 w 933"/>
                    <a:gd name="T105" fmla="*/ 510 h 545"/>
                    <a:gd name="T106" fmla="*/ 475 w 933"/>
                    <a:gd name="T107" fmla="*/ 516 h 545"/>
                    <a:gd name="T108" fmla="*/ 562 w 933"/>
                    <a:gd name="T109" fmla="*/ 524 h 545"/>
                    <a:gd name="T110" fmla="*/ 660 w 933"/>
                    <a:gd name="T111" fmla="*/ 529 h 545"/>
                    <a:gd name="T112" fmla="*/ 754 w 933"/>
                    <a:gd name="T113" fmla="*/ 527 h 545"/>
                    <a:gd name="T114" fmla="*/ 832 w 933"/>
                    <a:gd name="T115" fmla="*/ 515 h 545"/>
                    <a:gd name="T116" fmla="*/ 879 w 933"/>
                    <a:gd name="T117" fmla="*/ 489 h 545"/>
                    <a:gd name="T118" fmla="*/ 884 w 933"/>
                    <a:gd name="T119" fmla="*/ 441 h 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33"/>
                    <a:gd name="T181" fmla="*/ 0 h 545"/>
                    <a:gd name="T182" fmla="*/ 933 w 933"/>
                    <a:gd name="T183" fmla="*/ 545 h 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33" h="545">
                      <a:moveTo>
                        <a:pt x="866" y="410"/>
                      </a:moveTo>
                      <a:lnTo>
                        <a:pt x="892" y="399"/>
                      </a:lnTo>
                      <a:lnTo>
                        <a:pt x="911" y="377"/>
                      </a:lnTo>
                      <a:lnTo>
                        <a:pt x="926" y="348"/>
                      </a:lnTo>
                      <a:lnTo>
                        <a:pt x="933" y="316"/>
                      </a:lnTo>
                      <a:lnTo>
                        <a:pt x="933" y="283"/>
                      </a:lnTo>
                      <a:lnTo>
                        <a:pt x="925" y="254"/>
                      </a:lnTo>
                      <a:lnTo>
                        <a:pt x="907" y="232"/>
                      </a:lnTo>
                      <a:lnTo>
                        <a:pt x="879" y="221"/>
                      </a:lnTo>
                      <a:lnTo>
                        <a:pt x="850" y="218"/>
                      </a:lnTo>
                      <a:lnTo>
                        <a:pt x="828" y="215"/>
                      </a:lnTo>
                      <a:lnTo>
                        <a:pt x="811" y="214"/>
                      </a:lnTo>
                      <a:lnTo>
                        <a:pt x="800" y="215"/>
                      </a:lnTo>
                      <a:lnTo>
                        <a:pt x="792" y="219"/>
                      </a:lnTo>
                      <a:lnTo>
                        <a:pt x="787" y="225"/>
                      </a:lnTo>
                      <a:lnTo>
                        <a:pt x="782" y="235"/>
                      </a:lnTo>
                      <a:lnTo>
                        <a:pt x="778" y="247"/>
                      </a:lnTo>
                      <a:lnTo>
                        <a:pt x="799" y="229"/>
                      </a:lnTo>
                      <a:lnTo>
                        <a:pt x="814" y="211"/>
                      </a:lnTo>
                      <a:lnTo>
                        <a:pt x="823" y="194"/>
                      </a:lnTo>
                      <a:lnTo>
                        <a:pt x="828" y="178"/>
                      </a:lnTo>
                      <a:lnTo>
                        <a:pt x="828" y="162"/>
                      </a:lnTo>
                      <a:lnTo>
                        <a:pt x="824" y="149"/>
                      </a:lnTo>
                      <a:lnTo>
                        <a:pt x="817" y="136"/>
                      </a:lnTo>
                      <a:lnTo>
                        <a:pt x="807" y="125"/>
                      </a:lnTo>
                      <a:lnTo>
                        <a:pt x="795" y="115"/>
                      </a:lnTo>
                      <a:lnTo>
                        <a:pt x="783" y="109"/>
                      </a:lnTo>
                      <a:lnTo>
                        <a:pt x="769" y="104"/>
                      </a:lnTo>
                      <a:lnTo>
                        <a:pt x="754" y="102"/>
                      </a:lnTo>
                      <a:lnTo>
                        <a:pt x="740" y="102"/>
                      </a:lnTo>
                      <a:lnTo>
                        <a:pt x="726" y="105"/>
                      </a:lnTo>
                      <a:lnTo>
                        <a:pt x="714" y="113"/>
                      </a:lnTo>
                      <a:lnTo>
                        <a:pt x="703" y="122"/>
                      </a:lnTo>
                      <a:lnTo>
                        <a:pt x="705" y="93"/>
                      </a:lnTo>
                      <a:lnTo>
                        <a:pt x="699" y="68"/>
                      </a:lnTo>
                      <a:lnTo>
                        <a:pt x="687" y="46"/>
                      </a:lnTo>
                      <a:lnTo>
                        <a:pt x="670" y="29"/>
                      </a:lnTo>
                      <a:lnTo>
                        <a:pt x="648" y="16"/>
                      </a:lnTo>
                      <a:lnTo>
                        <a:pt x="624" y="7"/>
                      </a:lnTo>
                      <a:lnTo>
                        <a:pt x="596" y="3"/>
                      </a:lnTo>
                      <a:lnTo>
                        <a:pt x="568" y="0"/>
                      </a:lnTo>
                      <a:lnTo>
                        <a:pt x="539" y="3"/>
                      </a:lnTo>
                      <a:lnTo>
                        <a:pt x="511" y="7"/>
                      </a:lnTo>
                      <a:lnTo>
                        <a:pt x="485" y="17"/>
                      </a:lnTo>
                      <a:lnTo>
                        <a:pt x="460" y="29"/>
                      </a:lnTo>
                      <a:lnTo>
                        <a:pt x="439" y="45"/>
                      </a:lnTo>
                      <a:lnTo>
                        <a:pt x="422" y="63"/>
                      </a:lnTo>
                      <a:lnTo>
                        <a:pt x="411" y="85"/>
                      </a:lnTo>
                      <a:lnTo>
                        <a:pt x="405" y="109"/>
                      </a:lnTo>
                      <a:lnTo>
                        <a:pt x="389" y="101"/>
                      </a:lnTo>
                      <a:lnTo>
                        <a:pt x="370" y="101"/>
                      </a:lnTo>
                      <a:lnTo>
                        <a:pt x="352" y="109"/>
                      </a:lnTo>
                      <a:lnTo>
                        <a:pt x="335" y="125"/>
                      </a:lnTo>
                      <a:lnTo>
                        <a:pt x="321" y="146"/>
                      </a:lnTo>
                      <a:lnTo>
                        <a:pt x="315" y="173"/>
                      </a:lnTo>
                      <a:lnTo>
                        <a:pt x="317" y="202"/>
                      </a:lnTo>
                      <a:lnTo>
                        <a:pt x="330" y="235"/>
                      </a:lnTo>
                      <a:lnTo>
                        <a:pt x="313" y="218"/>
                      </a:lnTo>
                      <a:lnTo>
                        <a:pt x="296" y="204"/>
                      </a:lnTo>
                      <a:lnTo>
                        <a:pt x="278" y="194"/>
                      </a:lnTo>
                      <a:lnTo>
                        <a:pt x="260" y="185"/>
                      </a:lnTo>
                      <a:lnTo>
                        <a:pt x="242" y="179"/>
                      </a:lnTo>
                      <a:lnTo>
                        <a:pt x="225" y="177"/>
                      </a:lnTo>
                      <a:lnTo>
                        <a:pt x="209" y="175"/>
                      </a:lnTo>
                      <a:lnTo>
                        <a:pt x="193" y="178"/>
                      </a:lnTo>
                      <a:lnTo>
                        <a:pt x="180" y="182"/>
                      </a:lnTo>
                      <a:lnTo>
                        <a:pt x="167" y="189"/>
                      </a:lnTo>
                      <a:lnTo>
                        <a:pt x="157" y="198"/>
                      </a:lnTo>
                      <a:lnTo>
                        <a:pt x="148" y="211"/>
                      </a:lnTo>
                      <a:lnTo>
                        <a:pt x="142" y="225"/>
                      </a:lnTo>
                      <a:lnTo>
                        <a:pt x="139" y="242"/>
                      </a:lnTo>
                      <a:lnTo>
                        <a:pt x="139" y="263"/>
                      </a:lnTo>
                      <a:lnTo>
                        <a:pt x="141" y="284"/>
                      </a:lnTo>
                      <a:lnTo>
                        <a:pt x="105" y="283"/>
                      </a:lnTo>
                      <a:lnTo>
                        <a:pt x="75" y="289"/>
                      </a:lnTo>
                      <a:lnTo>
                        <a:pt x="49" y="300"/>
                      </a:lnTo>
                      <a:lnTo>
                        <a:pt x="30" y="316"/>
                      </a:lnTo>
                      <a:lnTo>
                        <a:pt x="15" y="334"/>
                      </a:lnTo>
                      <a:lnTo>
                        <a:pt x="6" y="354"/>
                      </a:lnTo>
                      <a:lnTo>
                        <a:pt x="1" y="377"/>
                      </a:lnTo>
                      <a:lnTo>
                        <a:pt x="0" y="402"/>
                      </a:lnTo>
                      <a:lnTo>
                        <a:pt x="3" y="425"/>
                      </a:lnTo>
                      <a:lnTo>
                        <a:pt x="11" y="448"/>
                      </a:lnTo>
                      <a:lnTo>
                        <a:pt x="21" y="467"/>
                      </a:lnTo>
                      <a:lnTo>
                        <a:pt x="35" y="485"/>
                      </a:lnTo>
                      <a:lnTo>
                        <a:pt x="53" y="498"/>
                      </a:lnTo>
                      <a:lnTo>
                        <a:pt x="72" y="507"/>
                      </a:lnTo>
                      <a:lnTo>
                        <a:pt x="95" y="510"/>
                      </a:lnTo>
                      <a:lnTo>
                        <a:pt x="119" y="507"/>
                      </a:lnTo>
                      <a:lnTo>
                        <a:pt x="133" y="518"/>
                      </a:lnTo>
                      <a:lnTo>
                        <a:pt x="147" y="526"/>
                      </a:lnTo>
                      <a:lnTo>
                        <a:pt x="164" y="533"/>
                      </a:lnTo>
                      <a:lnTo>
                        <a:pt x="184" y="538"/>
                      </a:lnTo>
                      <a:lnTo>
                        <a:pt x="203" y="542"/>
                      </a:lnTo>
                      <a:lnTo>
                        <a:pt x="223" y="544"/>
                      </a:lnTo>
                      <a:lnTo>
                        <a:pt x="244" y="545"/>
                      </a:lnTo>
                      <a:lnTo>
                        <a:pt x="265" y="545"/>
                      </a:lnTo>
                      <a:lnTo>
                        <a:pt x="285" y="544"/>
                      </a:lnTo>
                      <a:lnTo>
                        <a:pt x="306" y="541"/>
                      </a:lnTo>
                      <a:lnTo>
                        <a:pt x="325" y="538"/>
                      </a:lnTo>
                      <a:lnTo>
                        <a:pt x="342" y="533"/>
                      </a:lnTo>
                      <a:lnTo>
                        <a:pt x="358" y="529"/>
                      </a:lnTo>
                      <a:lnTo>
                        <a:pt x="372" y="522"/>
                      </a:lnTo>
                      <a:lnTo>
                        <a:pt x="383" y="516"/>
                      </a:lnTo>
                      <a:lnTo>
                        <a:pt x="392" y="509"/>
                      </a:lnTo>
                      <a:lnTo>
                        <a:pt x="411" y="510"/>
                      </a:lnTo>
                      <a:lnTo>
                        <a:pt x="439" y="513"/>
                      </a:lnTo>
                      <a:lnTo>
                        <a:pt x="475" y="516"/>
                      </a:lnTo>
                      <a:lnTo>
                        <a:pt x="516" y="520"/>
                      </a:lnTo>
                      <a:lnTo>
                        <a:pt x="562" y="524"/>
                      </a:lnTo>
                      <a:lnTo>
                        <a:pt x="610" y="527"/>
                      </a:lnTo>
                      <a:lnTo>
                        <a:pt x="660" y="529"/>
                      </a:lnTo>
                      <a:lnTo>
                        <a:pt x="708" y="530"/>
                      </a:lnTo>
                      <a:lnTo>
                        <a:pt x="754" y="527"/>
                      </a:lnTo>
                      <a:lnTo>
                        <a:pt x="795" y="524"/>
                      </a:lnTo>
                      <a:lnTo>
                        <a:pt x="832" y="515"/>
                      </a:lnTo>
                      <a:lnTo>
                        <a:pt x="861" y="504"/>
                      </a:lnTo>
                      <a:lnTo>
                        <a:pt x="879" y="489"/>
                      </a:lnTo>
                      <a:lnTo>
                        <a:pt x="887" y="468"/>
                      </a:lnTo>
                      <a:lnTo>
                        <a:pt x="884" y="441"/>
                      </a:lnTo>
                      <a:lnTo>
                        <a:pt x="866" y="41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Freeform 70">
                  <a:extLst>
                    <a:ext uri="{FF2B5EF4-FFF2-40B4-BE49-F238E27FC236}">
                      <a16:creationId xmlns:a16="http://schemas.microsoft.com/office/drawing/2014/main" id="{59E74BF0-D05B-553F-A28C-7752A5199BCA}"/>
                    </a:ext>
                  </a:extLst>
                </p:cNvPr>
                <p:cNvSpPr>
                  <a:spLocks/>
                </p:cNvSpPr>
                <p:nvPr/>
              </p:nvSpPr>
              <p:spPr bwMode="auto">
                <a:xfrm>
                  <a:off x="1314" y="1672"/>
                  <a:ext cx="849" cy="467"/>
                </a:xfrm>
                <a:custGeom>
                  <a:avLst/>
                  <a:gdLst>
                    <a:gd name="T0" fmla="*/ 811 w 849"/>
                    <a:gd name="T1" fmla="*/ 359 h 467"/>
                    <a:gd name="T2" fmla="*/ 841 w 849"/>
                    <a:gd name="T3" fmla="*/ 315 h 467"/>
                    <a:gd name="T4" fmla="*/ 849 w 849"/>
                    <a:gd name="T5" fmla="*/ 255 h 467"/>
                    <a:gd name="T6" fmla="*/ 827 w 849"/>
                    <a:gd name="T7" fmla="*/ 211 h 467"/>
                    <a:gd name="T8" fmla="*/ 778 w 849"/>
                    <a:gd name="T9" fmla="*/ 197 h 467"/>
                    <a:gd name="T10" fmla="*/ 746 w 849"/>
                    <a:gd name="T11" fmla="*/ 194 h 467"/>
                    <a:gd name="T12" fmla="*/ 725 w 849"/>
                    <a:gd name="T13" fmla="*/ 194 h 467"/>
                    <a:gd name="T14" fmla="*/ 703 w 849"/>
                    <a:gd name="T15" fmla="*/ 201 h 467"/>
                    <a:gd name="T16" fmla="*/ 719 w 849"/>
                    <a:gd name="T17" fmla="*/ 179 h 467"/>
                    <a:gd name="T18" fmla="*/ 728 w 849"/>
                    <a:gd name="T19" fmla="*/ 131 h 467"/>
                    <a:gd name="T20" fmla="*/ 693 w 849"/>
                    <a:gd name="T21" fmla="*/ 99 h 467"/>
                    <a:gd name="T22" fmla="*/ 643 w 849"/>
                    <a:gd name="T23" fmla="*/ 97 h 467"/>
                    <a:gd name="T24" fmla="*/ 625 w 849"/>
                    <a:gd name="T25" fmla="*/ 84 h 467"/>
                    <a:gd name="T26" fmla="*/ 610 w 849"/>
                    <a:gd name="T27" fmla="*/ 41 h 467"/>
                    <a:gd name="T28" fmla="*/ 578 w 849"/>
                    <a:gd name="T29" fmla="*/ 15 h 467"/>
                    <a:gd name="T30" fmla="*/ 533 w 849"/>
                    <a:gd name="T31" fmla="*/ 1 h 467"/>
                    <a:gd name="T32" fmla="*/ 485 w 849"/>
                    <a:gd name="T33" fmla="*/ 1 h 467"/>
                    <a:gd name="T34" fmla="*/ 436 w 849"/>
                    <a:gd name="T35" fmla="*/ 15 h 467"/>
                    <a:gd name="T36" fmla="*/ 396 w 849"/>
                    <a:gd name="T37" fmla="*/ 40 h 467"/>
                    <a:gd name="T38" fmla="*/ 371 w 849"/>
                    <a:gd name="T39" fmla="*/ 78 h 467"/>
                    <a:gd name="T40" fmla="*/ 352 w 849"/>
                    <a:gd name="T41" fmla="*/ 95 h 467"/>
                    <a:gd name="T42" fmla="*/ 316 w 849"/>
                    <a:gd name="T43" fmla="*/ 107 h 467"/>
                    <a:gd name="T44" fmla="*/ 287 w 849"/>
                    <a:gd name="T45" fmla="*/ 143 h 467"/>
                    <a:gd name="T46" fmla="*/ 281 w 849"/>
                    <a:gd name="T47" fmla="*/ 191 h 467"/>
                    <a:gd name="T48" fmla="*/ 267 w 849"/>
                    <a:gd name="T49" fmla="*/ 183 h 467"/>
                    <a:gd name="T50" fmla="*/ 210 w 849"/>
                    <a:gd name="T51" fmla="*/ 149 h 467"/>
                    <a:gd name="T52" fmla="*/ 160 w 849"/>
                    <a:gd name="T53" fmla="*/ 159 h 467"/>
                    <a:gd name="T54" fmla="*/ 136 w 849"/>
                    <a:gd name="T55" fmla="*/ 203 h 467"/>
                    <a:gd name="T56" fmla="*/ 79 w 849"/>
                    <a:gd name="T57" fmla="*/ 241 h 467"/>
                    <a:gd name="T58" fmla="*/ 11 w 849"/>
                    <a:gd name="T59" fmla="*/ 299 h 467"/>
                    <a:gd name="T60" fmla="*/ 2 w 849"/>
                    <a:gd name="T61" fmla="*/ 379 h 467"/>
                    <a:gd name="T62" fmla="*/ 46 w 849"/>
                    <a:gd name="T63" fmla="*/ 432 h 467"/>
                    <a:gd name="T64" fmla="*/ 96 w 849"/>
                    <a:gd name="T65" fmla="*/ 442 h 467"/>
                    <a:gd name="T66" fmla="*/ 128 w 849"/>
                    <a:gd name="T67" fmla="*/ 455 h 467"/>
                    <a:gd name="T68" fmla="*/ 165 w 849"/>
                    <a:gd name="T69" fmla="*/ 462 h 467"/>
                    <a:gd name="T70" fmla="*/ 208 w 849"/>
                    <a:gd name="T71" fmla="*/ 467 h 467"/>
                    <a:gd name="T72" fmla="*/ 250 w 849"/>
                    <a:gd name="T73" fmla="*/ 467 h 467"/>
                    <a:gd name="T74" fmla="*/ 290 w 849"/>
                    <a:gd name="T75" fmla="*/ 463 h 467"/>
                    <a:gd name="T76" fmla="*/ 324 w 849"/>
                    <a:gd name="T77" fmla="*/ 457 h 467"/>
                    <a:gd name="T78" fmla="*/ 349 w 849"/>
                    <a:gd name="T79" fmla="*/ 448 h 467"/>
                    <a:gd name="T80" fmla="*/ 373 w 849"/>
                    <a:gd name="T81" fmla="*/ 444 h 467"/>
                    <a:gd name="T82" fmla="*/ 430 w 849"/>
                    <a:gd name="T83" fmla="*/ 449 h 467"/>
                    <a:gd name="T84" fmla="*/ 509 w 849"/>
                    <a:gd name="T85" fmla="*/ 455 h 467"/>
                    <a:gd name="T86" fmla="*/ 597 w 849"/>
                    <a:gd name="T87" fmla="*/ 460 h 467"/>
                    <a:gd name="T88" fmla="*/ 683 w 849"/>
                    <a:gd name="T89" fmla="*/ 460 h 467"/>
                    <a:gd name="T90" fmla="*/ 754 w 849"/>
                    <a:gd name="T91" fmla="*/ 450 h 467"/>
                    <a:gd name="T92" fmla="*/ 798 w 849"/>
                    <a:gd name="T93" fmla="*/ 429 h 467"/>
                    <a:gd name="T94" fmla="*/ 804 w 849"/>
                    <a:gd name="T95" fmla="*/ 393 h 4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9"/>
                    <a:gd name="T145" fmla="*/ 0 h 467"/>
                    <a:gd name="T146" fmla="*/ 849 w 849"/>
                    <a:gd name="T147" fmla="*/ 467 h 4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9" h="467">
                      <a:moveTo>
                        <a:pt x="788" y="369"/>
                      </a:moveTo>
                      <a:lnTo>
                        <a:pt x="811" y="359"/>
                      </a:lnTo>
                      <a:lnTo>
                        <a:pt x="829" y="340"/>
                      </a:lnTo>
                      <a:lnTo>
                        <a:pt x="841" y="315"/>
                      </a:lnTo>
                      <a:lnTo>
                        <a:pt x="849" y="284"/>
                      </a:lnTo>
                      <a:lnTo>
                        <a:pt x="849" y="255"/>
                      </a:lnTo>
                      <a:lnTo>
                        <a:pt x="843" y="230"/>
                      </a:lnTo>
                      <a:lnTo>
                        <a:pt x="827" y="211"/>
                      </a:lnTo>
                      <a:lnTo>
                        <a:pt x="804" y="201"/>
                      </a:lnTo>
                      <a:lnTo>
                        <a:pt x="778" y="197"/>
                      </a:lnTo>
                      <a:lnTo>
                        <a:pt x="760" y="195"/>
                      </a:lnTo>
                      <a:lnTo>
                        <a:pt x="746" y="194"/>
                      </a:lnTo>
                      <a:lnTo>
                        <a:pt x="735" y="193"/>
                      </a:lnTo>
                      <a:lnTo>
                        <a:pt x="725" y="194"/>
                      </a:lnTo>
                      <a:lnTo>
                        <a:pt x="716" y="196"/>
                      </a:lnTo>
                      <a:lnTo>
                        <a:pt x="703" y="201"/>
                      </a:lnTo>
                      <a:lnTo>
                        <a:pt x="689" y="207"/>
                      </a:lnTo>
                      <a:lnTo>
                        <a:pt x="719" y="179"/>
                      </a:lnTo>
                      <a:lnTo>
                        <a:pt x="731" y="154"/>
                      </a:lnTo>
                      <a:lnTo>
                        <a:pt x="728" y="131"/>
                      </a:lnTo>
                      <a:lnTo>
                        <a:pt x="714" y="113"/>
                      </a:lnTo>
                      <a:lnTo>
                        <a:pt x="693" y="99"/>
                      </a:lnTo>
                      <a:lnTo>
                        <a:pt x="667" y="95"/>
                      </a:lnTo>
                      <a:lnTo>
                        <a:pt x="643" y="97"/>
                      </a:lnTo>
                      <a:lnTo>
                        <a:pt x="624" y="110"/>
                      </a:lnTo>
                      <a:lnTo>
                        <a:pt x="625" y="84"/>
                      </a:lnTo>
                      <a:lnTo>
                        <a:pt x="620" y="61"/>
                      </a:lnTo>
                      <a:lnTo>
                        <a:pt x="610" y="41"/>
                      </a:lnTo>
                      <a:lnTo>
                        <a:pt x="596" y="27"/>
                      </a:lnTo>
                      <a:lnTo>
                        <a:pt x="578" y="15"/>
                      </a:lnTo>
                      <a:lnTo>
                        <a:pt x="556" y="6"/>
                      </a:lnTo>
                      <a:lnTo>
                        <a:pt x="533" y="1"/>
                      </a:lnTo>
                      <a:lnTo>
                        <a:pt x="509" y="0"/>
                      </a:lnTo>
                      <a:lnTo>
                        <a:pt x="485" y="1"/>
                      </a:lnTo>
                      <a:lnTo>
                        <a:pt x="459" y="6"/>
                      </a:lnTo>
                      <a:lnTo>
                        <a:pt x="436" y="15"/>
                      </a:lnTo>
                      <a:lnTo>
                        <a:pt x="414" y="26"/>
                      </a:lnTo>
                      <a:lnTo>
                        <a:pt x="396" y="40"/>
                      </a:lnTo>
                      <a:lnTo>
                        <a:pt x="382" y="57"/>
                      </a:lnTo>
                      <a:lnTo>
                        <a:pt x="371" y="78"/>
                      </a:lnTo>
                      <a:lnTo>
                        <a:pt x="366" y="101"/>
                      </a:lnTo>
                      <a:lnTo>
                        <a:pt x="352" y="95"/>
                      </a:lnTo>
                      <a:lnTo>
                        <a:pt x="335" y="97"/>
                      </a:lnTo>
                      <a:lnTo>
                        <a:pt x="316" y="107"/>
                      </a:lnTo>
                      <a:lnTo>
                        <a:pt x="301" y="122"/>
                      </a:lnTo>
                      <a:lnTo>
                        <a:pt x="287" y="143"/>
                      </a:lnTo>
                      <a:lnTo>
                        <a:pt x="281" y="166"/>
                      </a:lnTo>
                      <a:lnTo>
                        <a:pt x="281" y="191"/>
                      </a:lnTo>
                      <a:lnTo>
                        <a:pt x="292" y="217"/>
                      </a:lnTo>
                      <a:lnTo>
                        <a:pt x="267" y="183"/>
                      </a:lnTo>
                      <a:lnTo>
                        <a:pt x="238" y="160"/>
                      </a:lnTo>
                      <a:lnTo>
                        <a:pt x="210" y="149"/>
                      </a:lnTo>
                      <a:lnTo>
                        <a:pt x="183" y="149"/>
                      </a:lnTo>
                      <a:lnTo>
                        <a:pt x="160" y="159"/>
                      </a:lnTo>
                      <a:lnTo>
                        <a:pt x="145" y="177"/>
                      </a:lnTo>
                      <a:lnTo>
                        <a:pt x="136" y="203"/>
                      </a:lnTo>
                      <a:lnTo>
                        <a:pt x="139" y="236"/>
                      </a:lnTo>
                      <a:lnTo>
                        <a:pt x="79" y="241"/>
                      </a:lnTo>
                      <a:lnTo>
                        <a:pt x="37" y="264"/>
                      </a:lnTo>
                      <a:lnTo>
                        <a:pt x="11" y="299"/>
                      </a:lnTo>
                      <a:lnTo>
                        <a:pt x="0" y="339"/>
                      </a:lnTo>
                      <a:lnTo>
                        <a:pt x="2" y="379"/>
                      </a:lnTo>
                      <a:lnTo>
                        <a:pt x="18" y="413"/>
                      </a:lnTo>
                      <a:lnTo>
                        <a:pt x="46" y="432"/>
                      </a:lnTo>
                      <a:lnTo>
                        <a:pt x="86" y="433"/>
                      </a:lnTo>
                      <a:lnTo>
                        <a:pt x="96" y="442"/>
                      </a:lnTo>
                      <a:lnTo>
                        <a:pt x="111" y="449"/>
                      </a:lnTo>
                      <a:lnTo>
                        <a:pt x="128" y="455"/>
                      </a:lnTo>
                      <a:lnTo>
                        <a:pt x="146" y="459"/>
                      </a:lnTo>
                      <a:lnTo>
                        <a:pt x="165" y="462"/>
                      </a:lnTo>
                      <a:lnTo>
                        <a:pt x="186" y="465"/>
                      </a:lnTo>
                      <a:lnTo>
                        <a:pt x="208" y="467"/>
                      </a:lnTo>
                      <a:lnTo>
                        <a:pt x="228" y="467"/>
                      </a:lnTo>
                      <a:lnTo>
                        <a:pt x="250" y="467"/>
                      </a:lnTo>
                      <a:lnTo>
                        <a:pt x="271" y="466"/>
                      </a:lnTo>
                      <a:lnTo>
                        <a:pt x="290" y="463"/>
                      </a:lnTo>
                      <a:lnTo>
                        <a:pt x="308" y="460"/>
                      </a:lnTo>
                      <a:lnTo>
                        <a:pt x="324" y="457"/>
                      </a:lnTo>
                      <a:lnTo>
                        <a:pt x="337" y="452"/>
                      </a:lnTo>
                      <a:lnTo>
                        <a:pt x="349" y="448"/>
                      </a:lnTo>
                      <a:lnTo>
                        <a:pt x="356" y="443"/>
                      </a:lnTo>
                      <a:lnTo>
                        <a:pt x="373" y="444"/>
                      </a:lnTo>
                      <a:lnTo>
                        <a:pt x="399" y="445"/>
                      </a:lnTo>
                      <a:lnTo>
                        <a:pt x="430" y="449"/>
                      </a:lnTo>
                      <a:lnTo>
                        <a:pt x="468" y="451"/>
                      </a:lnTo>
                      <a:lnTo>
                        <a:pt x="509" y="455"/>
                      </a:lnTo>
                      <a:lnTo>
                        <a:pt x="552" y="457"/>
                      </a:lnTo>
                      <a:lnTo>
                        <a:pt x="597" y="460"/>
                      </a:lnTo>
                      <a:lnTo>
                        <a:pt x="642" y="460"/>
                      </a:lnTo>
                      <a:lnTo>
                        <a:pt x="683" y="460"/>
                      </a:lnTo>
                      <a:lnTo>
                        <a:pt x="722" y="456"/>
                      </a:lnTo>
                      <a:lnTo>
                        <a:pt x="754" y="450"/>
                      </a:lnTo>
                      <a:lnTo>
                        <a:pt x="780" y="442"/>
                      </a:lnTo>
                      <a:lnTo>
                        <a:pt x="798" y="429"/>
                      </a:lnTo>
                      <a:lnTo>
                        <a:pt x="806" y="414"/>
                      </a:lnTo>
                      <a:lnTo>
                        <a:pt x="804" y="393"/>
                      </a:lnTo>
                      <a:lnTo>
                        <a:pt x="788" y="3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 name="Freeform 71">
                  <a:extLst>
                    <a:ext uri="{FF2B5EF4-FFF2-40B4-BE49-F238E27FC236}">
                      <a16:creationId xmlns:a16="http://schemas.microsoft.com/office/drawing/2014/main" id="{DF6F9961-C7B2-0579-A3F7-3745D370E01A}"/>
                    </a:ext>
                  </a:extLst>
                </p:cNvPr>
                <p:cNvSpPr>
                  <a:spLocks/>
                </p:cNvSpPr>
                <p:nvPr/>
              </p:nvSpPr>
              <p:spPr bwMode="auto">
                <a:xfrm>
                  <a:off x="1845" y="1826"/>
                  <a:ext cx="586" cy="422"/>
                </a:xfrm>
                <a:custGeom>
                  <a:avLst/>
                  <a:gdLst>
                    <a:gd name="T0" fmla="*/ 438 w 586"/>
                    <a:gd name="T1" fmla="*/ 378 h 422"/>
                    <a:gd name="T2" fmla="*/ 419 w 586"/>
                    <a:gd name="T3" fmla="*/ 398 h 422"/>
                    <a:gd name="T4" fmla="*/ 391 w 586"/>
                    <a:gd name="T5" fmla="*/ 411 h 422"/>
                    <a:gd name="T6" fmla="*/ 359 w 586"/>
                    <a:gd name="T7" fmla="*/ 419 h 422"/>
                    <a:gd name="T8" fmla="*/ 322 w 586"/>
                    <a:gd name="T9" fmla="*/ 422 h 422"/>
                    <a:gd name="T10" fmla="*/ 285 w 586"/>
                    <a:gd name="T11" fmla="*/ 418 h 422"/>
                    <a:gd name="T12" fmla="*/ 249 w 586"/>
                    <a:gd name="T13" fmla="*/ 411 h 422"/>
                    <a:gd name="T14" fmla="*/ 215 w 586"/>
                    <a:gd name="T15" fmla="*/ 398 h 422"/>
                    <a:gd name="T16" fmla="*/ 162 w 586"/>
                    <a:gd name="T17" fmla="*/ 399 h 422"/>
                    <a:gd name="T18" fmla="*/ 102 w 586"/>
                    <a:gd name="T19" fmla="*/ 405 h 422"/>
                    <a:gd name="T20" fmla="*/ 60 w 586"/>
                    <a:gd name="T21" fmla="*/ 402 h 422"/>
                    <a:gd name="T22" fmla="*/ 31 w 586"/>
                    <a:gd name="T23" fmla="*/ 390 h 422"/>
                    <a:gd name="T24" fmla="*/ 14 w 586"/>
                    <a:gd name="T25" fmla="*/ 373 h 422"/>
                    <a:gd name="T26" fmla="*/ 6 w 586"/>
                    <a:gd name="T27" fmla="*/ 350 h 422"/>
                    <a:gd name="T28" fmla="*/ 2 w 586"/>
                    <a:gd name="T29" fmla="*/ 325 h 422"/>
                    <a:gd name="T30" fmla="*/ 1 w 586"/>
                    <a:gd name="T31" fmla="*/ 300 h 422"/>
                    <a:gd name="T32" fmla="*/ 1 w 586"/>
                    <a:gd name="T33" fmla="*/ 263 h 422"/>
                    <a:gd name="T34" fmla="*/ 22 w 586"/>
                    <a:gd name="T35" fmla="*/ 220 h 422"/>
                    <a:gd name="T36" fmla="*/ 61 w 586"/>
                    <a:gd name="T37" fmla="*/ 186 h 422"/>
                    <a:gd name="T38" fmla="*/ 106 w 586"/>
                    <a:gd name="T39" fmla="*/ 168 h 422"/>
                    <a:gd name="T40" fmla="*/ 114 w 586"/>
                    <a:gd name="T41" fmla="*/ 151 h 422"/>
                    <a:gd name="T42" fmla="*/ 105 w 586"/>
                    <a:gd name="T43" fmla="*/ 116 h 422"/>
                    <a:gd name="T44" fmla="*/ 114 w 586"/>
                    <a:gd name="T45" fmla="*/ 78 h 422"/>
                    <a:gd name="T46" fmla="*/ 139 w 586"/>
                    <a:gd name="T47" fmla="*/ 46 h 422"/>
                    <a:gd name="T48" fmla="*/ 174 w 586"/>
                    <a:gd name="T49" fmla="*/ 18 h 422"/>
                    <a:gd name="T50" fmla="*/ 216 w 586"/>
                    <a:gd name="T51" fmla="*/ 2 h 422"/>
                    <a:gd name="T52" fmla="*/ 263 w 586"/>
                    <a:gd name="T53" fmla="*/ 2 h 422"/>
                    <a:gd name="T54" fmla="*/ 310 w 586"/>
                    <a:gd name="T55" fmla="*/ 22 h 422"/>
                    <a:gd name="T56" fmla="*/ 351 w 586"/>
                    <a:gd name="T57" fmla="*/ 28 h 422"/>
                    <a:gd name="T58" fmla="*/ 393 w 586"/>
                    <a:gd name="T59" fmla="*/ 16 h 422"/>
                    <a:gd name="T60" fmla="*/ 436 w 586"/>
                    <a:gd name="T61" fmla="*/ 18 h 422"/>
                    <a:gd name="T62" fmla="*/ 476 w 586"/>
                    <a:gd name="T63" fmla="*/ 32 h 422"/>
                    <a:gd name="T64" fmla="*/ 509 w 586"/>
                    <a:gd name="T65" fmla="*/ 55 h 422"/>
                    <a:gd name="T66" fmla="*/ 530 w 586"/>
                    <a:gd name="T67" fmla="*/ 84 h 422"/>
                    <a:gd name="T68" fmla="*/ 539 w 586"/>
                    <a:gd name="T69" fmla="*/ 120 h 422"/>
                    <a:gd name="T70" fmla="*/ 527 w 586"/>
                    <a:gd name="T71" fmla="*/ 156 h 422"/>
                    <a:gd name="T72" fmla="*/ 535 w 586"/>
                    <a:gd name="T73" fmla="*/ 182 h 422"/>
                    <a:gd name="T74" fmla="*/ 567 w 586"/>
                    <a:gd name="T75" fmla="*/ 210 h 422"/>
                    <a:gd name="T76" fmla="*/ 584 w 586"/>
                    <a:gd name="T77" fmla="*/ 249 h 422"/>
                    <a:gd name="T78" fmla="*/ 586 w 586"/>
                    <a:gd name="T79" fmla="*/ 292 h 422"/>
                    <a:gd name="T80" fmla="*/ 575 w 586"/>
                    <a:gd name="T81" fmla="*/ 334 h 422"/>
                    <a:gd name="T82" fmla="*/ 552 w 586"/>
                    <a:gd name="T83" fmla="*/ 365 h 422"/>
                    <a:gd name="T84" fmla="*/ 518 w 586"/>
                    <a:gd name="T85" fmla="*/ 383 h 422"/>
                    <a:gd name="T86" fmla="*/ 471 w 586"/>
                    <a:gd name="T87" fmla="*/ 378 h 4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6"/>
                    <a:gd name="T133" fmla="*/ 0 h 422"/>
                    <a:gd name="T134" fmla="*/ 586 w 586"/>
                    <a:gd name="T135" fmla="*/ 422 h 4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6" h="422">
                      <a:moveTo>
                        <a:pt x="445" y="366"/>
                      </a:moveTo>
                      <a:lnTo>
                        <a:pt x="438" y="378"/>
                      </a:lnTo>
                      <a:lnTo>
                        <a:pt x="430" y="389"/>
                      </a:lnTo>
                      <a:lnTo>
                        <a:pt x="419" y="398"/>
                      </a:lnTo>
                      <a:lnTo>
                        <a:pt x="406" y="405"/>
                      </a:lnTo>
                      <a:lnTo>
                        <a:pt x="391" y="411"/>
                      </a:lnTo>
                      <a:lnTo>
                        <a:pt x="376" y="416"/>
                      </a:lnTo>
                      <a:lnTo>
                        <a:pt x="359" y="419"/>
                      </a:lnTo>
                      <a:lnTo>
                        <a:pt x="341" y="421"/>
                      </a:lnTo>
                      <a:lnTo>
                        <a:pt x="322" y="422"/>
                      </a:lnTo>
                      <a:lnTo>
                        <a:pt x="304" y="421"/>
                      </a:lnTo>
                      <a:lnTo>
                        <a:pt x="285" y="418"/>
                      </a:lnTo>
                      <a:lnTo>
                        <a:pt x="267" y="415"/>
                      </a:lnTo>
                      <a:lnTo>
                        <a:pt x="249" y="411"/>
                      </a:lnTo>
                      <a:lnTo>
                        <a:pt x="230" y="405"/>
                      </a:lnTo>
                      <a:lnTo>
                        <a:pt x="215" y="398"/>
                      </a:lnTo>
                      <a:lnTo>
                        <a:pt x="199" y="390"/>
                      </a:lnTo>
                      <a:lnTo>
                        <a:pt x="162" y="399"/>
                      </a:lnTo>
                      <a:lnTo>
                        <a:pt x="130" y="404"/>
                      </a:lnTo>
                      <a:lnTo>
                        <a:pt x="102" y="405"/>
                      </a:lnTo>
                      <a:lnTo>
                        <a:pt x="79" y="405"/>
                      </a:lnTo>
                      <a:lnTo>
                        <a:pt x="60" y="402"/>
                      </a:lnTo>
                      <a:lnTo>
                        <a:pt x="44" y="398"/>
                      </a:lnTo>
                      <a:lnTo>
                        <a:pt x="31" y="390"/>
                      </a:lnTo>
                      <a:lnTo>
                        <a:pt x="21" y="382"/>
                      </a:lnTo>
                      <a:lnTo>
                        <a:pt x="14" y="373"/>
                      </a:lnTo>
                      <a:lnTo>
                        <a:pt x="9" y="363"/>
                      </a:lnTo>
                      <a:lnTo>
                        <a:pt x="6" y="350"/>
                      </a:lnTo>
                      <a:lnTo>
                        <a:pt x="3" y="338"/>
                      </a:lnTo>
                      <a:lnTo>
                        <a:pt x="2" y="325"/>
                      </a:lnTo>
                      <a:lnTo>
                        <a:pt x="1" y="313"/>
                      </a:lnTo>
                      <a:lnTo>
                        <a:pt x="1" y="300"/>
                      </a:lnTo>
                      <a:lnTo>
                        <a:pt x="0" y="288"/>
                      </a:lnTo>
                      <a:lnTo>
                        <a:pt x="1" y="263"/>
                      </a:lnTo>
                      <a:lnTo>
                        <a:pt x="9" y="240"/>
                      </a:lnTo>
                      <a:lnTo>
                        <a:pt x="22" y="220"/>
                      </a:lnTo>
                      <a:lnTo>
                        <a:pt x="41" y="201"/>
                      </a:lnTo>
                      <a:lnTo>
                        <a:pt x="61" y="186"/>
                      </a:lnTo>
                      <a:lnTo>
                        <a:pt x="83" y="174"/>
                      </a:lnTo>
                      <a:lnTo>
                        <a:pt x="106" y="168"/>
                      </a:lnTo>
                      <a:lnTo>
                        <a:pt x="128" y="167"/>
                      </a:lnTo>
                      <a:lnTo>
                        <a:pt x="114" y="151"/>
                      </a:lnTo>
                      <a:lnTo>
                        <a:pt x="107" y="134"/>
                      </a:lnTo>
                      <a:lnTo>
                        <a:pt x="105" y="116"/>
                      </a:lnTo>
                      <a:lnTo>
                        <a:pt x="107" y="98"/>
                      </a:lnTo>
                      <a:lnTo>
                        <a:pt x="114" y="78"/>
                      </a:lnTo>
                      <a:lnTo>
                        <a:pt x="124" y="61"/>
                      </a:lnTo>
                      <a:lnTo>
                        <a:pt x="139" y="46"/>
                      </a:lnTo>
                      <a:lnTo>
                        <a:pt x="154" y="30"/>
                      </a:lnTo>
                      <a:lnTo>
                        <a:pt x="174" y="18"/>
                      </a:lnTo>
                      <a:lnTo>
                        <a:pt x="194" y="9"/>
                      </a:lnTo>
                      <a:lnTo>
                        <a:pt x="216" y="2"/>
                      </a:lnTo>
                      <a:lnTo>
                        <a:pt x="239" y="0"/>
                      </a:lnTo>
                      <a:lnTo>
                        <a:pt x="263" y="2"/>
                      </a:lnTo>
                      <a:lnTo>
                        <a:pt x="286" y="9"/>
                      </a:lnTo>
                      <a:lnTo>
                        <a:pt x="310" y="22"/>
                      </a:lnTo>
                      <a:lnTo>
                        <a:pt x="332" y="40"/>
                      </a:lnTo>
                      <a:lnTo>
                        <a:pt x="351" y="28"/>
                      </a:lnTo>
                      <a:lnTo>
                        <a:pt x="372" y="20"/>
                      </a:lnTo>
                      <a:lnTo>
                        <a:pt x="393" y="16"/>
                      </a:lnTo>
                      <a:lnTo>
                        <a:pt x="414" y="16"/>
                      </a:lnTo>
                      <a:lnTo>
                        <a:pt x="436" y="18"/>
                      </a:lnTo>
                      <a:lnTo>
                        <a:pt x="457" y="24"/>
                      </a:lnTo>
                      <a:lnTo>
                        <a:pt x="476" y="32"/>
                      </a:lnTo>
                      <a:lnTo>
                        <a:pt x="493" y="42"/>
                      </a:lnTo>
                      <a:lnTo>
                        <a:pt x="509" y="55"/>
                      </a:lnTo>
                      <a:lnTo>
                        <a:pt x="521" y="69"/>
                      </a:lnTo>
                      <a:lnTo>
                        <a:pt x="530" y="84"/>
                      </a:lnTo>
                      <a:lnTo>
                        <a:pt x="536" y="101"/>
                      </a:lnTo>
                      <a:lnTo>
                        <a:pt x="539" y="120"/>
                      </a:lnTo>
                      <a:lnTo>
                        <a:pt x="535" y="138"/>
                      </a:lnTo>
                      <a:lnTo>
                        <a:pt x="527" y="156"/>
                      </a:lnTo>
                      <a:lnTo>
                        <a:pt x="513" y="174"/>
                      </a:lnTo>
                      <a:lnTo>
                        <a:pt x="535" y="182"/>
                      </a:lnTo>
                      <a:lnTo>
                        <a:pt x="552" y="194"/>
                      </a:lnTo>
                      <a:lnTo>
                        <a:pt x="567" y="210"/>
                      </a:lnTo>
                      <a:lnTo>
                        <a:pt x="576" y="230"/>
                      </a:lnTo>
                      <a:lnTo>
                        <a:pt x="584" y="249"/>
                      </a:lnTo>
                      <a:lnTo>
                        <a:pt x="586" y="271"/>
                      </a:lnTo>
                      <a:lnTo>
                        <a:pt x="586" y="292"/>
                      </a:lnTo>
                      <a:lnTo>
                        <a:pt x="582" y="313"/>
                      </a:lnTo>
                      <a:lnTo>
                        <a:pt x="575" y="334"/>
                      </a:lnTo>
                      <a:lnTo>
                        <a:pt x="565" y="350"/>
                      </a:lnTo>
                      <a:lnTo>
                        <a:pt x="552" y="365"/>
                      </a:lnTo>
                      <a:lnTo>
                        <a:pt x="536" y="376"/>
                      </a:lnTo>
                      <a:lnTo>
                        <a:pt x="518" y="383"/>
                      </a:lnTo>
                      <a:lnTo>
                        <a:pt x="497" y="383"/>
                      </a:lnTo>
                      <a:lnTo>
                        <a:pt x="471" y="378"/>
                      </a:lnTo>
                      <a:lnTo>
                        <a:pt x="445" y="36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 name="Freeform 72">
                  <a:extLst>
                    <a:ext uri="{FF2B5EF4-FFF2-40B4-BE49-F238E27FC236}">
                      <a16:creationId xmlns:a16="http://schemas.microsoft.com/office/drawing/2014/main" id="{61844D27-EB46-6FFA-56A9-9A69E4E51E29}"/>
                    </a:ext>
                  </a:extLst>
                </p:cNvPr>
                <p:cNvSpPr>
                  <a:spLocks/>
                </p:cNvSpPr>
                <p:nvPr/>
              </p:nvSpPr>
              <p:spPr bwMode="auto">
                <a:xfrm>
                  <a:off x="1877" y="1863"/>
                  <a:ext cx="515" cy="359"/>
                </a:xfrm>
                <a:custGeom>
                  <a:avLst/>
                  <a:gdLst>
                    <a:gd name="T0" fmla="*/ 411 w 515"/>
                    <a:gd name="T1" fmla="*/ 309 h 359"/>
                    <a:gd name="T2" fmla="*/ 386 w 515"/>
                    <a:gd name="T3" fmla="*/ 324 h 359"/>
                    <a:gd name="T4" fmla="*/ 358 w 515"/>
                    <a:gd name="T5" fmla="*/ 340 h 359"/>
                    <a:gd name="T6" fmla="*/ 329 w 515"/>
                    <a:gd name="T7" fmla="*/ 352 h 359"/>
                    <a:gd name="T8" fmla="*/ 298 w 515"/>
                    <a:gd name="T9" fmla="*/ 359 h 359"/>
                    <a:gd name="T10" fmla="*/ 265 w 515"/>
                    <a:gd name="T11" fmla="*/ 358 h 359"/>
                    <a:gd name="T12" fmla="*/ 231 w 515"/>
                    <a:gd name="T13" fmla="*/ 347 h 359"/>
                    <a:gd name="T14" fmla="*/ 197 w 515"/>
                    <a:gd name="T15" fmla="*/ 326 h 359"/>
                    <a:gd name="T16" fmla="*/ 144 w 515"/>
                    <a:gd name="T17" fmla="*/ 318 h 359"/>
                    <a:gd name="T18" fmla="*/ 85 w 515"/>
                    <a:gd name="T19" fmla="*/ 332 h 359"/>
                    <a:gd name="T20" fmla="*/ 45 w 515"/>
                    <a:gd name="T21" fmla="*/ 333 h 359"/>
                    <a:gd name="T22" fmla="*/ 18 w 515"/>
                    <a:gd name="T23" fmla="*/ 321 h 359"/>
                    <a:gd name="T24" fmla="*/ 0 w 515"/>
                    <a:gd name="T25" fmla="*/ 269 h 359"/>
                    <a:gd name="T26" fmla="*/ 15 w 515"/>
                    <a:gd name="T27" fmla="*/ 209 h 359"/>
                    <a:gd name="T28" fmla="*/ 59 w 515"/>
                    <a:gd name="T29" fmla="*/ 174 h 359"/>
                    <a:gd name="T30" fmla="*/ 109 w 515"/>
                    <a:gd name="T31" fmla="*/ 160 h 359"/>
                    <a:gd name="T32" fmla="*/ 115 w 515"/>
                    <a:gd name="T33" fmla="*/ 137 h 359"/>
                    <a:gd name="T34" fmla="*/ 103 w 515"/>
                    <a:gd name="T35" fmla="*/ 96 h 359"/>
                    <a:gd name="T36" fmla="*/ 108 w 515"/>
                    <a:gd name="T37" fmla="*/ 60 h 359"/>
                    <a:gd name="T38" fmla="*/ 126 w 515"/>
                    <a:gd name="T39" fmla="*/ 32 h 359"/>
                    <a:gd name="T40" fmla="*/ 155 w 515"/>
                    <a:gd name="T41" fmla="*/ 14 h 359"/>
                    <a:gd name="T42" fmla="*/ 191 w 515"/>
                    <a:gd name="T43" fmla="*/ 5 h 359"/>
                    <a:gd name="T44" fmla="*/ 232 w 515"/>
                    <a:gd name="T45" fmla="*/ 10 h 359"/>
                    <a:gd name="T46" fmla="*/ 276 w 515"/>
                    <a:gd name="T47" fmla="*/ 29 h 359"/>
                    <a:gd name="T48" fmla="*/ 311 w 515"/>
                    <a:gd name="T49" fmla="*/ 27 h 359"/>
                    <a:gd name="T50" fmla="*/ 342 w 515"/>
                    <a:gd name="T51" fmla="*/ 6 h 359"/>
                    <a:gd name="T52" fmla="*/ 377 w 515"/>
                    <a:gd name="T53" fmla="*/ 0 h 359"/>
                    <a:gd name="T54" fmla="*/ 410 w 515"/>
                    <a:gd name="T55" fmla="*/ 9 h 359"/>
                    <a:gd name="T56" fmla="*/ 438 w 515"/>
                    <a:gd name="T57" fmla="*/ 26 h 359"/>
                    <a:gd name="T58" fmla="*/ 457 w 515"/>
                    <a:gd name="T59" fmla="*/ 50 h 359"/>
                    <a:gd name="T60" fmla="*/ 466 w 515"/>
                    <a:gd name="T61" fmla="*/ 79 h 359"/>
                    <a:gd name="T62" fmla="*/ 458 w 515"/>
                    <a:gd name="T63" fmla="*/ 108 h 359"/>
                    <a:gd name="T64" fmla="*/ 479 w 515"/>
                    <a:gd name="T65" fmla="*/ 139 h 359"/>
                    <a:gd name="T66" fmla="*/ 513 w 515"/>
                    <a:gd name="T67" fmla="*/ 207 h 359"/>
                    <a:gd name="T68" fmla="*/ 508 w 515"/>
                    <a:gd name="T69" fmla="*/ 280 h 359"/>
                    <a:gd name="T70" fmla="*/ 462 w 515"/>
                    <a:gd name="T71" fmla="*/ 313 h 3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5"/>
                    <a:gd name="T109" fmla="*/ 0 h 359"/>
                    <a:gd name="T110" fmla="*/ 515 w 515"/>
                    <a:gd name="T111" fmla="*/ 359 h 3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5" h="359">
                      <a:moveTo>
                        <a:pt x="423" y="301"/>
                      </a:moveTo>
                      <a:lnTo>
                        <a:pt x="411" y="309"/>
                      </a:lnTo>
                      <a:lnTo>
                        <a:pt x="399" y="317"/>
                      </a:lnTo>
                      <a:lnTo>
                        <a:pt x="386" y="324"/>
                      </a:lnTo>
                      <a:lnTo>
                        <a:pt x="373" y="333"/>
                      </a:lnTo>
                      <a:lnTo>
                        <a:pt x="358" y="340"/>
                      </a:lnTo>
                      <a:lnTo>
                        <a:pt x="344" y="346"/>
                      </a:lnTo>
                      <a:lnTo>
                        <a:pt x="329" y="352"/>
                      </a:lnTo>
                      <a:lnTo>
                        <a:pt x="313" y="356"/>
                      </a:lnTo>
                      <a:lnTo>
                        <a:pt x="298" y="359"/>
                      </a:lnTo>
                      <a:lnTo>
                        <a:pt x="281" y="359"/>
                      </a:lnTo>
                      <a:lnTo>
                        <a:pt x="265" y="358"/>
                      </a:lnTo>
                      <a:lnTo>
                        <a:pt x="248" y="355"/>
                      </a:lnTo>
                      <a:lnTo>
                        <a:pt x="231" y="347"/>
                      </a:lnTo>
                      <a:lnTo>
                        <a:pt x="214" y="338"/>
                      </a:lnTo>
                      <a:lnTo>
                        <a:pt x="197" y="326"/>
                      </a:lnTo>
                      <a:lnTo>
                        <a:pt x="180" y="309"/>
                      </a:lnTo>
                      <a:lnTo>
                        <a:pt x="144" y="318"/>
                      </a:lnTo>
                      <a:lnTo>
                        <a:pt x="111" y="327"/>
                      </a:lnTo>
                      <a:lnTo>
                        <a:pt x="85" y="332"/>
                      </a:lnTo>
                      <a:lnTo>
                        <a:pt x="63" y="334"/>
                      </a:lnTo>
                      <a:lnTo>
                        <a:pt x="45" y="333"/>
                      </a:lnTo>
                      <a:lnTo>
                        <a:pt x="30" y="328"/>
                      </a:lnTo>
                      <a:lnTo>
                        <a:pt x="18" y="321"/>
                      </a:lnTo>
                      <a:lnTo>
                        <a:pt x="11" y="309"/>
                      </a:lnTo>
                      <a:lnTo>
                        <a:pt x="0" y="269"/>
                      </a:lnTo>
                      <a:lnTo>
                        <a:pt x="3" y="236"/>
                      </a:lnTo>
                      <a:lnTo>
                        <a:pt x="15" y="209"/>
                      </a:lnTo>
                      <a:lnTo>
                        <a:pt x="35" y="189"/>
                      </a:lnTo>
                      <a:lnTo>
                        <a:pt x="59" y="174"/>
                      </a:lnTo>
                      <a:lnTo>
                        <a:pt x="85" y="165"/>
                      </a:lnTo>
                      <a:lnTo>
                        <a:pt x="109" y="160"/>
                      </a:lnTo>
                      <a:lnTo>
                        <a:pt x="128" y="160"/>
                      </a:lnTo>
                      <a:lnTo>
                        <a:pt x="115" y="137"/>
                      </a:lnTo>
                      <a:lnTo>
                        <a:pt x="107" y="116"/>
                      </a:lnTo>
                      <a:lnTo>
                        <a:pt x="103" y="96"/>
                      </a:lnTo>
                      <a:lnTo>
                        <a:pt x="103" y="76"/>
                      </a:lnTo>
                      <a:lnTo>
                        <a:pt x="108" y="60"/>
                      </a:lnTo>
                      <a:lnTo>
                        <a:pt x="115" y="45"/>
                      </a:lnTo>
                      <a:lnTo>
                        <a:pt x="126" y="32"/>
                      </a:lnTo>
                      <a:lnTo>
                        <a:pt x="139" y="22"/>
                      </a:lnTo>
                      <a:lnTo>
                        <a:pt x="155" y="14"/>
                      </a:lnTo>
                      <a:lnTo>
                        <a:pt x="173" y="9"/>
                      </a:lnTo>
                      <a:lnTo>
                        <a:pt x="191" y="5"/>
                      </a:lnTo>
                      <a:lnTo>
                        <a:pt x="212" y="6"/>
                      </a:lnTo>
                      <a:lnTo>
                        <a:pt x="232" y="10"/>
                      </a:lnTo>
                      <a:lnTo>
                        <a:pt x="254" y="17"/>
                      </a:lnTo>
                      <a:lnTo>
                        <a:pt x="276" y="29"/>
                      </a:lnTo>
                      <a:lnTo>
                        <a:pt x="296" y="44"/>
                      </a:lnTo>
                      <a:lnTo>
                        <a:pt x="311" y="27"/>
                      </a:lnTo>
                      <a:lnTo>
                        <a:pt x="327" y="15"/>
                      </a:lnTo>
                      <a:lnTo>
                        <a:pt x="342" y="6"/>
                      </a:lnTo>
                      <a:lnTo>
                        <a:pt x="359" y="2"/>
                      </a:lnTo>
                      <a:lnTo>
                        <a:pt x="377" y="0"/>
                      </a:lnTo>
                      <a:lnTo>
                        <a:pt x="394" y="3"/>
                      </a:lnTo>
                      <a:lnTo>
                        <a:pt x="410" y="9"/>
                      </a:lnTo>
                      <a:lnTo>
                        <a:pt x="425" y="16"/>
                      </a:lnTo>
                      <a:lnTo>
                        <a:pt x="438" y="26"/>
                      </a:lnTo>
                      <a:lnTo>
                        <a:pt x="449" y="38"/>
                      </a:lnTo>
                      <a:lnTo>
                        <a:pt x="457" y="50"/>
                      </a:lnTo>
                      <a:lnTo>
                        <a:pt x="463" y="64"/>
                      </a:lnTo>
                      <a:lnTo>
                        <a:pt x="466" y="79"/>
                      </a:lnTo>
                      <a:lnTo>
                        <a:pt x="463" y="93"/>
                      </a:lnTo>
                      <a:lnTo>
                        <a:pt x="458" y="108"/>
                      </a:lnTo>
                      <a:lnTo>
                        <a:pt x="448" y="122"/>
                      </a:lnTo>
                      <a:lnTo>
                        <a:pt x="479" y="139"/>
                      </a:lnTo>
                      <a:lnTo>
                        <a:pt x="501" y="170"/>
                      </a:lnTo>
                      <a:lnTo>
                        <a:pt x="513" y="207"/>
                      </a:lnTo>
                      <a:lnTo>
                        <a:pt x="515" y="245"/>
                      </a:lnTo>
                      <a:lnTo>
                        <a:pt x="508" y="280"/>
                      </a:lnTo>
                      <a:lnTo>
                        <a:pt x="490" y="304"/>
                      </a:lnTo>
                      <a:lnTo>
                        <a:pt x="462" y="313"/>
                      </a:lnTo>
                      <a:lnTo>
                        <a:pt x="423" y="301"/>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 name="Freeform 73">
                  <a:extLst>
                    <a:ext uri="{FF2B5EF4-FFF2-40B4-BE49-F238E27FC236}">
                      <a16:creationId xmlns:a16="http://schemas.microsoft.com/office/drawing/2014/main" id="{2F12A907-C6AB-1C7C-298C-B824B28B975B}"/>
                    </a:ext>
                  </a:extLst>
                </p:cNvPr>
                <p:cNvSpPr>
                  <a:spLocks/>
                </p:cNvSpPr>
                <p:nvPr/>
              </p:nvSpPr>
              <p:spPr bwMode="auto">
                <a:xfrm>
                  <a:off x="1268" y="2427"/>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 name="Freeform 74">
                  <a:extLst>
                    <a:ext uri="{FF2B5EF4-FFF2-40B4-BE49-F238E27FC236}">
                      <a16:creationId xmlns:a16="http://schemas.microsoft.com/office/drawing/2014/main" id="{33B03DF4-7834-76B3-3F0C-F5E2BEF72088}"/>
                    </a:ext>
                  </a:extLst>
                </p:cNvPr>
                <p:cNvSpPr>
                  <a:spLocks/>
                </p:cNvSpPr>
                <p:nvPr/>
              </p:nvSpPr>
              <p:spPr bwMode="auto">
                <a:xfrm>
                  <a:off x="1268" y="2435"/>
                  <a:ext cx="17" cy="22"/>
                </a:xfrm>
                <a:custGeom>
                  <a:avLst/>
                  <a:gdLst>
                    <a:gd name="T0" fmla="*/ 13 w 17"/>
                    <a:gd name="T1" fmla="*/ 5 h 22"/>
                    <a:gd name="T2" fmla="*/ 13 w 17"/>
                    <a:gd name="T3" fmla="*/ 5 h 22"/>
                    <a:gd name="T4" fmla="*/ 17 w 17"/>
                    <a:gd name="T5" fmla="*/ 7 h 22"/>
                    <a:gd name="T6" fmla="*/ 17 w 17"/>
                    <a:gd name="T7" fmla="*/ 7 h 22"/>
                    <a:gd name="T8" fmla="*/ 15 w 17"/>
                    <a:gd name="T9" fmla="*/ 4 h 22"/>
                    <a:gd name="T10" fmla="*/ 17 w 17"/>
                    <a:gd name="T11" fmla="*/ 0 h 22"/>
                    <a:gd name="T12" fmla="*/ 0 w 17"/>
                    <a:gd name="T13" fmla="*/ 0 h 22"/>
                    <a:gd name="T14" fmla="*/ 1 w 17"/>
                    <a:gd name="T15" fmla="*/ 4 h 22"/>
                    <a:gd name="T16" fmla="*/ 2 w 17"/>
                    <a:gd name="T17" fmla="*/ 10 h 22"/>
                    <a:gd name="T18" fmla="*/ 5 w 17"/>
                    <a:gd name="T19" fmla="*/ 17 h 22"/>
                    <a:gd name="T20" fmla="*/ 13 w 17"/>
                    <a:gd name="T21" fmla="*/ 22 h 22"/>
                    <a:gd name="T22" fmla="*/ 13 w 17"/>
                    <a:gd name="T23" fmla="*/ 22 h 22"/>
                    <a:gd name="T24" fmla="*/ 13 w 17"/>
                    <a:gd name="T25" fmla="*/ 5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22"/>
                    <a:gd name="T41" fmla="*/ 17 w 1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22">
                      <a:moveTo>
                        <a:pt x="13" y="5"/>
                      </a:moveTo>
                      <a:lnTo>
                        <a:pt x="13" y="5"/>
                      </a:lnTo>
                      <a:lnTo>
                        <a:pt x="17" y="7"/>
                      </a:lnTo>
                      <a:lnTo>
                        <a:pt x="15" y="4"/>
                      </a:lnTo>
                      <a:lnTo>
                        <a:pt x="17" y="0"/>
                      </a:lnTo>
                      <a:lnTo>
                        <a:pt x="0" y="0"/>
                      </a:lnTo>
                      <a:lnTo>
                        <a:pt x="1" y="4"/>
                      </a:lnTo>
                      <a:lnTo>
                        <a:pt x="2" y="10"/>
                      </a:lnTo>
                      <a:lnTo>
                        <a:pt x="5" y="17"/>
                      </a:lnTo>
                      <a:lnTo>
                        <a:pt x="13" y="22"/>
                      </a:lnTo>
                      <a:lnTo>
                        <a:pt x="13" y="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 name="Freeform 75">
                  <a:extLst>
                    <a:ext uri="{FF2B5EF4-FFF2-40B4-BE49-F238E27FC236}">
                      <a16:creationId xmlns:a16="http://schemas.microsoft.com/office/drawing/2014/main" id="{27873F43-F52F-67DC-7832-937DEC19D160}"/>
                    </a:ext>
                  </a:extLst>
                </p:cNvPr>
                <p:cNvSpPr>
                  <a:spLocks/>
                </p:cNvSpPr>
                <p:nvPr/>
              </p:nvSpPr>
              <p:spPr bwMode="auto">
                <a:xfrm>
                  <a:off x="1281" y="2439"/>
                  <a:ext cx="53" cy="22"/>
                </a:xfrm>
                <a:custGeom>
                  <a:avLst/>
                  <a:gdLst>
                    <a:gd name="T0" fmla="*/ 40 w 53"/>
                    <a:gd name="T1" fmla="*/ 0 h 22"/>
                    <a:gd name="T2" fmla="*/ 39 w 53"/>
                    <a:gd name="T3" fmla="*/ 3 h 22"/>
                    <a:gd name="T4" fmla="*/ 38 w 53"/>
                    <a:gd name="T5" fmla="*/ 5 h 22"/>
                    <a:gd name="T6" fmla="*/ 38 w 53"/>
                    <a:gd name="T7" fmla="*/ 5 h 22"/>
                    <a:gd name="T8" fmla="*/ 35 w 53"/>
                    <a:gd name="T9" fmla="*/ 5 h 22"/>
                    <a:gd name="T10" fmla="*/ 29 w 53"/>
                    <a:gd name="T11" fmla="*/ 5 h 22"/>
                    <a:gd name="T12" fmla="*/ 22 w 53"/>
                    <a:gd name="T13" fmla="*/ 5 h 22"/>
                    <a:gd name="T14" fmla="*/ 16 w 53"/>
                    <a:gd name="T15" fmla="*/ 3 h 22"/>
                    <a:gd name="T16" fmla="*/ 7 w 53"/>
                    <a:gd name="T17" fmla="*/ 2 h 22"/>
                    <a:gd name="T18" fmla="*/ 0 w 53"/>
                    <a:gd name="T19" fmla="*/ 1 h 22"/>
                    <a:gd name="T20" fmla="*/ 0 w 53"/>
                    <a:gd name="T21" fmla="*/ 18 h 22"/>
                    <a:gd name="T22" fmla="*/ 7 w 53"/>
                    <a:gd name="T23" fmla="*/ 17 h 22"/>
                    <a:gd name="T24" fmla="*/ 13 w 53"/>
                    <a:gd name="T25" fmla="*/ 18 h 22"/>
                    <a:gd name="T26" fmla="*/ 22 w 53"/>
                    <a:gd name="T27" fmla="*/ 19 h 22"/>
                    <a:gd name="T28" fmla="*/ 29 w 53"/>
                    <a:gd name="T29" fmla="*/ 19 h 22"/>
                    <a:gd name="T30" fmla="*/ 35 w 53"/>
                    <a:gd name="T31" fmla="*/ 22 h 22"/>
                    <a:gd name="T32" fmla="*/ 42 w 53"/>
                    <a:gd name="T33" fmla="*/ 19 h 22"/>
                    <a:gd name="T34" fmla="*/ 50 w 53"/>
                    <a:gd name="T35" fmla="*/ 14 h 22"/>
                    <a:gd name="T36" fmla="*/ 53 w 53"/>
                    <a:gd name="T37" fmla="*/ 6 h 22"/>
                    <a:gd name="T38" fmla="*/ 52 w 53"/>
                    <a:gd name="T39" fmla="*/ 9 h 22"/>
                    <a:gd name="T40" fmla="*/ 40 w 53"/>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22"/>
                    <a:gd name="T65" fmla="*/ 53 w 53"/>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22">
                      <a:moveTo>
                        <a:pt x="40" y="0"/>
                      </a:moveTo>
                      <a:lnTo>
                        <a:pt x="39" y="3"/>
                      </a:lnTo>
                      <a:lnTo>
                        <a:pt x="38" y="5"/>
                      </a:lnTo>
                      <a:lnTo>
                        <a:pt x="35" y="5"/>
                      </a:lnTo>
                      <a:lnTo>
                        <a:pt x="29" y="5"/>
                      </a:lnTo>
                      <a:lnTo>
                        <a:pt x="22" y="5"/>
                      </a:lnTo>
                      <a:lnTo>
                        <a:pt x="16" y="3"/>
                      </a:lnTo>
                      <a:lnTo>
                        <a:pt x="7" y="2"/>
                      </a:lnTo>
                      <a:lnTo>
                        <a:pt x="0" y="1"/>
                      </a:lnTo>
                      <a:lnTo>
                        <a:pt x="0" y="18"/>
                      </a:lnTo>
                      <a:lnTo>
                        <a:pt x="7" y="17"/>
                      </a:lnTo>
                      <a:lnTo>
                        <a:pt x="13" y="18"/>
                      </a:lnTo>
                      <a:lnTo>
                        <a:pt x="22" y="19"/>
                      </a:lnTo>
                      <a:lnTo>
                        <a:pt x="29" y="19"/>
                      </a:lnTo>
                      <a:lnTo>
                        <a:pt x="35" y="22"/>
                      </a:lnTo>
                      <a:lnTo>
                        <a:pt x="42" y="19"/>
                      </a:lnTo>
                      <a:lnTo>
                        <a:pt x="50" y="14"/>
                      </a:lnTo>
                      <a:lnTo>
                        <a:pt x="53" y="6"/>
                      </a:lnTo>
                      <a:lnTo>
                        <a:pt x="52" y="9"/>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 name="Freeform 76">
                  <a:extLst>
                    <a:ext uri="{FF2B5EF4-FFF2-40B4-BE49-F238E27FC236}">
                      <a16:creationId xmlns:a16="http://schemas.microsoft.com/office/drawing/2014/main" id="{4D93E5A9-053B-F530-CDD2-A448D4D72DA8}"/>
                    </a:ext>
                  </a:extLst>
                </p:cNvPr>
                <p:cNvSpPr>
                  <a:spLocks/>
                </p:cNvSpPr>
                <p:nvPr/>
              </p:nvSpPr>
              <p:spPr bwMode="auto">
                <a:xfrm>
                  <a:off x="1306" y="2381"/>
                  <a:ext cx="35" cy="67"/>
                </a:xfrm>
                <a:custGeom>
                  <a:avLst/>
                  <a:gdLst>
                    <a:gd name="T0" fmla="*/ 2 w 35"/>
                    <a:gd name="T1" fmla="*/ 14 h 67"/>
                    <a:gd name="T2" fmla="*/ 0 w 35"/>
                    <a:gd name="T3" fmla="*/ 14 h 67"/>
                    <a:gd name="T4" fmla="*/ 15 w 35"/>
                    <a:gd name="T5" fmla="*/ 23 h 67"/>
                    <a:gd name="T6" fmla="*/ 21 w 35"/>
                    <a:gd name="T7" fmla="*/ 32 h 67"/>
                    <a:gd name="T8" fmla="*/ 21 w 35"/>
                    <a:gd name="T9" fmla="*/ 46 h 67"/>
                    <a:gd name="T10" fmla="*/ 15 w 35"/>
                    <a:gd name="T11" fmla="*/ 58 h 67"/>
                    <a:gd name="T12" fmla="*/ 27 w 35"/>
                    <a:gd name="T13" fmla="*/ 67 h 67"/>
                    <a:gd name="T14" fmla="*/ 35 w 35"/>
                    <a:gd name="T15" fmla="*/ 48 h 67"/>
                    <a:gd name="T16" fmla="*/ 35 w 35"/>
                    <a:gd name="T17" fmla="*/ 30 h 67"/>
                    <a:gd name="T18" fmla="*/ 25 w 35"/>
                    <a:gd name="T19" fmla="*/ 11 h 67"/>
                    <a:gd name="T20" fmla="*/ 5 w 35"/>
                    <a:gd name="T21" fmla="*/ 0 h 67"/>
                    <a:gd name="T22" fmla="*/ 4 w 35"/>
                    <a:gd name="T23" fmla="*/ 0 h 67"/>
                    <a:gd name="T24" fmla="*/ 2 w 35"/>
                    <a:gd name="T25" fmla="*/ 14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7"/>
                    <a:gd name="T41" fmla="*/ 35 w 3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7">
                      <a:moveTo>
                        <a:pt x="2" y="14"/>
                      </a:moveTo>
                      <a:lnTo>
                        <a:pt x="0" y="14"/>
                      </a:lnTo>
                      <a:lnTo>
                        <a:pt x="15" y="23"/>
                      </a:lnTo>
                      <a:lnTo>
                        <a:pt x="21" y="32"/>
                      </a:lnTo>
                      <a:lnTo>
                        <a:pt x="21" y="46"/>
                      </a:lnTo>
                      <a:lnTo>
                        <a:pt x="15" y="58"/>
                      </a:lnTo>
                      <a:lnTo>
                        <a:pt x="27" y="67"/>
                      </a:lnTo>
                      <a:lnTo>
                        <a:pt x="35" y="48"/>
                      </a:lnTo>
                      <a:lnTo>
                        <a:pt x="35" y="30"/>
                      </a:lnTo>
                      <a:lnTo>
                        <a:pt x="25" y="11"/>
                      </a:lnTo>
                      <a:lnTo>
                        <a:pt x="5" y="0"/>
                      </a:lnTo>
                      <a:lnTo>
                        <a:pt x="4" y="0"/>
                      </a:lnTo>
                      <a:lnTo>
                        <a:pt x="2"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 name="Freeform 77">
                  <a:extLst>
                    <a:ext uri="{FF2B5EF4-FFF2-40B4-BE49-F238E27FC236}">
                      <a16:creationId xmlns:a16="http://schemas.microsoft.com/office/drawing/2014/main" id="{2C7BA3E7-2C2C-6D35-BA13-DB4907EC6F36}"/>
                    </a:ext>
                  </a:extLst>
                </p:cNvPr>
                <p:cNvSpPr>
                  <a:spLocks/>
                </p:cNvSpPr>
                <p:nvPr/>
              </p:nvSpPr>
              <p:spPr bwMode="auto">
                <a:xfrm>
                  <a:off x="1240" y="2378"/>
                  <a:ext cx="70" cy="35"/>
                </a:xfrm>
                <a:custGeom>
                  <a:avLst/>
                  <a:gdLst>
                    <a:gd name="T0" fmla="*/ 14 w 70"/>
                    <a:gd name="T1" fmla="*/ 34 h 35"/>
                    <a:gd name="T2" fmla="*/ 14 w 70"/>
                    <a:gd name="T3" fmla="*/ 35 h 35"/>
                    <a:gd name="T4" fmla="*/ 18 w 70"/>
                    <a:gd name="T5" fmla="*/ 31 h 35"/>
                    <a:gd name="T6" fmla="*/ 23 w 70"/>
                    <a:gd name="T7" fmla="*/ 25 h 35"/>
                    <a:gd name="T8" fmla="*/ 28 w 70"/>
                    <a:gd name="T9" fmla="*/ 22 h 35"/>
                    <a:gd name="T10" fmla="*/ 35 w 70"/>
                    <a:gd name="T11" fmla="*/ 19 h 35"/>
                    <a:gd name="T12" fmla="*/ 41 w 70"/>
                    <a:gd name="T13" fmla="*/ 16 h 35"/>
                    <a:gd name="T14" fmla="*/ 51 w 70"/>
                    <a:gd name="T15" fmla="*/ 17 h 35"/>
                    <a:gd name="T16" fmla="*/ 59 w 70"/>
                    <a:gd name="T17" fmla="*/ 16 h 35"/>
                    <a:gd name="T18" fmla="*/ 68 w 70"/>
                    <a:gd name="T19" fmla="*/ 17 h 35"/>
                    <a:gd name="T20" fmla="*/ 70 w 70"/>
                    <a:gd name="T21" fmla="*/ 3 h 35"/>
                    <a:gd name="T22" fmla="*/ 59 w 70"/>
                    <a:gd name="T23" fmla="*/ 2 h 35"/>
                    <a:gd name="T24" fmla="*/ 51 w 70"/>
                    <a:gd name="T25" fmla="*/ 0 h 35"/>
                    <a:gd name="T26" fmla="*/ 41 w 70"/>
                    <a:gd name="T27" fmla="*/ 2 h 35"/>
                    <a:gd name="T28" fmla="*/ 30 w 70"/>
                    <a:gd name="T29" fmla="*/ 4 h 35"/>
                    <a:gd name="T30" fmla="*/ 20 w 70"/>
                    <a:gd name="T31" fmla="*/ 8 h 35"/>
                    <a:gd name="T32" fmla="*/ 13 w 70"/>
                    <a:gd name="T33" fmla="*/ 12 h 35"/>
                    <a:gd name="T34" fmla="*/ 6 w 70"/>
                    <a:gd name="T35" fmla="*/ 21 h 35"/>
                    <a:gd name="T36" fmla="*/ 0 w 70"/>
                    <a:gd name="T37" fmla="*/ 31 h 35"/>
                    <a:gd name="T38" fmla="*/ 0 w 70"/>
                    <a:gd name="T39" fmla="*/ 32 h 35"/>
                    <a:gd name="T40" fmla="*/ 14 w 70"/>
                    <a:gd name="T41" fmla="*/ 3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4"/>
                      </a:moveTo>
                      <a:lnTo>
                        <a:pt x="14" y="35"/>
                      </a:lnTo>
                      <a:lnTo>
                        <a:pt x="18" y="31"/>
                      </a:lnTo>
                      <a:lnTo>
                        <a:pt x="23" y="25"/>
                      </a:lnTo>
                      <a:lnTo>
                        <a:pt x="28" y="22"/>
                      </a:lnTo>
                      <a:lnTo>
                        <a:pt x="35" y="19"/>
                      </a:lnTo>
                      <a:lnTo>
                        <a:pt x="41" y="16"/>
                      </a:lnTo>
                      <a:lnTo>
                        <a:pt x="51" y="17"/>
                      </a:lnTo>
                      <a:lnTo>
                        <a:pt x="59" y="16"/>
                      </a:lnTo>
                      <a:lnTo>
                        <a:pt x="68" y="17"/>
                      </a:lnTo>
                      <a:lnTo>
                        <a:pt x="70" y="3"/>
                      </a:lnTo>
                      <a:lnTo>
                        <a:pt x="59" y="2"/>
                      </a:lnTo>
                      <a:lnTo>
                        <a:pt x="51" y="0"/>
                      </a:lnTo>
                      <a:lnTo>
                        <a:pt x="41" y="2"/>
                      </a:lnTo>
                      <a:lnTo>
                        <a:pt x="30" y="4"/>
                      </a:lnTo>
                      <a:lnTo>
                        <a:pt x="20" y="8"/>
                      </a:lnTo>
                      <a:lnTo>
                        <a:pt x="13" y="12"/>
                      </a:lnTo>
                      <a:lnTo>
                        <a:pt x="6" y="21"/>
                      </a:lnTo>
                      <a:lnTo>
                        <a:pt x="0" y="31"/>
                      </a:lnTo>
                      <a:lnTo>
                        <a:pt x="0" y="32"/>
                      </a:lnTo>
                      <a:lnTo>
                        <a:pt x="14"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Freeform 78">
                  <a:extLst>
                    <a:ext uri="{FF2B5EF4-FFF2-40B4-BE49-F238E27FC236}">
                      <a16:creationId xmlns:a16="http://schemas.microsoft.com/office/drawing/2014/main" id="{B957E6B3-0300-3032-F7EC-E8D28D2F6562}"/>
                    </a:ext>
                  </a:extLst>
                </p:cNvPr>
                <p:cNvSpPr>
                  <a:spLocks/>
                </p:cNvSpPr>
                <p:nvPr/>
              </p:nvSpPr>
              <p:spPr bwMode="auto">
                <a:xfrm>
                  <a:off x="1236" y="2410"/>
                  <a:ext cx="56" cy="107"/>
                </a:xfrm>
                <a:custGeom>
                  <a:avLst/>
                  <a:gdLst>
                    <a:gd name="T0" fmla="*/ 56 w 56"/>
                    <a:gd name="T1" fmla="*/ 93 h 107"/>
                    <a:gd name="T2" fmla="*/ 56 w 56"/>
                    <a:gd name="T3" fmla="*/ 93 h 107"/>
                    <a:gd name="T4" fmla="*/ 43 w 56"/>
                    <a:gd name="T5" fmla="*/ 87 h 107"/>
                    <a:gd name="T6" fmla="*/ 34 w 56"/>
                    <a:gd name="T7" fmla="*/ 78 h 107"/>
                    <a:gd name="T8" fmla="*/ 26 w 56"/>
                    <a:gd name="T9" fmla="*/ 69 h 107"/>
                    <a:gd name="T10" fmla="*/ 21 w 56"/>
                    <a:gd name="T11" fmla="*/ 57 h 107"/>
                    <a:gd name="T12" fmla="*/ 17 w 56"/>
                    <a:gd name="T13" fmla="*/ 43 h 107"/>
                    <a:gd name="T14" fmla="*/ 17 w 56"/>
                    <a:gd name="T15" fmla="*/ 30 h 107"/>
                    <a:gd name="T16" fmla="*/ 16 w 56"/>
                    <a:gd name="T17" fmla="*/ 16 h 107"/>
                    <a:gd name="T18" fmla="*/ 18 w 56"/>
                    <a:gd name="T19" fmla="*/ 2 h 107"/>
                    <a:gd name="T20" fmla="*/ 4 w 56"/>
                    <a:gd name="T21" fmla="*/ 0 h 107"/>
                    <a:gd name="T22" fmla="*/ 1 w 56"/>
                    <a:gd name="T23" fmla="*/ 16 h 107"/>
                    <a:gd name="T24" fmla="*/ 0 w 56"/>
                    <a:gd name="T25" fmla="*/ 30 h 107"/>
                    <a:gd name="T26" fmla="*/ 3 w 56"/>
                    <a:gd name="T27" fmla="*/ 46 h 107"/>
                    <a:gd name="T28" fmla="*/ 6 w 56"/>
                    <a:gd name="T29" fmla="*/ 61 h 107"/>
                    <a:gd name="T30" fmla="*/ 14 w 56"/>
                    <a:gd name="T31" fmla="*/ 76 h 107"/>
                    <a:gd name="T32" fmla="*/ 22 w 56"/>
                    <a:gd name="T33" fmla="*/ 88 h 107"/>
                    <a:gd name="T34" fmla="*/ 35 w 56"/>
                    <a:gd name="T35" fmla="*/ 99 h 107"/>
                    <a:gd name="T36" fmla="*/ 51 w 56"/>
                    <a:gd name="T37" fmla="*/ 107 h 107"/>
                    <a:gd name="T38" fmla="*/ 51 w 56"/>
                    <a:gd name="T39" fmla="*/ 107 h 107"/>
                    <a:gd name="T40" fmla="*/ 56 w 56"/>
                    <a:gd name="T41" fmla="*/ 93 h 1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107"/>
                    <a:gd name="T65" fmla="*/ 56 w 56"/>
                    <a:gd name="T66" fmla="*/ 107 h 1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107">
                      <a:moveTo>
                        <a:pt x="56" y="93"/>
                      </a:moveTo>
                      <a:lnTo>
                        <a:pt x="56" y="93"/>
                      </a:lnTo>
                      <a:lnTo>
                        <a:pt x="43" y="87"/>
                      </a:lnTo>
                      <a:lnTo>
                        <a:pt x="34" y="78"/>
                      </a:lnTo>
                      <a:lnTo>
                        <a:pt x="26" y="69"/>
                      </a:lnTo>
                      <a:lnTo>
                        <a:pt x="21" y="57"/>
                      </a:lnTo>
                      <a:lnTo>
                        <a:pt x="17" y="43"/>
                      </a:lnTo>
                      <a:lnTo>
                        <a:pt x="17" y="30"/>
                      </a:lnTo>
                      <a:lnTo>
                        <a:pt x="16" y="16"/>
                      </a:lnTo>
                      <a:lnTo>
                        <a:pt x="18" y="2"/>
                      </a:lnTo>
                      <a:lnTo>
                        <a:pt x="4" y="0"/>
                      </a:lnTo>
                      <a:lnTo>
                        <a:pt x="1" y="16"/>
                      </a:lnTo>
                      <a:lnTo>
                        <a:pt x="0" y="30"/>
                      </a:lnTo>
                      <a:lnTo>
                        <a:pt x="3" y="46"/>
                      </a:lnTo>
                      <a:lnTo>
                        <a:pt x="6" y="61"/>
                      </a:lnTo>
                      <a:lnTo>
                        <a:pt x="14" y="76"/>
                      </a:lnTo>
                      <a:lnTo>
                        <a:pt x="22" y="88"/>
                      </a:lnTo>
                      <a:lnTo>
                        <a:pt x="35" y="99"/>
                      </a:lnTo>
                      <a:lnTo>
                        <a:pt x="51" y="107"/>
                      </a:lnTo>
                      <a:lnTo>
                        <a:pt x="56"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 name="Freeform 79">
                  <a:extLst>
                    <a:ext uri="{FF2B5EF4-FFF2-40B4-BE49-F238E27FC236}">
                      <a16:creationId xmlns:a16="http://schemas.microsoft.com/office/drawing/2014/main" id="{88D31ADC-C3C7-3A48-C3E2-E99431872031}"/>
                    </a:ext>
                  </a:extLst>
                </p:cNvPr>
                <p:cNvSpPr>
                  <a:spLocks/>
                </p:cNvSpPr>
                <p:nvPr/>
              </p:nvSpPr>
              <p:spPr bwMode="auto">
                <a:xfrm>
                  <a:off x="1287" y="2503"/>
                  <a:ext cx="48" cy="19"/>
                </a:xfrm>
                <a:custGeom>
                  <a:avLst/>
                  <a:gdLst>
                    <a:gd name="T0" fmla="*/ 41 w 48"/>
                    <a:gd name="T1" fmla="*/ 0 h 19"/>
                    <a:gd name="T2" fmla="*/ 42 w 48"/>
                    <a:gd name="T3" fmla="*/ 0 h 19"/>
                    <a:gd name="T4" fmla="*/ 39 w 48"/>
                    <a:gd name="T5" fmla="*/ 1 h 19"/>
                    <a:gd name="T6" fmla="*/ 34 w 48"/>
                    <a:gd name="T7" fmla="*/ 2 h 19"/>
                    <a:gd name="T8" fmla="*/ 29 w 48"/>
                    <a:gd name="T9" fmla="*/ 4 h 19"/>
                    <a:gd name="T10" fmla="*/ 24 w 48"/>
                    <a:gd name="T11" fmla="*/ 2 h 19"/>
                    <a:gd name="T12" fmla="*/ 18 w 48"/>
                    <a:gd name="T13" fmla="*/ 4 h 19"/>
                    <a:gd name="T14" fmla="*/ 15 w 48"/>
                    <a:gd name="T15" fmla="*/ 2 h 19"/>
                    <a:gd name="T16" fmla="*/ 9 w 48"/>
                    <a:gd name="T17" fmla="*/ 1 h 19"/>
                    <a:gd name="T18" fmla="*/ 5 w 48"/>
                    <a:gd name="T19" fmla="*/ 0 h 19"/>
                    <a:gd name="T20" fmla="*/ 0 w 48"/>
                    <a:gd name="T21" fmla="*/ 14 h 19"/>
                    <a:gd name="T22" fmla="*/ 6 w 48"/>
                    <a:gd name="T23" fmla="*/ 16 h 19"/>
                    <a:gd name="T24" fmla="*/ 12 w 48"/>
                    <a:gd name="T25" fmla="*/ 17 h 19"/>
                    <a:gd name="T26" fmla="*/ 18 w 48"/>
                    <a:gd name="T27" fmla="*/ 18 h 19"/>
                    <a:gd name="T28" fmla="*/ 24 w 48"/>
                    <a:gd name="T29" fmla="*/ 19 h 19"/>
                    <a:gd name="T30" fmla="*/ 29 w 48"/>
                    <a:gd name="T31" fmla="*/ 18 h 19"/>
                    <a:gd name="T32" fmla="*/ 36 w 48"/>
                    <a:gd name="T33" fmla="*/ 17 h 19"/>
                    <a:gd name="T34" fmla="*/ 41 w 48"/>
                    <a:gd name="T35" fmla="*/ 16 h 19"/>
                    <a:gd name="T36" fmla="*/ 47 w 48"/>
                    <a:gd name="T37" fmla="*/ 14 h 19"/>
                    <a:gd name="T38" fmla="*/ 48 w 48"/>
                    <a:gd name="T39" fmla="*/ 14 h 19"/>
                    <a:gd name="T40" fmla="*/ 41 w 4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9"/>
                    <a:gd name="T65" fmla="*/ 48 w 48"/>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9">
                      <a:moveTo>
                        <a:pt x="41" y="0"/>
                      </a:moveTo>
                      <a:lnTo>
                        <a:pt x="42" y="0"/>
                      </a:lnTo>
                      <a:lnTo>
                        <a:pt x="39" y="1"/>
                      </a:lnTo>
                      <a:lnTo>
                        <a:pt x="34" y="2"/>
                      </a:lnTo>
                      <a:lnTo>
                        <a:pt x="29" y="4"/>
                      </a:lnTo>
                      <a:lnTo>
                        <a:pt x="24" y="2"/>
                      </a:lnTo>
                      <a:lnTo>
                        <a:pt x="18" y="4"/>
                      </a:lnTo>
                      <a:lnTo>
                        <a:pt x="15" y="2"/>
                      </a:lnTo>
                      <a:lnTo>
                        <a:pt x="9" y="1"/>
                      </a:lnTo>
                      <a:lnTo>
                        <a:pt x="5" y="0"/>
                      </a:lnTo>
                      <a:lnTo>
                        <a:pt x="0" y="14"/>
                      </a:lnTo>
                      <a:lnTo>
                        <a:pt x="6" y="16"/>
                      </a:lnTo>
                      <a:lnTo>
                        <a:pt x="12" y="17"/>
                      </a:lnTo>
                      <a:lnTo>
                        <a:pt x="18" y="18"/>
                      </a:lnTo>
                      <a:lnTo>
                        <a:pt x="24" y="19"/>
                      </a:lnTo>
                      <a:lnTo>
                        <a:pt x="29" y="18"/>
                      </a:lnTo>
                      <a:lnTo>
                        <a:pt x="36" y="17"/>
                      </a:lnTo>
                      <a:lnTo>
                        <a:pt x="41" y="16"/>
                      </a:lnTo>
                      <a:lnTo>
                        <a:pt x="47" y="14"/>
                      </a:lnTo>
                      <a:lnTo>
                        <a:pt x="48" y="14"/>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80">
                  <a:extLst>
                    <a:ext uri="{FF2B5EF4-FFF2-40B4-BE49-F238E27FC236}">
                      <a16:creationId xmlns:a16="http://schemas.microsoft.com/office/drawing/2014/main" id="{AA7D4BC4-DD18-5550-C89C-43AAEA02EEC6}"/>
                    </a:ext>
                  </a:extLst>
                </p:cNvPr>
                <p:cNvSpPr>
                  <a:spLocks/>
                </p:cNvSpPr>
                <p:nvPr/>
              </p:nvSpPr>
              <p:spPr bwMode="auto">
                <a:xfrm>
                  <a:off x="1328" y="2434"/>
                  <a:ext cx="109" cy="83"/>
                </a:xfrm>
                <a:custGeom>
                  <a:avLst/>
                  <a:gdLst>
                    <a:gd name="T0" fmla="*/ 97 w 109"/>
                    <a:gd name="T1" fmla="*/ 0 h 83"/>
                    <a:gd name="T2" fmla="*/ 97 w 109"/>
                    <a:gd name="T3" fmla="*/ 0 h 83"/>
                    <a:gd name="T4" fmla="*/ 87 w 109"/>
                    <a:gd name="T5" fmla="*/ 10 h 83"/>
                    <a:gd name="T6" fmla="*/ 76 w 109"/>
                    <a:gd name="T7" fmla="*/ 19 h 83"/>
                    <a:gd name="T8" fmla="*/ 64 w 109"/>
                    <a:gd name="T9" fmla="*/ 29 h 83"/>
                    <a:gd name="T10" fmla="*/ 52 w 109"/>
                    <a:gd name="T11" fmla="*/ 37 h 83"/>
                    <a:gd name="T12" fmla="*/ 41 w 109"/>
                    <a:gd name="T13" fmla="*/ 47 h 83"/>
                    <a:gd name="T14" fmla="*/ 28 w 109"/>
                    <a:gd name="T15" fmla="*/ 53 h 83"/>
                    <a:gd name="T16" fmla="*/ 13 w 109"/>
                    <a:gd name="T17" fmla="*/ 62 h 83"/>
                    <a:gd name="T18" fmla="*/ 0 w 109"/>
                    <a:gd name="T19" fmla="*/ 69 h 83"/>
                    <a:gd name="T20" fmla="*/ 7 w 109"/>
                    <a:gd name="T21" fmla="*/ 83 h 83"/>
                    <a:gd name="T22" fmla="*/ 21 w 109"/>
                    <a:gd name="T23" fmla="*/ 76 h 83"/>
                    <a:gd name="T24" fmla="*/ 35 w 109"/>
                    <a:gd name="T25" fmla="*/ 68 h 83"/>
                    <a:gd name="T26" fmla="*/ 49 w 109"/>
                    <a:gd name="T27" fmla="*/ 59 h 83"/>
                    <a:gd name="T28" fmla="*/ 62 w 109"/>
                    <a:gd name="T29" fmla="*/ 50 h 83"/>
                    <a:gd name="T30" fmla="*/ 74 w 109"/>
                    <a:gd name="T31" fmla="*/ 41 h 83"/>
                    <a:gd name="T32" fmla="*/ 86 w 109"/>
                    <a:gd name="T33" fmla="*/ 31 h 83"/>
                    <a:gd name="T34" fmla="*/ 97 w 109"/>
                    <a:gd name="T35" fmla="*/ 22 h 83"/>
                    <a:gd name="T36" fmla="*/ 109 w 109"/>
                    <a:gd name="T37" fmla="*/ 10 h 83"/>
                    <a:gd name="T38" fmla="*/ 109 w 109"/>
                    <a:gd name="T39" fmla="*/ 10 h 83"/>
                    <a:gd name="T40" fmla="*/ 97 w 109"/>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3"/>
                    <a:gd name="T65" fmla="*/ 109 w 109"/>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3">
                      <a:moveTo>
                        <a:pt x="97" y="0"/>
                      </a:moveTo>
                      <a:lnTo>
                        <a:pt x="97" y="0"/>
                      </a:lnTo>
                      <a:lnTo>
                        <a:pt x="87" y="10"/>
                      </a:lnTo>
                      <a:lnTo>
                        <a:pt x="76" y="19"/>
                      </a:lnTo>
                      <a:lnTo>
                        <a:pt x="64" y="29"/>
                      </a:lnTo>
                      <a:lnTo>
                        <a:pt x="52" y="37"/>
                      </a:lnTo>
                      <a:lnTo>
                        <a:pt x="41" y="47"/>
                      </a:lnTo>
                      <a:lnTo>
                        <a:pt x="28" y="53"/>
                      </a:lnTo>
                      <a:lnTo>
                        <a:pt x="13" y="62"/>
                      </a:lnTo>
                      <a:lnTo>
                        <a:pt x="0" y="69"/>
                      </a:lnTo>
                      <a:lnTo>
                        <a:pt x="7" y="83"/>
                      </a:lnTo>
                      <a:lnTo>
                        <a:pt x="21" y="76"/>
                      </a:lnTo>
                      <a:lnTo>
                        <a:pt x="35" y="68"/>
                      </a:lnTo>
                      <a:lnTo>
                        <a:pt x="49" y="59"/>
                      </a:lnTo>
                      <a:lnTo>
                        <a:pt x="62" y="50"/>
                      </a:lnTo>
                      <a:lnTo>
                        <a:pt x="74" y="41"/>
                      </a:lnTo>
                      <a:lnTo>
                        <a:pt x="86" y="31"/>
                      </a:lnTo>
                      <a:lnTo>
                        <a:pt x="97" y="22"/>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81">
                  <a:extLst>
                    <a:ext uri="{FF2B5EF4-FFF2-40B4-BE49-F238E27FC236}">
                      <a16:creationId xmlns:a16="http://schemas.microsoft.com/office/drawing/2014/main" id="{11DB75E5-ED07-92FC-22BC-B2D0C52CB136}"/>
                    </a:ext>
                  </a:extLst>
                </p:cNvPr>
                <p:cNvSpPr>
                  <a:spLocks/>
                </p:cNvSpPr>
                <p:nvPr/>
              </p:nvSpPr>
              <p:spPr bwMode="auto">
                <a:xfrm>
                  <a:off x="1425" y="2186"/>
                  <a:ext cx="336" cy="258"/>
                </a:xfrm>
                <a:custGeom>
                  <a:avLst/>
                  <a:gdLst>
                    <a:gd name="T0" fmla="*/ 326 w 336"/>
                    <a:gd name="T1" fmla="*/ 0 h 258"/>
                    <a:gd name="T2" fmla="*/ 312 w 336"/>
                    <a:gd name="T3" fmla="*/ 11 h 258"/>
                    <a:gd name="T4" fmla="*/ 296 w 336"/>
                    <a:gd name="T5" fmla="*/ 23 h 258"/>
                    <a:gd name="T6" fmla="*/ 276 w 336"/>
                    <a:gd name="T7" fmla="*/ 36 h 258"/>
                    <a:gd name="T8" fmla="*/ 254 w 336"/>
                    <a:gd name="T9" fmla="*/ 52 h 258"/>
                    <a:gd name="T10" fmla="*/ 231 w 336"/>
                    <a:gd name="T11" fmla="*/ 68 h 258"/>
                    <a:gd name="T12" fmla="*/ 208 w 336"/>
                    <a:gd name="T13" fmla="*/ 85 h 258"/>
                    <a:gd name="T14" fmla="*/ 183 w 336"/>
                    <a:gd name="T15" fmla="*/ 103 h 258"/>
                    <a:gd name="T16" fmla="*/ 158 w 336"/>
                    <a:gd name="T17" fmla="*/ 121 h 258"/>
                    <a:gd name="T18" fmla="*/ 133 w 336"/>
                    <a:gd name="T19" fmla="*/ 139 h 258"/>
                    <a:gd name="T20" fmla="*/ 109 w 336"/>
                    <a:gd name="T21" fmla="*/ 157 h 258"/>
                    <a:gd name="T22" fmla="*/ 86 w 336"/>
                    <a:gd name="T23" fmla="*/ 175 h 258"/>
                    <a:gd name="T24" fmla="*/ 64 w 336"/>
                    <a:gd name="T25" fmla="*/ 191 h 258"/>
                    <a:gd name="T26" fmla="*/ 45 w 336"/>
                    <a:gd name="T27" fmla="*/ 208 h 258"/>
                    <a:gd name="T28" fmla="*/ 28 w 336"/>
                    <a:gd name="T29" fmla="*/ 223 h 258"/>
                    <a:gd name="T30" fmla="*/ 12 w 336"/>
                    <a:gd name="T31" fmla="*/ 236 h 258"/>
                    <a:gd name="T32" fmla="*/ 0 w 336"/>
                    <a:gd name="T33" fmla="*/ 248 h 258"/>
                    <a:gd name="T34" fmla="*/ 12 w 336"/>
                    <a:gd name="T35" fmla="*/ 258 h 258"/>
                    <a:gd name="T36" fmla="*/ 22 w 336"/>
                    <a:gd name="T37" fmla="*/ 248 h 258"/>
                    <a:gd name="T38" fmla="*/ 37 w 336"/>
                    <a:gd name="T39" fmla="*/ 235 h 258"/>
                    <a:gd name="T40" fmla="*/ 54 w 336"/>
                    <a:gd name="T41" fmla="*/ 220 h 258"/>
                    <a:gd name="T42" fmla="*/ 74 w 336"/>
                    <a:gd name="T43" fmla="*/ 203 h 258"/>
                    <a:gd name="T44" fmla="*/ 95 w 336"/>
                    <a:gd name="T45" fmla="*/ 188 h 258"/>
                    <a:gd name="T46" fmla="*/ 118 w 336"/>
                    <a:gd name="T47" fmla="*/ 169 h 258"/>
                    <a:gd name="T48" fmla="*/ 143 w 336"/>
                    <a:gd name="T49" fmla="*/ 151 h 258"/>
                    <a:gd name="T50" fmla="*/ 168 w 336"/>
                    <a:gd name="T51" fmla="*/ 133 h 258"/>
                    <a:gd name="T52" fmla="*/ 192 w 336"/>
                    <a:gd name="T53" fmla="*/ 115 h 258"/>
                    <a:gd name="T54" fmla="*/ 218 w 336"/>
                    <a:gd name="T55" fmla="*/ 97 h 258"/>
                    <a:gd name="T56" fmla="*/ 241 w 336"/>
                    <a:gd name="T57" fmla="*/ 80 h 258"/>
                    <a:gd name="T58" fmla="*/ 264 w 336"/>
                    <a:gd name="T59" fmla="*/ 64 h 258"/>
                    <a:gd name="T60" fmla="*/ 285 w 336"/>
                    <a:gd name="T61" fmla="*/ 48 h 258"/>
                    <a:gd name="T62" fmla="*/ 303 w 336"/>
                    <a:gd name="T63" fmla="*/ 35 h 258"/>
                    <a:gd name="T64" fmla="*/ 322 w 336"/>
                    <a:gd name="T65" fmla="*/ 23 h 258"/>
                    <a:gd name="T66" fmla="*/ 336 w 336"/>
                    <a:gd name="T67" fmla="*/ 12 h 258"/>
                    <a:gd name="T68" fmla="*/ 326 w 336"/>
                    <a:gd name="T69" fmla="*/ 0 h 2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58"/>
                    <a:gd name="T107" fmla="*/ 336 w 336"/>
                    <a:gd name="T108" fmla="*/ 258 h 2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58">
                      <a:moveTo>
                        <a:pt x="326" y="0"/>
                      </a:moveTo>
                      <a:lnTo>
                        <a:pt x="312" y="11"/>
                      </a:lnTo>
                      <a:lnTo>
                        <a:pt x="296" y="23"/>
                      </a:lnTo>
                      <a:lnTo>
                        <a:pt x="276" y="36"/>
                      </a:lnTo>
                      <a:lnTo>
                        <a:pt x="254" y="52"/>
                      </a:lnTo>
                      <a:lnTo>
                        <a:pt x="231" y="68"/>
                      </a:lnTo>
                      <a:lnTo>
                        <a:pt x="208" y="85"/>
                      </a:lnTo>
                      <a:lnTo>
                        <a:pt x="183" y="103"/>
                      </a:lnTo>
                      <a:lnTo>
                        <a:pt x="158" y="121"/>
                      </a:lnTo>
                      <a:lnTo>
                        <a:pt x="133" y="139"/>
                      </a:lnTo>
                      <a:lnTo>
                        <a:pt x="109" y="157"/>
                      </a:lnTo>
                      <a:lnTo>
                        <a:pt x="86" y="175"/>
                      </a:lnTo>
                      <a:lnTo>
                        <a:pt x="64" y="191"/>
                      </a:lnTo>
                      <a:lnTo>
                        <a:pt x="45" y="208"/>
                      </a:lnTo>
                      <a:lnTo>
                        <a:pt x="28" y="223"/>
                      </a:lnTo>
                      <a:lnTo>
                        <a:pt x="12" y="236"/>
                      </a:lnTo>
                      <a:lnTo>
                        <a:pt x="0" y="248"/>
                      </a:lnTo>
                      <a:lnTo>
                        <a:pt x="12" y="258"/>
                      </a:lnTo>
                      <a:lnTo>
                        <a:pt x="22" y="248"/>
                      </a:lnTo>
                      <a:lnTo>
                        <a:pt x="37" y="235"/>
                      </a:lnTo>
                      <a:lnTo>
                        <a:pt x="54" y="220"/>
                      </a:lnTo>
                      <a:lnTo>
                        <a:pt x="74" y="203"/>
                      </a:lnTo>
                      <a:lnTo>
                        <a:pt x="95" y="188"/>
                      </a:lnTo>
                      <a:lnTo>
                        <a:pt x="118" y="169"/>
                      </a:lnTo>
                      <a:lnTo>
                        <a:pt x="143" y="151"/>
                      </a:lnTo>
                      <a:lnTo>
                        <a:pt x="168" y="133"/>
                      </a:lnTo>
                      <a:lnTo>
                        <a:pt x="192" y="115"/>
                      </a:lnTo>
                      <a:lnTo>
                        <a:pt x="218" y="97"/>
                      </a:lnTo>
                      <a:lnTo>
                        <a:pt x="241" y="80"/>
                      </a:lnTo>
                      <a:lnTo>
                        <a:pt x="264" y="64"/>
                      </a:lnTo>
                      <a:lnTo>
                        <a:pt x="285" y="48"/>
                      </a:lnTo>
                      <a:lnTo>
                        <a:pt x="303" y="35"/>
                      </a:lnTo>
                      <a:lnTo>
                        <a:pt x="322" y="23"/>
                      </a:lnTo>
                      <a:lnTo>
                        <a:pt x="336" y="12"/>
                      </a:lnTo>
                      <a:lnTo>
                        <a:pt x="32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Freeform 82">
                  <a:extLst>
                    <a:ext uri="{FF2B5EF4-FFF2-40B4-BE49-F238E27FC236}">
                      <a16:creationId xmlns:a16="http://schemas.microsoft.com/office/drawing/2014/main" id="{7F355C56-66D7-C786-B396-9EDE3AA61929}"/>
                    </a:ext>
                  </a:extLst>
                </p:cNvPr>
                <p:cNvSpPr>
                  <a:spLocks/>
                </p:cNvSpPr>
                <p:nvPr/>
              </p:nvSpPr>
              <p:spPr bwMode="auto">
                <a:xfrm>
                  <a:off x="1751" y="2185"/>
                  <a:ext cx="13" cy="13"/>
                </a:xfrm>
                <a:custGeom>
                  <a:avLst/>
                  <a:gdLst>
                    <a:gd name="T0" fmla="*/ 10 w 13"/>
                    <a:gd name="T1" fmla="*/ 13 h 13"/>
                    <a:gd name="T2" fmla="*/ 13 w 13"/>
                    <a:gd name="T3" fmla="*/ 8 h 13"/>
                    <a:gd name="T4" fmla="*/ 11 w 13"/>
                    <a:gd name="T5" fmla="*/ 2 h 13"/>
                    <a:gd name="T6" fmla="*/ 6 w 13"/>
                    <a:gd name="T7" fmla="*/ 0 h 13"/>
                    <a:gd name="T8" fmla="*/ 0 w 13"/>
                    <a:gd name="T9" fmla="*/ 1 h 13"/>
                    <a:gd name="T10" fmla="*/ 10 w 13"/>
                    <a:gd name="T11" fmla="*/ 13 h 13"/>
                    <a:gd name="T12" fmla="*/ 0 60000 65536"/>
                    <a:gd name="T13" fmla="*/ 0 60000 65536"/>
                    <a:gd name="T14" fmla="*/ 0 60000 65536"/>
                    <a:gd name="T15" fmla="*/ 0 60000 65536"/>
                    <a:gd name="T16" fmla="*/ 0 60000 65536"/>
                    <a:gd name="T17" fmla="*/ 0 60000 65536"/>
                    <a:gd name="T18" fmla="*/ 0 w 13"/>
                    <a:gd name="T19" fmla="*/ 0 h 13"/>
                    <a:gd name="T20" fmla="*/ 13 w 1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3" h="13">
                      <a:moveTo>
                        <a:pt x="10" y="13"/>
                      </a:moveTo>
                      <a:lnTo>
                        <a:pt x="13" y="8"/>
                      </a:lnTo>
                      <a:lnTo>
                        <a:pt x="11" y="2"/>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 name="Freeform 83">
                  <a:extLst>
                    <a:ext uri="{FF2B5EF4-FFF2-40B4-BE49-F238E27FC236}">
                      <a16:creationId xmlns:a16="http://schemas.microsoft.com/office/drawing/2014/main" id="{B181DADA-EB75-D76D-E739-97D210433697}"/>
                    </a:ext>
                  </a:extLst>
                </p:cNvPr>
                <p:cNvSpPr>
                  <a:spLocks/>
                </p:cNvSpPr>
                <p:nvPr/>
              </p:nvSpPr>
              <p:spPr bwMode="auto">
                <a:xfrm>
                  <a:off x="1724" y="2525"/>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Freeform 84">
                  <a:extLst>
                    <a:ext uri="{FF2B5EF4-FFF2-40B4-BE49-F238E27FC236}">
                      <a16:creationId xmlns:a16="http://schemas.microsoft.com/office/drawing/2014/main" id="{C121EA0A-4D5A-0496-B7B9-062C38037CEB}"/>
                    </a:ext>
                  </a:extLst>
                </p:cNvPr>
                <p:cNvSpPr>
                  <a:spLocks/>
                </p:cNvSpPr>
                <p:nvPr/>
              </p:nvSpPr>
              <p:spPr bwMode="auto">
                <a:xfrm>
                  <a:off x="1724" y="2533"/>
                  <a:ext cx="17" cy="16"/>
                </a:xfrm>
                <a:custGeom>
                  <a:avLst/>
                  <a:gdLst>
                    <a:gd name="T0" fmla="*/ 12 w 17"/>
                    <a:gd name="T1" fmla="*/ 1 h 16"/>
                    <a:gd name="T2" fmla="*/ 10 w 17"/>
                    <a:gd name="T3" fmla="*/ 1 h 16"/>
                    <a:gd name="T4" fmla="*/ 14 w 17"/>
                    <a:gd name="T5" fmla="*/ 3 h 16"/>
                    <a:gd name="T6" fmla="*/ 17 w 17"/>
                    <a:gd name="T7" fmla="*/ 4 h 16"/>
                    <a:gd name="T8" fmla="*/ 15 w 17"/>
                    <a:gd name="T9" fmla="*/ 1 h 16"/>
                    <a:gd name="T10" fmla="*/ 17 w 17"/>
                    <a:gd name="T11" fmla="*/ 0 h 16"/>
                    <a:gd name="T12" fmla="*/ 0 w 17"/>
                    <a:gd name="T13" fmla="*/ 0 h 16"/>
                    <a:gd name="T14" fmla="*/ 1 w 17"/>
                    <a:gd name="T15" fmla="*/ 4 h 16"/>
                    <a:gd name="T16" fmla="*/ 2 w 17"/>
                    <a:gd name="T17" fmla="*/ 9 h 16"/>
                    <a:gd name="T18" fmla="*/ 7 w 17"/>
                    <a:gd name="T19" fmla="*/ 15 h 16"/>
                    <a:gd name="T20" fmla="*/ 15 w 17"/>
                    <a:gd name="T21" fmla="*/ 16 h 16"/>
                    <a:gd name="T22" fmla="*/ 14 w 17"/>
                    <a:gd name="T23" fmla="*/ 16 h 16"/>
                    <a:gd name="T24" fmla="*/ 12 w 17"/>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6"/>
                    <a:gd name="T41" fmla="*/ 17 w 1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6">
                      <a:moveTo>
                        <a:pt x="12" y="1"/>
                      </a:moveTo>
                      <a:lnTo>
                        <a:pt x="10" y="1"/>
                      </a:lnTo>
                      <a:lnTo>
                        <a:pt x="14" y="3"/>
                      </a:lnTo>
                      <a:lnTo>
                        <a:pt x="17" y="4"/>
                      </a:lnTo>
                      <a:lnTo>
                        <a:pt x="15" y="1"/>
                      </a:lnTo>
                      <a:lnTo>
                        <a:pt x="17" y="0"/>
                      </a:lnTo>
                      <a:lnTo>
                        <a:pt x="0" y="0"/>
                      </a:lnTo>
                      <a:lnTo>
                        <a:pt x="1" y="4"/>
                      </a:lnTo>
                      <a:lnTo>
                        <a:pt x="2" y="9"/>
                      </a:lnTo>
                      <a:lnTo>
                        <a:pt x="7" y="15"/>
                      </a:lnTo>
                      <a:lnTo>
                        <a:pt x="15" y="16"/>
                      </a:lnTo>
                      <a:lnTo>
                        <a:pt x="14" y="16"/>
                      </a:lnTo>
                      <a:lnTo>
                        <a:pt x="12"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 name="Freeform 85">
                  <a:extLst>
                    <a:ext uri="{FF2B5EF4-FFF2-40B4-BE49-F238E27FC236}">
                      <a16:creationId xmlns:a16="http://schemas.microsoft.com/office/drawing/2014/main" id="{2CBBD2D7-EE8B-BAA1-216C-B42C933B42CD}"/>
                    </a:ext>
                  </a:extLst>
                </p:cNvPr>
                <p:cNvSpPr>
                  <a:spLocks/>
                </p:cNvSpPr>
                <p:nvPr/>
              </p:nvSpPr>
              <p:spPr bwMode="auto">
                <a:xfrm>
                  <a:off x="1736" y="2530"/>
                  <a:ext cx="40" cy="19"/>
                </a:xfrm>
                <a:custGeom>
                  <a:avLst/>
                  <a:gdLst>
                    <a:gd name="T0" fmla="*/ 25 w 40"/>
                    <a:gd name="T1" fmla="*/ 0 h 19"/>
                    <a:gd name="T2" fmla="*/ 25 w 40"/>
                    <a:gd name="T3" fmla="*/ 2 h 19"/>
                    <a:gd name="T4" fmla="*/ 25 w 40"/>
                    <a:gd name="T5" fmla="*/ 1 h 19"/>
                    <a:gd name="T6" fmla="*/ 20 w 40"/>
                    <a:gd name="T7" fmla="*/ 2 h 19"/>
                    <a:gd name="T8" fmla="*/ 12 w 40"/>
                    <a:gd name="T9" fmla="*/ 3 h 19"/>
                    <a:gd name="T10" fmla="*/ 0 w 40"/>
                    <a:gd name="T11" fmla="*/ 4 h 19"/>
                    <a:gd name="T12" fmla="*/ 2 w 40"/>
                    <a:gd name="T13" fmla="*/ 19 h 19"/>
                    <a:gd name="T14" fmla="*/ 12 w 40"/>
                    <a:gd name="T15" fmla="*/ 18 h 19"/>
                    <a:gd name="T16" fmla="*/ 23 w 40"/>
                    <a:gd name="T17" fmla="*/ 16 h 19"/>
                    <a:gd name="T18" fmla="*/ 32 w 40"/>
                    <a:gd name="T19" fmla="*/ 13 h 19"/>
                    <a:gd name="T20" fmla="*/ 40 w 40"/>
                    <a:gd name="T21" fmla="*/ 2 h 19"/>
                    <a:gd name="T22" fmla="*/ 40 w 40"/>
                    <a:gd name="T23" fmla="*/ 4 h 19"/>
                    <a:gd name="T24" fmla="*/ 25 w 40"/>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9"/>
                    <a:gd name="T41" fmla="*/ 40 w 40"/>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9">
                      <a:moveTo>
                        <a:pt x="25" y="0"/>
                      </a:moveTo>
                      <a:lnTo>
                        <a:pt x="25" y="2"/>
                      </a:lnTo>
                      <a:lnTo>
                        <a:pt x="25" y="1"/>
                      </a:lnTo>
                      <a:lnTo>
                        <a:pt x="20" y="2"/>
                      </a:lnTo>
                      <a:lnTo>
                        <a:pt x="12" y="3"/>
                      </a:lnTo>
                      <a:lnTo>
                        <a:pt x="0" y="4"/>
                      </a:lnTo>
                      <a:lnTo>
                        <a:pt x="2" y="19"/>
                      </a:lnTo>
                      <a:lnTo>
                        <a:pt x="12" y="18"/>
                      </a:lnTo>
                      <a:lnTo>
                        <a:pt x="23" y="16"/>
                      </a:lnTo>
                      <a:lnTo>
                        <a:pt x="32" y="13"/>
                      </a:lnTo>
                      <a:lnTo>
                        <a:pt x="40" y="2"/>
                      </a:lnTo>
                      <a:lnTo>
                        <a:pt x="40" y="4"/>
                      </a:lnTo>
                      <a:lnTo>
                        <a:pt x="2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 name="Freeform 86">
                  <a:extLst>
                    <a:ext uri="{FF2B5EF4-FFF2-40B4-BE49-F238E27FC236}">
                      <a16:creationId xmlns:a16="http://schemas.microsoft.com/office/drawing/2014/main" id="{E5AC0452-882A-D27E-E8F1-A881384A98E3}"/>
                    </a:ext>
                  </a:extLst>
                </p:cNvPr>
                <p:cNvSpPr>
                  <a:spLocks/>
                </p:cNvSpPr>
                <p:nvPr/>
              </p:nvSpPr>
              <p:spPr bwMode="auto">
                <a:xfrm>
                  <a:off x="1747" y="2488"/>
                  <a:ext cx="32" cy="46"/>
                </a:xfrm>
                <a:custGeom>
                  <a:avLst/>
                  <a:gdLst>
                    <a:gd name="T0" fmla="*/ 0 w 32"/>
                    <a:gd name="T1" fmla="*/ 15 h 46"/>
                    <a:gd name="T2" fmla="*/ 0 w 32"/>
                    <a:gd name="T3" fmla="*/ 15 h 46"/>
                    <a:gd name="T4" fmla="*/ 9 w 32"/>
                    <a:gd name="T5" fmla="*/ 19 h 46"/>
                    <a:gd name="T6" fmla="*/ 14 w 32"/>
                    <a:gd name="T7" fmla="*/ 25 h 46"/>
                    <a:gd name="T8" fmla="*/ 15 w 32"/>
                    <a:gd name="T9" fmla="*/ 32 h 46"/>
                    <a:gd name="T10" fmla="*/ 14 w 32"/>
                    <a:gd name="T11" fmla="*/ 42 h 46"/>
                    <a:gd name="T12" fmla="*/ 29 w 32"/>
                    <a:gd name="T13" fmla="*/ 46 h 46"/>
                    <a:gd name="T14" fmla="*/ 32 w 32"/>
                    <a:gd name="T15" fmla="*/ 32 h 46"/>
                    <a:gd name="T16" fmla="*/ 29 w 32"/>
                    <a:gd name="T17" fmla="*/ 17 h 46"/>
                    <a:gd name="T18" fmla="*/ 17 w 32"/>
                    <a:gd name="T19" fmla="*/ 6 h 46"/>
                    <a:gd name="T20" fmla="*/ 0 w 32"/>
                    <a:gd name="T21" fmla="*/ 0 h 46"/>
                    <a:gd name="T22" fmla="*/ 0 w 32"/>
                    <a:gd name="T23" fmla="*/ 0 h 46"/>
                    <a:gd name="T24" fmla="*/ 0 w 32"/>
                    <a:gd name="T25" fmla="*/ 15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6"/>
                    <a:gd name="T41" fmla="*/ 32 w 3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6">
                      <a:moveTo>
                        <a:pt x="0" y="15"/>
                      </a:moveTo>
                      <a:lnTo>
                        <a:pt x="0" y="15"/>
                      </a:lnTo>
                      <a:lnTo>
                        <a:pt x="9" y="19"/>
                      </a:lnTo>
                      <a:lnTo>
                        <a:pt x="14" y="25"/>
                      </a:lnTo>
                      <a:lnTo>
                        <a:pt x="15" y="32"/>
                      </a:lnTo>
                      <a:lnTo>
                        <a:pt x="14" y="42"/>
                      </a:lnTo>
                      <a:lnTo>
                        <a:pt x="29" y="46"/>
                      </a:lnTo>
                      <a:lnTo>
                        <a:pt x="32" y="32"/>
                      </a:lnTo>
                      <a:lnTo>
                        <a:pt x="29" y="17"/>
                      </a:lnTo>
                      <a:lnTo>
                        <a:pt x="17" y="6"/>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 name="Freeform 87">
                  <a:extLst>
                    <a:ext uri="{FF2B5EF4-FFF2-40B4-BE49-F238E27FC236}">
                      <a16:creationId xmlns:a16="http://schemas.microsoft.com/office/drawing/2014/main" id="{4E245034-CBBD-AAA0-4B2A-C9E9208309B1}"/>
                    </a:ext>
                  </a:extLst>
                </p:cNvPr>
                <p:cNvSpPr>
                  <a:spLocks/>
                </p:cNvSpPr>
                <p:nvPr/>
              </p:nvSpPr>
              <p:spPr bwMode="auto">
                <a:xfrm>
                  <a:off x="1702" y="2488"/>
                  <a:ext cx="45" cy="33"/>
                </a:xfrm>
                <a:custGeom>
                  <a:avLst/>
                  <a:gdLst>
                    <a:gd name="T0" fmla="*/ 14 w 45"/>
                    <a:gd name="T1" fmla="*/ 33 h 33"/>
                    <a:gd name="T2" fmla="*/ 14 w 45"/>
                    <a:gd name="T3" fmla="*/ 33 h 33"/>
                    <a:gd name="T4" fmla="*/ 16 w 45"/>
                    <a:gd name="T5" fmla="*/ 29 h 33"/>
                    <a:gd name="T6" fmla="*/ 18 w 45"/>
                    <a:gd name="T7" fmla="*/ 27 h 33"/>
                    <a:gd name="T8" fmla="*/ 20 w 45"/>
                    <a:gd name="T9" fmla="*/ 23 h 33"/>
                    <a:gd name="T10" fmla="*/ 24 w 45"/>
                    <a:gd name="T11" fmla="*/ 22 h 33"/>
                    <a:gd name="T12" fmla="*/ 29 w 45"/>
                    <a:gd name="T13" fmla="*/ 19 h 33"/>
                    <a:gd name="T14" fmla="*/ 34 w 45"/>
                    <a:gd name="T15" fmla="*/ 17 h 33"/>
                    <a:gd name="T16" fmla="*/ 40 w 45"/>
                    <a:gd name="T17" fmla="*/ 16 h 33"/>
                    <a:gd name="T18" fmla="*/ 45 w 45"/>
                    <a:gd name="T19" fmla="*/ 15 h 33"/>
                    <a:gd name="T20" fmla="*/ 45 w 45"/>
                    <a:gd name="T21" fmla="*/ 0 h 33"/>
                    <a:gd name="T22" fmla="*/ 37 w 45"/>
                    <a:gd name="T23" fmla="*/ 2 h 33"/>
                    <a:gd name="T24" fmla="*/ 31 w 45"/>
                    <a:gd name="T25" fmla="*/ 3 h 33"/>
                    <a:gd name="T26" fmla="*/ 24 w 45"/>
                    <a:gd name="T27" fmla="*/ 4 h 33"/>
                    <a:gd name="T28" fmla="*/ 17 w 45"/>
                    <a:gd name="T29" fmla="*/ 8 h 33"/>
                    <a:gd name="T30" fmla="*/ 11 w 45"/>
                    <a:gd name="T31" fmla="*/ 11 h 33"/>
                    <a:gd name="T32" fmla="*/ 6 w 45"/>
                    <a:gd name="T33" fmla="*/ 17 h 33"/>
                    <a:gd name="T34" fmla="*/ 1 w 45"/>
                    <a:gd name="T35" fmla="*/ 25 h 33"/>
                    <a:gd name="T36" fmla="*/ 0 w 45"/>
                    <a:gd name="T37" fmla="*/ 33 h 33"/>
                    <a:gd name="T38" fmla="*/ 0 w 45"/>
                    <a:gd name="T39" fmla="*/ 33 h 33"/>
                    <a:gd name="T40" fmla="*/ 14 w 45"/>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33"/>
                    <a:gd name="T65" fmla="*/ 45 w 45"/>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33">
                      <a:moveTo>
                        <a:pt x="14" y="33"/>
                      </a:moveTo>
                      <a:lnTo>
                        <a:pt x="14" y="33"/>
                      </a:lnTo>
                      <a:lnTo>
                        <a:pt x="16" y="29"/>
                      </a:lnTo>
                      <a:lnTo>
                        <a:pt x="18" y="27"/>
                      </a:lnTo>
                      <a:lnTo>
                        <a:pt x="20" y="23"/>
                      </a:lnTo>
                      <a:lnTo>
                        <a:pt x="24" y="22"/>
                      </a:lnTo>
                      <a:lnTo>
                        <a:pt x="29" y="19"/>
                      </a:lnTo>
                      <a:lnTo>
                        <a:pt x="34" y="17"/>
                      </a:lnTo>
                      <a:lnTo>
                        <a:pt x="40" y="16"/>
                      </a:lnTo>
                      <a:lnTo>
                        <a:pt x="45" y="15"/>
                      </a:lnTo>
                      <a:lnTo>
                        <a:pt x="45" y="0"/>
                      </a:lnTo>
                      <a:lnTo>
                        <a:pt x="37" y="2"/>
                      </a:lnTo>
                      <a:lnTo>
                        <a:pt x="31" y="3"/>
                      </a:lnTo>
                      <a:lnTo>
                        <a:pt x="24" y="4"/>
                      </a:lnTo>
                      <a:lnTo>
                        <a:pt x="17" y="8"/>
                      </a:lnTo>
                      <a:lnTo>
                        <a:pt x="11" y="11"/>
                      </a:lnTo>
                      <a:lnTo>
                        <a:pt x="6" y="17"/>
                      </a:lnTo>
                      <a:lnTo>
                        <a:pt x="1" y="25"/>
                      </a:lnTo>
                      <a:lnTo>
                        <a:pt x="0" y="33"/>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 name="Freeform 88">
                  <a:extLst>
                    <a:ext uri="{FF2B5EF4-FFF2-40B4-BE49-F238E27FC236}">
                      <a16:creationId xmlns:a16="http://schemas.microsoft.com/office/drawing/2014/main" id="{3F3850B4-9CDF-FC22-B464-662638AF96FC}"/>
                    </a:ext>
                  </a:extLst>
                </p:cNvPr>
                <p:cNvSpPr>
                  <a:spLocks/>
                </p:cNvSpPr>
                <p:nvPr/>
              </p:nvSpPr>
              <p:spPr bwMode="auto">
                <a:xfrm>
                  <a:off x="1702" y="2521"/>
                  <a:ext cx="51" cy="69"/>
                </a:xfrm>
                <a:custGeom>
                  <a:avLst/>
                  <a:gdLst>
                    <a:gd name="T0" fmla="*/ 51 w 51"/>
                    <a:gd name="T1" fmla="*/ 54 h 69"/>
                    <a:gd name="T2" fmla="*/ 51 w 51"/>
                    <a:gd name="T3" fmla="*/ 54 h 69"/>
                    <a:gd name="T4" fmla="*/ 42 w 51"/>
                    <a:gd name="T5" fmla="*/ 52 h 69"/>
                    <a:gd name="T6" fmla="*/ 34 w 51"/>
                    <a:gd name="T7" fmla="*/ 48 h 69"/>
                    <a:gd name="T8" fmla="*/ 29 w 51"/>
                    <a:gd name="T9" fmla="*/ 44 h 69"/>
                    <a:gd name="T10" fmla="*/ 23 w 51"/>
                    <a:gd name="T11" fmla="*/ 36 h 69"/>
                    <a:gd name="T12" fmla="*/ 19 w 51"/>
                    <a:gd name="T13" fmla="*/ 28 h 69"/>
                    <a:gd name="T14" fmla="*/ 17 w 51"/>
                    <a:gd name="T15" fmla="*/ 19 h 69"/>
                    <a:gd name="T16" fmla="*/ 14 w 51"/>
                    <a:gd name="T17" fmla="*/ 11 h 69"/>
                    <a:gd name="T18" fmla="*/ 14 w 51"/>
                    <a:gd name="T19" fmla="*/ 0 h 69"/>
                    <a:gd name="T20" fmla="*/ 0 w 51"/>
                    <a:gd name="T21" fmla="*/ 0 h 69"/>
                    <a:gd name="T22" fmla="*/ 0 w 51"/>
                    <a:gd name="T23" fmla="*/ 11 h 69"/>
                    <a:gd name="T24" fmla="*/ 2 w 51"/>
                    <a:gd name="T25" fmla="*/ 22 h 69"/>
                    <a:gd name="T26" fmla="*/ 5 w 51"/>
                    <a:gd name="T27" fmla="*/ 33 h 69"/>
                    <a:gd name="T28" fmla="*/ 11 w 51"/>
                    <a:gd name="T29" fmla="*/ 44 h 69"/>
                    <a:gd name="T30" fmla="*/ 17 w 51"/>
                    <a:gd name="T31" fmla="*/ 53 h 69"/>
                    <a:gd name="T32" fmla="*/ 26 w 51"/>
                    <a:gd name="T33" fmla="*/ 60 h 69"/>
                    <a:gd name="T34" fmla="*/ 37 w 51"/>
                    <a:gd name="T35" fmla="*/ 67 h 69"/>
                    <a:gd name="T36" fmla="*/ 51 w 51"/>
                    <a:gd name="T37" fmla="*/ 69 h 69"/>
                    <a:gd name="T38" fmla="*/ 51 w 51"/>
                    <a:gd name="T39" fmla="*/ 69 h 69"/>
                    <a:gd name="T40" fmla="*/ 51 w 51"/>
                    <a:gd name="T41" fmla="*/ 54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69"/>
                    <a:gd name="T65" fmla="*/ 51 w 51"/>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69">
                      <a:moveTo>
                        <a:pt x="51" y="54"/>
                      </a:moveTo>
                      <a:lnTo>
                        <a:pt x="51" y="54"/>
                      </a:lnTo>
                      <a:lnTo>
                        <a:pt x="42" y="52"/>
                      </a:lnTo>
                      <a:lnTo>
                        <a:pt x="34" y="48"/>
                      </a:lnTo>
                      <a:lnTo>
                        <a:pt x="29" y="44"/>
                      </a:lnTo>
                      <a:lnTo>
                        <a:pt x="23" y="36"/>
                      </a:lnTo>
                      <a:lnTo>
                        <a:pt x="19" y="28"/>
                      </a:lnTo>
                      <a:lnTo>
                        <a:pt x="17" y="19"/>
                      </a:lnTo>
                      <a:lnTo>
                        <a:pt x="14" y="11"/>
                      </a:lnTo>
                      <a:lnTo>
                        <a:pt x="14" y="0"/>
                      </a:lnTo>
                      <a:lnTo>
                        <a:pt x="0" y="0"/>
                      </a:lnTo>
                      <a:lnTo>
                        <a:pt x="0" y="11"/>
                      </a:lnTo>
                      <a:lnTo>
                        <a:pt x="2" y="22"/>
                      </a:lnTo>
                      <a:lnTo>
                        <a:pt x="5" y="33"/>
                      </a:lnTo>
                      <a:lnTo>
                        <a:pt x="11" y="44"/>
                      </a:lnTo>
                      <a:lnTo>
                        <a:pt x="17" y="53"/>
                      </a:lnTo>
                      <a:lnTo>
                        <a:pt x="26" y="60"/>
                      </a:lnTo>
                      <a:lnTo>
                        <a:pt x="37" y="67"/>
                      </a:lnTo>
                      <a:lnTo>
                        <a:pt x="51" y="69"/>
                      </a:lnTo>
                      <a:lnTo>
                        <a:pt x="51" y="5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 name="Freeform 89">
                  <a:extLst>
                    <a:ext uri="{FF2B5EF4-FFF2-40B4-BE49-F238E27FC236}">
                      <a16:creationId xmlns:a16="http://schemas.microsoft.com/office/drawing/2014/main" id="{38FEA176-8784-AB79-FB61-0D56540BE4C6}"/>
                    </a:ext>
                  </a:extLst>
                </p:cNvPr>
                <p:cNvSpPr>
                  <a:spLocks/>
                </p:cNvSpPr>
                <p:nvPr/>
              </p:nvSpPr>
              <p:spPr bwMode="auto">
                <a:xfrm>
                  <a:off x="1753" y="2569"/>
                  <a:ext cx="33" cy="21"/>
                </a:xfrm>
                <a:custGeom>
                  <a:avLst/>
                  <a:gdLst>
                    <a:gd name="T0" fmla="*/ 24 w 33"/>
                    <a:gd name="T1" fmla="*/ 0 h 21"/>
                    <a:gd name="T2" fmla="*/ 25 w 33"/>
                    <a:gd name="T3" fmla="*/ 0 h 21"/>
                    <a:gd name="T4" fmla="*/ 19 w 33"/>
                    <a:gd name="T5" fmla="*/ 3 h 21"/>
                    <a:gd name="T6" fmla="*/ 13 w 33"/>
                    <a:gd name="T7" fmla="*/ 5 h 21"/>
                    <a:gd name="T8" fmla="*/ 7 w 33"/>
                    <a:gd name="T9" fmla="*/ 6 h 21"/>
                    <a:gd name="T10" fmla="*/ 0 w 33"/>
                    <a:gd name="T11" fmla="*/ 6 h 21"/>
                    <a:gd name="T12" fmla="*/ 0 w 33"/>
                    <a:gd name="T13" fmla="*/ 21 h 21"/>
                    <a:gd name="T14" fmla="*/ 7 w 33"/>
                    <a:gd name="T15" fmla="*/ 21 h 21"/>
                    <a:gd name="T16" fmla="*/ 15 w 33"/>
                    <a:gd name="T17" fmla="*/ 20 h 21"/>
                    <a:gd name="T18" fmla="*/ 24 w 33"/>
                    <a:gd name="T19" fmla="*/ 17 h 21"/>
                    <a:gd name="T20" fmla="*/ 32 w 33"/>
                    <a:gd name="T21" fmla="*/ 12 h 21"/>
                    <a:gd name="T22" fmla="*/ 33 w 33"/>
                    <a:gd name="T23" fmla="*/ 12 h 21"/>
                    <a:gd name="T24" fmla="*/ 24 w 33"/>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1"/>
                    <a:gd name="T41" fmla="*/ 33 w 33"/>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1">
                      <a:moveTo>
                        <a:pt x="24" y="0"/>
                      </a:moveTo>
                      <a:lnTo>
                        <a:pt x="25" y="0"/>
                      </a:lnTo>
                      <a:lnTo>
                        <a:pt x="19" y="3"/>
                      </a:lnTo>
                      <a:lnTo>
                        <a:pt x="13" y="5"/>
                      </a:lnTo>
                      <a:lnTo>
                        <a:pt x="7" y="6"/>
                      </a:lnTo>
                      <a:lnTo>
                        <a:pt x="0" y="6"/>
                      </a:lnTo>
                      <a:lnTo>
                        <a:pt x="0" y="21"/>
                      </a:lnTo>
                      <a:lnTo>
                        <a:pt x="7" y="21"/>
                      </a:lnTo>
                      <a:lnTo>
                        <a:pt x="15" y="20"/>
                      </a:lnTo>
                      <a:lnTo>
                        <a:pt x="24" y="17"/>
                      </a:lnTo>
                      <a:lnTo>
                        <a:pt x="32" y="12"/>
                      </a:lnTo>
                      <a:lnTo>
                        <a:pt x="33" y="12"/>
                      </a:lnTo>
                      <a:lnTo>
                        <a:pt x="2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 name="Freeform 90">
                  <a:extLst>
                    <a:ext uri="{FF2B5EF4-FFF2-40B4-BE49-F238E27FC236}">
                      <a16:creationId xmlns:a16="http://schemas.microsoft.com/office/drawing/2014/main" id="{065E01D7-B87E-315A-08D7-FFDD18D6A462}"/>
                    </a:ext>
                  </a:extLst>
                </p:cNvPr>
                <p:cNvSpPr>
                  <a:spLocks/>
                </p:cNvSpPr>
                <p:nvPr/>
              </p:nvSpPr>
              <p:spPr bwMode="auto">
                <a:xfrm>
                  <a:off x="1777" y="2509"/>
                  <a:ext cx="69" cy="72"/>
                </a:xfrm>
                <a:custGeom>
                  <a:avLst/>
                  <a:gdLst>
                    <a:gd name="T0" fmla="*/ 54 w 69"/>
                    <a:gd name="T1" fmla="*/ 0 h 72"/>
                    <a:gd name="T2" fmla="*/ 55 w 69"/>
                    <a:gd name="T3" fmla="*/ 0 h 72"/>
                    <a:gd name="T4" fmla="*/ 49 w 69"/>
                    <a:gd name="T5" fmla="*/ 7 h 72"/>
                    <a:gd name="T6" fmla="*/ 43 w 69"/>
                    <a:gd name="T7" fmla="*/ 16 h 72"/>
                    <a:gd name="T8" fmla="*/ 36 w 69"/>
                    <a:gd name="T9" fmla="*/ 24 h 72"/>
                    <a:gd name="T10" fmla="*/ 30 w 69"/>
                    <a:gd name="T11" fmla="*/ 33 h 72"/>
                    <a:gd name="T12" fmla="*/ 24 w 69"/>
                    <a:gd name="T13" fmla="*/ 40 h 72"/>
                    <a:gd name="T14" fmla="*/ 17 w 69"/>
                    <a:gd name="T15" fmla="*/ 46 h 72"/>
                    <a:gd name="T16" fmla="*/ 8 w 69"/>
                    <a:gd name="T17" fmla="*/ 53 h 72"/>
                    <a:gd name="T18" fmla="*/ 0 w 69"/>
                    <a:gd name="T19" fmla="*/ 60 h 72"/>
                    <a:gd name="T20" fmla="*/ 9 w 69"/>
                    <a:gd name="T21" fmla="*/ 72 h 72"/>
                    <a:gd name="T22" fmla="*/ 18 w 69"/>
                    <a:gd name="T23" fmla="*/ 65 h 72"/>
                    <a:gd name="T24" fmla="*/ 26 w 69"/>
                    <a:gd name="T25" fmla="*/ 58 h 72"/>
                    <a:gd name="T26" fmla="*/ 34 w 69"/>
                    <a:gd name="T27" fmla="*/ 50 h 72"/>
                    <a:gd name="T28" fmla="*/ 42 w 69"/>
                    <a:gd name="T29" fmla="*/ 42 h 72"/>
                    <a:gd name="T30" fmla="*/ 48 w 69"/>
                    <a:gd name="T31" fmla="*/ 34 h 72"/>
                    <a:gd name="T32" fmla="*/ 55 w 69"/>
                    <a:gd name="T33" fmla="*/ 25 h 72"/>
                    <a:gd name="T34" fmla="*/ 61 w 69"/>
                    <a:gd name="T35" fmla="*/ 17 h 72"/>
                    <a:gd name="T36" fmla="*/ 68 w 69"/>
                    <a:gd name="T37" fmla="*/ 7 h 72"/>
                    <a:gd name="T38" fmla="*/ 69 w 69"/>
                    <a:gd name="T39" fmla="*/ 7 h 72"/>
                    <a:gd name="T40" fmla="*/ 54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4" y="0"/>
                      </a:moveTo>
                      <a:lnTo>
                        <a:pt x="55" y="0"/>
                      </a:lnTo>
                      <a:lnTo>
                        <a:pt x="49" y="7"/>
                      </a:lnTo>
                      <a:lnTo>
                        <a:pt x="43" y="16"/>
                      </a:lnTo>
                      <a:lnTo>
                        <a:pt x="36" y="24"/>
                      </a:lnTo>
                      <a:lnTo>
                        <a:pt x="30" y="33"/>
                      </a:lnTo>
                      <a:lnTo>
                        <a:pt x="24" y="40"/>
                      </a:lnTo>
                      <a:lnTo>
                        <a:pt x="17" y="46"/>
                      </a:lnTo>
                      <a:lnTo>
                        <a:pt x="8" y="53"/>
                      </a:lnTo>
                      <a:lnTo>
                        <a:pt x="0" y="60"/>
                      </a:lnTo>
                      <a:lnTo>
                        <a:pt x="9" y="72"/>
                      </a:lnTo>
                      <a:lnTo>
                        <a:pt x="18" y="65"/>
                      </a:lnTo>
                      <a:lnTo>
                        <a:pt x="26" y="58"/>
                      </a:lnTo>
                      <a:lnTo>
                        <a:pt x="34" y="50"/>
                      </a:lnTo>
                      <a:lnTo>
                        <a:pt x="42" y="42"/>
                      </a:lnTo>
                      <a:lnTo>
                        <a:pt x="48" y="34"/>
                      </a:lnTo>
                      <a:lnTo>
                        <a:pt x="55" y="25"/>
                      </a:lnTo>
                      <a:lnTo>
                        <a:pt x="61" y="17"/>
                      </a:lnTo>
                      <a:lnTo>
                        <a:pt x="68" y="7"/>
                      </a:lnTo>
                      <a:lnTo>
                        <a:pt x="69" y="7"/>
                      </a:lnTo>
                      <a:lnTo>
                        <a:pt x="5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91">
                  <a:extLst>
                    <a:ext uri="{FF2B5EF4-FFF2-40B4-BE49-F238E27FC236}">
                      <a16:creationId xmlns:a16="http://schemas.microsoft.com/office/drawing/2014/main" id="{1F9A8751-F405-AB01-468F-F871104445B7}"/>
                    </a:ext>
                  </a:extLst>
                </p:cNvPr>
                <p:cNvSpPr>
                  <a:spLocks/>
                </p:cNvSpPr>
                <p:nvPr/>
              </p:nvSpPr>
              <p:spPr bwMode="auto">
                <a:xfrm>
                  <a:off x="1831" y="2290"/>
                  <a:ext cx="197" cy="226"/>
                </a:xfrm>
                <a:custGeom>
                  <a:avLst/>
                  <a:gdLst>
                    <a:gd name="T0" fmla="*/ 185 w 197"/>
                    <a:gd name="T1" fmla="*/ 0 h 226"/>
                    <a:gd name="T2" fmla="*/ 167 w 197"/>
                    <a:gd name="T3" fmla="*/ 21 h 226"/>
                    <a:gd name="T4" fmla="*/ 144 w 197"/>
                    <a:gd name="T5" fmla="*/ 46 h 226"/>
                    <a:gd name="T6" fmla="*/ 118 w 197"/>
                    <a:gd name="T7" fmla="*/ 76 h 226"/>
                    <a:gd name="T8" fmla="*/ 88 w 197"/>
                    <a:gd name="T9" fmla="*/ 109 h 226"/>
                    <a:gd name="T10" fmla="*/ 61 w 197"/>
                    <a:gd name="T11" fmla="*/ 140 h 226"/>
                    <a:gd name="T12" fmla="*/ 36 w 197"/>
                    <a:gd name="T13" fmla="*/ 171 h 226"/>
                    <a:gd name="T14" fmla="*/ 16 w 197"/>
                    <a:gd name="T15" fmla="*/ 197 h 226"/>
                    <a:gd name="T16" fmla="*/ 0 w 197"/>
                    <a:gd name="T17" fmla="*/ 219 h 226"/>
                    <a:gd name="T18" fmla="*/ 15 w 197"/>
                    <a:gd name="T19" fmla="*/ 226 h 226"/>
                    <a:gd name="T20" fmla="*/ 28 w 197"/>
                    <a:gd name="T21" fmla="*/ 207 h 226"/>
                    <a:gd name="T22" fmla="*/ 49 w 197"/>
                    <a:gd name="T23" fmla="*/ 180 h 226"/>
                    <a:gd name="T24" fmla="*/ 73 w 197"/>
                    <a:gd name="T25" fmla="*/ 150 h 226"/>
                    <a:gd name="T26" fmla="*/ 101 w 197"/>
                    <a:gd name="T27" fmla="*/ 119 h 226"/>
                    <a:gd name="T28" fmla="*/ 130 w 197"/>
                    <a:gd name="T29" fmla="*/ 86 h 226"/>
                    <a:gd name="T30" fmla="*/ 156 w 197"/>
                    <a:gd name="T31" fmla="*/ 56 h 226"/>
                    <a:gd name="T32" fmla="*/ 179 w 197"/>
                    <a:gd name="T33" fmla="*/ 30 h 226"/>
                    <a:gd name="T34" fmla="*/ 197 w 197"/>
                    <a:gd name="T35" fmla="*/ 10 h 226"/>
                    <a:gd name="T36" fmla="*/ 185 w 197"/>
                    <a:gd name="T37" fmla="*/ 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226"/>
                    <a:gd name="T59" fmla="*/ 197 w 197"/>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226">
                      <a:moveTo>
                        <a:pt x="185" y="0"/>
                      </a:moveTo>
                      <a:lnTo>
                        <a:pt x="167" y="21"/>
                      </a:lnTo>
                      <a:lnTo>
                        <a:pt x="144" y="46"/>
                      </a:lnTo>
                      <a:lnTo>
                        <a:pt x="118" y="76"/>
                      </a:lnTo>
                      <a:lnTo>
                        <a:pt x="88" y="109"/>
                      </a:lnTo>
                      <a:lnTo>
                        <a:pt x="61" y="140"/>
                      </a:lnTo>
                      <a:lnTo>
                        <a:pt x="36" y="171"/>
                      </a:lnTo>
                      <a:lnTo>
                        <a:pt x="16" y="197"/>
                      </a:lnTo>
                      <a:lnTo>
                        <a:pt x="0" y="219"/>
                      </a:lnTo>
                      <a:lnTo>
                        <a:pt x="15" y="226"/>
                      </a:lnTo>
                      <a:lnTo>
                        <a:pt x="28" y="207"/>
                      </a:lnTo>
                      <a:lnTo>
                        <a:pt x="49" y="180"/>
                      </a:lnTo>
                      <a:lnTo>
                        <a:pt x="73" y="150"/>
                      </a:lnTo>
                      <a:lnTo>
                        <a:pt x="101" y="119"/>
                      </a:lnTo>
                      <a:lnTo>
                        <a:pt x="130" y="86"/>
                      </a:lnTo>
                      <a:lnTo>
                        <a:pt x="156" y="56"/>
                      </a:lnTo>
                      <a:lnTo>
                        <a:pt x="179" y="30"/>
                      </a:lnTo>
                      <a:lnTo>
                        <a:pt x="197" y="10"/>
                      </a:lnTo>
                      <a:lnTo>
                        <a:pt x="18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Freeform 92">
                  <a:extLst>
                    <a:ext uri="{FF2B5EF4-FFF2-40B4-BE49-F238E27FC236}">
                      <a16:creationId xmlns:a16="http://schemas.microsoft.com/office/drawing/2014/main" id="{415BE9F9-A46E-6D65-8FE9-AC52DAB6275B}"/>
                    </a:ext>
                  </a:extLst>
                </p:cNvPr>
                <p:cNvSpPr>
                  <a:spLocks/>
                </p:cNvSpPr>
                <p:nvPr/>
              </p:nvSpPr>
              <p:spPr bwMode="auto">
                <a:xfrm>
                  <a:off x="2016" y="2288"/>
                  <a:ext cx="14" cy="12"/>
                </a:xfrm>
                <a:custGeom>
                  <a:avLst/>
                  <a:gdLst>
                    <a:gd name="T0" fmla="*/ 12 w 14"/>
                    <a:gd name="T1" fmla="*/ 12 h 12"/>
                    <a:gd name="T2" fmla="*/ 14 w 14"/>
                    <a:gd name="T3" fmla="*/ 6 h 12"/>
                    <a:gd name="T4" fmla="*/ 11 w 14"/>
                    <a:gd name="T5" fmla="*/ 1 h 12"/>
                    <a:gd name="T6" fmla="*/ 5 w 14"/>
                    <a:gd name="T7" fmla="*/ 0 h 12"/>
                    <a:gd name="T8" fmla="*/ 0 w 14"/>
                    <a:gd name="T9" fmla="*/ 2 h 12"/>
                    <a:gd name="T10" fmla="*/ 12 w 14"/>
                    <a:gd name="T11" fmla="*/ 12 h 12"/>
                    <a:gd name="T12" fmla="*/ 0 60000 65536"/>
                    <a:gd name="T13" fmla="*/ 0 60000 65536"/>
                    <a:gd name="T14" fmla="*/ 0 60000 65536"/>
                    <a:gd name="T15" fmla="*/ 0 60000 65536"/>
                    <a:gd name="T16" fmla="*/ 0 60000 65536"/>
                    <a:gd name="T17" fmla="*/ 0 60000 65536"/>
                    <a:gd name="T18" fmla="*/ 0 w 14"/>
                    <a:gd name="T19" fmla="*/ 0 h 12"/>
                    <a:gd name="T20" fmla="*/ 14 w 14"/>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4" h="12">
                      <a:moveTo>
                        <a:pt x="12" y="12"/>
                      </a:moveTo>
                      <a:lnTo>
                        <a:pt x="14" y="6"/>
                      </a:lnTo>
                      <a:lnTo>
                        <a:pt x="11" y="1"/>
                      </a:lnTo>
                      <a:lnTo>
                        <a:pt x="5" y="0"/>
                      </a:lnTo>
                      <a:lnTo>
                        <a:pt x="0" y="2"/>
                      </a:lnTo>
                      <a:lnTo>
                        <a:pt x="12"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 name="Freeform 93">
                  <a:extLst>
                    <a:ext uri="{FF2B5EF4-FFF2-40B4-BE49-F238E27FC236}">
                      <a16:creationId xmlns:a16="http://schemas.microsoft.com/office/drawing/2014/main" id="{82A9BD4B-3039-8567-A486-FB83A7D02E74}"/>
                    </a:ext>
                  </a:extLst>
                </p:cNvPr>
                <p:cNvSpPr>
                  <a:spLocks/>
                </p:cNvSpPr>
                <p:nvPr/>
              </p:nvSpPr>
              <p:spPr bwMode="auto">
                <a:xfrm>
                  <a:off x="1467" y="2508"/>
                  <a:ext cx="17" cy="8"/>
                </a:xfrm>
                <a:custGeom>
                  <a:avLst/>
                  <a:gdLst>
                    <a:gd name="T0" fmla="*/ 17 w 17"/>
                    <a:gd name="T1" fmla="*/ 8 h 8"/>
                    <a:gd name="T2" fmla="*/ 15 w 17"/>
                    <a:gd name="T3" fmla="*/ 2 h 8"/>
                    <a:gd name="T4" fmla="*/ 9 w 17"/>
                    <a:gd name="T5" fmla="*/ 0 h 8"/>
                    <a:gd name="T6" fmla="*/ 3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5" y="2"/>
                      </a:lnTo>
                      <a:lnTo>
                        <a:pt x="9" y="0"/>
                      </a:lnTo>
                      <a:lnTo>
                        <a:pt x="3"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Freeform 94">
                  <a:extLst>
                    <a:ext uri="{FF2B5EF4-FFF2-40B4-BE49-F238E27FC236}">
                      <a16:creationId xmlns:a16="http://schemas.microsoft.com/office/drawing/2014/main" id="{B6474A10-2BCE-E097-0E4D-84D61A96C35E}"/>
                    </a:ext>
                  </a:extLst>
                </p:cNvPr>
                <p:cNvSpPr>
                  <a:spLocks/>
                </p:cNvSpPr>
                <p:nvPr/>
              </p:nvSpPr>
              <p:spPr bwMode="auto">
                <a:xfrm>
                  <a:off x="1467" y="2516"/>
                  <a:ext cx="18" cy="23"/>
                </a:xfrm>
                <a:custGeom>
                  <a:avLst/>
                  <a:gdLst>
                    <a:gd name="T0" fmla="*/ 14 w 18"/>
                    <a:gd name="T1" fmla="*/ 6 h 23"/>
                    <a:gd name="T2" fmla="*/ 14 w 18"/>
                    <a:gd name="T3" fmla="*/ 6 h 23"/>
                    <a:gd name="T4" fmla="*/ 18 w 18"/>
                    <a:gd name="T5" fmla="*/ 10 h 23"/>
                    <a:gd name="T6" fmla="*/ 17 w 18"/>
                    <a:gd name="T7" fmla="*/ 7 h 23"/>
                    <a:gd name="T8" fmla="*/ 16 w 18"/>
                    <a:gd name="T9" fmla="*/ 5 h 23"/>
                    <a:gd name="T10" fmla="*/ 17 w 18"/>
                    <a:gd name="T11" fmla="*/ 0 h 23"/>
                    <a:gd name="T12" fmla="*/ 0 w 18"/>
                    <a:gd name="T13" fmla="*/ 0 h 23"/>
                    <a:gd name="T14" fmla="*/ 1 w 18"/>
                    <a:gd name="T15" fmla="*/ 5 h 23"/>
                    <a:gd name="T16" fmla="*/ 3 w 18"/>
                    <a:gd name="T17" fmla="*/ 10 h 23"/>
                    <a:gd name="T18" fmla="*/ 4 w 18"/>
                    <a:gd name="T19" fmla="*/ 17 h 23"/>
                    <a:gd name="T20" fmla="*/ 14 w 18"/>
                    <a:gd name="T21" fmla="*/ 23 h 23"/>
                    <a:gd name="T22" fmla="*/ 14 w 18"/>
                    <a:gd name="T23" fmla="*/ 23 h 23"/>
                    <a:gd name="T24" fmla="*/ 14 w 18"/>
                    <a:gd name="T25" fmla="*/ 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3"/>
                    <a:gd name="T41" fmla="*/ 18 w 18"/>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3">
                      <a:moveTo>
                        <a:pt x="14" y="6"/>
                      </a:moveTo>
                      <a:lnTo>
                        <a:pt x="14" y="6"/>
                      </a:lnTo>
                      <a:lnTo>
                        <a:pt x="18" y="10"/>
                      </a:lnTo>
                      <a:lnTo>
                        <a:pt x="17" y="7"/>
                      </a:lnTo>
                      <a:lnTo>
                        <a:pt x="16" y="5"/>
                      </a:lnTo>
                      <a:lnTo>
                        <a:pt x="17" y="0"/>
                      </a:lnTo>
                      <a:lnTo>
                        <a:pt x="0" y="0"/>
                      </a:lnTo>
                      <a:lnTo>
                        <a:pt x="1" y="5"/>
                      </a:lnTo>
                      <a:lnTo>
                        <a:pt x="3" y="10"/>
                      </a:lnTo>
                      <a:lnTo>
                        <a:pt x="4" y="17"/>
                      </a:lnTo>
                      <a:lnTo>
                        <a:pt x="14" y="23"/>
                      </a:lnTo>
                      <a:lnTo>
                        <a:pt x="14"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6" name="Freeform 95">
                  <a:extLst>
                    <a:ext uri="{FF2B5EF4-FFF2-40B4-BE49-F238E27FC236}">
                      <a16:creationId xmlns:a16="http://schemas.microsoft.com/office/drawing/2014/main" id="{246B6D5D-918E-D711-75A2-E20DB07B8987}"/>
                    </a:ext>
                  </a:extLst>
                </p:cNvPr>
                <p:cNvSpPr>
                  <a:spLocks/>
                </p:cNvSpPr>
                <p:nvPr/>
              </p:nvSpPr>
              <p:spPr bwMode="auto">
                <a:xfrm>
                  <a:off x="1481" y="2521"/>
                  <a:ext cx="54" cy="22"/>
                </a:xfrm>
                <a:custGeom>
                  <a:avLst/>
                  <a:gdLst>
                    <a:gd name="T0" fmla="*/ 41 w 54"/>
                    <a:gd name="T1" fmla="*/ 0 h 22"/>
                    <a:gd name="T2" fmla="*/ 39 w 54"/>
                    <a:gd name="T3" fmla="*/ 2 h 22"/>
                    <a:gd name="T4" fmla="*/ 39 w 54"/>
                    <a:gd name="T5" fmla="*/ 5 h 22"/>
                    <a:gd name="T6" fmla="*/ 37 w 54"/>
                    <a:gd name="T7" fmla="*/ 5 h 22"/>
                    <a:gd name="T8" fmla="*/ 35 w 54"/>
                    <a:gd name="T9" fmla="*/ 5 h 22"/>
                    <a:gd name="T10" fmla="*/ 29 w 54"/>
                    <a:gd name="T11" fmla="*/ 5 h 22"/>
                    <a:gd name="T12" fmla="*/ 21 w 54"/>
                    <a:gd name="T13" fmla="*/ 5 h 22"/>
                    <a:gd name="T14" fmla="*/ 15 w 54"/>
                    <a:gd name="T15" fmla="*/ 4 h 22"/>
                    <a:gd name="T16" fmla="*/ 7 w 54"/>
                    <a:gd name="T17" fmla="*/ 2 h 22"/>
                    <a:gd name="T18" fmla="*/ 0 w 54"/>
                    <a:gd name="T19" fmla="*/ 1 h 22"/>
                    <a:gd name="T20" fmla="*/ 0 w 54"/>
                    <a:gd name="T21" fmla="*/ 18 h 22"/>
                    <a:gd name="T22" fmla="*/ 7 w 54"/>
                    <a:gd name="T23" fmla="*/ 17 h 22"/>
                    <a:gd name="T24" fmla="*/ 13 w 54"/>
                    <a:gd name="T25" fmla="*/ 18 h 22"/>
                    <a:gd name="T26" fmla="*/ 21 w 54"/>
                    <a:gd name="T27" fmla="*/ 19 h 22"/>
                    <a:gd name="T28" fmla="*/ 29 w 54"/>
                    <a:gd name="T29" fmla="*/ 19 h 22"/>
                    <a:gd name="T30" fmla="*/ 35 w 54"/>
                    <a:gd name="T31" fmla="*/ 22 h 22"/>
                    <a:gd name="T32" fmla="*/ 42 w 54"/>
                    <a:gd name="T33" fmla="*/ 19 h 22"/>
                    <a:gd name="T34" fmla="*/ 49 w 54"/>
                    <a:gd name="T35" fmla="*/ 15 h 22"/>
                    <a:gd name="T36" fmla="*/ 54 w 54"/>
                    <a:gd name="T37" fmla="*/ 7 h 22"/>
                    <a:gd name="T38" fmla="*/ 53 w 54"/>
                    <a:gd name="T39" fmla="*/ 10 h 22"/>
                    <a:gd name="T40" fmla="*/ 41 w 5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22"/>
                    <a:gd name="T65" fmla="*/ 54 w 5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22">
                      <a:moveTo>
                        <a:pt x="41" y="0"/>
                      </a:moveTo>
                      <a:lnTo>
                        <a:pt x="39" y="2"/>
                      </a:lnTo>
                      <a:lnTo>
                        <a:pt x="39" y="5"/>
                      </a:lnTo>
                      <a:lnTo>
                        <a:pt x="37" y="5"/>
                      </a:lnTo>
                      <a:lnTo>
                        <a:pt x="35" y="5"/>
                      </a:lnTo>
                      <a:lnTo>
                        <a:pt x="29" y="5"/>
                      </a:lnTo>
                      <a:lnTo>
                        <a:pt x="21" y="5"/>
                      </a:lnTo>
                      <a:lnTo>
                        <a:pt x="15" y="4"/>
                      </a:lnTo>
                      <a:lnTo>
                        <a:pt x="7" y="2"/>
                      </a:lnTo>
                      <a:lnTo>
                        <a:pt x="0" y="1"/>
                      </a:lnTo>
                      <a:lnTo>
                        <a:pt x="0" y="18"/>
                      </a:lnTo>
                      <a:lnTo>
                        <a:pt x="7" y="17"/>
                      </a:lnTo>
                      <a:lnTo>
                        <a:pt x="13" y="18"/>
                      </a:lnTo>
                      <a:lnTo>
                        <a:pt x="21" y="19"/>
                      </a:lnTo>
                      <a:lnTo>
                        <a:pt x="29" y="19"/>
                      </a:lnTo>
                      <a:lnTo>
                        <a:pt x="35" y="22"/>
                      </a:lnTo>
                      <a:lnTo>
                        <a:pt x="42" y="19"/>
                      </a:lnTo>
                      <a:lnTo>
                        <a:pt x="49" y="15"/>
                      </a:lnTo>
                      <a:lnTo>
                        <a:pt x="54" y="7"/>
                      </a:lnTo>
                      <a:lnTo>
                        <a:pt x="53" y="10"/>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 name="Freeform 96">
                  <a:extLst>
                    <a:ext uri="{FF2B5EF4-FFF2-40B4-BE49-F238E27FC236}">
                      <a16:creationId xmlns:a16="http://schemas.microsoft.com/office/drawing/2014/main" id="{F326EF83-1A38-6B4F-B81C-F67A6FC65B39}"/>
                    </a:ext>
                  </a:extLst>
                </p:cNvPr>
                <p:cNvSpPr>
                  <a:spLocks/>
                </p:cNvSpPr>
                <p:nvPr/>
              </p:nvSpPr>
              <p:spPr bwMode="auto">
                <a:xfrm>
                  <a:off x="1507" y="2462"/>
                  <a:ext cx="35" cy="69"/>
                </a:xfrm>
                <a:custGeom>
                  <a:avLst/>
                  <a:gdLst>
                    <a:gd name="T0" fmla="*/ 1 w 35"/>
                    <a:gd name="T1" fmla="*/ 14 h 69"/>
                    <a:gd name="T2" fmla="*/ 0 w 35"/>
                    <a:gd name="T3" fmla="*/ 14 h 69"/>
                    <a:gd name="T4" fmla="*/ 15 w 35"/>
                    <a:gd name="T5" fmla="*/ 23 h 69"/>
                    <a:gd name="T6" fmla="*/ 21 w 35"/>
                    <a:gd name="T7" fmla="*/ 34 h 69"/>
                    <a:gd name="T8" fmla="*/ 21 w 35"/>
                    <a:gd name="T9" fmla="*/ 47 h 69"/>
                    <a:gd name="T10" fmla="*/ 15 w 35"/>
                    <a:gd name="T11" fmla="*/ 59 h 69"/>
                    <a:gd name="T12" fmla="*/ 27 w 35"/>
                    <a:gd name="T13" fmla="*/ 69 h 69"/>
                    <a:gd name="T14" fmla="*/ 35 w 35"/>
                    <a:gd name="T15" fmla="*/ 49 h 69"/>
                    <a:gd name="T16" fmla="*/ 35 w 35"/>
                    <a:gd name="T17" fmla="*/ 31 h 69"/>
                    <a:gd name="T18" fmla="*/ 24 w 35"/>
                    <a:gd name="T19" fmla="*/ 13 h 69"/>
                    <a:gd name="T20" fmla="*/ 5 w 35"/>
                    <a:gd name="T21" fmla="*/ 0 h 69"/>
                    <a:gd name="T22" fmla="*/ 4 w 35"/>
                    <a:gd name="T23" fmla="*/ 0 h 69"/>
                    <a:gd name="T24" fmla="*/ 1 w 35"/>
                    <a:gd name="T25" fmla="*/ 14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9"/>
                    <a:gd name="T41" fmla="*/ 35 w 3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9">
                      <a:moveTo>
                        <a:pt x="1" y="14"/>
                      </a:moveTo>
                      <a:lnTo>
                        <a:pt x="0" y="14"/>
                      </a:lnTo>
                      <a:lnTo>
                        <a:pt x="15" y="23"/>
                      </a:lnTo>
                      <a:lnTo>
                        <a:pt x="21" y="34"/>
                      </a:lnTo>
                      <a:lnTo>
                        <a:pt x="21" y="47"/>
                      </a:lnTo>
                      <a:lnTo>
                        <a:pt x="15" y="59"/>
                      </a:lnTo>
                      <a:lnTo>
                        <a:pt x="27" y="69"/>
                      </a:lnTo>
                      <a:lnTo>
                        <a:pt x="35" y="49"/>
                      </a:lnTo>
                      <a:lnTo>
                        <a:pt x="35" y="31"/>
                      </a:lnTo>
                      <a:lnTo>
                        <a:pt x="24" y="13"/>
                      </a:lnTo>
                      <a:lnTo>
                        <a:pt x="5" y="0"/>
                      </a:lnTo>
                      <a:lnTo>
                        <a:pt x="4" y="0"/>
                      </a:lnTo>
                      <a:lnTo>
                        <a:pt x="1"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 name="Freeform 97">
                  <a:extLst>
                    <a:ext uri="{FF2B5EF4-FFF2-40B4-BE49-F238E27FC236}">
                      <a16:creationId xmlns:a16="http://schemas.microsoft.com/office/drawing/2014/main" id="{867CA18F-4715-38DC-AF44-C39FC25C1111}"/>
                    </a:ext>
                  </a:extLst>
                </p:cNvPr>
                <p:cNvSpPr>
                  <a:spLocks/>
                </p:cNvSpPr>
                <p:nvPr/>
              </p:nvSpPr>
              <p:spPr bwMode="auto">
                <a:xfrm>
                  <a:off x="1441" y="2461"/>
                  <a:ext cx="70" cy="35"/>
                </a:xfrm>
                <a:custGeom>
                  <a:avLst/>
                  <a:gdLst>
                    <a:gd name="T0" fmla="*/ 14 w 70"/>
                    <a:gd name="T1" fmla="*/ 33 h 35"/>
                    <a:gd name="T2" fmla="*/ 14 w 70"/>
                    <a:gd name="T3" fmla="*/ 35 h 35"/>
                    <a:gd name="T4" fmla="*/ 18 w 70"/>
                    <a:gd name="T5" fmla="*/ 29 h 35"/>
                    <a:gd name="T6" fmla="*/ 23 w 70"/>
                    <a:gd name="T7" fmla="*/ 24 h 35"/>
                    <a:gd name="T8" fmla="*/ 27 w 70"/>
                    <a:gd name="T9" fmla="*/ 20 h 35"/>
                    <a:gd name="T10" fmla="*/ 33 w 70"/>
                    <a:gd name="T11" fmla="*/ 17 h 35"/>
                    <a:gd name="T12" fmla="*/ 41 w 70"/>
                    <a:gd name="T13" fmla="*/ 15 h 35"/>
                    <a:gd name="T14" fmla="*/ 50 w 70"/>
                    <a:gd name="T15" fmla="*/ 14 h 35"/>
                    <a:gd name="T16" fmla="*/ 59 w 70"/>
                    <a:gd name="T17" fmla="*/ 14 h 35"/>
                    <a:gd name="T18" fmla="*/ 67 w 70"/>
                    <a:gd name="T19" fmla="*/ 15 h 35"/>
                    <a:gd name="T20" fmla="*/ 70 w 70"/>
                    <a:gd name="T21" fmla="*/ 1 h 35"/>
                    <a:gd name="T22" fmla="*/ 59 w 70"/>
                    <a:gd name="T23" fmla="*/ 0 h 35"/>
                    <a:gd name="T24" fmla="*/ 50 w 70"/>
                    <a:gd name="T25" fmla="*/ 0 h 35"/>
                    <a:gd name="T26" fmla="*/ 41 w 70"/>
                    <a:gd name="T27" fmla="*/ 1 h 35"/>
                    <a:gd name="T28" fmla="*/ 31 w 70"/>
                    <a:gd name="T29" fmla="*/ 2 h 35"/>
                    <a:gd name="T30" fmla="*/ 20 w 70"/>
                    <a:gd name="T31" fmla="*/ 6 h 35"/>
                    <a:gd name="T32" fmla="*/ 13 w 70"/>
                    <a:gd name="T33" fmla="*/ 12 h 35"/>
                    <a:gd name="T34" fmla="*/ 6 w 70"/>
                    <a:gd name="T35" fmla="*/ 19 h 35"/>
                    <a:gd name="T36" fmla="*/ 0 w 70"/>
                    <a:gd name="T37" fmla="*/ 30 h 35"/>
                    <a:gd name="T38" fmla="*/ 0 w 70"/>
                    <a:gd name="T39" fmla="*/ 31 h 35"/>
                    <a:gd name="T40" fmla="*/ 14 w 70"/>
                    <a:gd name="T41" fmla="*/ 33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3"/>
                      </a:moveTo>
                      <a:lnTo>
                        <a:pt x="14" y="35"/>
                      </a:lnTo>
                      <a:lnTo>
                        <a:pt x="18" y="29"/>
                      </a:lnTo>
                      <a:lnTo>
                        <a:pt x="23" y="24"/>
                      </a:lnTo>
                      <a:lnTo>
                        <a:pt x="27" y="20"/>
                      </a:lnTo>
                      <a:lnTo>
                        <a:pt x="33" y="17"/>
                      </a:lnTo>
                      <a:lnTo>
                        <a:pt x="41" y="15"/>
                      </a:lnTo>
                      <a:lnTo>
                        <a:pt x="50" y="14"/>
                      </a:lnTo>
                      <a:lnTo>
                        <a:pt x="59" y="14"/>
                      </a:lnTo>
                      <a:lnTo>
                        <a:pt x="67" y="15"/>
                      </a:lnTo>
                      <a:lnTo>
                        <a:pt x="70" y="1"/>
                      </a:lnTo>
                      <a:lnTo>
                        <a:pt x="59" y="0"/>
                      </a:lnTo>
                      <a:lnTo>
                        <a:pt x="50" y="0"/>
                      </a:lnTo>
                      <a:lnTo>
                        <a:pt x="41" y="1"/>
                      </a:lnTo>
                      <a:lnTo>
                        <a:pt x="31" y="2"/>
                      </a:lnTo>
                      <a:lnTo>
                        <a:pt x="20" y="6"/>
                      </a:lnTo>
                      <a:lnTo>
                        <a:pt x="13" y="12"/>
                      </a:lnTo>
                      <a:lnTo>
                        <a:pt x="6" y="19"/>
                      </a:lnTo>
                      <a:lnTo>
                        <a:pt x="0" y="30"/>
                      </a:lnTo>
                      <a:lnTo>
                        <a:pt x="0" y="31"/>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 name="Freeform 98">
                  <a:extLst>
                    <a:ext uri="{FF2B5EF4-FFF2-40B4-BE49-F238E27FC236}">
                      <a16:creationId xmlns:a16="http://schemas.microsoft.com/office/drawing/2014/main" id="{FD4281CB-9028-BB4F-11E1-E6FCAEE93526}"/>
                    </a:ext>
                  </a:extLst>
                </p:cNvPr>
                <p:cNvSpPr>
                  <a:spLocks/>
                </p:cNvSpPr>
                <p:nvPr/>
              </p:nvSpPr>
              <p:spPr bwMode="auto">
                <a:xfrm>
                  <a:off x="1436" y="2492"/>
                  <a:ext cx="57" cy="108"/>
                </a:xfrm>
                <a:custGeom>
                  <a:avLst/>
                  <a:gdLst>
                    <a:gd name="T0" fmla="*/ 55 w 57"/>
                    <a:gd name="T1" fmla="*/ 93 h 108"/>
                    <a:gd name="T2" fmla="*/ 57 w 57"/>
                    <a:gd name="T3" fmla="*/ 93 h 108"/>
                    <a:gd name="T4" fmla="*/ 43 w 57"/>
                    <a:gd name="T5" fmla="*/ 87 h 108"/>
                    <a:gd name="T6" fmla="*/ 34 w 57"/>
                    <a:gd name="T7" fmla="*/ 79 h 108"/>
                    <a:gd name="T8" fmla="*/ 25 w 57"/>
                    <a:gd name="T9" fmla="*/ 69 h 108"/>
                    <a:gd name="T10" fmla="*/ 20 w 57"/>
                    <a:gd name="T11" fmla="*/ 57 h 108"/>
                    <a:gd name="T12" fmla="*/ 17 w 57"/>
                    <a:gd name="T13" fmla="*/ 44 h 108"/>
                    <a:gd name="T14" fmla="*/ 17 w 57"/>
                    <a:gd name="T15" fmla="*/ 30 h 108"/>
                    <a:gd name="T16" fmla="*/ 17 w 57"/>
                    <a:gd name="T17" fmla="*/ 16 h 108"/>
                    <a:gd name="T18" fmla="*/ 19 w 57"/>
                    <a:gd name="T19" fmla="*/ 2 h 108"/>
                    <a:gd name="T20" fmla="*/ 5 w 57"/>
                    <a:gd name="T21" fmla="*/ 0 h 108"/>
                    <a:gd name="T22" fmla="*/ 2 w 57"/>
                    <a:gd name="T23" fmla="*/ 16 h 108"/>
                    <a:gd name="T24" fmla="*/ 0 w 57"/>
                    <a:gd name="T25" fmla="*/ 30 h 108"/>
                    <a:gd name="T26" fmla="*/ 2 w 57"/>
                    <a:gd name="T27" fmla="*/ 46 h 108"/>
                    <a:gd name="T28" fmla="*/ 6 w 57"/>
                    <a:gd name="T29" fmla="*/ 62 h 108"/>
                    <a:gd name="T30" fmla="*/ 13 w 57"/>
                    <a:gd name="T31" fmla="*/ 76 h 108"/>
                    <a:gd name="T32" fmla="*/ 24 w 57"/>
                    <a:gd name="T33" fmla="*/ 88 h 108"/>
                    <a:gd name="T34" fmla="*/ 36 w 57"/>
                    <a:gd name="T35" fmla="*/ 99 h 108"/>
                    <a:gd name="T36" fmla="*/ 52 w 57"/>
                    <a:gd name="T37" fmla="*/ 108 h 108"/>
                    <a:gd name="T38" fmla="*/ 53 w 57"/>
                    <a:gd name="T39" fmla="*/ 108 h 108"/>
                    <a:gd name="T40" fmla="*/ 55 w 57"/>
                    <a:gd name="T41" fmla="*/ 93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108"/>
                    <a:gd name="T65" fmla="*/ 57 w 57"/>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108">
                      <a:moveTo>
                        <a:pt x="55" y="93"/>
                      </a:moveTo>
                      <a:lnTo>
                        <a:pt x="57" y="93"/>
                      </a:lnTo>
                      <a:lnTo>
                        <a:pt x="43" y="87"/>
                      </a:lnTo>
                      <a:lnTo>
                        <a:pt x="34" y="79"/>
                      </a:lnTo>
                      <a:lnTo>
                        <a:pt x="25" y="69"/>
                      </a:lnTo>
                      <a:lnTo>
                        <a:pt x="20" y="57"/>
                      </a:lnTo>
                      <a:lnTo>
                        <a:pt x="17" y="44"/>
                      </a:lnTo>
                      <a:lnTo>
                        <a:pt x="17" y="30"/>
                      </a:lnTo>
                      <a:lnTo>
                        <a:pt x="17" y="16"/>
                      </a:lnTo>
                      <a:lnTo>
                        <a:pt x="19" y="2"/>
                      </a:lnTo>
                      <a:lnTo>
                        <a:pt x="5" y="0"/>
                      </a:lnTo>
                      <a:lnTo>
                        <a:pt x="2" y="16"/>
                      </a:lnTo>
                      <a:lnTo>
                        <a:pt x="0" y="30"/>
                      </a:lnTo>
                      <a:lnTo>
                        <a:pt x="2" y="46"/>
                      </a:lnTo>
                      <a:lnTo>
                        <a:pt x="6" y="62"/>
                      </a:lnTo>
                      <a:lnTo>
                        <a:pt x="13" y="76"/>
                      </a:lnTo>
                      <a:lnTo>
                        <a:pt x="24" y="88"/>
                      </a:lnTo>
                      <a:lnTo>
                        <a:pt x="36" y="99"/>
                      </a:lnTo>
                      <a:lnTo>
                        <a:pt x="52" y="108"/>
                      </a:lnTo>
                      <a:lnTo>
                        <a:pt x="53" y="108"/>
                      </a:lnTo>
                      <a:lnTo>
                        <a:pt x="55"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0" name="Freeform 99">
                  <a:extLst>
                    <a:ext uri="{FF2B5EF4-FFF2-40B4-BE49-F238E27FC236}">
                      <a16:creationId xmlns:a16="http://schemas.microsoft.com/office/drawing/2014/main" id="{40057A1D-CE3A-B610-0729-CAD76E29F5B4}"/>
                    </a:ext>
                  </a:extLst>
                </p:cNvPr>
                <p:cNvSpPr>
                  <a:spLocks/>
                </p:cNvSpPr>
                <p:nvPr/>
              </p:nvSpPr>
              <p:spPr bwMode="auto">
                <a:xfrm>
                  <a:off x="1489" y="2585"/>
                  <a:ext cx="47" cy="18"/>
                </a:xfrm>
                <a:custGeom>
                  <a:avLst/>
                  <a:gdLst>
                    <a:gd name="T0" fmla="*/ 40 w 47"/>
                    <a:gd name="T1" fmla="*/ 0 h 18"/>
                    <a:gd name="T2" fmla="*/ 42 w 47"/>
                    <a:gd name="T3" fmla="*/ 0 h 18"/>
                    <a:gd name="T4" fmla="*/ 37 w 47"/>
                    <a:gd name="T5" fmla="*/ 1 h 18"/>
                    <a:gd name="T6" fmla="*/ 33 w 47"/>
                    <a:gd name="T7" fmla="*/ 3 h 18"/>
                    <a:gd name="T8" fmla="*/ 28 w 47"/>
                    <a:gd name="T9" fmla="*/ 1 h 18"/>
                    <a:gd name="T10" fmla="*/ 23 w 47"/>
                    <a:gd name="T11" fmla="*/ 1 h 18"/>
                    <a:gd name="T12" fmla="*/ 17 w 47"/>
                    <a:gd name="T13" fmla="*/ 1 h 18"/>
                    <a:gd name="T14" fmla="*/ 12 w 47"/>
                    <a:gd name="T15" fmla="*/ 3 h 18"/>
                    <a:gd name="T16" fmla="*/ 7 w 47"/>
                    <a:gd name="T17" fmla="*/ 1 h 18"/>
                    <a:gd name="T18" fmla="*/ 2 w 47"/>
                    <a:gd name="T19" fmla="*/ 0 h 18"/>
                    <a:gd name="T20" fmla="*/ 0 w 47"/>
                    <a:gd name="T21" fmla="*/ 15 h 18"/>
                    <a:gd name="T22" fmla="*/ 5 w 47"/>
                    <a:gd name="T23" fmla="*/ 16 h 18"/>
                    <a:gd name="T24" fmla="*/ 12 w 47"/>
                    <a:gd name="T25" fmla="*/ 17 h 18"/>
                    <a:gd name="T26" fmla="*/ 17 w 47"/>
                    <a:gd name="T27" fmla="*/ 18 h 18"/>
                    <a:gd name="T28" fmla="*/ 23 w 47"/>
                    <a:gd name="T29" fmla="*/ 18 h 18"/>
                    <a:gd name="T30" fmla="*/ 28 w 47"/>
                    <a:gd name="T31" fmla="*/ 18 h 18"/>
                    <a:gd name="T32" fmla="*/ 33 w 47"/>
                    <a:gd name="T33" fmla="*/ 17 h 18"/>
                    <a:gd name="T34" fmla="*/ 40 w 47"/>
                    <a:gd name="T35" fmla="*/ 16 h 18"/>
                    <a:gd name="T36" fmla="*/ 45 w 47"/>
                    <a:gd name="T37" fmla="*/ 15 h 18"/>
                    <a:gd name="T38" fmla="*/ 47 w 47"/>
                    <a:gd name="T39" fmla="*/ 15 h 18"/>
                    <a:gd name="T40" fmla="*/ 40 w 47"/>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18"/>
                    <a:gd name="T65" fmla="*/ 47 w 4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18">
                      <a:moveTo>
                        <a:pt x="40" y="0"/>
                      </a:moveTo>
                      <a:lnTo>
                        <a:pt x="42" y="0"/>
                      </a:lnTo>
                      <a:lnTo>
                        <a:pt x="37" y="1"/>
                      </a:lnTo>
                      <a:lnTo>
                        <a:pt x="33" y="3"/>
                      </a:lnTo>
                      <a:lnTo>
                        <a:pt x="28" y="1"/>
                      </a:lnTo>
                      <a:lnTo>
                        <a:pt x="23" y="1"/>
                      </a:lnTo>
                      <a:lnTo>
                        <a:pt x="17" y="1"/>
                      </a:lnTo>
                      <a:lnTo>
                        <a:pt x="12" y="3"/>
                      </a:lnTo>
                      <a:lnTo>
                        <a:pt x="7" y="1"/>
                      </a:lnTo>
                      <a:lnTo>
                        <a:pt x="2" y="0"/>
                      </a:lnTo>
                      <a:lnTo>
                        <a:pt x="0" y="15"/>
                      </a:lnTo>
                      <a:lnTo>
                        <a:pt x="5" y="16"/>
                      </a:lnTo>
                      <a:lnTo>
                        <a:pt x="12" y="17"/>
                      </a:lnTo>
                      <a:lnTo>
                        <a:pt x="17" y="18"/>
                      </a:lnTo>
                      <a:lnTo>
                        <a:pt x="23" y="18"/>
                      </a:lnTo>
                      <a:lnTo>
                        <a:pt x="28" y="18"/>
                      </a:lnTo>
                      <a:lnTo>
                        <a:pt x="33" y="17"/>
                      </a:lnTo>
                      <a:lnTo>
                        <a:pt x="40" y="16"/>
                      </a:lnTo>
                      <a:lnTo>
                        <a:pt x="45" y="15"/>
                      </a:lnTo>
                      <a:lnTo>
                        <a:pt x="47" y="15"/>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 name="Freeform 100">
                  <a:extLst>
                    <a:ext uri="{FF2B5EF4-FFF2-40B4-BE49-F238E27FC236}">
                      <a16:creationId xmlns:a16="http://schemas.microsoft.com/office/drawing/2014/main" id="{D8CFED4C-30EA-99C1-4D0A-39F43E1B68AC}"/>
                    </a:ext>
                  </a:extLst>
                </p:cNvPr>
                <p:cNvSpPr>
                  <a:spLocks/>
                </p:cNvSpPr>
                <p:nvPr/>
              </p:nvSpPr>
              <p:spPr bwMode="auto">
                <a:xfrm>
                  <a:off x="1529" y="2516"/>
                  <a:ext cx="109" cy="84"/>
                </a:xfrm>
                <a:custGeom>
                  <a:avLst/>
                  <a:gdLst>
                    <a:gd name="T0" fmla="*/ 97 w 109"/>
                    <a:gd name="T1" fmla="*/ 0 h 84"/>
                    <a:gd name="T2" fmla="*/ 98 w 109"/>
                    <a:gd name="T3" fmla="*/ 0 h 84"/>
                    <a:gd name="T4" fmla="*/ 87 w 109"/>
                    <a:gd name="T5" fmla="*/ 10 h 84"/>
                    <a:gd name="T6" fmla="*/ 75 w 109"/>
                    <a:gd name="T7" fmla="*/ 20 h 84"/>
                    <a:gd name="T8" fmla="*/ 64 w 109"/>
                    <a:gd name="T9" fmla="*/ 29 h 84"/>
                    <a:gd name="T10" fmla="*/ 52 w 109"/>
                    <a:gd name="T11" fmla="*/ 38 h 84"/>
                    <a:gd name="T12" fmla="*/ 40 w 109"/>
                    <a:gd name="T13" fmla="*/ 47 h 84"/>
                    <a:gd name="T14" fmla="*/ 28 w 109"/>
                    <a:gd name="T15" fmla="*/ 53 h 84"/>
                    <a:gd name="T16" fmla="*/ 13 w 109"/>
                    <a:gd name="T17" fmla="*/ 62 h 84"/>
                    <a:gd name="T18" fmla="*/ 0 w 109"/>
                    <a:gd name="T19" fmla="*/ 69 h 84"/>
                    <a:gd name="T20" fmla="*/ 7 w 109"/>
                    <a:gd name="T21" fmla="*/ 84 h 84"/>
                    <a:gd name="T22" fmla="*/ 20 w 109"/>
                    <a:gd name="T23" fmla="*/ 76 h 84"/>
                    <a:gd name="T24" fmla="*/ 35 w 109"/>
                    <a:gd name="T25" fmla="*/ 68 h 84"/>
                    <a:gd name="T26" fmla="*/ 47 w 109"/>
                    <a:gd name="T27" fmla="*/ 59 h 84"/>
                    <a:gd name="T28" fmla="*/ 62 w 109"/>
                    <a:gd name="T29" fmla="*/ 50 h 84"/>
                    <a:gd name="T30" fmla="*/ 74 w 109"/>
                    <a:gd name="T31" fmla="*/ 41 h 84"/>
                    <a:gd name="T32" fmla="*/ 85 w 109"/>
                    <a:gd name="T33" fmla="*/ 32 h 84"/>
                    <a:gd name="T34" fmla="*/ 97 w 109"/>
                    <a:gd name="T35" fmla="*/ 22 h 84"/>
                    <a:gd name="T36" fmla="*/ 108 w 109"/>
                    <a:gd name="T37" fmla="*/ 10 h 84"/>
                    <a:gd name="T38" fmla="*/ 109 w 109"/>
                    <a:gd name="T39" fmla="*/ 10 h 84"/>
                    <a:gd name="T40" fmla="*/ 97 w 109"/>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4"/>
                    <a:gd name="T65" fmla="*/ 109 w 109"/>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4">
                      <a:moveTo>
                        <a:pt x="97" y="0"/>
                      </a:moveTo>
                      <a:lnTo>
                        <a:pt x="98" y="0"/>
                      </a:lnTo>
                      <a:lnTo>
                        <a:pt x="87" y="10"/>
                      </a:lnTo>
                      <a:lnTo>
                        <a:pt x="75" y="20"/>
                      </a:lnTo>
                      <a:lnTo>
                        <a:pt x="64" y="29"/>
                      </a:lnTo>
                      <a:lnTo>
                        <a:pt x="52" y="38"/>
                      </a:lnTo>
                      <a:lnTo>
                        <a:pt x="40" y="47"/>
                      </a:lnTo>
                      <a:lnTo>
                        <a:pt x="28" y="53"/>
                      </a:lnTo>
                      <a:lnTo>
                        <a:pt x="13" y="62"/>
                      </a:lnTo>
                      <a:lnTo>
                        <a:pt x="0" y="69"/>
                      </a:lnTo>
                      <a:lnTo>
                        <a:pt x="7" y="84"/>
                      </a:lnTo>
                      <a:lnTo>
                        <a:pt x="20" y="76"/>
                      </a:lnTo>
                      <a:lnTo>
                        <a:pt x="35" y="68"/>
                      </a:lnTo>
                      <a:lnTo>
                        <a:pt x="47" y="59"/>
                      </a:lnTo>
                      <a:lnTo>
                        <a:pt x="62" y="50"/>
                      </a:lnTo>
                      <a:lnTo>
                        <a:pt x="74" y="41"/>
                      </a:lnTo>
                      <a:lnTo>
                        <a:pt x="85" y="32"/>
                      </a:lnTo>
                      <a:lnTo>
                        <a:pt x="97" y="22"/>
                      </a:lnTo>
                      <a:lnTo>
                        <a:pt x="108" y="10"/>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 name="Freeform 101">
                  <a:extLst>
                    <a:ext uri="{FF2B5EF4-FFF2-40B4-BE49-F238E27FC236}">
                      <a16:creationId xmlns:a16="http://schemas.microsoft.com/office/drawing/2014/main" id="{D8D287F7-CDAB-E5C9-16EA-AC8D4B7B4487}"/>
                    </a:ext>
                  </a:extLst>
                </p:cNvPr>
                <p:cNvSpPr>
                  <a:spLocks/>
                </p:cNvSpPr>
                <p:nvPr/>
              </p:nvSpPr>
              <p:spPr bwMode="auto">
                <a:xfrm>
                  <a:off x="1626" y="2289"/>
                  <a:ext cx="244" cy="237"/>
                </a:xfrm>
                <a:custGeom>
                  <a:avLst/>
                  <a:gdLst>
                    <a:gd name="T0" fmla="*/ 229 w 244"/>
                    <a:gd name="T1" fmla="*/ 0 h 237"/>
                    <a:gd name="T2" fmla="*/ 222 w 244"/>
                    <a:gd name="T3" fmla="*/ 13 h 237"/>
                    <a:gd name="T4" fmla="*/ 212 w 244"/>
                    <a:gd name="T5" fmla="*/ 25 h 237"/>
                    <a:gd name="T6" fmla="*/ 199 w 244"/>
                    <a:gd name="T7" fmla="*/ 40 h 237"/>
                    <a:gd name="T8" fmla="*/ 186 w 244"/>
                    <a:gd name="T9" fmla="*/ 54 h 237"/>
                    <a:gd name="T10" fmla="*/ 171 w 244"/>
                    <a:gd name="T11" fmla="*/ 70 h 237"/>
                    <a:gd name="T12" fmla="*/ 156 w 244"/>
                    <a:gd name="T13" fmla="*/ 85 h 237"/>
                    <a:gd name="T14" fmla="*/ 139 w 244"/>
                    <a:gd name="T15" fmla="*/ 100 h 237"/>
                    <a:gd name="T16" fmla="*/ 122 w 244"/>
                    <a:gd name="T17" fmla="*/ 116 h 237"/>
                    <a:gd name="T18" fmla="*/ 104 w 244"/>
                    <a:gd name="T19" fmla="*/ 132 h 237"/>
                    <a:gd name="T20" fmla="*/ 87 w 244"/>
                    <a:gd name="T21" fmla="*/ 146 h 237"/>
                    <a:gd name="T22" fmla="*/ 70 w 244"/>
                    <a:gd name="T23" fmla="*/ 162 h 237"/>
                    <a:gd name="T24" fmla="*/ 53 w 244"/>
                    <a:gd name="T25" fmla="*/ 176 h 237"/>
                    <a:gd name="T26" fmla="*/ 38 w 244"/>
                    <a:gd name="T27" fmla="*/ 190 h 237"/>
                    <a:gd name="T28" fmla="*/ 24 w 244"/>
                    <a:gd name="T29" fmla="*/ 203 h 237"/>
                    <a:gd name="T30" fmla="*/ 12 w 244"/>
                    <a:gd name="T31" fmla="*/ 216 h 237"/>
                    <a:gd name="T32" fmla="*/ 0 w 244"/>
                    <a:gd name="T33" fmla="*/ 227 h 237"/>
                    <a:gd name="T34" fmla="*/ 12 w 244"/>
                    <a:gd name="T35" fmla="*/ 237 h 237"/>
                    <a:gd name="T36" fmla="*/ 21 w 244"/>
                    <a:gd name="T37" fmla="*/ 226 h 237"/>
                    <a:gd name="T38" fmla="*/ 34 w 244"/>
                    <a:gd name="T39" fmla="*/ 215 h 237"/>
                    <a:gd name="T40" fmla="*/ 48 w 244"/>
                    <a:gd name="T41" fmla="*/ 202 h 237"/>
                    <a:gd name="T42" fmla="*/ 63 w 244"/>
                    <a:gd name="T43" fmla="*/ 189 h 237"/>
                    <a:gd name="T44" fmla="*/ 79 w 244"/>
                    <a:gd name="T45" fmla="*/ 174 h 237"/>
                    <a:gd name="T46" fmla="*/ 96 w 244"/>
                    <a:gd name="T47" fmla="*/ 158 h 237"/>
                    <a:gd name="T48" fmla="*/ 113 w 244"/>
                    <a:gd name="T49" fmla="*/ 144 h 237"/>
                    <a:gd name="T50" fmla="*/ 131 w 244"/>
                    <a:gd name="T51" fmla="*/ 128 h 237"/>
                    <a:gd name="T52" fmla="*/ 148 w 244"/>
                    <a:gd name="T53" fmla="*/ 112 h 237"/>
                    <a:gd name="T54" fmla="*/ 165 w 244"/>
                    <a:gd name="T55" fmla="*/ 97 h 237"/>
                    <a:gd name="T56" fmla="*/ 181 w 244"/>
                    <a:gd name="T57" fmla="*/ 80 h 237"/>
                    <a:gd name="T58" fmla="*/ 198 w 244"/>
                    <a:gd name="T59" fmla="*/ 64 h 237"/>
                    <a:gd name="T60" fmla="*/ 211 w 244"/>
                    <a:gd name="T61" fmla="*/ 49 h 237"/>
                    <a:gd name="T62" fmla="*/ 225 w 244"/>
                    <a:gd name="T63" fmla="*/ 35 h 237"/>
                    <a:gd name="T64" fmla="*/ 234 w 244"/>
                    <a:gd name="T65" fmla="*/ 20 h 237"/>
                    <a:gd name="T66" fmla="*/ 244 w 244"/>
                    <a:gd name="T67" fmla="*/ 7 h 237"/>
                    <a:gd name="T68" fmla="*/ 229 w 244"/>
                    <a:gd name="T69" fmla="*/ 0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4"/>
                    <a:gd name="T106" fmla="*/ 0 h 237"/>
                    <a:gd name="T107" fmla="*/ 244 w 244"/>
                    <a:gd name="T108" fmla="*/ 237 h 2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4" h="237">
                      <a:moveTo>
                        <a:pt x="229" y="0"/>
                      </a:moveTo>
                      <a:lnTo>
                        <a:pt x="222" y="13"/>
                      </a:lnTo>
                      <a:lnTo>
                        <a:pt x="212" y="25"/>
                      </a:lnTo>
                      <a:lnTo>
                        <a:pt x="199" y="40"/>
                      </a:lnTo>
                      <a:lnTo>
                        <a:pt x="186" y="54"/>
                      </a:lnTo>
                      <a:lnTo>
                        <a:pt x="171" y="70"/>
                      </a:lnTo>
                      <a:lnTo>
                        <a:pt x="156" y="85"/>
                      </a:lnTo>
                      <a:lnTo>
                        <a:pt x="139" y="100"/>
                      </a:lnTo>
                      <a:lnTo>
                        <a:pt x="122" y="116"/>
                      </a:lnTo>
                      <a:lnTo>
                        <a:pt x="104" y="132"/>
                      </a:lnTo>
                      <a:lnTo>
                        <a:pt x="87" y="146"/>
                      </a:lnTo>
                      <a:lnTo>
                        <a:pt x="70" y="162"/>
                      </a:lnTo>
                      <a:lnTo>
                        <a:pt x="53" y="176"/>
                      </a:lnTo>
                      <a:lnTo>
                        <a:pt x="38" y="190"/>
                      </a:lnTo>
                      <a:lnTo>
                        <a:pt x="24" y="203"/>
                      </a:lnTo>
                      <a:lnTo>
                        <a:pt x="12" y="216"/>
                      </a:lnTo>
                      <a:lnTo>
                        <a:pt x="0" y="227"/>
                      </a:lnTo>
                      <a:lnTo>
                        <a:pt x="12" y="237"/>
                      </a:lnTo>
                      <a:lnTo>
                        <a:pt x="21" y="226"/>
                      </a:lnTo>
                      <a:lnTo>
                        <a:pt x="34" y="215"/>
                      </a:lnTo>
                      <a:lnTo>
                        <a:pt x="48" y="202"/>
                      </a:lnTo>
                      <a:lnTo>
                        <a:pt x="63" y="189"/>
                      </a:lnTo>
                      <a:lnTo>
                        <a:pt x="79" y="174"/>
                      </a:lnTo>
                      <a:lnTo>
                        <a:pt x="96" y="158"/>
                      </a:lnTo>
                      <a:lnTo>
                        <a:pt x="113" y="144"/>
                      </a:lnTo>
                      <a:lnTo>
                        <a:pt x="131" y="128"/>
                      </a:lnTo>
                      <a:lnTo>
                        <a:pt x="148" y="112"/>
                      </a:lnTo>
                      <a:lnTo>
                        <a:pt x="165" y="97"/>
                      </a:lnTo>
                      <a:lnTo>
                        <a:pt x="181" y="80"/>
                      </a:lnTo>
                      <a:lnTo>
                        <a:pt x="198" y="64"/>
                      </a:lnTo>
                      <a:lnTo>
                        <a:pt x="211" y="49"/>
                      </a:lnTo>
                      <a:lnTo>
                        <a:pt x="225" y="35"/>
                      </a:lnTo>
                      <a:lnTo>
                        <a:pt x="234" y="20"/>
                      </a:lnTo>
                      <a:lnTo>
                        <a:pt x="244" y="7"/>
                      </a:lnTo>
                      <a:lnTo>
                        <a:pt x="22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 name="Freeform 102">
                  <a:extLst>
                    <a:ext uri="{FF2B5EF4-FFF2-40B4-BE49-F238E27FC236}">
                      <a16:creationId xmlns:a16="http://schemas.microsoft.com/office/drawing/2014/main" id="{66D766F6-6189-8D0D-A642-87D9F3B61190}"/>
                    </a:ext>
                  </a:extLst>
                </p:cNvPr>
                <p:cNvSpPr>
                  <a:spLocks/>
                </p:cNvSpPr>
                <p:nvPr/>
              </p:nvSpPr>
              <p:spPr bwMode="auto">
                <a:xfrm>
                  <a:off x="1855" y="2284"/>
                  <a:ext cx="15" cy="12"/>
                </a:xfrm>
                <a:custGeom>
                  <a:avLst/>
                  <a:gdLst>
                    <a:gd name="T0" fmla="*/ 15 w 15"/>
                    <a:gd name="T1" fmla="*/ 12 h 12"/>
                    <a:gd name="T2" fmla="*/ 15 w 15"/>
                    <a:gd name="T3" fmla="*/ 6 h 12"/>
                    <a:gd name="T4" fmla="*/ 11 w 15"/>
                    <a:gd name="T5" fmla="*/ 1 h 12"/>
                    <a:gd name="T6" fmla="*/ 5 w 15"/>
                    <a:gd name="T7" fmla="*/ 0 h 12"/>
                    <a:gd name="T8" fmla="*/ 0 w 15"/>
                    <a:gd name="T9" fmla="*/ 5 h 12"/>
                    <a:gd name="T10" fmla="*/ 15 w 15"/>
                    <a:gd name="T11" fmla="*/ 12 h 12"/>
                    <a:gd name="T12" fmla="*/ 0 60000 65536"/>
                    <a:gd name="T13" fmla="*/ 0 60000 65536"/>
                    <a:gd name="T14" fmla="*/ 0 60000 65536"/>
                    <a:gd name="T15" fmla="*/ 0 60000 65536"/>
                    <a:gd name="T16" fmla="*/ 0 60000 65536"/>
                    <a:gd name="T17" fmla="*/ 0 60000 65536"/>
                    <a:gd name="T18" fmla="*/ 0 w 15"/>
                    <a:gd name="T19" fmla="*/ 0 h 12"/>
                    <a:gd name="T20" fmla="*/ 15 w 1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5" h="12">
                      <a:moveTo>
                        <a:pt x="15" y="12"/>
                      </a:moveTo>
                      <a:lnTo>
                        <a:pt x="15" y="6"/>
                      </a:lnTo>
                      <a:lnTo>
                        <a:pt x="11" y="1"/>
                      </a:lnTo>
                      <a:lnTo>
                        <a:pt x="5" y="0"/>
                      </a:lnTo>
                      <a:lnTo>
                        <a:pt x="0" y="5"/>
                      </a:lnTo>
                      <a:lnTo>
                        <a:pt x="15"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 name="Freeform 103">
                  <a:extLst>
                    <a:ext uri="{FF2B5EF4-FFF2-40B4-BE49-F238E27FC236}">
                      <a16:creationId xmlns:a16="http://schemas.microsoft.com/office/drawing/2014/main" id="{220F9A5A-ECC3-8CB2-5579-053DFF59A561}"/>
                    </a:ext>
                  </a:extLst>
                </p:cNvPr>
                <p:cNvSpPr>
                  <a:spLocks/>
                </p:cNvSpPr>
                <p:nvPr/>
              </p:nvSpPr>
              <p:spPr bwMode="auto">
                <a:xfrm>
                  <a:off x="1589" y="2416"/>
                  <a:ext cx="9" cy="14"/>
                </a:xfrm>
                <a:custGeom>
                  <a:avLst/>
                  <a:gdLst>
                    <a:gd name="T0" fmla="*/ 6 w 9"/>
                    <a:gd name="T1" fmla="*/ 0 h 14"/>
                    <a:gd name="T2" fmla="*/ 2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2"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 name="Freeform 104">
                  <a:extLst>
                    <a:ext uri="{FF2B5EF4-FFF2-40B4-BE49-F238E27FC236}">
                      <a16:creationId xmlns:a16="http://schemas.microsoft.com/office/drawing/2014/main" id="{0C6E4E68-9783-716E-619D-38BF99DA5376}"/>
                    </a:ext>
                  </a:extLst>
                </p:cNvPr>
                <p:cNvSpPr>
                  <a:spLocks/>
                </p:cNvSpPr>
                <p:nvPr/>
              </p:nvSpPr>
              <p:spPr bwMode="auto">
                <a:xfrm>
                  <a:off x="1595" y="2409"/>
                  <a:ext cx="29" cy="21"/>
                </a:xfrm>
                <a:custGeom>
                  <a:avLst/>
                  <a:gdLst>
                    <a:gd name="T0" fmla="*/ 15 w 29"/>
                    <a:gd name="T1" fmla="*/ 2 h 21"/>
                    <a:gd name="T2" fmla="*/ 15 w 29"/>
                    <a:gd name="T3" fmla="*/ 2 h 21"/>
                    <a:gd name="T4" fmla="*/ 15 w 29"/>
                    <a:gd name="T5" fmla="*/ 4 h 21"/>
                    <a:gd name="T6" fmla="*/ 14 w 29"/>
                    <a:gd name="T7" fmla="*/ 3 h 21"/>
                    <a:gd name="T8" fmla="*/ 8 w 29"/>
                    <a:gd name="T9" fmla="*/ 6 h 21"/>
                    <a:gd name="T10" fmla="*/ 0 w 29"/>
                    <a:gd name="T11" fmla="*/ 7 h 21"/>
                    <a:gd name="T12" fmla="*/ 3 w 29"/>
                    <a:gd name="T13" fmla="*/ 21 h 21"/>
                    <a:gd name="T14" fmla="*/ 10 w 29"/>
                    <a:gd name="T15" fmla="*/ 20 h 21"/>
                    <a:gd name="T16" fmla="*/ 19 w 29"/>
                    <a:gd name="T17" fmla="*/ 18 h 21"/>
                    <a:gd name="T18" fmla="*/ 27 w 29"/>
                    <a:gd name="T19" fmla="*/ 12 h 21"/>
                    <a:gd name="T20" fmla="*/ 29 w 29"/>
                    <a:gd name="T21" fmla="*/ 0 h 21"/>
                    <a:gd name="T22" fmla="*/ 29 w 29"/>
                    <a:gd name="T23" fmla="*/ 0 h 21"/>
                    <a:gd name="T24" fmla="*/ 15 w 29"/>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1"/>
                    <a:gd name="T41" fmla="*/ 29 w 2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1">
                      <a:moveTo>
                        <a:pt x="15" y="2"/>
                      </a:moveTo>
                      <a:lnTo>
                        <a:pt x="15" y="2"/>
                      </a:lnTo>
                      <a:lnTo>
                        <a:pt x="15" y="4"/>
                      </a:lnTo>
                      <a:lnTo>
                        <a:pt x="14" y="3"/>
                      </a:lnTo>
                      <a:lnTo>
                        <a:pt x="8" y="6"/>
                      </a:lnTo>
                      <a:lnTo>
                        <a:pt x="0" y="7"/>
                      </a:lnTo>
                      <a:lnTo>
                        <a:pt x="3" y="21"/>
                      </a:lnTo>
                      <a:lnTo>
                        <a:pt x="10" y="20"/>
                      </a:lnTo>
                      <a:lnTo>
                        <a:pt x="19" y="18"/>
                      </a:lnTo>
                      <a:lnTo>
                        <a:pt x="27" y="12"/>
                      </a:lnTo>
                      <a:lnTo>
                        <a:pt x="29" y="0"/>
                      </a:lnTo>
                      <a:lnTo>
                        <a:pt x="15"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 name="Freeform 105">
                  <a:extLst>
                    <a:ext uri="{FF2B5EF4-FFF2-40B4-BE49-F238E27FC236}">
                      <a16:creationId xmlns:a16="http://schemas.microsoft.com/office/drawing/2014/main" id="{2EF39EB5-7080-AC12-6673-7AD4ED549E85}"/>
                    </a:ext>
                  </a:extLst>
                </p:cNvPr>
                <p:cNvSpPr>
                  <a:spLocks/>
                </p:cNvSpPr>
                <p:nvPr/>
              </p:nvSpPr>
              <p:spPr bwMode="auto">
                <a:xfrm>
                  <a:off x="1595" y="2358"/>
                  <a:ext cx="29" cy="53"/>
                </a:xfrm>
                <a:custGeom>
                  <a:avLst/>
                  <a:gdLst>
                    <a:gd name="T0" fmla="*/ 3 w 29"/>
                    <a:gd name="T1" fmla="*/ 14 h 53"/>
                    <a:gd name="T2" fmla="*/ 0 w 29"/>
                    <a:gd name="T3" fmla="*/ 14 h 53"/>
                    <a:gd name="T4" fmla="*/ 6 w 29"/>
                    <a:gd name="T5" fmla="*/ 18 h 53"/>
                    <a:gd name="T6" fmla="*/ 10 w 29"/>
                    <a:gd name="T7" fmla="*/ 28 h 53"/>
                    <a:gd name="T8" fmla="*/ 13 w 29"/>
                    <a:gd name="T9" fmla="*/ 41 h 53"/>
                    <a:gd name="T10" fmla="*/ 15 w 29"/>
                    <a:gd name="T11" fmla="*/ 53 h 53"/>
                    <a:gd name="T12" fmla="*/ 29 w 29"/>
                    <a:gd name="T13" fmla="*/ 51 h 53"/>
                    <a:gd name="T14" fmla="*/ 27 w 29"/>
                    <a:gd name="T15" fmla="*/ 39 h 53"/>
                    <a:gd name="T16" fmla="*/ 25 w 29"/>
                    <a:gd name="T17" fmla="*/ 25 h 53"/>
                    <a:gd name="T18" fmla="*/ 19 w 29"/>
                    <a:gd name="T19" fmla="*/ 11 h 53"/>
                    <a:gd name="T20" fmla="*/ 8 w 29"/>
                    <a:gd name="T21" fmla="*/ 0 h 53"/>
                    <a:gd name="T22" fmla="*/ 5 w 29"/>
                    <a:gd name="T23" fmla="*/ 0 h 53"/>
                    <a:gd name="T24" fmla="*/ 3 w 29"/>
                    <a:gd name="T25" fmla="*/ 14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3"/>
                    <a:gd name="T41" fmla="*/ 29 w 29"/>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3">
                      <a:moveTo>
                        <a:pt x="3" y="14"/>
                      </a:moveTo>
                      <a:lnTo>
                        <a:pt x="0" y="14"/>
                      </a:lnTo>
                      <a:lnTo>
                        <a:pt x="6" y="18"/>
                      </a:lnTo>
                      <a:lnTo>
                        <a:pt x="10" y="28"/>
                      </a:lnTo>
                      <a:lnTo>
                        <a:pt x="13" y="41"/>
                      </a:lnTo>
                      <a:lnTo>
                        <a:pt x="15" y="53"/>
                      </a:lnTo>
                      <a:lnTo>
                        <a:pt x="29" y="51"/>
                      </a:lnTo>
                      <a:lnTo>
                        <a:pt x="27" y="39"/>
                      </a:lnTo>
                      <a:lnTo>
                        <a:pt x="25" y="25"/>
                      </a:lnTo>
                      <a:lnTo>
                        <a:pt x="19" y="11"/>
                      </a:lnTo>
                      <a:lnTo>
                        <a:pt x="8" y="0"/>
                      </a:lnTo>
                      <a:lnTo>
                        <a:pt x="5" y="0"/>
                      </a:lnTo>
                      <a:lnTo>
                        <a:pt x="3"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7" name="Freeform 106">
                  <a:extLst>
                    <a:ext uri="{FF2B5EF4-FFF2-40B4-BE49-F238E27FC236}">
                      <a16:creationId xmlns:a16="http://schemas.microsoft.com/office/drawing/2014/main" id="{BD2853BA-11B5-9ED6-2B57-C6E7A3F03BF2}"/>
                    </a:ext>
                  </a:extLst>
                </p:cNvPr>
                <p:cNvSpPr>
                  <a:spLocks/>
                </p:cNvSpPr>
                <p:nvPr/>
              </p:nvSpPr>
              <p:spPr bwMode="auto">
                <a:xfrm>
                  <a:off x="1558" y="2358"/>
                  <a:ext cx="42" cy="32"/>
                </a:xfrm>
                <a:custGeom>
                  <a:avLst/>
                  <a:gdLst>
                    <a:gd name="T0" fmla="*/ 14 w 42"/>
                    <a:gd name="T1" fmla="*/ 31 h 32"/>
                    <a:gd name="T2" fmla="*/ 14 w 42"/>
                    <a:gd name="T3" fmla="*/ 32 h 32"/>
                    <a:gd name="T4" fmla="*/ 19 w 42"/>
                    <a:gd name="T5" fmla="*/ 25 h 32"/>
                    <a:gd name="T6" fmla="*/ 27 w 42"/>
                    <a:gd name="T7" fmla="*/ 18 h 32"/>
                    <a:gd name="T8" fmla="*/ 33 w 42"/>
                    <a:gd name="T9" fmla="*/ 14 h 32"/>
                    <a:gd name="T10" fmla="*/ 40 w 42"/>
                    <a:gd name="T11" fmla="*/ 14 h 32"/>
                    <a:gd name="T12" fmla="*/ 42 w 42"/>
                    <a:gd name="T13" fmla="*/ 0 h 32"/>
                    <a:gd name="T14" fmla="*/ 30 w 42"/>
                    <a:gd name="T15" fmla="*/ 0 h 32"/>
                    <a:gd name="T16" fmla="*/ 17 w 42"/>
                    <a:gd name="T17" fmla="*/ 6 h 32"/>
                    <a:gd name="T18" fmla="*/ 7 w 42"/>
                    <a:gd name="T19" fmla="*/ 16 h 32"/>
                    <a:gd name="T20" fmla="*/ 0 w 42"/>
                    <a:gd name="T21" fmla="*/ 28 h 32"/>
                    <a:gd name="T22" fmla="*/ 0 w 42"/>
                    <a:gd name="T23" fmla="*/ 29 h 32"/>
                    <a:gd name="T24" fmla="*/ 14 w 42"/>
                    <a:gd name="T25" fmla="*/ 31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2"/>
                    <a:gd name="T41" fmla="*/ 42 w 42"/>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2">
                      <a:moveTo>
                        <a:pt x="14" y="31"/>
                      </a:moveTo>
                      <a:lnTo>
                        <a:pt x="14" y="32"/>
                      </a:lnTo>
                      <a:lnTo>
                        <a:pt x="19" y="25"/>
                      </a:lnTo>
                      <a:lnTo>
                        <a:pt x="27" y="18"/>
                      </a:lnTo>
                      <a:lnTo>
                        <a:pt x="33" y="14"/>
                      </a:lnTo>
                      <a:lnTo>
                        <a:pt x="40" y="14"/>
                      </a:lnTo>
                      <a:lnTo>
                        <a:pt x="42" y="0"/>
                      </a:lnTo>
                      <a:lnTo>
                        <a:pt x="30" y="0"/>
                      </a:lnTo>
                      <a:lnTo>
                        <a:pt x="17" y="6"/>
                      </a:lnTo>
                      <a:lnTo>
                        <a:pt x="7" y="16"/>
                      </a:lnTo>
                      <a:lnTo>
                        <a:pt x="0" y="28"/>
                      </a:lnTo>
                      <a:lnTo>
                        <a:pt x="0" y="29"/>
                      </a:lnTo>
                      <a:lnTo>
                        <a:pt x="14" y="3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8" name="Freeform 107">
                  <a:extLst>
                    <a:ext uri="{FF2B5EF4-FFF2-40B4-BE49-F238E27FC236}">
                      <a16:creationId xmlns:a16="http://schemas.microsoft.com/office/drawing/2014/main" id="{8B01D8D7-7885-B6B3-ED80-2D6747019285}"/>
                    </a:ext>
                  </a:extLst>
                </p:cNvPr>
                <p:cNvSpPr>
                  <a:spLocks/>
                </p:cNvSpPr>
                <p:nvPr/>
              </p:nvSpPr>
              <p:spPr bwMode="auto">
                <a:xfrm>
                  <a:off x="1556" y="2387"/>
                  <a:ext cx="21" cy="48"/>
                </a:xfrm>
                <a:custGeom>
                  <a:avLst/>
                  <a:gdLst>
                    <a:gd name="T0" fmla="*/ 21 w 21"/>
                    <a:gd name="T1" fmla="*/ 46 h 48"/>
                    <a:gd name="T2" fmla="*/ 21 w 21"/>
                    <a:gd name="T3" fmla="*/ 46 h 48"/>
                    <a:gd name="T4" fmla="*/ 19 w 21"/>
                    <a:gd name="T5" fmla="*/ 34 h 48"/>
                    <a:gd name="T6" fmla="*/ 16 w 21"/>
                    <a:gd name="T7" fmla="*/ 23 h 48"/>
                    <a:gd name="T8" fmla="*/ 16 w 21"/>
                    <a:gd name="T9" fmla="*/ 13 h 48"/>
                    <a:gd name="T10" fmla="*/ 16 w 21"/>
                    <a:gd name="T11" fmla="*/ 2 h 48"/>
                    <a:gd name="T12" fmla="*/ 2 w 21"/>
                    <a:gd name="T13" fmla="*/ 0 h 48"/>
                    <a:gd name="T14" fmla="*/ 0 w 21"/>
                    <a:gd name="T15" fmla="*/ 13 h 48"/>
                    <a:gd name="T16" fmla="*/ 2 w 21"/>
                    <a:gd name="T17" fmla="*/ 25 h 48"/>
                    <a:gd name="T18" fmla="*/ 4 w 21"/>
                    <a:gd name="T19" fmla="*/ 36 h 48"/>
                    <a:gd name="T20" fmla="*/ 7 w 21"/>
                    <a:gd name="T21" fmla="*/ 48 h 48"/>
                    <a:gd name="T22" fmla="*/ 7 w 21"/>
                    <a:gd name="T23" fmla="*/ 48 h 48"/>
                    <a:gd name="T24" fmla="*/ 21 w 21"/>
                    <a:gd name="T25" fmla="*/ 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48"/>
                    <a:gd name="T41" fmla="*/ 21 w 21"/>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48">
                      <a:moveTo>
                        <a:pt x="21" y="46"/>
                      </a:moveTo>
                      <a:lnTo>
                        <a:pt x="21" y="46"/>
                      </a:lnTo>
                      <a:lnTo>
                        <a:pt x="19" y="34"/>
                      </a:lnTo>
                      <a:lnTo>
                        <a:pt x="16" y="23"/>
                      </a:lnTo>
                      <a:lnTo>
                        <a:pt x="16" y="13"/>
                      </a:lnTo>
                      <a:lnTo>
                        <a:pt x="16" y="2"/>
                      </a:lnTo>
                      <a:lnTo>
                        <a:pt x="2" y="0"/>
                      </a:lnTo>
                      <a:lnTo>
                        <a:pt x="0" y="13"/>
                      </a:lnTo>
                      <a:lnTo>
                        <a:pt x="2" y="25"/>
                      </a:lnTo>
                      <a:lnTo>
                        <a:pt x="4" y="36"/>
                      </a:lnTo>
                      <a:lnTo>
                        <a:pt x="7" y="48"/>
                      </a:lnTo>
                      <a:lnTo>
                        <a:pt x="21" y="4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9" name="Freeform 108">
                  <a:extLst>
                    <a:ext uri="{FF2B5EF4-FFF2-40B4-BE49-F238E27FC236}">
                      <a16:creationId xmlns:a16="http://schemas.microsoft.com/office/drawing/2014/main" id="{ECF7DFD0-5E42-16C1-C19A-CB0EF1FA5958}"/>
                    </a:ext>
                  </a:extLst>
                </p:cNvPr>
                <p:cNvSpPr>
                  <a:spLocks/>
                </p:cNvSpPr>
                <p:nvPr/>
              </p:nvSpPr>
              <p:spPr bwMode="auto">
                <a:xfrm>
                  <a:off x="1563" y="2433"/>
                  <a:ext cx="36" cy="26"/>
                </a:xfrm>
                <a:custGeom>
                  <a:avLst/>
                  <a:gdLst>
                    <a:gd name="T0" fmla="*/ 36 w 36"/>
                    <a:gd name="T1" fmla="*/ 9 h 26"/>
                    <a:gd name="T2" fmla="*/ 36 w 36"/>
                    <a:gd name="T3" fmla="*/ 9 h 26"/>
                    <a:gd name="T4" fmla="*/ 28 w 36"/>
                    <a:gd name="T5" fmla="*/ 9 h 26"/>
                    <a:gd name="T6" fmla="*/ 22 w 36"/>
                    <a:gd name="T7" fmla="*/ 7 h 26"/>
                    <a:gd name="T8" fmla="*/ 17 w 36"/>
                    <a:gd name="T9" fmla="*/ 3 h 26"/>
                    <a:gd name="T10" fmla="*/ 14 w 36"/>
                    <a:gd name="T11" fmla="*/ 0 h 26"/>
                    <a:gd name="T12" fmla="*/ 0 w 36"/>
                    <a:gd name="T13" fmla="*/ 2 h 26"/>
                    <a:gd name="T14" fmla="*/ 5 w 36"/>
                    <a:gd name="T15" fmla="*/ 13 h 26"/>
                    <a:gd name="T16" fmla="*/ 14 w 36"/>
                    <a:gd name="T17" fmla="*/ 22 h 26"/>
                    <a:gd name="T18" fmla="*/ 25 w 36"/>
                    <a:gd name="T19" fmla="*/ 24 h 26"/>
                    <a:gd name="T20" fmla="*/ 36 w 36"/>
                    <a:gd name="T21" fmla="*/ 26 h 26"/>
                    <a:gd name="T22" fmla="*/ 36 w 36"/>
                    <a:gd name="T23" fmla="*/ 26 h 26"/>
                    <a:gd name="T24" fmla="*/ 36 w 36"/>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36" y="9"/>
                      </a:moveTo>
                      <a:lnTo>
                        <a:pt x="36" y="9"/>
                      </a:lnTo>
                      <a:lnTo>
                        <a:pt x="28" y="9"/>
                      </a:lnTo>
                      <a:lnTo>
                        <a:pt x="22" y="7"/>
                      </a:lnTo>
                      <a:lnTo>
                        <a:pt x="17" y="3"/>
                      </a:lnTo>
                      <a:lnTo>
                        <a:pt x="14" y="0"/>
                      </a:lnTo>
                      <a:lnTo>
                        <a:pt x="0" y="2"/>
                      </a:lnTo>
                      <a:lnTo>
                        <a:pt x="5" y="13"/>
                      </a:lnTo>
                      <a:lnTo>
                        <a:pt x="14" y="22"/>
                      </a:lnTo>
                      <a:lnTo>
                        <a:pt x="25" y="24"/>
                      </a:lnTo>
                      <a:lnTo>
                        <a:pt x="36" y="26"/>
                      </a:lnTo>
                      <a:lnTo>
                        <a:pt x="36" y="9"/>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0" name="Freeform 109">
                  <a:extLst>
                    <a:ext uri="{FF2B5EF4-FFF2-40B4-BE49-F238E27FC236}">
                      <a16:creationId xmlns:a16="http://schemas.microsoft.com/office/drawing/2014/main" id="{71C3D68C-0214-720E-DFA4-D2CC5F16A29A}"/>
                    </a:ext>
                  </a:extLst>
                </p:cNvPr>
                <p:cNvSpPr>
                  <a:spLocks/>
                </p:cNvSpPr>
                <p:nvPr/>
              </p:nvSpPr>
              <p:spPr bwMode="auto">
                <a:xfrm>
                  <a:off x="1599" y="2430"/>
                  <a:ext cx="62" cy="29"/>
                </a:xfrm>
                <a:custGeom>
                  <a:avLst/>
                  <a:gdLst>
                    <a:gd name="T0" fmla="*/ 54 w 62"/>
                    <a:gd name="T1" fmla="*/ 2 h 29"/>
                    <a:gd name="T2" fmla="*/ 54 w 62"/>
                    <a:gd name="T3" fmla="*/ 0 h 29"/>
                    <a:gd name="T4" fmla="*/ 50 w 62"/>
                    <a:gd name="T5" fmla="*/ 4 h 29"/>
                    <a:gd name="T6" fmla="*/ 42 w 62"/>
                    <a:gd name="T7" fmla="*/ 6 h 29"/>
                    <a:gd name="T8" fmla="*/ 36 w 62"/>
                    <a:gd name="T9" fmla="*/ 9 h 29"/>
                    <a:gd name="T10" fmla="*/ 30 w 62"/>
                    <a:gd name="T11" fmla="*/ 10 h 29"/>
                    <a:gd name="T12" fmla="*/ 22 w 62"/>
                    <a:gd name="T13" fmla="*/ 12 h 29"/>
                    <a:gd name="T14" fmla="*/ 16 w 62"/>
                    <a:gd name="T15" fmla="*/ 12 h 29"/>
                    <a:gd name="T16" fmla="*/ 9 w 62"/>
                    <a:gd name="T17" fmla="*/ 14 h 29"/>
                    <a:gd name="T18" fmla="*/ 0 w 62"/>
                    <a:gd name="T19" fmla="*/ 12 h 29"/>
                    <a:gd name="T20" fmla="*/ 0 w 62"/>
                    <a:gd name="T21" fmla="*/ 29 h 29"/>
                    <a:gd name="T22" fmla="*/ 9 w 62"/>
                    <a:gd name="T23" fmla="*/ 28 h 29"/>
                    <a:gd name="T24" fmla="*/ 16 w 62"/>
                    <a:gd name="T25" fmla="*/ 27 h 29"/>
                    <a:gd name="T26" fmla="*/ 24 w 62"/>
                    <a:gd name="T27" fmla="*/ 27 h 29"/>
                    <a:gd name="T28" fmla="*/ 33 w 62"/>
                    <a:gd name="T29" fmla="*/ 25 h 29"/>
                    <a:gd name="T30" fmla="*/ 39 w 62"/>
                    <a:gd name="T31" fmla="*/ 23 h 29"/>
                    <a:gd name="T32" fmla="*/ 47 w 62"/>
                    <a:gd name="T33" fmla="*/ 21 h 29"/>
                    <a:gd name="T34" fmla="*/ 54 w 62"/>
                    <a:gd name="T35" fmla="*/ 18 h 29"/>
                    <a:gd name="T36" fmla="*/ 62 w 62"/>
                    <a:gd name="T37" fmla="*/ 15 h 29"/>
                    <a:gd name="T38" fmla="*/ 62 w 62"/>
                    <a:gd name="T39" fmla="*/ 14 h 29"/>
                    <a:gd name="T40" fmla="*/ 54 w 62"/>
                    <a:gd name="T41" fmla="*/ 2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9"/>
                    <a:gd name="T65" fmla="*/ 62 w 6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9">
                      <a:moveTo>
                        <a:pt x="54" y="2"/>
                      </a:moveTo>
                      <a:lnTo>
                        <a:pt x="54" y="0"/>
                      </a:lnTo>
                      <a:lnTo>
                        <a:pt x="50" y="4"/>
                      </a:lnTo>
                      <a:lnTo>
                        <a:pt x="42" y="6"/>
                      </a:lnTo>
                      <a:lnTo>
                        <a:pt x="36" y="9"/>
                      </a:lnTo>
                      <a:lnTo>
                        <a:pt x="30" y="10"/>
                      </a:lnTo>
                      <a:lnTo>
                        <a:pt x="22" y="12"/>
                      </a:lnTo>
                      <a:lnTo>
                        <a:pt x="16" y="12"/>
                      </a:lnTo>
                      <a:lnTo>
                        <a:pt x="9" y="14"/>
                      </a:lnTo>
                      <a:lnTo>
                        <a:pt x="0" y="12"/>
                      </a:lnTo>
                      <a:lnTo>
                        <a:pt x="0" y="29"/>
                      </a:lnTo>
                      <a:lnTo>
                        <a:pt x="9" y="28"/>
                      </a:lnTo>
                      <a:lnTo>
                        <a:pt x="16" y="27"/>
                      </a:lnTo>
                      <a:lnTo>
                        <a:pt x="24" y="27"/>
                      </a:lnTo>
                      <a:lnTo>
                        <a:pt x="33" y="25"/>
                      </a:lnTo>
                      <a:lnTo>
                        <a:pt x="39" y="23"/>
                      </a:lnTo>
                      <a:lnTo>
                        <a:pt x="47" y="21"/>
                      </a:lnTo>
                      <a:lnTo>
                        <a:pt x="54" y="18"/>
                      </a:lnTo>
                      <a:lnTo>
                        <a:pt x="62" y="15"/>
                      </a:lnTo>
                      <a:lnTo>
                        <a:pt x="62" y="14"/>
                      </a:lnTo>
                      <a:lnTo>
                        <a:pt x="54"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1" name="Freeform 110">
                  <a:extLst>
                    <a:ext uri="{FF2B5EF4-FFF2-40B4-BE49-F238E27FC236}">
                      <a16:creationId xmlns:a16="http://schemas.microsoft.com/office/drawing/2014/main" id="{4CFA2BC6-7CC7-D626-E84D-E4377BE62804}"/>
                    </a:ext>
                  </a:extLst>
                </p:cNvPr>
                <p:cNvSpPr>
                  <a:spLocks/>
                </p:cNvSpPr>
                <p:nvPr/>
              </p:nvSpPr>
              <p:spPr bwMode="auto">
                <a:xfrm>
                  <a:off x="1653" y="2372"/>
                  <a:ext cx="69" cy="72"/>
                </a:xfrm>
                <a:custGeom>
                  <a:avLst/>
                  <a:gdLst>
                    <a:gd name="T0" fmla="*/ 59 w 69"/>
                    <a:gd name="T1" fmla="*/ 0 h 72"/>
                    <a:gd name="T2" fmla="*/ 57 w 69"/>
                    <a:gd name="T3" fmla="*/ 2 h 72"/>
                    <a:gd name="T4" fmla="*/ 50 w 69"/>
                    <a:gd name="T5" fmla="*/ 10 h 72"/>
                    <a:gd name="T6" fmla="*/ 44 w 69"/>
                    <a:gd name="T7" fmla="*/ 18 h 72"/>
                    <a:gd name="T8" fmla="*/ 37 w 69"/>
                    <a:gd name="T9" fmla="*/ 27 h 72"/>
                    <a:gd name="T10" fmla="*/ 31 w 69"/>
                    <a:gd name="T11" fmla="*/ 34 h 72"/>
                    <a:gd name="T12" fmla="*/ 23 w 69"/>
                    <a:gd name="T13" fmla="*/ 41 h 72"/>
                    <a:gd name="T14" fmla="*/ 16 w 69"/>
                    <a:gd name="T15" fmla="*/ 47 h 72"/>
                    <a:gd name="T16" fmla="*/ 8 w 69"/>
                    <a:gd name="T17" fmla="*/ 54 h 72"/>
                    <a:gd name="T18" fmla="*/ 0 w 69"/>
                    <a:gd name="T19" fmla="*/ 60 h 72"/>
                    <a:gd name="T20" fmla="*/ 8 w 69"/>
                    <a:gd name="T21" fmla="*/ 72 h 72"/>
                    <a:gd name="T22" fmla="*/ 17 w 69"/>
                    <a:gd name="T23" fmla="*/ 66 h 72"/>
                    <a:gd name="T24" fmla="*/ 26 w 69"/>
                    <a:gd name="T25" fmla="*/ 60 h 72"/>
                    <a:gd name="T26" fmla="*/ 33 w 69"/>
                    <a:gd name="T27" fmla="*/ 51 h 72"/>
                    <a:gd name="T28" fmla="*/ 40 w 69"/>
                    <a:gd name="T29" fmla="*/ 44 h 72"/>
                    <a:gd name="T30" fmla="*/ 49 w 69"/>
                    <a:gd name="T31" fmla="*/ 37 h 72"/>
                    <a:gd name="T32" fmla="*/ 56 w 69"/>
                    <a:gd name="T33" fmla="*/ 28 h 72"/>
                    <a:gd name="T34" fmla="*/ 62 w 69"/>
                    <a:gd name="T35" fmla="*/ 20 h 72"/>
                    <a:gd name="T36" fmla="*/ 69 w 69"/>
                    <a:gd name="T37" fmla="*/ 11 h 72"/>
                    <a:gd name="T38" fmla="*/ 68 w 69"/>
                    <a:gd name="T39" fmla="*/ 12 h 72"/>
                    <a:gd name="T40" fmla="*/ 59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9" y="0"/>
                      </a:moveTo>
                      <a:lnTo>
                        <a:pt x="57" y="2"/>
                      </a:lnTo>
                      <a:lnTo>
                        <a:pt x="50" y="10"/>
                      </a:lnTo>
                      <a:lnTo>
                        <a:pt x="44" y="18"/>
                      </a:lnTo>
                      <a:lnTo>
                        <a:pt x="37" y="27"/>
                      </a:lnTo>
                      <a:lnTo>
                        <a:pt x="31" y="34"/>
                      </a:lnTo>
                      <a:lnTo>
                        <a:pt x="23" y="41"/>
                      </a:lnTo>
                      <a:lnTo>
                        <a:pt x="16" y="47"/>
                      </a:lnTo>
                      <a:lnTo>
                        <a:pt x="8" y="54"/>
                      </a:lnTo>
                      <a:lnTo>
                        <a:pt x="0" y="60"/>
                      </a:lnTo>
                      <a:lnTo>
                        <a:pt x="8" y="72"/>
                      </a:lnTo>
                      <a:lnTo>
                        <a:pt x="17" y="66"/>
                      </a:lnTo>
                      <a:lnTo>
                        <a:pt x="26" y="60"/>
                      </a:lnTo>
                      <a:lnTo>
                        <a:pt x="33" y="51"/>
                      </a:lnTo>
                      <a:lnTo>
                        <a:pt x="40" y="44"/>
                      </a:lnTo>
                      <a:lnTo>
                        <a:pt x="49" y="37"/>
                      </a:lnTo>
                      <a:lnTo>
                        <a:pt x="56" y="28"/>
                      </a:lnTo>
                      <a:lnTo>
                        <a:pt x="62" y="20"/>
                      </a:lnTo>
                      <a:lnTo>
                        <a:pt x="69" y="11"/>
                      </a:lnTo>
                      <a:lnTo>
                        <a:pt x="68" y="12"/>
                      </a:lnTo>
                      <a:lnTo>
                        <a:pt x="5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2" name="Freeform 111">
                  <a:extLst>
                    <a:ext uri="{FF2B5EF4-FFF2-40B4-BE49-F238E27FC236}">
                      <a16:creationId xmlns:a16="http://schemas.microsoft.com/office/drawing/2014/main" id="{A4CCF85B-AA03-FBBF-3D08-F17A49F4CCF2}"/>
                    </a:ext>
                  </a:extLst>
                </p:cNvPr>
                <p:cNvSpPr>
                  <a:spLocks/>
                </p:cNvSpPr>
                <p:nvPr/>
              </p:nvSpPr>
              <p:spPr bwMode="auto">
                <a:xfrm>
                  <a:off x="1712" y="2274"/>
                  <a:ext cx="96" cy="110"/>
                </a:xfrm>
                <a:custGeom>
                  <a:avLst/>
                  <a:gdLst>
                    <a:gd name="T0" fmla="*/ 90 w 96"/>
                    <a:gd name="T1" fmla="*/ 0 h 110"/>
                    <a:gd name="T2" fmla="*/ 84 w 96"/>
                    <a:gd name="T3" fmla="*/ 5 h 110"/>
                    <a:gd name="T4" fmla="*/ 76 w 96"/>
                    <a:gd name="T5" fmla="*/ 16 h 110"/>
                    <a:gd name="T6" fmla="*/ 66 w 96"/>
                    <a:gd name="T7" fmla="*/ 28 h 110"/>
                    <a:gd name="T8" fmla="*/ 55 w 96"/>
                    <a:gd name="T9" fmla="*/ 41 h 110"/>
                    <a:gd name="T10" fmla="*/ 43 w 96"/>
                    <a:gd name="T11" fmla="*/ 55 h 110"/>
                    <a:gd name="T12" fmla="*/ 32 w 96"/>
                    <a:gd name="T13" fmla="*/ 67 h 110"/>
                    <a:gd name="T14" fmla="*/ 20 w 96"/>
                    <a:gd name="T15" fmla="*/ 79 h 110"/>
                    <a:gd name="T16" fmla="*/ 9 w 96"/>
                    <a:gd name="T17" fmla="*/ 90 h 110"/>
                    <a:gd name="T18" fmla="*/ 0 w 96"/>
                    <a:gd name="T19" fmla="*/ 98 h 110"/>
                    <a:gd name="T20" fmla="*/ 9 w 96"/>
                    <a:gd name="T21" fmla="*/ 110 h 110"/>
                    <a:gd name="T22" fmla="*/ 19 w 96"/>
                    <a:gd name="T23" fmla="*/ 100 h 110"/>
                    <a:gd name="T24" fmla="*/ 30 w 96"/>
                    <a:gd name="T25" fmla="*/ 89 h 110"/>
                    <a:gd name="T26" fmla="*/ 42 w 96"/>
                    <a:gd name="T27" fmla="*/ 77 h 110"/>
                    <a:gd name="T28" fmla="*/ 55 w 96"/>
                    <a:gd name="T29" fmla="*/ 64 h 110"/>
                    <a:gd name="T30" fmla="*/ 67 w 96"/>
                    <a:gd name="T31" fmla="*/ 51 h 110"/>
                    <a:gd name="T32" fmla="*/ 78 w 96"/>
                    <a:gd name="T33" fmla="*/ 38 h 110"/>
                    <a:gd name="T34" fmla="*/ 88 w 96"/>
                    <a:gd name="T35" fmla="*/ 26 h 110"/>
                    <a:gd name="T36" fmla="*/ 96 w 96"/>
                    <a:gd name="T37" fmla="*/ 12 h 110"/>
                    <a:gd name="T38" fmla="*/ 90 w 96"/>
                    <a:gd name="T39" fmla="*/ 17 h 110"/>
                    <a:gd name="T40" fmla="*/ 90 w 96"/>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10"/>
                    <a:gd name="T65" fmla="*/ 96 w 96"/>
                    <a:gd name="T66" fmla="*/ 110 h 1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10">
                      <a:moveTo>
                        <a:pt x="90" y="0"/>
                      </a:moveTo>
                      <a:lnTo>
                        <a:pt x="84" y="5"/>
                      </a:lnTo>
                      <a:lnTo>
                        <a:pt x="76" y="16"/>
                      </a:lnTo>
                      <a:lnTo>
                        <a:pt x="66" y="28"/>
                      </a:lnTo>
                      <a:lnTo>
                        <a:pt x="55" y="41"/>
                      </a:lnTo>
                      <a:lnTo>
                        <a:pt x="43" y="55"/>
                      </a:lnTo>
                      <a:lnTo>
                        <a:pt x="32" y="67"/>
                      </a:lnTo>
                      <a:lnTo>
                        <a:pt x="20" y="79"/>
                      </a:lnTo>
                      <a:lnTo>
                        <a:pt x="9" y="90"/>
                      </a:lnTo>
                      <a:lnTo>
                        <a:pt x="0" y="98"/>
                      </a:lnTo>
                      <a:lnTo>
                        <a:pt x="9" y="110"/>
                      </a:lnTo>
                      <a:lnTo>
                        <a:pt x="19" y="100"/>
                      </a:lnTo>
                      <a:lnTo>
                        <a:pt x="30" y="89"/>
                      </a:lnTo>
                      <a:lnTo>
                        <a:pt x="42" y="77"/>
                      </a:lnTo>
                      <a:lnTo>
                        <a:pt x="55" y="64"/>
                      </a:lnTo>
                      <a:lnTo>
                        <a:pt x="67" y="51"/>
                      </a:lnTo>
                      <a:lnTo>
                        <a:pt x="78" y="38"/>
                      </a:lnTo>
                      <a:lnTo>
                        <a:pt x="88" y="26"/>
                      </a:lnTo>
                      <a:lnTo>
                        <a:pt x="96" y="12"/>
                      </a:lnTo>
                      <a:lnTo>
                        <a:pt x="90" y="17"/>
                      </a:lnTo>
                      <a:lnTo>
                        <a:pt x="9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3" name="Freeform 112">
                  <a:extLst>
                    <a:ext uri="{FF2B5EF4-FFF2-40B4-BE49-F238E27FC236}">
                      <a16:creationId xmlns:a16="http://schemas.microsoft.com/office/drawing/2014/main" id="{D29AEA7C-8EC2-C24F-A882-DB96464B6CD9}"/>
                    </a:ext>
                  </a:extLst>
                </p:cNvPr>
                <p:cNvSpPr>
                  <a:spLocks/>
                </p:cNvSpPr>
                <p:nvPr/>
              </p:nvSpPr>
              <p:spPr bwMode="auto">
                <a:xfrm>
                  <a:off x="1785" y="2274"/>
                  <a:ext cx="22" cy="31"/>
                </a:xfrm>
                <a:custGeom>
                  <a:avLst/>
                  <a:gdLst>
                    <a:gd name="T0" fmla="*/ 8 w 22"/>
                    <a:gd name="T1" fmla="*/ 16 h 31"/>
                    <a:gd name="T2" fmla="*/ 15 w 22"/>
                    <a:gd name="T3" fmla="*/ 26 h 31"/>
                    <a:gd name="T4" fmla="*/ 18 w 22"/>
                    <a:gd name="T5" fmla="*/ 21 h 31"/>
                    <a:gd name="T6" fmla="*/ 22 w 22"/>
                    <a:gd name="T7" fmla="*/ 15 h 31"/>
                    <a:gd name="T8" fmla="*/ 17 w 22"/>
                    <a:gd name="T9" fmla="*/ 0 h 31"/>
                    <a:gd name="T10" fmla="*/ 17 w 22"/>
                    <a:gd name="T11" fmla="*/ 17 h 31"/>
                    <a:gd name="T12" fmla="*/ 10 w 22"/>
                    <a:gd name="T13" fmla="*/ 8 h 31"/>
                    <a:gd name="T14" fmla="*/ 6 w 22"/>
                    <a:gd name="T15" fmla="*/ 11 h 31"/>
                    <a:gd name="T16" fmla="*/ 0 w 22"/>
                    <a:gd name="T17" fmla="*/ 19 h 31"/>
                    <a:gd name="T18" fmla="*/ 10 w 22"/>
                    <a:gd name="T19" fmla="*/ 31 h 31"/>
                    <a:gd name="T20" fmla="*/ 8 w 22"/>
                    <a:gd name="T21" fmla="*/ 1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1"/>
                    <a:gd name="T35" fmla="*/ 22 w 2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1">
                      <a:moveTo>
                        <a:pt x="8" y="16"/>
                      </a:moveTo>
                      <a:lnTo>
                        <a:pt x="15" y="26"/>
                      </a:lnTo>
                      <a:lnTo>
                        <a:pt x="18" y="21"/>
                      </a:lnTo>
                      <a:lnTo>
                        <a:pt x="22" y="15"/>
                      </a:lnTo>
                      <a:lnTo>
                        <a:pt x="17" y="0"/>
                      </a:lnTo>
                      <a:lnTo>
                        <a:pt x="17" y="17"/>
                      </a:lnTo>
                      <a:lnTo>
                        <a:pt x="10" y="8"/>
                      </a:lnTo>
                      <a:lnTo>
                        <a:pt x="6" y="11"/>
                      </a:lnTo>
                      <a:lnTo>
                        <a:pt x="0" y="19"/>
                      </a:lnTo>
                      <a:lnTo>
                        <a:pt x="10" y="31"/>
                      </a:lnTo>
                      <a:lnTo>
                        <a:pt x="8" y="1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4" name="Freeform 113">
                  <a:extLst>
                    <a:ext uri="{FF2B5EF4-FFF2-40B4-BE49-F238E27FC236}">
                      <a16:creationId xmlns:a16="http://schemas.microsoft.com/office/drawing/2014/main" id="{1CC28F8A-BF3A-8C18-7BFB-70DDD0EE6F8C}"/>
                    </a:ext>
                  </a:extLst>
                </p:cNvPr>
                <p:cNvSpPr>
                  <a:spLocks/>
                </p:cNvSpPr>
                <p:nvPr/>
              </p:nvSpPr>
              <p:spPr bwMode="auto">
                <a:xfrm>
                  <a:off x="1793" y="2290"/>
                  <a:ext cx="8" cy="15"/>
                </a:xfrm>
                <a:custGeom>
                  <a:avLst/>
                  <a:gdLst>
                    <a:gd name="T0" fmla="*/ 2 w 8"/>
                    <a:gd name="T1" fmla="*/ 15 h 15"/>
                    <a:gd name="T2" fmla="*/ 7 w 8"/>
                    <a:gd name="T3" fmla="*/ 12 h 15"/>
                    <a:gd name="T4" fmla="*/ 8 w 8"/>
                    <a:gd name="T5" fmla="*/ 6 h 15"/>
                    <a:gd name="T6" fmla="*/ 6 w 8"/>
                    <a:gd name="T7" fmla="*/ 1 h 15"/>
                    <a:gd name="T8" fmla="*/ 0 w 8"/>
                    <a:gd name="T9" fmla="*/ 0 h 15"/>
                    <a:gd name="T10" fmla="*/ 2 w 8"/>
                    <a:gd name="T11" fmla="*/ 15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2" y="15"/>
                      </a:moveTo>
                      <a:lnTo>
                        <a:pt x="7" y="12"/>
                      </a:lnTo>
                      <a:lnTo>
                        <a:pt x="8" y="6"/>
                      </a:lnTo>
                      <a:lnTo>
                        <a:pt x="6" y="1"/>
                      </a:lnTo>
                      <a:lnTo>
                        <a:pt x="0" y="0"/>
                      </a:lnTo>
                      <a:lnTo>
                        <a:pt x="2"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5" name="Freeform 114">
                  <a:extLst>
                    <a:ext uri="{FF2B5EF4-FFF2-40B4-BE49-F238E27FC236}">
                      <a16:creationId xmlns:a16="http://schemas.microsoft.com/office/drawing/2014/main" id="{DDE3451B-0581-13D3-2B98-BE53E23C72B3}"/>
                    </a:ext>
                  </a:extLst>
                </p:cNvPr>
                <p:cNvSpPr>
                  <a:spLocks/>
                </p:cNvSpPr>
                <p:nvPr/>
              </p:nvSpPr>
              <p:spPr bwMode="auto">
                <a:xfrm>
                  <a:off x="1490" y="2283"/>
                  <a:ext cx="9" cy="14"/>
                </a:xfrm>
                <a:custGeom>
                  <a:avLst/>
                  <a:gdLst>
                    <a:gd name="T0" fmla="*/ 6 w 9"/>
                    <a:gd name="T1" fmla="*/ 0 h 14"/>
                    <a:gd name="T2" fmla="*/ 1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1"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6" name="Freeform 115">
                  <a:extLst>
                    <a:ext uri="{FF2B5EF4-FFF2-40B4-BE49-F238E27FC236}">
                      <a16:creationId xmlns:a16="http://schemas.microsoft.com/office/drawing/2014/main" id="{8BCA833B-5A05-2C8F-09BA-AA3095902CA6}"/>
                    </a:ext>
                  </a:extLst>
                </p:cNvPr>
                <p:cNvSpPr>
                  <a:spLocks/>
                </p:cNvSpPr>
                <p:nvPr/>
              </p:nvSpPr>
              <p:spPr bwMode="auto">
                <a:xfrm>
                  <a:off x="1496" y="2270"/>
                  <a:ext cx="18" cy="27"/>
                </a:xfrm>
                <a:custGeom>
                  <a:avLst/>
                  <a:gdLst>
                    <a:gd name="T0" fmla="*/ 4 w 18"/>
                    <a:gd name="T1" fmla="*/ 1 h 27"/>
                    <a:gd name="T2" fmla="*/ 4 w 18"/>
                    <a:gd name="T3" fmla="*/ 2 h 27"/>
                    <a:gd name="T4" fmla="*/ 4 w 18"/>
                    <a:gd name="T5" fmla="*/ 7 h 27"/>
                    <a:gd name="T6" fmla="*/ 3 w 18"/>
                    <a:gd name="T7" fmla="*/ 10 h 27"/>
                    <a:gd name="T8" fmla="*/ 1 w 18"/>
                    <a:gd name="T9" fmla="*/ 12 h 27"/>
                    <a:gd name="T10" fmla="*/ 0 w 18"/>
                    <a:gd name="T11" fmla="*/ 13 h 27"/>
                    <a:gd name="T12" fmla="*/ 3 w 18"/>
                    <a:gd name="T13" fmla="*/ 27 h 27"/>
                    <a:gd name="T14" fmla="*/ 11 w 18"/>
                    <a:gd name="T15" fmla="*/ 24 h 27"/>
                    <a:gd name="T16" fmla="*/ 17 w 18"/>
                    <a:gd name="T17" fmla="*/ 15 h 27"/>
                    <a:gd name="T18" fmla="*/ 18 w 18"/>
                    <a:gd name="T19" fmla="*/ 7 h 27"/>
                    <a:gd name="T20" fmla="*/ 18 w 18"/>
                    <a:gd name="T21" fmla="*/ 0 h 27"/>
                    <a:gd name="T22" fmla="*/ 18 w 18"/>
                    <a:gd name="T23" fmla="*/ 1 h 27"/>
                    <a:gd name="T24" fmla="*/ 4 w 18"/>
                    <a:gd name="T25" fmla="*/ 1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7"/>
                    <a:gd name="T41" fmla="*/ 18 w 18"/>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7">
                      <a:moveTo>
                        <a:pt x="4" y="1"/>
                      </a:moveTo>
                      <a:lnTo>
                        <a:pt x="4" y="2"/>
                      </a:lnTo>
                      <a:lnTo>
                        <a:pt x="4" y="7"/>
                      </a:lnTo>
                      <a:lnTo>
                        <a:pt x="3" y="10"/>
                      </a:lnTo>
                      <a:lnTo>
                        <a:pt x="1" y="12"/>
                      </a:lnTo>
                      <a:lnTo>
                        <a:pt x="0" y="13"/>
                      </a:lnTo>
                      <a:lnTo>
                        <a:pt x="3" y="27"/>
                      </a:lnTo>
                      <a:lnTo>
                        <a:pt x="11" y="24"/>
                      </a:lnTo>
                      <a:lnTo>
                        <a:pt x="17" y="15"/>
                      </a:lnTo>
                      <a:lnTo>
                        <a:pt x="18" y="7"/>
                      </a:lnTo>
                      <a:lnTo>
                        <a:pt x="18" y="0"/>
                      </a:lnTo>
                      <a:lnTo>
                        <a:pt x="18" y="1"/>
                      </a:lnTo>
                      <a:lnTo>
                        <a:pt x="4"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8" name="Freeform 116">
                  <a:extLst>
                    <a:ext uri="{FF2B5EF4-FFF2-40B4-BE49-F238E27FC236}">
                      <a16:creationId xmlns:a16="http://schemas.microsoft.com/office/drawing/2014/main" id="{C0D19190-4F7A-AA29-D5C9-A9222624D8BA}"/>
                    </a:ext>
                  </a:extLst>
                </p:cNvPr>
                <p:cNvSpPr>
                  <a:spLocks/>
                </p:cNvSpPr>
                <p:nvPr/>
              </p:nvSpPr>
              <p:spPr bwMode="auto">
                <a:xfrm>
                  <a:off x="1473" y="2239"/>
                  <a:ext cx="41" cy="32"/>
                </a:xfrm>
                <a:custGeom>
                  <a:avLst/>
                  <a:gdLst>
                    <a:gd name="T0" fmla="*/ 0 w 41"/>
                    <a:gd name="T1" fmla="*/ 15 h 32"/>
                    <a:gd name="T2" fmla="*/ 0 w 41"/>
                    <a:gd name="T3" fmla="*/ 15 h 32"/>
                    <a:gd name="T4" fmla="*/ 16 w 41"/>
                    <a:gd name="T5" fmla="*/ 16 h 32"/>
                    <a:gd name="T6" fmla="*/ 22 w 41"/>
                    <a:gd name="T7" fmla="*/ 18 h 32"/>
                    <a:gd name="T8" fmla="*/ 24 w 41"/>
                    <a:gd name="T9" fmla="*/ 26 h 32"/>
                    <a:gd name="T10" fmla="*/ 27 w 41"/>
                    <a:gd name="T11" fmla="*/ 32 h 32"/>
                    <a:gd name="T12" fmla="*/ 41 w 41"/>
                    <a:gd name="T13" fmla="*/ 32 h 32"/>
                    <a:gd name="T14" fmla="*/ 39 w 41"/>
                    <a:gd name="T15" fmla="*/ 21 h 32"/>
                    <a:gd name="T16" fmla="*/ 32 w 41"/>
                    <a:gd name="T17" fmla="*/ 9 h 32"/>
                    <a:gd name="T18" fmla="*/ 18 w 41"/>
                    <a:gd name="T19" fmla="*/ 2 h 32"/>
                    <a:gd name="T20" fmla="*/ 0 w 41"/>
                    <a:gd name="T21" fmla="*/ 0 h 32"/>
                    <a:gd name="T22" fmla="*/ 0 w 41"/>
                    <a:gd name="T23" fmla="*/ 0 h 32"/>
                    <a:gd name="T24" fmla="*/ 0 w 41"/>
                    <a:gd name="T25" fmla="*/ 1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2"/>
                    <a:gd name="T41" fmla="*/ 41 w 41"/>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2">
                      <a:moveTo>
                        <a:pt x="0" y="15"/>
                      </a:moveTo>
                      <a:lnTo>
                        <a:pt x="0" y="15"/>
                      </a:lnTo>
                      <a:lnTo>
                        <a:pt x="16" y="16"/>
                      </a:lnTo>
                      <a:lnTo>
                        <a:pt x="22" y="18"/>
                      </a:lnTo>
                      <a:lnTo>
                        <a:pt x="24" y="26"/>
                      </a:lnTo>
                      <a:lnTo>
                        <a:pt x="27" y="32"/>
                      </a:lnTo>
                      <a:lnTo>
                        <a:pt x="41" y="32"/>
                      </a:lnTo>
                      <a:lnTo>
                        <a:pt x="39" y="21"/>
                      </a:lnTo>
                      <a:lnTo>
                        <a:pt x="32" y="9"/>
                      </a:lnTo>
                      <a:lnTo>
                        <a:pt x="18" y="2"/>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9" name="Freeform 117">
                  <a:extLst>
                    <a:ext uri="{FF2B5EF4-FFF2-40B4-BE49-F238E27FC236}">
                      <a16:creationId xmlns:a16="http://schemas.microsoft.com/office/drawing/2014/main" id="{B07195C7-7465-8DF2-2FA0-18E00AE6C473}"/>
                    </a:ext>
                  </a:extLst>
                </p:cNvPr>
                <p:cNvSpPr>
                  <a:spLocks/>
                </p:cNvSpPr>
                <p:nvPr/>
              </p:nvSpPr>
              <p:spPr bwMode="auto">
                <a:xfrm>
                  <a:off x="1444" y="2239"/>
                  <a:ext cx="29" cy="43"/>
                </a:xfrm>
                <a:custGeom>
                  <a:avLst/>
                  <a:gdLst>
                    <a:gd name="T0" fmla="*/ 15 w 29"/>
                    <a:gd name="T1" fmla="*/ 40 h 43"/>
                    <a:gd name="T2" fmla="*/ 15 w 29"/>
                    <a:gd name="T3" fmla="*/ 43 h 43"/>
                    <a:gd name="T4" fmla="*/ 18 w 29"/>
                    <a:gd name="T5" fmla="*/ 34 h 43"/>
                    <a:gd name="T6" fmla="*/ 24 w 29"/>
                    <a:gd name="T7" fmla="*/ 23 h 43"/>
                    <a:gd name="T8" fmla="*/ 27 w 29"/>
                    <a:gd name="T9" fmla="*/ 16 h 43"/>
                    <a:gd name="T10" fmla="*/ 29 w 29"/>
                    <a:gd name="T11" fmla="*/ 15 h 43"/>
                    <a:gd name="T12" fmla="*/ 29 w 29"/>
                    <a:gd name="T13" fmla="*/ 0 h 43"/>
                    <a:gd name="T14" fmla="*/ 17 w 29"/>
                    <a:gd name="T15" fmla="*/ 6 h 43"/>
                    <a:gd name="T16" fmla="*/ 10 w 29"/>
                    <a:gd name="T17" fmla="*/ 16 h 43"/>
                    <a:gd name="T18" fmla="*/ 4 w 29"/>
                    <a:gd name="T19" fmla="*/ 27 h 43"/>
                    <a:gd name="T20" fmla="*/ 0 w 29"/>
                    <a:gd name="T21" fmla="*/ 35 h 43"/>
                    <a:gd name="T22" fmla="*/ 0 w 29"/>
                    <a:gd name="T23" fmla="*/ 38 h 43"/>
                    <a:gd name="T24" fmla="*/ 15 w 29"/>
                    <a:gd name="T25" fmla="*/ 4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3"/>
                    <a:gd name="T41" fmla="*/ 29 w 2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3">
                      <a:moveTo>
                        <a:pt x="15" y="40"/>
                      </a:moveTo>
                      <a:lnTo>
                        <a:pt x="15" y="43"/>
                      </a:lnTo>
                      <a:lnTo>
                        <a:pt x="18" y="34"/>
                      </a:lnTo>
                      <a:lnTo>
                        <a:pt x="24" y="23"/>
                      </a:lnTo>
                      <a:lnTo>
                        <a:pt x="27" y="16"/>
                      </a:lnTo>
                      <a:lnTo>
                        <a:pt x="29" y="15"/>
                      </a:lnTo>
                      <a:lnTo>
                        <a:pt x="29" y="0"/>
                      </a:lnTo>
                      <a:lnTo>
                        <a:pt x="17" y="6"/>
                      </a:lnTo>
                      <a:lnTo>
                        <a:pt x="10" y="16"/>
                      </a:lnTo>
                      <a:lnTo>
                        <a:pt x="4" y="27"/>
                      </a:lnTo>
                      <a:lnTo>
                        <a:pt x="0" y="35"/>
                      </a:lnTo>
                      <a:lnTo>
                        <a:pt x="0" y="38"/>
                      </a:lnTo>
                      <a:lnTo>
                        <a:pt x="15" y="4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0" name="Freeform 118">
                  <a:extLst>
                    <a:ext uri="{FF2B5EF4-FFF2-40B4-BE49-F238E27FC236}">
                      <a16:creationId xmlns:a16="http://schemas.microsoft.com/office/drawing/2014/main" id="{7EDD9C74-0FCD-9EE1-417E-35C30E14E017}"/>
                    </a:ext>
                  </a:extLst>
                </p:cNvPr>
                <p:cNvSpPr>
                  <a:spLocks/>
                </p:cNvSpPr>
                <p:nvPr/>
              </p:nvSpPr>
              <p:spPr bwMode="auto">
                <a:xfrm>
                  <a:off x="1444" y="2277"/>
                  <a:ext cx="20" cy="35"/>
                </a:xfrm>
                <a:custGeom>
                  <a:avLst/>
                  <a:gdLst>
                    <a:gd name="T0" fmla="*/ 20 w 20"/>
                    <a:gd name="T1" fmla="*/ 34 h 35"/>
                    <a:gd name="T2" fmla="*/ 20 w 20"/>
                    <a:gd name="T3" fmla="*/ 32 h 35"/>
                    <a:gd name="T4" fmla="*/ 17 w 20"/>
                    <a:gd name="T5" fmla="*/ 24 h 35"/>
                    <a:gd name="T6" fmla="*/ 16 w 20"/>
                    <a:gd name="T7" fmla="*/ 16 h 35"/>
                    <a:gd name="T8" fmla="*/ 15 w 20"/>
                    <a:gd name="T9" fmla="*/ 9 h 35"/>
                    <a:gd name="T10" fmla="*/ 15 w 20"/>
                    <a:gd name="T11" fmla="*/ 2 h 35"/>
                    <a:gd name="T12" fmla="*/ 0 w 20"/>
                    <a:gd name="T13" fmla="*/ 0 h 35"/>
                    <a:gd name="T14" fmla="*/ 0 w 20"/>
                    <a:gd name="T15" fmla="*/ 9 h 35"/>
                    <a:gd name="T16" fmla="*/ 1 w 20"/>
                    <a:gd name="T17" fmla="*/ 18 h 35"/>
                    <a:gd name="T18" fmla="*/ 3 w 20"/>
                    <a:gd name="T19" fmla="*/ 26 h 35"/>
                    <a:gd name="T20" fmla="*/ 5 w 20"/>
                    <a:gd name="T21" fmla="*/ 35 h 35"/>
                    <a:gd name="T22" fmla="*/ 5 w 20"/>
                    <a:gd name="T23" fmla="*/ 34 h 35"/>
                    <a:gd name="T24" fmla="*/ 20 w 20"/>
                    <a:gd name="T25" fmla="*/ 34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5"/>
                    <a:gd name="T41" fmla="*/ 20 w 2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5">
                      <a:moveTo>
                        <a:pt x="20" y="34"/>
                      </a:moveTo>
                      <a:lnTo>
                        <a:pt x="20" y="32"/>
                      </a:lnTo>
                      <a:lnTo>
                        <a:pt x="17" y="24"/>
                      </a:lnTo>
                      <a:lnTo>
                        <a:pt x="16" y="16"/>
                      </a:lnTo>
                      <a:lnTo>
                        <a:pt x="15" y="9"/>
                      </a:lnTo>
                      <a:lnTo>
                        <a:pt x="15" y="2"/>
                      </a:lnTo>
                      <a:lnTo>
                        <a:pt x="0" y="0"/>
                      </a:lnTo>
                      <a:lnTo>
                        <a:pt x="0" y="9"/>
                      </a:lnTo>
                      <a:lnTo>
                        <a:pt x="1" y="18"/>
                      </a:lnTo>
                      <a:lnTo>
                        <a:pt x="3" y="26"/>
                      </a:lnTo>
                      <a:lnTo>
                        <a:pt x="5" y="35"/>
                      </a:lnTo>
                      <a:lnTo>
                        <a:pt x="5" y="34"/>
                      </a:lnTo>
                      <a:lnTo>
                        <a:pt x="20"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1" name="Freeform 119">
                  <a:extLst>
                    <a:ext uri="{FF2B5EF4-FFF2-40B4-BE49-F238E27FC236}">
                      <a16:creationId xmlns:a16="http://schemas.microsoft.com/office/drawing/2014/main" id="{DEDF75FB-88E7-5F98-128E-EFD0EED0FE4A}"/>
                    </a:ext>
                  </a:extLst>
                </p:cNvPr>
                <p:cNvSpPr>
                  <a:spLocks/>
                </p:cNvSpPr>
                <p:nvPr/>
              </p:nvSpPr>
              <p:spPr bwMode="auto">
                <a:xfrm>
                  <a:off x="1449" y="2311"/>
                  <a:ext cx="27" cy="19"/>
                </a:xfrm>
                <a:custGeom>
                  <a:avLst/>
                  <a:gdLst>
                    <a:gd name="T0" fmla="*/ 27 w 27"/>
                    <a:gd name="T1" fmla="*/ 4 h 19"/>
                    <a:gd name="T2" fmla="*/ 27 w 27"/>
                    <a:gd name="T3" fmla="*/ 4 h 19"/>
                    <a:gd name="T4" fmla="*/ 22 w 27"/>
                    <a:gd name="T5" fmla="*/ 3 h 19"/>
                    <a:gd name="T6" fmla="*/ 18 w 27"/>
                    <a:gd name="T7" fmla="*/ 1 h 19"/>
                    <a:gd name="T8" fmla="*/ 16 w 27"/>
                    <a:gd name="T9" fmla="*/ 0 h 19"/>
                    <a:gd name="T10" fmla="*/ 15 w 27"/>
                    <a:gd name="T11" fmla="*/ 0 h 19"/>
                    <a:gd name="T12" fmla="*/ 0 w 27"/>
                    <a:gd name="T13" fmla="*/ 0 h 19"/>
                    <a:gd name="T14" fmla="*/ 4 w 27"/>
                    <a:gd name="T15" fmla="*/ 9 h 19"/>
                    <a:gd name="T16" fmla="*/ 11 w 27"/>
                    <a:gd name="T17" fmla="*/ 15 h 19"/>
                    <a:gd name="T18" fmla="*/ 19 w 27"/>
                    <a:gd name="T19" fmla="*/ 18 h 19"/>
                    <a:gd name="T20" fmla="*/ 27 w 27"/>
                    <a:gd name="T21" fmla="*/ 19 h 19"/>
                    <a:gd name="T22" fmla="*/ 27 w 27"/>
                    <a:gd name="T23" fmla="*/ 19 h 19"/>
                    <a:gd name="T24" fmla="*/ 27 w 27"/>
                    <a:gd name="T25" fmla="*/ 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9"/>
                    <a:gd name="T41" fmla="*/ 27 w 2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9">
                      <a:moveTo>
                        <a:pt x="27" y="4"/>
                      </a:moveTo>
                      <a:lnTo>
                        <a:pt x="27" y="4"/>
                      </a:lnTo>
                      <a:lnTo>
                        <a:pt x="22" y="3"/>
                      </a:lnTo>
                      <a:lnTo>
                        <a:pt x="18" y="1"/>
                      </a:lnTo>
                      <a:lnTo>
                        <a:pt x="16" y="0"/>
                      </a:lnTo>
                      <a:lnTo>
                        <a:pt x="15" y="0"/>
                      </a:lnTo>
                      <a:lnTo>
                        <a:pt x="0" y="0"/>
                      </a:lnTo>
                      <a:lnTo>
                        <a:pt x="4" y="9"/>
                      </a:lnTo>
                      <a:lnTo>
                        <a:pt x="11" y="15"/>
                      </a:lnTo>
                      <a:lnTo>
                        <a:pt x="19" y="18"/>
                      </a:lnTo>
                      <a:lnTo>
                        <a:pt x="27" y="19"/>
                      </a:lnTo>
                      <a:lnTo>
                        <a:pt x="27" y="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2" name="Freeform 120">
                  <a:extLst>
                    <a:ext uri="{FF2B5EF4-FFF2-40B4-BE49-F238E27FC236}">
                      <a16:creationId xmlns:a16="http://schemas.microsoft.com/office/drawing/2014/main" id="{A220B122-A550-D7E6-82CA-292C106999CC}"/>
                    </a:ext>
                  </a:extLst>
                </p:cNvPr>
                <p:cNvSpPr>
                  <a:spLocks/>
                </p:cNvSpPr>
                <p:nvPr/>
              </p:nvSpPr>
              <p:spPr bwMode="auto">
                <a:xfrm>
                  <a:off x="1476" y="2306"/>
                  <a:ext cx="44" cy="24"/>
                </a:xfrm>
                <a:custGeom>
                  <a:avLst/>
                  <a:gdLst>
                    <a:gd name="T0" fmla="*/ 37 w 44"/>
                    <a:gd name="T1" fmla="*/ 1 h 24"/>
                    <a:gd name="T2" fmla="*/ 37 w 44"/>
                    <a:gd name="T3" fmla="*/ 0 h 24"/>
                    <a:gd name="T4" fmla="*/ 34 w 44"/>
                    <a:gd name="T5" fmla="*/ 2 h 24"/>
                    <a:gd name="T6" fmla="*/ 30 w 44"/>
                    <a:gd name="T7" fmla="*/ 3 h 24"/>
                    <a:gd name="T8" fmla="*/ 25 w 44"/>
                    <a:gd name="T9" fmla="*/ 5 h 24"/>
                    <a:gd name="T10" fmla="*/ 20 w 44"/>
                    <a:gd name="T11" fmla="*/ 6 h 24"/>
                    <a:gd name="T12" fmla="*/ 15 w 44"/>
                    <a:gd name="T13" fmla="*/ 7 h 24"/>
                    <a:gd name="T14" fmla="*/ 9 w 44"/>
                    <a:gd name="T15" fmla="*/ 8 h 24"/>
                    <a:gd name="T16" fmla="*/ 6 w 44"/>
                    <a:gd name="T17" fmla="*/ 9 h 24"/>
                    <a:gd name="T18" fmla="*/ 0 w 44"/>
                    <a:gd name="T19" fmla="*/ 9 h 24"/>
                    <a:gd name="T20" fmla="*/ 0 w 44"/>
                    <a:gd name="T21" fmla="*/ 24 h 24"/>
                    <a:gd name="T22" fmla="*/ 6 w 44"/>
                    <a:gd name="T23" fmla="*/ 24 h 24"/>
                    <a:gd name="T24" fmla="*/ 12 w 44"/>
                    <a:gd name="T25" fmla="*/ 23 h 24"/>
                    <a:gd name="T26" fmla="*/ 18 w 44"/>
                    <a:gd name="T27" fmla="*/ 22 h 24"/>
                    <a:gd name="T28" fmla="*/ 23 w 44"/>
                    <a:gd name="T29" fmla="*/ 20 h 24"/>
                    <a:gd name="T30" fmla="*/ 28 w 44"/>
                    <a:gd name="T31" fmla="*/ 19 h 24"/>
                    <a:gd name="T32" fmla="*/ 32 w 44"/>
                    <a:gd name="T33" fmla="*/ 18 h 24"/>
                    <a:gd name="T34" fmla="*/ 38 w 44"/>
                    <a:gd name="T35" fmla="*/ 17 h 24"/>
                    <a:gd name="T36" fmla="*/ 44 w 44"/>
                    <a:gd name="T37" fmla="*/ 14 h 24"/>
                    <a:gd name="T38" fmla="*/ 44 w 44"/>
                    <a:gd name="T39" fmla="*/ 13 h 24"/>
                    <a:gd name="T40" fmla="*/ 37 w 44"/>
                    <a:gd name="T41" fmla="*/ 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4"/>
                    <a:gd name="T65" fmla="*/ 44 w 44"/>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4">
                      <a:moveTo>
                        <a:pt x="37" y="1"/>
                      </a:moveTo>
                      <a:lnTo>
                        <a:pt x="37" y="0"/>
                      </a:lnTo>
                      <a:lnTo>
                        <a:pt x="34" y="2"/>
                      </a:lnTo>
                      <a:lnTo>
                        <a:pt x="30" y="3"/>
                      </a:lnTo>
                      <a:lnTo>
                        <a:pt x="25" y="5"/>
                      </a:lnTo>
                      <a:lnTo>
                        <a:pt x="20" y="6"/>
                      </a:lnTo>
                      <a:lnTo>
                        <a:pt x="15" y="7"/>
                      </a:lnTo>
                      <a:lnTo>
                        <a:pt x="9" y="8"/>
                      </a:lnTo>
                      <a:lnTo>
                        <a:pt x="6" y="9"/>
                      </a:lnTo>
                      <a:lnTo>
                        <a:pt x="0" y="9"/>
                      </a:lnTo>
                      <a:lnTo>
                        <a:pt x="0" y="24"/>
                      </a:lnTo>
                      <a:lnTo>
                        <a:pt x="6" y="24"/>
                      </a:lnTo>
                      <a:lnTo>
                        <a:pt x="12" y="23"/>
                      </a:lnTo>
                      <a:lnTo>
                        <a:pt x="18" y="22"/>
                      </a:lnTo>
                      <a:lnTo>
                        <a:pt x="23" y="20"/>
                      </a:lnTo>
                      <a:lnTo>
                        <a:pt x="28" y="19"/>
                      </a:lnTo>
                      <a:lnTo>
                        <a:pt x="32" y="18"/>
                      </a:lnTo>
                      <a:lnTo>
                        <a:pt x="38" y="17"/>
                      </a:lnTo>
                      <a:lnTo>
                        <a:pt x="44" y="14"/>
                      </a:lnTo>
                      <a:lnTo>
                        <a:pt x="44" y="13"/>
                      </a:lnTo>
                      <a:lnTo>
                        <a:pt x="37"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3" name="Freeform 121">
                  <a:extLst>
                    <a:ext uri="{FF2B5EF4-FFF2-40B4-BE49-F238E27FC236}">
                      <a16:creationId xmlns:a16="http://schemas.microsoft.com/office/drawing/2014/main" id="{4B82A663-37AB-4132-F17F-438BDD940C82}"/>
                    </a:ext>
                  </a:extLst>
                </p:cNvPr>
                <p:cNvSpPr>
                  <a:spLocks/>
                </p:cNvSpPr>
                <p:nvPr/>
              </p:nvSpPr>
              <p:spPr bwMode="auto">
                <a:xfrm>
                  <a:off x="1513" y="2265"/>
                  <a:ext cx="51" cy="54"/>
                </a:xfrm>
                <a:custGeom>
                  <a:avLst/>
                  <a:gdLst>
                    <a:gd name="T0" fmla="*/ 40 w 51"/>
                    <a:gd name="T1" fmla="*/ 0 h 54"/>
                    <a:gd name="T2" fmla="*/ 39 w 51"/>
                    <a:gd name="T3" fmla="*/ 1 h 54"/>
                    <a:gd name="T4" fmla="*/ 34 w 51"/>
                    <a:gd name="T5" fmla="*/ 7 h 54"/>
                    <a:gd name="T6" fmla="*/ 29 w 51"/>
                    <a:gd name="T7" fmla="*/ 13 h 54"/>
                    <a:gd name="T8" fmla="*/ 24 w 51"/>
                    <a:gd name="T9" fmla="*/ 19 h 54"/>
                    <a:gd name="T10" fmla="*/ 20 w 51"/>
                    <a:gd name="T11" fmla="*/ 25 h 54"/>
                    <a:gd name="T12" fmla="*/ 16 w 51"/>
                    <a:gd name="T13" fmla="*/ 29 h 54"/>
                    <a:gd name="T14" fmla="*/ 10 w 51"/>
                    <a:gd name="T15" fmla="*/ 34 h 54"/>
                    <a:gd name="T16" fmla="*/ 5 w 51"/>
                    <a:gd name="T17" fmla="*/ 38 h 54"/>
                    <a:gd name="T18" fmla="*/ 0 w 51"/>
                    <a:gd name="T19" fmla="*/ 42 h 54"/>
                    <a:gd name="T20" fmla="*/ 7 w 51"/>
                    <a:gd name="T21" fmla="*/ 54 h 54"/>
                    <a:gd name="T22" fmla="*/ 15 w 51"/>
                    <a:gd name="T23" fmla="*/ 50 h 54"/>
                    <a:gd name="T24" fmla="*/ 20 w 51"/>
                    <a:gd name="T25" fmla="*/ 46 h 54"/>
                    <a:gd name="T26" fmla="*/ 26 w 51"/>
                    <a:gd name="T27" fmla="*/ 41 h 54"/>
                    <a:gd name="T28" fmla="*/ 32 w 51"/>
                    <a:gd name="T29" fmla="*/ 35 h 54"/>
                    <a:gd name="T30" fmla="*/ 36 w 51"/>
                    <a:gd name="T31" fmla="*/ 29 h 54"/>
                    <a:gd name="T32" fmla="*/ 41 w 51"/>
                    <a:gd name="T33" fmla="*/ 23 h 54"/>
                    <a:gd name="T34" fmla="*/ 46 w 51"/>
                    <a:gd name="T35" fmla="*/ 17 h 54"/>
                    <a:gd name="T36" fmla="*/ 51 w 51"/>
                    <a:gd name="T37" fmla="*/ 11 h 54"/>
                    <a:gd name="T38" fmla="*/ 50 w 51"/>
                    <a:gd name="T39" fmla="*/ 12 h 54"/>
                    <a:gd name="T40" fmla="*/ 40 w 51"/>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54"/>
                    <a:gd name="T65" fmla="*/ 51 w 51"/>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54">
                      <a:moveTo>
                        <a:pt x="40" y="0"/>
                      </a:moveTo>
                      <a:lnTo>
                        <a:pt x="39" y="1"/>
                      </a:lnTo>
                      <a:lnTo>
                        <a:pt x="34" y="7"/>
                      </a:lnTo>
                      <a:lnTo>
                        <a:pt x="29" y="13"/>
                      </a:lnTo>
                      <a:lnTo>
                        <a:pt x="24" y="19"/>
                      </a:lnTo>
                      <a:lnTo>
                        <a:pt x="20" y="25"/>
                      </a:lnTo>
                      <a:lnTo>
                        <a:pt x="16" y="29"/>
                      </a:lnTo>
                      <a:lnTo>
                        <a:pt x="10" y="34"/>
                      </a:lnTo>
                      <a:lnTo>
                        <a:pt x="5" y="38"/>
                      </a:lnTo>
                      <a:lnTo>
                        <a:pt x="0" y="42"/>
                      </a:lnTo>
                      <a:lnTo>
                        <a:pt x="7" y="54"/>
                      </a:lnTo>
                      <a:lnTo>
                        <a:pt x="15" y="50"/>
                      </a:lnTo>
                      <a:lnTo>
                        <a:pt x="20" y="46"/>
                      </a:lnTo>
                      <a:lnTo>
                        <a:pt x="26" y="41"/>
                      </a:lnTo>
                      <a:lnTo>
                        <a:pt x="32" y="35"/>
                      </a:lnTo>
                      <a:lnTo>
                        <a:pt x="36" y="29"/>
                      </a:lnTo>
                      <a:lnTo>
                        <a:pt x="41" y="23"/>
                      </a:lnTo>
                      <a:lnTo>
                        <a:pt x="46" y="17"/>
                      </a:lnTo>
                      <a:lnTo>
                        <a:pt x="51" y="11"/>
                      </a:lnTo>
                      <a:lnTo>
                        <a:pt x="50" y="12"/>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4" name="Freeform 122">
                  <a:extLst>
                    <a:ext uri="{FF2B5EF4-FFF2-40B4-BE49-F238E27FC236}">
                      <a16:creationId xmlns:a16="http://schemas.microsoft.com/office/drawing/2014/main" id="{007E81CB-CEF1-1402-5E26-3F5DA066F9EF}"/>
                    </a:ext>
                  </a:extLst>
                </p:cNvPr>
                <p:cNvSpPr>
                  <a:spLocks/>
                </p:cNvSpPr>
                <p:nvPr/>
              </p:nvSpPr>
              <p:spPr bwMode="auto">
                <a:xfrm>
                  <a:off x="1553" y="2193"/>
                  <a:ext cx="107" cy="84"/>
                </a:xfrm>
                <a:custGeom>
                  <a:avLst/>
                  <a:gdLst>
                    <a:gd name="T0" fmla="*/ 102 w 107"/>
                    <a:gd name="T1" fmla="*/ 6 h 84"/>
                    <a:gd name="T2" fmla="*/ 97 w 107"/>
                    <a:gd name="T3" fmla="*/ 0 h 84"/>
                    <a:gd name="T4" fmla="*/ 0 w 107"/>
                    <a:gd name="T5" fmla="*/ 72 h 84"/>
                    <a:gd name="T6" fmla="*/ 10 w 107"/>
                    <a:gd name="T7" fmla="*/ 84 h 84"/>
                    <a:gd name="T8" fmla="*/ 107 w 107"/>
                    <a:gd name="T9" fmla="*/ 12 h 84"/>
                    <a:gd name="T10" fmla="*/ 102 w 107"/>
                    <a:gd name="T11" fmla="*/ 6 h 84"/>
                    <a:gd name="T12" fmla="*/ 0 60000 65536"/>
                    <a:gd name="T13" fmla="*/ 0 60000 65536"/>
                    <a:gd name="T14" fmla="*/ 0 60000 65536"/>
                    <a:gd name="T15" fmla="*/ 0 60000 65536"/>
                    <a:gd name="T16" fmla="*/ 0 60000 65536"/>
                    <a:gd name="T17" fmla="*/ 0 60000 65536"/>
                    <a:gd name="T18" fmla="*/ 0 w 107"/>
                    <a:gd name="T19" fmla="*/ 0 h 84"/>
                    <a:gd name="T20" fmla="*/ 107 w 10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07" h="84">
                      <a:moveTo>
                        <a:pt x="102" y="6"/>
                      </a:moveTo>
                      <a:lnTo>
                        <a:pt x="97" y="0"/>
                      </a:lnTo>
                      <a:lnTo>
                        <a:pt x="0" y="72"/>
                      </a:lnTo>
                      <a:lnTo>
                        <a:pt x="10" y="84"/>
                      </a:lnTo>
                      <a:lnTo>
                        <a:pt x="107" y="12"/>
                      </a:lnTo>
                      <a:lnTo>
                        <a:pt x="102"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5" name="Freeform 123">
                  <a:extLst>
                    <a:ext uri="{FF2B5EF4-FFF2-40B4-BE49-F238E27FC236}">
                      <a16:creationId xmlns:a16="http://schemas.microsoft.com/office/drawing/2014/main" id="{FA48EC2A-D99B-A056-D954-D2A395254C27}"/>
                    </a:ext>
                  </a:extLst>
                </p:cNvPr>
                <p:cNvSpPr>
                  <a:spLocks/>
                </p:cNvSpPr>
                <p:nvPr/>
              </p:nvSpPr>
              <p:spPr bwMode="auto">
                <a:xfrm>
                  <a:off x="1650" y="2192"/>
                  <a:ext cx="12" cy="13"/>
                </a:xfrm>
                <a:custGeom>
                  <a:avLst/>
                  <a:gdLst>
                    <a:gd name="T0" fmla="*/ 10 w 12"/>
                    <a:gd name="T1" fmla="*/ 13 h 13"/>
                    <a:gd name="T2" fmla="*/ 12 w 12"/>
                    <a:gd name="T3" fmla="*/ 9 h 13"/>
                    <a:gd name="T4" fmla="*/ 11 w 12"/>
                    <a:gd name="T5" fmla="*/ 3 h 13"/>
                    <a:gd name="T6" fmla="*/ 6 w 12"/>
                    <a:gd name="T7" fmla="*/ 0 h 13"/>
                    <a:gd name="T8" fmla="*/ 0 w 12"/>
                    <a:gd name="T9" fmla="*/ 1 h 13"/>
                    <a:gd name="T10" fmla="*/ 10 w 12"/>
                    <a:gd name="T11" fmla="*/ 13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0" y="13"/>
                      </a:moveTo>
                      <a:lnTo>
                        <a:pt x="12" y="9"/>
                      </a:lnTo>
                      <a:lnTo>
                        <a:pt x="11" y="3"/>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sp>
          <p:nvSpPr>
            <p:cNvPr id="24" name="Rounded Rectangular Callout 109">
              <a:extLst>
                <a:ext uri="{FF2B5EF4-FFF2-40B4-BE49-F238E27FC236}">
                  <a16:creationId xmlns:a16="http://schemas.microsoft.com/office/drawing/2014/main" id="{39009A46-AA50-9B72-FADE-DCD10BADE228}"/>
                </a:ext>
              </a:extLst>
            </p:cNvPr>
            <p:cNvSpPr/>
            <p:nvPr/>
          </p:nvSpPr>
          <p:spPr bwMode="auto">
            <a:xfrm>
              <a:off x="5063939" y="286580"/>
              <a:ext cx="3871193" cy="960286"/>
            </a:xfrm>
            <a:prstGeom prst="wedgeRoundRectCallout">
              <a:avLst>
                <a:gd name="adj1" fmla="val -2977"/>
                <a:gd name="adj2" fmla="val 117231"/>
                <a:gd name="adj3" fmla="val 16667"/>
              </a:avLst>
            </a:prstGeom>
            <a:noFill/>
            <a:ln w="25400" cap="flat" cmpd="sng" algn="ctr">
              <a:solidFill>
                <a:schemeClr val="tx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400" i="0" dirty="0"/>
                <a:t>I implored you to not worry </a:t>
              </a:r>
              <a:br>
                <a:rPr lang="en-US" altLang="en-US" sz="2400" i="0" dirty="0"/>
              </a:br>
              <a:r>
                <a:rPr lang="en-US" altLang="en-US" sz="2400" i="0" dirty="0"/>
                <a:t>about the entire computation.</a:t>
              </a:r>
            </a:p>
          </p:txBody>
        </p:sp>
      </p:grpSp>
      <p:pic>
        <p:nvPicPr>
          <p:cNvPr id="157" name="Picture 20" descr="C:\Users\Jeff\Documents\154512_10150923856771030_83636976029_9805650_440571230_n.jpg">
            <a:extLst>
              <a:ext uri="{FF2B5EF4-FFF2-40B4-BE49-F238E27FC236}">
                <a16:creationId xmlns:a16="http://schemas.microsoft.com/office/drawing/2014/main" id="{877B4577-B15B-4786-A5A1-292024F8963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4434" y="3679493"/>
            <a:ext cx="2591117" cy="2591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 name="Rectangle 157">
            <a:extLst>
              <a:ext uri="{FF2B5EF4-FFF2-40B4-BE49-F238E27FC236}">
                <a16:creationId xmlns:a16="http://schemas.microsoft.com/office/drawing/2014/main" id="{908D6554-368C-3B4D-F2B3-C5C2666DE37F}"/>
              </a:ext>
            </a:extLst>
          </p:cNvPr>
          <p:cNvSpPr>
            <a:spLocks noChangeArrowheads="1"/>
          </p:cNvSpPr>
          <p:nvPr/>
        </p:nvSpPr>
        <p:spPr bwMode="auto">
          <a:xfrm>
            <a:off x="6933280" y="5442504"/>
            <a:ext cx="651794" cy="400110"/>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000" i="0" dirty="0">
                <a:latin typeface="Tempus Sans ITC" pitchFamily="82" charset="0"/>
              </a:rPr>
              <a:t>next</a:t>
            </a:r>
            <a:endParaRPr lang="en-CA" altLang="en-US" sz="2000" dirty="0">
              <a:latin typeface="Tempus Sans ITC" pitchFamily="82" charset="0"/>
            </a:endParaRPr>
          </a:p>
        </p:txBody>
      </p:sp>
    </p:spTree>
    <p:extLst>
      <p:ext uri="{BB962C8B-B14F-4D97-AF65-F5344CB8AC3E}">
        <p14:creationId xmlns:p14="http://schemas.microsoft.com/office/powerpoint/2010/main" val="172015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7"/>
                                        </p:tgtEl>
                                        <p:attrNameLst>
                                          <p:attrName>style.visibility</p:attrName>
                                        </p:attrNameLst>
                                      </p:cBhvr>
                                      <p:to>
                                        <p:strVal val="visible"/>
                                      </p:to>
                                    </p:set>
                                    <p:anim calcmode="lin" valueType="num">
                                      <p:cBhvr additive="base">
                                        <p:cTn id="13" dur="500" fill="hold"/>
                                        <p:tgtEl>
                                          <p:spTgt spid="157"/>
                                        </p:tgtEl>
                                        <p:attrNameLst>
                                          <p:attrName>ppt_x</p:attrName>
                                        </p:attrNameLst>
                                      </p:cBhvr>
                                      <p:tavLst>
                                        <p:tav tm="0">
                                          <p:val>
                                            <p:strVal val="#ppt_x"/>
                                          </p:val>
                                        </p:tav>
                                        <p:tav tm="100000">
                                          <p:val>
                                            <p:strVal val="#ppt_x"/>
                                          </p:val>
                                        </p:tav>
                                      </p:tavLst>
                                    </p:anim>
                                    <p:anim calcmode="lin" valueType="num">
                                      <p:cBhvr additive="base">
                                        <p:cTn id="14"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8"/>
                                        </p:tgtEl>
                                        <p:attrNameLst>
                                          <p:attrName>style.visibility</p:attrName>
                                        </p:attrNameLst>
                                      </p:cBhvr>
                                      <p:to>
                                        <p:strVal val="visible"/>
                                      </p:to>
                                    </p:set>
                                    <p:anim calcmode="lin" valueType="num">
                                      <p:cBhvr additive="base">
                                        <p:cTn id="19" dur="500" fill="hold"/>
                                        <p:tgtEl>
                                          <p:spTgt spid="158"/>
                                        </p:tgtEl>
                                        <p:attrNameLst>
                                          <p:attrName>ppt_x</p:attrName>
                                        </p:attrNameLst>
                                      </p:cBhvr>
                                      <p:tavLst>
                                        <p:tav tm="0">
                                          <p:val>
                                            <p:strVal val="#ppt_x"/>
                                          </p:val>
                                        </p:tav>
                                        <p:tav tm="100000">
                                          <p:val>
                                            <p:strVal val="#ppt_x"/>
                                          </p:val>
                                        </p:tav>
                                      </p:tavLst>
                                    </p:anim>
                                    <p:anim calcmode="lin" valueType="num">
                                      <p:cBhvr additive="base">
                                        <p:cTn id="20"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Rectangle 3"/>
          <p:cNvSpPr txBox="1">
            <a:spLocks noChangeArrowheads="1"/>
          </p:cNvSpPr>
          <p:nvPr/>
        </p:nvSpPr>
        <p:spPr bwMode="auto">
          <a:xfrm>
            <a:off x="4343400" y="838200"/>
            <a:ext cx="46482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Preconditions: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Any assumptions that must be true about the input instance</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18" name="Text Box 3">
            <a:extLst>
              <a:ext uri="{FF2B5EF4-FFF2-40B4-BE49-F238E27FC236}">
                <a16:creationId xmlns:a16="http://schemas.microsoft.com/office/drawing/2014/main" id="{ECFC47B6-3ADF-48AE-AD2B-A8FA5B285592}"/>
              </a:ext>
            </a:extLst>
          </p:cNvPr>
          <p:cNvSpPr txBox="1">
            <a:spLocks noChangeArrowheads="1"/>
          </p:cNvSpPr>
          <p:nvPr/>
        </p:nvSpPr>
        <p:spPr bwMode="auto">
          <a:xfrm>
            <a:off x="0" y="806470"/>
            <a:ext cx="3820277"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CA" altLang="en-US" sz="2400" dirty="0">
              <a:solidFill>
                <a:srgbClr val="00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CA" altLang="en-US" sz="2400" dirty="0">
              <a:solidFill>
                <a:srgbClr val="00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CA" altLang="en-US" sz="2400" dirty="0">
              <a:solidFill>
                <a:srgbClr val="00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CA" altLang="en-US" sz="2400" dirty="0">
              <a:solidFill>
                <a:srgbClr val="00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19" name="Rectangle 3">
            <a:extLst>
              <a:ext uri="{FF2B5EF4-FFF2-40B4-BE49-F238E27FC236}">
                <a16:creationId xmlns:a16="http://schemas.microsoft.com/office/drawing/2014/main" id="{FA5C0ACB-D618-41A3-BC59-553D22DD095E}"/>
              </a:ext>
            </a:extLst>
          </p:cNvPr>
          <p:cNvSpPr txBox="1">
            <a:spLocks noChangeArrowheads="1"/>
          </p:cNvSpPr>
          <p:nvPr/>
        </p:nvSpPr>
        <p:spPr bwMode="auto">
          <a:xfrm>
            <a:off x="4343400" y="5448300"/>
            <a:ext cx="472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err="1">
                <a:ln>
                  <a:noFill/>
                </a:ln>
                <a:solidFill>
                  <a:srgbClr val="FFFF00"/>
                </a:solidFill>
                <a:effectLst/>
                <a:uLnTx/>
                <a:uFillTx/>
                <a:latin typeface="Times New Roman"/>
                <a:ea typeface="+mn-ea"/>
                <a:cs typeface="+mn-cs"/>
              </a:rPr>
              <a:t>Postconditions</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 statement of what must be true when the algorithm/program returns.</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2" name="Group 1">
            <a:extLst>
              <a:ext uri="{FF2B5EF4-FFF2-40B4-BE49-F238E27FC236}">
                <a16:creationId xmlns:a16="http://schemas.microsoft.com/office/drawing/2014/main" id="{8FE9F851-9C9C-99B9-BBE5-0F493E14DDFD}"/>
              </a:ext>
            </a:extLst>
          </p:cNvPr>
          <p:cNvGrpSpPr/>
          <p:nvPr/>
        </p:nvGrpSpPr>
        <p:grpSpPr>
          <a:xfrm>
            <a:off x="3649827" y="2211927"/>
            <a:ext cx="5574405" cy="1234396"/>
            <a:chOff x="2959995" y="594404"/>
            <a:chExt cx="5574405" cy="1234396"/>
          </a:xfrm>
        </p:grpSpPr>
        <p:sp>
          <p:nvSpPr>
            <p:cNvPr id="3" name="Rectangle 4">
              <a:extLst>
                <a:ext uri="{FF2B5EF4-FFF2-40B4-BE49-F238E27FC236}">
                  <a16:creationId xmlns:a16="http://schemas.microsoft.com/office/drawing/2014/main" id="{433C5C8A-6159-9151-8C1C-0A657970E999}"/>
                </a:ext>
              </a:extLst>
            </p:cNvPr>
            <p:cNvSpPr>
              <a:spLocks noChangeArrowheads="1"/>
            </p:cNvSpPr>
            <p:nvPr/>
          </p:nvSpPr>
          <p:spPr bwMode="auto">
            <a:xfrm>
              <a:off x="4178121" y="594404"/>
              <a:ext cx="43562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Prove correct:</a:t>
              </a:r>
            </a:p>
          </p:txBody>
        </p:sp>
        <p:grpSp>
          <p:nvGrpSpPr>
            <p:cNvPr id="4" name="Group 3">
              <a:extLst>
                <a:ext uri="{FF2B5EF4-FFF2-40B4-BE49-F238E27FC236}">
                  <a16:creationId xmlns:a16="http://schemas.microsoft.com/office/drawing/2014/main" id="{B60C7140-4EC6-9250-E97E-54284B476068}"/>
                </a:ext>
              </a:extLst>
            </p:cNvPr>
            <p:cNvGrpSpPr/>
            <p:nvPr/>
          </p:nvGrpSpPr>
          <p:grpSpPr>
            <a:xfrm>
              <a:off x="2959995" y="774879"/>
              <a:ext cx="5031480" cy="1053921"/>
              <a:chOff x="2959995" y="774879"/>
              <a:chExt cx="5031480" cy="1053921"/>
            </a:xfrm>
          </p:grpSpPr>
          <p:pic>
            <p:nvPicPr>
              <p:cNvPr id="5" name="Picture 33">
                <a:extLst>
                  <a:ext uri="{FF2B5EF4-FFF2-40B4-BE49-F238E27FC236}">
                    <a16:creationId xmlns:a16="http://schemas.microsoft.com/office/drawing/2014/main" id="{DF29AC2A-E5D2-EE45-A766-E893BF750F2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03732" y="979765"/>
                <a:ext cx="442843" cy="399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4">
                <a:extLst>
                  <a:ext uri="{FF2B5EF4-FFF2-40B4-BE49-F238E27FC236}">
                    <a16:creationId xmlns:a16="http://schemas.microsoft.com/office/drawing/2014/main" id="{C2866F68-FB1D-B648-AA38-6C97D0E7BEB4}"/>
                  </a:ext>
                </a:extLst>
              </p:cNvPr>
              <p:cNvGrpSpPr>
                <a:grpSpLocks/>
              </p:cNvGrpSpPr>
              <p:nvPr/>
            </p:nvGrpSpPr>
            <p:grpSpPr bwMode="auto">
              <a:xfrm>
                <a:off x="4114800" y="998537"/>
                <a:ext cx="3876675" cy="830263"/>
                <a:chOff x="2956" y="2373"/>
                <a:chExt cx="2442" cy="523"/>
              </a:xfrm>
            </p:grpSpPr>
            <p:sp>
              <p:nvSpPr>
                <p:cNvPr id="42" name="Text Box 5">
                  <a:extLst>
                    <a:ext uri="{FF2B5EF4-FFF2-40B4-BE49-F238E27FC236}">
                      <a16:creationId xmlns:a16="http://schemas.microsoft.com/office/drawing/2014/main" id="{06BB9731-62C2-B174-CD0C-F6A1E28335E3}"/>
                    </a:ext>
                  </a:extLst>
                </p:cNvPr>
                <p:cNvSpPr txBox="1">
                  <a:spLocks noChangeArrowheads="1"/>
                </p:cNvSpPr>
                <p:nvPr/>
              </p:nvSpPr>
              <p:spPr bwMode="auto">
                <a:xfrm>
                  <a:off x="2956" y="2373"/>
                  <a:ext cx="91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preCond</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a:p>
                  <a:pPr lvl="0" algn="l" eaLnBrk="1" hangingPunct="1">
                    <a:spcBef>
                      <a:spcPct val="0"/>
                    </a:spcBef>
                    <a:buNone/>
                  </a:pPr>
                  <a:r>
                    <a:rPr kumimoji="0" lang="en-CA" altLang="en-US" sz="2400" b="0" i="0" u="none" strike="noStrike" kern="1200" cap="none" spc="0" normalizeH="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code</a:t>
                  </a:r>
                </a:p>
              </p:txBody>
            </p:sp>
            <p:sp>
              <p:nvSpPr>
                <p:cNvPr id="43" name="Text Box 6">
                  <a:extLst>
                    <a:ext uri="{FF2B5EF4-FFF2-40B4-BE49-F238E27FC236}">
                      <a16:creationId xmlns:a16="http://schemas.microsoft.com/office/drawing/2014/main" id="{1F4FD536-245F-2CA5-8AC6-31A3F26D47D2}"/>
                    </a:ext>
                  </a:extLst>
                </p:cNvPr>
                <p:cNvSpPr txBox="1">
                  <a:spLocks noChangeArrowheads="1"/>
                </p:cNvSpPr>
                <p:nvPr/>
              </p:nvSpPr>
              <p:spPr bwMode="auto">
                <a:xfrm>
                  <a:off x="4411" y="2476"/>
                  <a:ext cx="9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postCond</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p:txBody>
            </p:sp>
            <p:sp>
              <p:nvSpPr>
                <p:cNvPr id="44" name="AutoShape 7">
                  <a:extLst>
                    <a:ext uri="{FF2B5EF4-FFF2-40B4-BE49-F238E27FC236}">
                      <a16:creationId xmlns:a16="http://schemas.microsoft.com/office/drawing/2014/main" id="{3A0EFC41-0070-A475-A97A-5A5577E1A93A}"/>
                    </a:ext>
                  </a:extLst>
                </p:cNvPr>
                <p:cNvSpPr>
                  <a:spLocks noChangeArrowheads="1"/>
                </p:cNvSpPr>
                <p:nvPr/>
              </p:nvSpPr>
              <p:spPr bwMode="auto">
                <a:xfrm>
                  <a:off x="3958" y="246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7" name="Group 6">
                <a:extLst>
                  <a:ext uri="{FF2B5EF4-FFF2-40B4-BE49-F238E27FC236}">
                    <a16:creationId xmlns:a16="http://schemas.microsoft.com/office/drawing/2014/main" id="{13ABD7B2-D29A-F6F9-7306-C115DB1BBDAA}"/>
                  </a:ext>
                </a:extLst>
              </p:cNvPr>
              <p:cNvGrpSpPr>
                <a:grpSpLocks/>
              </p:cNvGrpSpPr>
              <p:nvPr/>
            </p:nvGrpSpPr>
            <p:grpSpPr bwMode="auto">
              <a:xfrm>
                <a:off x="2959995" y="774879"/>
                <a:ext cx="874714" cy="922337"/>
                <a:chOff x="144" y="607"/>
                <a:chExt cx="737" cy="804"/>
              </a:xfrm>
            </p:grpSpPr>
            <p:grpSp>
              <p:nvGrpSpPr>
                <p:cNvPr id="8" name="Group 7">
                  <a:extLst>
                    <a:ext uri="{FF2B5EF4-FFF2-40B4-BE49-F238E27FC236}">
                      <a16:creationId xmlns:a16="http://schemas.microsoft.com/office/drawing/2014/main" id="{C68D6916-B376-CDDA-8263-66473BEB92A0}"/>
                    </a:ext>
                  </a:extLst>
                </p:cNvPr>
                <p:cNvGrpSpPr>
                  <a:grpSpLocks noChangeAspect="1"/>
                </p:cNvGrpSpPr>
                <p:nvPr/>
              </p:nvGrpSpPr>
              <p:grpSpPr bwMode="auto">
                <a:xfrm>
                  <a:off x="144" y="607"/>
                  <a:ext cx="737" cy="737"/>
                  <a:chOff x="2976" y="2352"/>
                  <a:chExt cx="907" cy="907"/>
                </a:xfrm>
              </p:grpSpPr>
              <p:sp>
                <p:nvSpPr>
                  <p:cNvPr id="40" name="Oval 9">
                    <a:extLst>
                      <a:ext uri="{FF2B5EF4-FFF2-40B4-BE49-F238E27FC236}">
                        <a16:creationId xmlns:a16="http://schemas.microsoft.com/office/drawing/2014/main" id="{9635D698-12A5-D5BE-D4B1-0E8D34DCDAC7}"/>
                      </a:ext>
                    </a:extLst>
                  </p:cNvPr>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41" name="Picture 10">
                    <a:extLst>
                      <a:ext uri="{FF2B5EF4-FFF2-40B4-BE49-F238E27FC236}">
                        <a16:creationId xmlns:a16="http://schemas.microsoft.com/office/drawing/2014/main" id="{CB2038EA-4716-99F2-824A-73697F3255A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 name="Group 11">
                  <a:extLst>
                    <a:ext uri="{FF2B5EF4-FFF2-40B4-BE49-F238E27FC236}">
                      <a16:creationId xmlns:a16="http://schemas.microsoft.com/office/drawing/2014/main" id="{EA1A42CF-43C0-BF27-9EB8-AABC8820762F}"/>
                    </a:ext>
                  </a:extLst>
                </p:cNvPr>
                <p:cNvGrpSpPr>
                  <a:grpSpLocks noChangeAspect="1"/>
                </p:cNvGrpSpPr>
                <p:nvPr/>
              </p:nvGrpSpPr>
              <p:grpSpPr bwMode="auto">
                <a:xfrm rot="2360341">
                  <a:off x="374" y="983"/>
                  <a:ext cx="342" cy="428"/>
                  <a:chOff x="2227" y="1194"/>
                  <a:chExt cx="1944" cy="2413"/>
                </a:xfrm>
              </p:grpSpPr>
              <p:sp>
                <p:nvSpPr>
                  <p:cNvPr id="10" name="Freeform 12">
                    <a:extLst>
                      <a:ext uri="{FF2B5EF4-FFF2-40B4-BE49-F238E27FC236}">
                        <a16:creationId xmlns:a16="http://schemas.microsoft.com/office/drawing/2014/main" id="{0A700F5D-9731-D6FF-70E7-D75D85388104}"/>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3">
                    <a:extLst>
                      <a:ext uri="{FF2B5EF4-FFF2-40B4-BE49-F238E27FC236}">
                        <a16:creationId xmlns:a16="http://schemas.microsoft.com/office/drawing/2014/main" id="{A13CC96A-4285-9335-15BE-52B939BC6ECD}"/>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4">
                    <a:extLst>
                      <a:ext uri="{FF2B5EF4-FFF2-40B4-BE49-F238E27FC236}">
                        <a16:creationId xmlns:a16="http://schemas.microsoft.com/office/drawing/2014/main" id="{C00E71C0-5AE3-12D6-2A08-AEFF3EA293F9}"/>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15">
                    <a:extLst>
                      <a:ext uri="{FF2B5EF4-FFF2-40B4-BE49-F238E27FC236}">
                        <a16:creationId xmlns:a16="http://schemas.microsoft.com/office/drawing/2014/main" id="{D08B3491-6B8A-8D67-BC1A-2D6E23541ED6}"/>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6">
                    <a:extLst>
                      <a:ext uri="{FF2B5EF4-FFF2-40B4-BE49-F238E27FC236}">
                        <a16:creationId xmlns:a16="http://schemas.microsoft.com/office/drawing/2014/main" id="{BE54EE30-D55F-34AF-B8E5-C7D4E96804D4}"/>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7">
                    <a:extLst>
                      <a:ext uri="{FF2B5EF4-FFF2-40B4-BE49-F238E27FC236}">
                        <a16:creationId xmlns:a16="http://schemas.microsoft.com/office/drawing/2014/main" id="{4D69B981-FB2F-0835-0009-1273F589001F}"/>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pic>
        <p:nvPicPr>
          <p:cNvPr id="46" name="Picture 6">
            <a:extLst>
              <a:ext uri="{FF2B5EF4-FFF2-40B4-BE49-F238E27FC236}">
                <a16:creationId xmlns:a16="http://schemas.microsoft.com/office/drawing/2014/main" id="{E7D592D5-3906-DBE0-58F9-821ADA443C7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0" y="890522"/>
            <a:ext cx="609599" cy="88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4">
            <a:extLst>
              <a:ext uri="{FF2B5EF4-FFF2-40B4-BE49-F238E27FC236}">
                <a16:creationId xmlns:a16="http://schemas.microsoft.com/office/drawing/2014/main" id="{7A455919-0F8A-E2F2-48DE-1242C4E39EA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75463" y="4880356"/>
            <a:ext cx="1068537"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8810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1+#ppt_w/2"/>
                                          </p:val>
                                        </p:tav>
                                        <p:tav tm="100000">
                                          <p:val>
                                            <p:strVal val="#ppt_x"/>
                                          </p:val>
                                        </p:tav>
                                      </p:tavLst>
                                    </p:anim>
                                    <p:anim calcmode="lin" valueType="num">
                                      <p:cBhvr additive="base">
                                        <p:cTn id="1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 calcmode="lin" valueType="num">
                                      <p:cBhvr additive="base">
                                        <p:cTn id="17"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8">
                                            <p:txEl>
                                              <p:pRg st="1" end="1"/>
                                            </p:txEl>
                                          </p:spTgt>
                                        </p:tgtEl>
                                        <p:attrNameLst>
                                          <p:attrName>style.visibility</p:attrName>
                                        </p:attrNameLst>
                                      </p:cBhvr>
                                      <p:to>
                                        <p:strVal val="visible"/>
                                      </p:to>
                                    </p:set>
                                    <p:anim calcmode="lin" valueType="num">
                                      <p:cBhvr additive="base">
                                        <p:cTn id="21"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 calcmode="lin" valueType="num">
                                      <p:cBhvr additive="base">
                                        <p:cTn id="27"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9">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1+#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8">
                                            <p:txEl>
                                              <p:pRg st="11" end="11"/>
                                            </p:txEl>
                                          </p:spTgt>
                                        </p:tgtEl>
                                        <p:attrNameLst>
                                          <p:attrName>style.visibility</p:attrName>
                                        </p:attrNameLst>
                                      </p:cBhvr>
                                      <p:to>
                                        <p:strVal val="visible"/>
                                      </p:to>
                                    </p:set>
                                    <p:anim calcmode="lin" valueType="num">
                                      <p:cBhvr additive="base">
                                        <p:cTn id="37" dur="500" fill="hold"/>
                                        <p:tgtEl>
                                          <p:spTgt spid="18">
                                            <p:txEl>
                                              <p:pRg st="11" end="1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1+#ppt_w/2"/>
                                          </p:val>
                                        </p:tav>
                                        <p:tav tm="100000">
                                          <p:val>
                                            <p:strVal val="#ppt_x"/>
                                          </p:val>
                                        </p:tav>
                                      </p:tavLst>
                                    </p:anim>
                                    <p:anim calcmode="lin" valueType="num">
                                      <p:cBhvr additive="base">
                                        <p:cTn id="4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8" descr="Green marble">
            <a:extLst>
              <a:ext uri="{FF2B5EF4-FFF2-40B4-BE49-F238E27FC236}">
                <a16:creationId xmlns:a16="http://schemas.microsoft.com/office/drawing/2014/main" id="{917059DE-6794-7726-D6EE-ABC1A7EE3256}"/>
              </a:ext>
            </a:extLst>
          </p:cNvPr>
          <p:cNvSpPr>
            <a:spLocks noChangeAspect="1"/>
          </p:cNvSpPr>
          <p:nvPr/>
        </p:nvSpPr>
        <p:spPr bwMode="auto">
          <a:xfrm rot="2360341">
            <a:off x="4819563" y="3564906"/>
            <a:ext cx="1072681" cy="820821"/>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Rectangle 3"/>
          <p:cNvSpPr txBox="1">
            <a:spLocks noChangeArrowheads="1"/>
          </p:cNvSpPr>
          <p:nvPr/>
        </p:nvSpPr>
        <p:spPr bwMode="auto">
          <a:xfrm>
            <a:off x="4343400" y="838200"/>
            <a:ext cx="46482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Preconditions: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Any assumptions that must be true about the input instance</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18" name="Text Box 3">
            <a:extLst>
              <a:ext uri="{FF2B5EF4-FFF2-40B4-BE49-F238E27FC236}">
                <a16:creationId xmlns:a16="http://schemas.microsoft.com/office/drawing/2014/main" id="{ECFC47B6-3ADF-48AE-AD2B-A8FA5B285592}"/>
              </a:ext>
            </a:extLst>
          </p:cNvPr>
          <p:cNvSpPr txBox="1">
            <a:spLocks noChangeArrowheads="1"/>
          </p:cNvSpPr>
          <p:nvPr/>
        </p:nvSpPr>
        <p:spPr bwMode="auto">
          <a:xfrm>
            <a:off x="0" y="80647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19" name="Rectangle 3">
            <a:extLst>
              <a:ext uri="{FF2B5EF4-FFF2-40B4-BE49-F238E27FC236}">
                <a16:creationId xmlns:a16="http://schemas.microsoft.com/office/drawing/2014/main" id="{FA5C0ACB-D618-41A3-BC59-553D22DD095E}"/>
              </a:ext>
            </a:extLst>
          </p:cNvPr>
          <p:cNvSpPr txBox="1">
            <a:spLocks noChangeArrowheads="1"/>
          </p:cNvSpPr>
          <p:nvPr/>
        </p:nvSpPr>
        <p:spPr bwMode="auto">
          <a:xfrm>
            <a:off x="4343400" y="5448300"/>
            <a:ext cx="4724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err="1">
                <a:ln>
                  <a:noFill/>
                </a:ln>
                <a:solidFill>
                  <a:srgbClr val="FFFF00"/>
                </a:solidFill>
                <a:effectLst/>
                <a:uLnTx/>
                <a:uFillTx/>
                <a:latin typeface="Times New Roman"/>
                <a:ea typeface="+mn-ea"/>
                <a:cs typeface="+mn-cs"/>
              </a:rPr>
              <a:t>Postconditions</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 statement of what must be true when the algorithm/program returns.</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20" name="Group 19">
            <a:extLst>
              <a:ext uri="{FF2B5EF4-FFF2-40B4-BE49-F238E27FC236}">
                <a16:creationId xmlns:a16="http://schemas.microsoft.com/office/drawing/2014/main" id="{26FF06F4-6FAC-4727-AD46-EEF8112A2D60}"/>
              </a:ext>
            </a:extLst>
          </p:cNvPr>
          <p:cNvGrpSpPr>
            <a:grpSpLocks/>
          </p:cNvGrpSpPr>
          <p:nvPr/>
        </p:nvGrpSpPr>
        <p:grpSpPr bwMode="auto">
          <a:xfrm>
            <a:off x="3779967" y="2632757"/>
            <a:ext cx="950547" cy="1075444"/>
            <a:chOff x="2065" y="1551"/>
            <a:chExt cx="1628" cy="1988"/>
          </a:xfrm>
        </p:grpSpPr>
        <p:sp>
          <p:nvSpPr>
            <p:cNvPr id="21" name="Freeform 30">
              <a:extLst>
                <a:ext uri="{FF2B5EF4-FFF2-40B4-BE49-F238E27FC236}">
                  <a16:creationId xmlns:a16="http://schemas.microsoft.com/office/drawing/2014/main" id="{1AB651C7-6494-4AB6-ADAC-425F113FE0A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31">
              <a:extLst>
                <a:ext uri="{FF2B5EF4-FFF2-40B4-BE49-F238E27FC236}">
                  <a16:creationId xmlns:a16="http://schemas.microsoft.com/office/drawing/2014/main" id="{0638196C-741F-43F6-A582-2B6428531BD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32">
              <a:extLst>
                <a:ext uri="{FF2B5EF4-FFF2-40B4-BE49-F238E27FC236}">
                  <a16:creationId xmlns:a16="http://schemas.microsoft.com/office/drawing/2014/main" id="{4E6503E5-3CD9-4449-B061-446F64827F7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33">
              <a:extLst>
                <a:ext uri="{FF2B5EF4-FFF2-40B4-BE49-F238E27FC236}">
                  <a16:creationId xmlns:a16="http://schemas.microsoft.com/office/drawing/2014/main" id="{D298452E-CC7A-4172-9A97-4F998A058BC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4">
              <a:extLst>
                <a:ext uri="{FF2B5EF4-FFF2-40B4-BE49-F238E27FC236}">
                  <a16:creationId xmlns:a16="http://schemas.microsoft.com/office/drawing/2014/main" id="{D329D5AB-EC6E-4B17-AC36-4AF5F522FE4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5">
              <a:extLst>
                <a:ext uri="{FF2B5EF4-FFF2-40B4-BE49-F238E27FC236}">
                  <a16:creationId xmlns:a16="http://schemas.microsoft.com/office/drawing/2014/main" id="{F02461D8-9FF9-4810-8F90-697F59E7ED3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6">
              <a:extLst>
                <a:ext uri="{FF2B5EF4-FFF2-40B4-BE49-F238E27FC236}">
                  <a16:creationId xmlns:a16="http://schemas.microsoft.com/office/drawing/2014/main" id="{6A9F8B50-A77B-4AA3-A327-310B2AD1409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7">
              <a:extLst>
                <a:ext uri="{FF2B5EF4-FFF2-40B4-BE49-F238E27FC236}">
                  <a16:creationId xmlns:a16="http://schemas.microsoft.com/office/drawing/2014/main" id="{16546F2A-3AC5-46C0-9ED1-AC632085C5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8">
              <a:extLst>
                <a:ext uri="{FF2B5EF4-FFF2-40B4-BE49-F238E27FC236}">
                  <a16:creationId xmlns:a16="http://schemas.microsoft.com/office/drawing/2014/main" id="{252E6EDD-37C7-4C46-A548-BBC262EB239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9">
              <a:extLst>
                <a:ext uri="{FF2B5EF4-FFF2-40B4-BE49-F238E27FC236}">
                  <a16:creationId xmlns:a16="http://schemas.microsoft.com/office/drawing/2014/main" id="{6B3F22AC-207C-424B-9BB2-014E5C9227A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40">
              <a:extLst>
                <a:ext uri="{FF2B5EF4-FFF2-40B4-BE49-F238E27FC236}">
                  <a16:creationId xmlns:a16="http://schemas.microsoft.com/office/drawing/2014/main" id="{2B7E434C-E0C6-4E00-A056-36991835741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41">
              <a:extLst>
                <a:ext uri="{FF2B5EF4-FFF2-40B4-BE49-F238E27FC236}">
                  <a16:creationId xmlns:a16="http://schemas.microsoft.com/office/drawing/2014/main" id="{54BAB78C-42DD-430E-AD22-A2D02976D83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42">
              <a:extLst>
                <a:ext uri="{FF2B5EF4-FFF2-40B4-BE49-F238E27FC236}">
                  <a16:creationId xmlns:a16="http://schemas.microsoft.com/office/drawing/2014/main" id="{3C8EC0BB-3987-405C-A2C4-208B541B084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3">
              <a:extLst>
                <a:ext uri="{FF2B5EF4-FFF2-40B4-BE49-F238E27FC236}">
                  <a16:creationId xmlns:a16="http://schemas.microsoft.com/office/drawing/2014/main" id="{4ECDB18D-C770-46F1-947A-C0E2478C494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4">
              <a:extLst>
                <a:ext uri="{FF2B5EF4-FFF2-40B4-BE49-F238E27FC236}">
                  <a16:creationId xmlns:a16="http://schemas.microsoft.com/office/drawing/2014/main" id="{9C6F88EC-441B-4437-81F3-72EBDEFBCBA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5">
              <a:extLst>
                <a:ext uri="{FF2B5EF4-FFF2-40B4-BE49-F238E27FC236}">
                  <a16:creationId xmlns:a16="http://schemas.microsoft.com/office/drawing/2014/main" id="{EC81A84A-913A-4BAF-814B-56EE6CD9272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6">
              <a:extLst>
                <a:ext uri="{FF2B5EF4-FFF2-40B4-BE49-F238E27FC236}">
                  <a16:creationId xmlns:a16="http://schemas.microsoft.com/office/drawing/2014/main" id="{02F2185C-1E8E-4D3D-AA2E-B220920EB39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 name="AutoShape 35">
            <a:extLst>
              <a:ext uri="{FF2B5EF4-FFF2-40B4-BE49-F238E27FC236}">
                <a16:creationId xmlns:a16="http://schemas.microsoft.com/office/drawing/2014/main" id="{8CB48A3F-FDFC-4753-81A3-2655190E9440}"/>
              </a:ext>
            </a:extLst>
          </p:cNvPr>
          <p:cNvSpPr>
            <a:spLocks noChangeArrowheads="1"/>
          </p:cNvSpPr>
          <p:nvPr/>
        </p:nvSpPr>
        <p:spPr bwMode="auto">
          <a:xfrm>
            <a:off x="4776108" y="2563820"/>
            <a:ext cx="4291692" cy="865611"/>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What do you want to be true in the middle of the computation?</a:t>
            </a:r>
          </a:p>
        </p:txBody>
      </p:sp>
      <p:sp>
        <p:nvSpPr>
          <p:cNvPr id="39" name="Rectangle 4">
            <a:extLst>
              <a:ext uri="{FF2B5EF4-FFF2-40B4-BE49-F238E27FC236}">
                <a16:creationId xmlns:a16="http://schemas.microsoft.com/office/drawing/2014/main" id="{D0E0AC0B-BCB9-4F1B-A16D-99377FEB2FAA}"/>
              </a:ext>
            </a:extLst>
          </p:cNvPr>
          <p:cNvSpPr>
            <a:spLocks noChangeArrowheads="1"/>
          </p:cNvSpPr>
          <p:nvPr/>
        </p:nvSpPr>
        <p:spPr bwMode="auto">
          <a:xfrm>
            <a:off x="3962400" y="3524071"/>
            <a:ext cx="5715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Loop Invariant:</a:t>
            </a:r>
            <a:br>
              <a:rPr kumimoji="0" lang="en-CA" altLang="en-US" sz="2400" b="0" i="0" u="none" strike="noStrike" kern="1200" cap="none" spc="0" normalizeH="0" baseline="0" noProof="0" dirty="0">
                <a:ln>
                  <a:noFill/>
                </a:ln>
                <a:solidFill>
                  <a:srgbClr val="00B05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any assumptions (picture) that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must be true  at the top of the loop.</a:t>
            </a:r>
          </a:p>
        </p:txBody>
      </p:sp>
      <p:sp>
        <p:nvSpPr>
          <p:cNvPr id="55" name="AutoShape 55">
            <a:extLst>
              <a:ext uri="{FF2B5EF4-FFF2-40B4-BE49-F238E27FC236}">
                <a16:creationId xmlns:a16="http://schemas.microsoft.com/office/drawing/2014/main" id="{9B873595-5B9B-430D-AD1A-CD4AC9676703}"/>
              </a:ext>
            </a:extLst>
          </p:cNvPr>
          <p:cNvSpPr>
            <a:spLocks noChangeArrowheads="1"/>
          </p:cNvSpPr>
          <p:nvPr/>
        </p:nvSpPr>
        <p:spPr bwMode="auto">
          <a:xfrm>
            <a:off x="9659" y="4293573"/>
            <a:ext cx="5029200" cy="909415"/>
          </a:xfrm>
          <a:prstGeom prst="wedgeRoundRectCallout">
            <a:avLst>
              <a:gd name="adj1" fmla="val -38128"/>
              <a:gd name="adj2" fmla="val -5568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It would be great to know the maximum of some prefix of the input. </a:t>
            </a:r>
          </a:p>
        </p:txBody>
      </p:sp>
      <p:pic>
        <p:nvPicPr>
          <p:cNvPr id="2" name="Picture 6">
            <a:extLst>
              <a:ext uri="{FF2B5EF4-FFF2-40B4-BE49-F238E27FC236}">
                <a16:creationId xmlns:a16="http://schemas.microsoft.com/office/drawing/2014/main" id="{E226EEE5-879F-EDA4-1162-9DC77AAFF54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0" y="890522"/>
            <a:ext cx="609599" cy="88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a:extLst>
              <a:ext uri="{FF2B5EF4-FFF2-40B4-BE49-F238E27FC236}">
                <a16:creationId xmlns:a16="http://schemas.microsoft.com/office/drawing/2014/main" id="{D46EE0ED-4E66-3412-217A-10184570583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75463" y="4880356"/>
            <a:ext cx="1068537"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134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
                                            <p:txEl>
                                              <p:pRg st="3" end="3"/>
                                            </p:txEl>
                                          </p:spTgt>
                                        </p:tgtEl>
                                        <p:attrNameLst>
                                          <p:attrName>style.visibility</p:attrName>
                                        </p:attrNameLst>
                                      </p:cBhvr>
                                      <p:to>
                                        <p:strVal val="visible"/>
                                      </p:to>
                                    </p:set>
                                    <p:anim calcmode="lin" valueType="num">
                                      <p:cBhvr additive="base">
                                        <p:cTn id="7"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8">
                                            <p:txEl>
                                              <p:pRg st="7" end="7"/>
                                            </p:txEl>
                                          </p:spTgt>
                                        </p:tgtEl>
                                        <p:attrNameLst>
                                          <p:attrName>style.visibility</p:attrName>
                                        </p:attrNameLst>
                                      </p:cBhvr>
                                      <p:to>
                                        <p:strVal val="visible"/>
                                      </p:to>
                                    </p:set>
                                    <p:anim calcmode="lin" valueType="num">
                                      <p:cBhvr additive="base">
                                        <p:cTn id="11" dur="500" fill="hold"/>
                                        <p:tgtEl>
                                          <p:spTgt spid="18">
                                            <p:txEl>
                                              <p:pRg st="7" end="7"/>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additive="base">
                                        <p:cTn id="21" dur="500" fill="hold"/>
                                        <p:tgtEl>
                                          <p:spTgt spid="38"/>
                                        </p:tgtEl>
                                        <p:attrNameLst>
                                          <p:attrName>ppt_x</p:attrName>
                                        </p:attrNameLst>
                                      </p:cBhvr>
                                      <p:tavLst>
                                        <p:tav tm="0">
                                          <p:val>
                                            <p:strVal val="1+#ppt_w/2"/>
                                          </p:val>
                                        </p:tav>
                                        <p:tav tm="100000">
                                          <p:val>
                                            <p:strVal val="#ppt_x"/>
                                          </p:val>
                                        </p:tav>
                                      </p:tavLst>
                                    </p:anim>
                                    <p:anim calcmode="lin" valueType="num">
                                      <p:cBhvr additive="base">
                                        <p:cTn id="22" dur="500" fill="hold"/>
                                        <p:tgtEl>
                                          <p:spTgt spid="38"/>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anim calcmode="lin" valueType="num">
                                      <p:cBhvr additive="base">
                                        <p:cTn id="25"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additive="base">
                                        <p:cTn id="31" dur="500" fill="hold"/>
                                        <p:tgtEl>
                                          <p:spTgt spid="55"/>
                                        </p:tgtEl>
                                        <p:attrNameLst>
                                          <p:attrName>ppt_x</p:attrName>
                                        </p:attrNameLst>
                                      </p:cBhvr>
                                      <p:tavLst>
                                        <p:tav tm="0">
                                          <p:val>
                                            <p:strVal val="0-#ppt_w/2"/>
                                          </p:val>
                                        </p:tav>
                                        <p:tav tm="100000">
                                          <p:val>
                                            <p:strVal val="#ppt_x"/>
                                          </p:val>
                                        </p:tav>
                                      </p:tavLst>
                                    </p:anim>
                                    <p:anim calcmode="lin" valueType="num">
                                      <p:cBhvr additive="base">
                                        <p:cTn id="32" dur="500" fill="hold"/>
                                        <p:tgtEl>
                                          <p:spTgt spid="55"/>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5">
                                            <p:txEl>
                                              <p:pRg st="0" end="0"/>
                                            </p:txEl>
                                          </p:spTgt>
                                        </p:tgtEl>
                                        <p:attrNameLst>
                                          <p:attrName>style.visibility</p:attrName>
                                        </p:attrNameLst>
                                      </p:cBhvr>
                                      <p:to>
                                        <p:strVal val="visible"/>
                                      </p:to>
                                    </p:set>
                                    <p:anim calcmode="lin" valueType="num">
                                      <p:cBhvr additive="base">
                                        <p:cTn id="35"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8">
                                            <p:txEl>
                                              <p:pRg st="4" end="4"/>
                                            </p:txEl>
                                          </p:spTgt>
                                        </p:tgtEl>
                                        <p:attrNameLst>
                                          <p:attrName>style.visibility</p:attrName>
                                        </p:attrNameLst>
                                      </p:cBhvr>
                                      <p:to>
                                        <p:strVal val="visible"/>
                                      </p:to>
                                    </p:set>
                                    <p:anim calcmode="lin" valueType="num">
                                      <p:cBhvr additive="base">
                                        <p:cTn id="41" dur="500" fill="hold"/>
                                        <p:tgtEl>
                                          <p:spTgt spid="18">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500" fill="hold"/>
                                        <p:tgtEl>
                                          <p:spTgt spid="39"/>
                                        </p:tgtEl>
                                        <p:attrNameLst>
                                          <p:attrName>ppt_x</p:attrName>
                                        </p:attrNameLst>
                                      </p:cBhvr>
                                      <p:tavLst>
                                        <p:tav tm="0">
                                          <p:val>
                                            <p:strVal val="1+#ppt_w/2"/>
                                          </p:val>
                                        </p:tav>
                                        <p:tav tm="100000">
                                          <p:val>
                                            <p:strVal val="#ppt_x"/>
                                          </p:val>
                                        </p:tav>
                                      </p:tavLst>
                                    </p:anim>
                                    <p:anim calcmode="lin" valueType="num">
                                      <p:cBhvr additive="base">
                                        <p:cTn id="48" dur="500" fill="hold"/>
                                        <p:tgtEl>
                                          <p:spTgt spid="39"/>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500" fill="hold"/>
                                        <p:tgtEl>
                                          <p:spTgt spid="4"/>
                                        </p:tgtEl>
                                        <p:attrNameLst>
                                          <p:attrName>ppt_x</p:attrName>
                                        </p:attrNameLst>
                                      </p:cBhvr>
                                      <p:tavLst>
                                        <p:tav tm="0">
                                          <p:val>
                                            <p:strVal val="1+#ppt_w/2"/>
                                          </p:val>
                                        </p:tav>
                                        <p:tav tm="100000">
                                          <p:val>
                                            <p:strVal val="#ppt_x"/>
                                          </p:val>
                                        </p:tav>
                                      </p:tavLst>
                                    </p:anim>
                                    <p:anim calcmode="lin" valueType="num">
                                      <p:cBhvr additive="base">
                                        <p:cTn id="52" dur="500" fill="hold"/>
                                        <p:tgtEl>
                                          <p:spTgt spid="4"/>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55">
                                            <p:txEl>
                                              <p:pRg st="0" end="0"/>
                                            </p:txEl>
                                          </p:spTgt>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5">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8" grpId="0" animBg="1"/>
      <p:bldP spid="39" grpId="0"/>
      <p:bldP spid="55" grpId="0" animBg="1"/>
      <p:bldP spid="55" grpId="1" build="allAtOnce"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18" name="Text Box 3">
            <a:extLst>
              <a:ext uri="{FF2B5EF4-FFF2-40B4-BE49-F238E27FC236}">
                <a16:creationId xmlns:a16="http://schemas.microsoft.com/office/drawing/2014/main" id="{ECFC47B6-3ADF-48AE-AD2B-A8FA5B285592}"/>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algn="l" eaLnBrk="1" hangingPunct="1">
              <a:spcBef>
                <a:spcPct val="0"/>
              </a:spcBef>
              <a:buNone/>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lang="en-CA" altLang="en-US" sz="2400" dirty="0">
                <a:solidFill>
                  <a:srgbClr val="00FFFF"/>
                </a:solidFill>
              </a:rPr>
              <a:t>cod</a:t>
            </a:r>
            <a:r>
              <a:rPr lang="en-US" altLang="en-US" sz="2400" dirty="0" err="1">
                <a:solidFill>
                  <a:srgbClr val="00FFFF"/>
                </a:solidFill>
              </a:rPr>
              <a:t>eA</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FFC000"/>
                </a:solidFill>
              </a:rPr>
              <a:t>exit Cond</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eB</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45" name="Rectangle 5">
            <a:extLst>
              <a:ext uri="{FF2B5EF4-FFF2-40B4-BE49-F238E27FC236}">
                <a16:creationId xmlns:a16="http://schemas.microsoft.com/office/drawing/2014/main" id="{AA55EB89-D0B1-C852-D02B-83247B4F10AC}"/>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55" name="Rectangle 5">
            <a:extLst>
              <a:ext uri="{FF2B5EF4-FFF2-40B4-BE49-F238E27FC236}">
                <a16:creationId xmlns:a16="http://schemas.microsoft.com/office/drawing/2014/main" id="{8C04CF6D-48DE-7FC9-3804-F0BB876FFF51}"/>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833563" name="Oval 833562">
            <a:extLst>
              <a:ext uri="{FF2B5EF4-FFF2-40B4-BE49-F238E27FC236}">
                <a16:creationId xmlns:a16="http://schemas.microsoft.com/office/drawing/2014/main" id="{5CA2FF18-FD5C-AC4E-BB35-BB263429245E}"/>
              </a:ext>
            </a:extLst>
          </p:cNvPr>
          <p:cNvSpPr/>
          <p:nvPr/>
        </p:nvSpPr>
        <p:spPr bwMode="auto">
          <a:xfrm>
            <a:off x="1580745" y="579490"/>
            <a:ext cx="857656"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33566" name="Group 833565">
            <a:extLst>
              <a:ext uri="{FF2B5EF4-FFF2-40B4-BE49-F238E27FC236}">
                <a16:creationId xmlns:a16="http://schemas.microsoft.com/office/drawing/2014/main" id="{3B310EE9-9EF1-E345-2D96-D2FCE582B7F2}"/>
              </a:ext>
            </a:extLst>
          </p:cNvPr>
          <p:cNvGrpSpPr/>
          <p:nvPr/>
        </p:nvGrpSpPr>
        <p:grpSpPr>
          <a:xfrm>
            <a:off x="1295400" y="2130405"/>
            <a:ext cx="7496175" cy="1831996"/>
            <a:chOff x="1295400" y="2130405"/>
            <a:chExt cx="7496175" cy="1831996"/>
          </a:xfrm>
        </p:grpSpPr>
        <p:grpSp>
          <p:nvGrpSpPr>
            <p:cNvPr id="19" name="Group 4">
              <a:extLst>
                <a:ext uri="{FF2B5EF4-FFF2-40B4-BE49-F238E27FC236}">
                  <a16:creationId xmlns:a16="http://schemas.microsoft.com/office/drawing/2014/main" id="{B4D61648-6D26-C597-C96F-56363B4B7065}"/>
                </a:ext>
              </a:extLst>
            </p:cNvPr>
            <p:cNvGrpSpPr>
              <a:grpSpLocks/>
            </p:cNvGrpSpPr>
            <p:nvPr/>
          </p:nvGrpSpPr>
          <p:grpSpPr bwMode="auto">
            <a:xfrm>
              <a:off x="1295400" y="2305050"/>
              <a:ext cx="7496175" cy="1657351"/>
              <a:chOff x="816" y="947"/>
              <a:chExt cx="4722" cy="1044"/>
            </a:xfrm>
          </p:grpSpPr>
          <p:grpSp>
            <p:nvGrpSpPr>
              <p:cNvPr id="20" name="Group 5">
                <a:extLst>
                  <a:ext uri="{FF2B5EF4-FFF2-40B4-BE49-F238E27FC236}">
                    <a16:creationId xmlns:a16="http://schemas.microsoft.com/office/drawing/2014/main" id="{F1AD5D95-6C6B-EF14-9512-E57E5B5E8101}"/>
                  </a:ext>
                </a:extLst>
              </p:cNvPr>
              <p:cNvGrpSpPr>
                <a:grpSpLocks/>
              </p:cNvGrpSpPr>
              <p:nvPr/>
            </p:nvGrpSpPr>
            <p:grpSpPr bwMode="auto">
              <a:xfrm>
                <a:off x="2736" y="1468"/>
                <a:ext cx="2802" cy="523"/>
                <a:chOff x="2736" y="1468"/>
                <a:chExt cx="2802" cy="523"/>
              </a:xfrm>
            </p:grpSpPr>
            <p:sp>
              <p:nvSpPr>
                <p:cNvPr id="25" name="Text Box 7">
                  <a:extLst>
                    <a:ext uri="{FF2B5EF4-FFF2-40B4-BE49-F238E27FC236}">
                      <a16:creationId xmlns:a16="http://schemas.microsoft.com/office/drawing/2014/main" id="{F5996D09-8AD1-3CC3-0A35-9A5C0ECB0059}"/>
                    </a:ext>
                  </a:extLst>
                </p:cNvPr>
                <p:cNvSpPr txBox="1">
                  <a:spLocks noChangeArrowheads="1"/>
                </p:cNvSpPr>
                <p:nvPr/>
              </p:nvSpPr>
              <p:spPr bwMode="auto">
                <a:xfrm>
                  <a:off x="2736" y="1468"/>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&gt;</a:t>
                  </a:r>
                  <a:endPar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cod</a:t>
                  </a: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eA</a:t>
                  </a:r>
                  <a:endParaRPr kumimoji="0" lang="en-CA"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endParaRPr>
                </a:p>
              </p:txBody>
            </p:sp>
            <p:sp>
              <p:nvSpPr>
                <p:cNvPr id="26" name="Text Box 8">
                  <a:extLst>
                    <a:ext uri="{FF2B5EF4-FFF2-40B4-BE49-F238E27FC236}">
                      <a16:creationId xmlns:a16="http://schemas.microsoft.com/office/drawing/2014/main" id="{16F2E4B5-96D6-ECF0-B0BA-BD65CC13F0A7}"/>
                    </a:ext>
                  </a:extLst>
                </p:cNvPr>
                <p:cNvSpPr txBox="1">
                  <a:spLocks noChangeArrowheads="1"/>
                </p:cNvSpPr>
                <p:nvPr/>
              </p:nvSpPr>
              <p:spPr bwMode="auto">
                <a:xfrm>
                  <a:off x="4547" y="1576"/>
                  <a:ext cx="99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00FF00"/>
                      </a:solidFill>
                      <a:effectLst/>
                      <a:uLnTx/>
                      <a:uFillTx/>
                      <a:latin typeface="Times New Roman" pitchFamily="18" charset="0"/>
                      <a:ea typeface="+mn-ea"/>
                      <a:cs typeface="+mn-cs"/>
                    </a:rPr>
                    <a:t>&lt;loop-inv</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&gt;</a:t>
                  </a:r>
                </a:p>
              </p:txBody>
            </p:sp>
            <p:sp>
              <p:nvSpPr>
                <p:cNvPr id="27" name="AutoShape 9">
                  <a:extLst>
                    <a:ext uri="{FF2B5EF4-FFF2-40B4-BE49-F238E27FC236}">
                      <a16:creationId xmlns:a16="http://schemas.microsoft.com/office/drawing/2014/main" id="{D4221EF3-7E6B-BC61-4255-F34C05CA3802}"/>
                    </a:ext>
                  </a:extLst>
                </p:cNvPr>
                <p:cNvSpPr>
                  <a:spLocks noChangeArrowheads="1"/>
                </p:cNvSpPr>
                <p:nvPr/>
              </p:nvSpPr>
              <p:spPr bwMode="auto">
                <a:xfrm>
                  <a:off x="4032" y="161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22" name="Freeform 11">
                <a:extLst>
                  <a:ext uri="{FF2B5EF4-FFF2-40B4-BE49-F238E27FC236}">
                    <a16:creationId xmlns:a16="http://schemas.microsoft.com/office/drawing/2014/main" id="{2D656FC1-8DFE-38C3-9274-8851BD67EE9E}"/>
                  </a:ext>
                </a:extLst>
              </p:cNvPr>
              <p:cNvSpPr>
                <a:spLocks/>
              </p:cNvSpPr>
              <p:nvPr/>
            </p:nvSpPr>
            <p:spPr bwMode="auto">
              <a:xfrm>
                <a:off x="816" y="947"/>
                <a:ext cx="384" cy="756"/>
              </a:xfrm>
              <a:custGeom>
                <a:avLst/>
                <a:gdLst>
                  <a:gd name="T0" fmla="*/ 0 w 490"/>
                  <a:gd name="T1" fmla="*/ 0 h 653"/>
                  <a:gd name="T2" fmla="*/ 1 w 490"/>
                  <a:gd name="T3" fmla="*/ 3953706 h 653"/>
                  <a:gd name="T4" fmla="*/ 1 w 490"/>
                  <a:gd name="T5" fmla="*/ 14176334 h 653"/>
                  <a:gd name="T6" fmla="*/ 0 60000 65536"/>
                  <a:gd name="T7" fmla="*/ 0 60000 65536"/>
                  <a:gd name="T8" fmla="*/ 0 60000 65536"/>
                  <a:gd name="T9" fmla="*/ 0 w 490"/>
                  <a:gd name="T10" fmla="*/ 0 h 653"/>
                  <a:gd name="T11" fmla="*/ 490 w 490"/>
                  <a:gd name="T12" fmla="*/ 653 h 653"/>
                </a:gdLst>
                <a:ahLst/>
                <a:cxnLst>
                  <a:cxn ang="T6">
                    <a:pos x="T0" y="T1"/>
                  </a:cxn>
                  <a:cxn ang="T7">
                    <a:pos x="T2" y="T3"/>
                  </a:cxn>
                  <a:cxn ang="T8">
                    <a:pos x="T4" y="T5"/>
                  </a:cxn>
                </a:cxnLst>
                <a:rect l="T9" t="T10" r="T11" b="T12"/>
                <a:pathLst>
                  <a:path w="490" h="653">
                    <a:moveTo>
                      <a:pt x="0" y="0"/>
                    </a:moveTo>
                    <a:cubicBezTo>
                      <a:pt x="53" y="30"/>
                      <a:pt x="235" y="73"/>
                      <a:pt x="317" y="182"/>
                    </a:cubicBezTo>
                    <a:cubicBezTo>
                      <a:pt x="399" y="291"/>
                      <a:pt x="454" y="555"/>
                      <a:pt x="490" y="653"/>
                    </a:cubicBezTo>
                  </a:path>
                </a:pathLst>
              </a:custGeom>
              <a:noFill/>
              <a:ln w="38100">
                <a:solidFill>
                  <a:schemeClr val="hlink"/>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8" name="Group 6">
              <a:extLst>
                <a:ext uri="{FF2B5EF4-FFF2-40B4-BE49-F238E27FC236}">
                  <a16:creationId xmlns:a16="http://schemas.microsoft.com/office/drawing/2014/main" id="{F6F91391-2B3F-17BC-67D8-3C1551DA6CD0}"/>
                </a:ext>
              </a:extLst>
            </p:cNvPr>
            <p:cNvGrpSpPr>
              <a:grpSpLocks/>
            </p:cNvGrpSpPr>
            <p:nvPr/>
          </p:nvGrpSpPr>
          <p:grpSpPr bwMode="auto">
            <a:xfrm>
              <a:off x="4359405" y="2130405"/>
              <a:ext cx="874714" cy="922337"/>
              <a:chOff x="144" y="607"/>
              <a:chExt cx="737" cy="804"/>
            </a:xfrm>
          </p:grpSpPr>
          <p:grpSp>
            <p:nvGrpSpPr>
              <p:cNvPr id="29" name="Group 7">
                <a:extLst>
                  <a:ext uri="{FF2B5EF4-FFF2-40B4-BE49-F238E27FC236}">
                    <a16:creationId xmlns:a16="http://schemas.microsoft.com/office/drawing/2014/main" id="{E0BD2811-09DE-B0AF-4727-AD526A9555A5}"/>
                  </a:ext>
                </a:extLst>
              </p:cNvPr>
              <p:cNvGrpSpPr>
                <a:grpSpLocks noChangeAspect="1"/>
              </p:cNvGrpSpPr>
              <p:nvPr/>
            </p:nvGrpSpPr>
            <p:grpSpPr bwMode="auto">
              <a:xfrm>
                <a:off x="144" y="607"/>
                <a:ext cx="737" cy="737"/>
                <a:chOff x="2976" y="2352"/>
                <a:chExt cx="907" cy="907"/>
              </a:xfrm>
            </p:grpSpPr>
            <p:sp>
              <p:nvSpPr>
                <p:cNvPr id="37" name="Freeform 8" descr="Green marble">
                  <a:extLst>
                    <a:ext uri="{FF2B5EF4-FFF2-40B4-BE49-F238E27FC236}">
                      <a16:creationId xmlns:a16="http://schemas.microsoft.com/office/drawing/2014/main" id="{C2891755-5C21-2232-6E41-F48EE0A1BA02}"/>
                    </a:ext>
                  </a:extLst>
                </p:cNvPr>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Oval 9">
                  <a:extLst>
                    <a:ext uri="{FF2B5EF4-FFF2-40B4-BE49-F238E27FC236}">
                      <a16:creationId xmlns:a16="http://schemas.microsoft.com/office/drawing/2014/main" id="{A364F567-211E-EA2E-FDCD-A49D1FB0EEF4}"/>
                    </a:ext>
                  </a:extLst>
                </p:cNvPr>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39" name="Picture 10">
                  <a:extLst>
                    <a:ext uri="{FF2B5EF4-FFF2-40B4-BE49-F238E27FC236}">
                      <a16:creationId xmlns:a16="http://schemas.microsoft.com/office/drawing/2014/main" id="{40D812C4-1552-B5E7-4983-8DD3FD9ACD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 name="Group 11">
                <a:extLst>
                  <a:ext uri="{FF2B5EF4-FFF2-40B4-BE49-F238E27FC236}">
                    <a16:creationId xmlns:a16="http://schemas.microsoft.com/office/drawing/2014/main" id="{548DBFC8-176A-4045-9D14-BEA9E77BA6D3}"/>
                  </a:ext>
                </a:extLst>
              </p:cNvPr>
              <p:cNvGrpSpPr>
                <a:grpSpLocks noChangeAspect="1"/>
              </p:cNvGrpSpPr>
              <p:nvPr/>
            </p:nvGrpSpPr>
            <p:grpSpPr bwMode="auto">
              <a:xfrm rot="2360341">
                <a:off x="374" y="983"/>
                <a:ext cx="342" cy="428"/>
                <a:chOff x="2227" y="1194"/>
                <a:chExt cx="1944" cy="2413"/>
              </a:xfrm>
            </p:grpSpPr>
            <p:sp>
              <p:nvSpPr>
                <p:cNvPr id="31" name="Freeform 12">
                  <a:extLst>
                    <a:ext uri="{FF2B5EF4-FFF2-40B4-BE49-F238E27FC236}">
                      <a16:creationId xmlns:a16="http://schemas.microsoft.com/office/drawing/2014/main" id="{27A4992D-0722-F4EA-0D56-BFFD60F5E626}"/>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13">
                  <a:extLst>
                    <a:ext uri="{FF2B5EF4-FFF2-40B4-BE49-F238E27FC236}">
                      <a16:creationId xmlns:a16="http://schemas.microsoft.com/office/drawing/2014/main" id="{63C25E52-D692-7CDC-3858-DC781F02AEE9}"/>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14">
                  <a:extLst>
                    <a:ext uri="{FF2B5EF4-FFF2-40B4-BE49-F238E27FC236}">
                      <a16:creationId xmlns:a16="http://schemas.microsoft.com/office/drawing/2014/main" id="{F9A1E6E0-BC9B-526D-F65D-256792F91997}"/>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15">
                  <a:extLst>
                    <a:ext uri="{FF2B5EF4-FFF2-40B4-BE49-F238E27FC236}">
                      <a16:creationId xmlns:a16="http://schemas.microsoft.com/office/drawing/2014/main" id="{B21F0F3F-9F3F-CB66-6EF5-601797C3EEC7}"/>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Freeform 16">
                  <a:extLst>
                    <a:ext uri="{FF2B5EF4-FFF2-40B4-BE49-F238E27FC236}">
                      <a16:creationId xmlns:a16="http://schemas.microsoft.com/office/drawing/2014/main" id="{39C71FF1-D851-D427-184D-BC8390A8E172}"/>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17">
                  <a:extLst>
                    <a:ext uri="{FF2B5EF4-FFF2-40B4-BE49-F238E27FC236}">
                      <a16:creationId xmlns:a16="http://schemas.microsoft.com/office/drawing/2014/main" id="{A6163A59-F4B3-AA3D-42E7-F85E30F85F71}"/>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833565" name="Rectangle 4">
              <a:extLst>
                <a:ext uri="{FF2B5EF4-FFF2-40B4-BE49-F238E27FC236}">
                  <a16:creationId xmlns:a16="http://schemas.microsoft.com/office/drawing/2014/main" id="{5767DC3C-F145-68DC-076C-A79B4A905677}"/>
                </a:ext>
              </a:extLst>
            </p:cNvPr>
            <p:cNvSpPr>
              <a:spLocks noChangeArrowheads="1"/>
            </p:cNvSpPr>
            <p:nvPr/>
          </p:nvSpPr>
          <p:spPr bwMode="auto">
            <a:xfrm>
              <a:off x="5181601" y="2191603"/>
              <a:ext cx="25048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Establishing </a:t>
              </a:r>
              <a:br>
                <a:rPr lang="en-CA" altLang="en-US" sz="2400" noProof="0" dirty="0">
                  <a:solidFill>
                    <a:schemeClr val="tx2"/>
                  </a:solidFill>
                </a:rPr>
              </a:b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loop invariant:</a:t>
              </a:r>
            </a:p>
          </p:txBody>
        </p:sp>
      </p:grpSp>
    </p:spTree>
    <p:extLst>
      <p:ext uri="{BB962C8B-B14F-4D97-AF65-F5344CB8AC3E}">
        <p14:creationId xmlns:p14="http://schemas.microsoft.com/office/powerpoint/2010/main" val="3701905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
                                            <p:txEl>
                                              <p:pRg st="2" end="2"/>
                                            </p:txEl>
                                          </p:spTgt>
                                        </p:tgtEl>
                                        <p:attrNameLst>
                                          <p:attrName>style.visibility</p:attrName>
                                        </p:attrNameLst>
                                      </p:cBhvr>
                                      <p:to>
                                        <p:strVal val="visible"/>
                                      </p:to>
                                    </p:set>
                                    <p:anim calcmode="lin" valueType="num">
                                      <p:cBhvr additive="base">
                                        <p:cTn id="7" dur="5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8">
                                            <p:txEl>
                                              <p:pRg st="6" end="6"/>
                                            </p:txEl>
                                          </p:spTgt>
                                        </p:tgtEl>
                                        <p:attrNameLst>
                                          <p:attrName>style.visibility</p:attrName>
                                        </p:attrNameLst>
                                      </p:cBhvr>
                                      <p:to>
                                        <p:strVal val="visible"/>
                                      </p:to>
                                    </p:set>
                                    <p:anim calcmode="lin" valueType="num">
                                      <p:cBhvr additive="base">
                                        <p:cTn id="11" dur="500" fill="hold"/>
                                        <p:tgtEl>
                                          <p:spTgt spid="18">
                                            <p:txEl>
                                              <p:pRg st="6" end="6"/>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
                                            <p:txEl>
                                              <p:pRg st="6" end="6"/>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8">
                                            <p:txEl>
                                              <p:pRg st="8" end="8"/>
                                            </p:txEl>
                                          </p:spTgt>
                                        </p:tgtEl>
                                        <p:attrNameLst>
                                          <p:attrName>style.visibility</p:attrName>
                                        </p:attrNameLst>
                                      </p:cBhvr>
                                      <p:to>
                                        <p:strVal val="visible"/>
                                      </p:to>
                                    </p:set>
                                    <p:anim calcmode="lin" valueType="num">
                                      <p:cBhvr additive="base">
                                        <p:cTn id="15" dur="500" fill="hold"/>
                                        <p:tgtEl>
                                          <p:spTgt spid="18">
                                            <p:txEl>
                                              <p:pRg st="8" end="8"/>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
                                            <p:txEl>
                                              <p:pRg st="8" end="8"/>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8">
                                            <p:txEl>
                                              <p:pRg st="5" end="5"/>
                                            </p:txEl>
                                          </p:spTgt>
                                        </p:tgtEl>
                                        <p:attrNameLst>
                                          <p:attrName>style.visibility</p:attrName>
                                        </p:attrNameLst>
                                      </p:cBhvr>
                                      <p:to>
                                        <p:strVal val="visible"/>
                                      </p:to>
                                    </p:set>
                                    <p:anim calcmode="lin" valueType="num">
                                      <p:cBhvr additive="base">
                                        <p:cTn id="19" dur="500" fill="hold"/>
                                        <p:tgtEl>
                                          <p:spTgt spid="18">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1+#ppt_w/2"/>
                                          </p:val>
                                        </p:tav>
                                        <p:tav tm="100000">
                                          <p:val>
                                            <p:strVal val="#ppt_x"/>
                                          </p:val>
                                        </p:tav>
                                      </p:tavLst>
                                    </p:anim>
                                    <p:anim calcmode="lin" valueType="num">
                                      <p:cBhvr additive="base">
                                        <p:cTn id="26" dur="500" fill="hold"/>
                                        <p:tgtEl>
                                          <p:spTgt spid="4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55">
                                            <p:txEl>
                                              <p:pRg st="0" end="0"/>
                                            </p:txEl>
                                          </p:spTgt>
                                        </p:tgtEl>
                                        <p:attrNameLst>
                                          <p:attrName>style.visibility</p:attrName>
                                        </p:attrNameLst>
                                      </p:cBhvr>
                                      <p:to>
                                        <p:strVal val="visible"/>
                                      </p:to>
                                    </p:set>
                                    <p:anim calcmode="lin" valueType="num">
                                      <p:cBhvr additive="base">
                                        <p:cTn id="29"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833563"/>
                                        </p:tgtEl>
                                        <p:attrNameLst>
                                          <p:attrName>style.visibility</p:attrName>
                                        </p:attrNameLst>
                                      </p:cBhvr>
                                      <p:to>
                                        <p:strVal val="visible"/>
                                      </p:to>
                                    </p:set>
                                    <p:anim calcmode="lin" valueType="num">
                                      <p:cBhvr additive="base">
                                        <p:cTn id="35" dur="500" fill="hold"/>
                                        <p:tgtEl>
                                          <p:spTgt spid="833563"/>
                                        </p:tgtEl>
                                        <p:attrNameLst>
                                          <p:attrName>ppt_x</p:attrName>
                                        </p:attrNameLst>
                                      </p:cBhvr>
                                      <p:tavLst>
                                        <p:tav tm="0">
                                          <p:val>
                                            <p:strVal val="1+#ppt_w/2"/>
                                          </p:val>
                                        </p:tav>
                                        <p:tav tm="100000">
                                          <p:val>
                                            <p:strVal val="#ppt_x"/>
                                          </p:val>
                                        </p:tav>
                                      </p:tavLst>
                                    </p:anim>
                                    <p:anim calcmode="lin" valueType="num">
                                      <p:cBhvr additive="base">
                                        <p:cTn id="36" dur="500" fill="hold"/>
                                        <p:tgtEl>
                                          <p:spTgt spid="83356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833566"/>
                                        </p:tgtEl>
                                        <p:attrNameLst>
                                          <p:attrName>style.visibility</p:attrName>
                                        </p:attrNameLst>
                                      </p:cBhvr>
                                      <p:to>
                                        <p:strVal val="visible"/>
                                      </p:to>
                                    </p:set>
                                    <p:anim calcmode="lin" valueType="num">
                                      <p:cBhvr additive="base">
                                        <p:cTn id="41" dur="500" fill="hold"/>
                                        <p:tgtEl>
                                          <p:spTgt spid="833566"/>
                                        </p:tgtEl>
                                        <p:attrNameLst>
                                          <p:attrName>ppt_x</p:attrName>
                                        </p:attrNameLst>
                                      </p:cBhvr>
                                      <p:tavLst>
                                        <p:tav tm="0">
                                          <p:val>
                                            <p:strVal val="1+#ppt_w/2"/>
                                          </p:val>
                                        </p:tav>
                                        <p:tav tm="100000">
                                          <p:val>
                                            <p:strVal val="#ppt_x"/>
                                          </p:val>
                                        </p:tav>
                                      </p:tavLst>
                                    </p:anim>
                                    <p:anim calcmode="lin" valueType="num">
                                      <p:cBhvr additive="base">
                                        <p:cTn id="42" dur="500" fill="hold"/>
                                        <p:tgtEl>
                                          <p:spTgt spid="8335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83356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9" name="Text Box 3">
            <a:extLst>
              <a:ext uri="{FF2B5EF4-FFF2-40B4-BE49-F238E27FC236}">
                <a16:creationId xmlns:a16="http://schemas.microsoft.com/office/drawing/2014/main" id="{9438F9D7-CEFF-5972-73AF-3D864C9C4A64}"/>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algn="l" eaLnBrk="1" hangingPunct="1">
              <a:spcBef>
                <a:spcPct val="0"/>
              </a:spcBef>
              <a:buNone/>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lang="en-CA" altLang="en-US" sz="2400" dirty="0">
                <a:solidFill>
                  <a:srgbClr val="00FFFF"/>
                </a:solidFill>
              </a:rPr>
              <a:t>cod</a:t>
            </a:r>
            <a:r>
              <a:rPr lang="en-US" altLang="en-US" sz="2400" dirty="0" err="1">
                <a:solidFill>
                  <a:srgbClr val="00FFFF"/>
                </a:solidFill>
              </a:rPr>
              <a:t>eA</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FFC000"/>
                </a:solidFill>
              </a:rPr>
              <a:t>exit Cond</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eB</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3" name="Freeform 7">
            <a:extLst>
              <a:ext uri="{FF2B5EF4-FFF2-40B4-BE49-F238E27FC236}">
                <a16:creationId xmlns:a16="http://schemas.microsoft.com/office/drawing/2014/main" id="{70542268-7170-5A90-24D5-E2A3683B5A6A}"/>
              </a:ext>
            </a:extLst>
          </p:cNvPr>
          <p:cNvSpPr>
            <a:spLocks/>
          </p:cNvSpPr>
          <p:nvPr/>
        </p:nvSpPr>
        <p:spPr bwMode="auto">
          <a:xfrm>
            <a:off x="914400" y="4165600"/>
            <a:ext cx="1143000" cy="1092200"/>
          </a:xfrm>
          <a:custGeom>
            <a:avLst/>
            <a:gdLst>
              <a:gd name="T0" fmla="*/ 2147483647 w 720"/>
              <a:gd name="T1" fmla="*/ 0 h 688"/>
              <a:gd name="T2" fmla="*/ 2147483647 w 720"/>
              <a:gd name="T3" fmla="*/ 2147483647 h 688"/>
              <a:gd name="T4" fmla="*/ 2147483647 w 720"/>
              <a:gd name="T5" fmla="*/ 2147483647 h 688"/>
              <a:gd name="T6" fmla="*/ 2147483647 w 720"/>
              <a:gd name="T7" fmla="*/ 2147483647 h 688"/>
              <a:gd name="T8" fmla="*/ 2147483647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Rectangle 5">
            <a:extLst>
              <a:ext uri="{FF2B5EF4-FFF2-40B4-BE49-F238E27FC236}">
                <a16:creationId xmlns:a16="http://schemas.microsoft.com/office/drawing/2014/main" id="{28EDB55E-892C-F8DE-93F8-E5AD8116E833}"/>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30" name="Rectangle 5">
            <a:extLst>
              <a:ext uri="{FF2B5EF4-FFF2-40B4-BE49-F238E27FC236}">
                <a16:creationId xmlns:a16="http://schemas.microsoft.com/office/drawing/2014/main" id="{B937D822-A4C7-8B98-9003-E406316F4ABB}"/>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31" name="Oval 30">
            <a:extLst>
              <a:ext uri="{FF2B5EF4-FFF2-40B4-BE49-F238E27FC236}">
                <a16:creationId xmlns:a16="http://schemas.microsoft.com/office/drawing/2014/main" id="{B5092C14-A3A2-0A77-3A49-89BE40B9AC5D}"/>
              </a:ext>
            </a:extLst>
          </p:cNvPr>
          <p:cNvSpPr/>
          <p:nvPr/>
        </p:nvSpPr>
        <p:spPr bwMode="auto">
          <a:xfrm>
            <a:off x="3257143" y="579490"/>
            <a:ext cx="1795059"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11">
            <a:extLst>
              <a:ext uri="{FF2B5EF4-FFF2-40B4-BE49-F238E27FC236}">
                <a16:creationId xmlns:a16="http://schemas.microsoft.com/office/drawing/2014/main" id="{0FD0CE98-110A-5BAB-2062-4E9D2F533C2F}"/>
              </a:ext>
            </a:extLst>
          </p:cNvPr>
          <p:cNvSpPr>
            <a:spLocks/>
          </p:cNvSpPr>
          <p:nvPr/>
        </p:nvSpPr>
        <p:spPr bwMode="auto">
          <a:xfrm>
            <a:off x="1066800" y="4165600"/>
            <a:ext cx="1143000" cy="1092200"/>
          </a:xfrm>
          <a:custGeom>
            <a:avLst/>
            <a:gdLst>
              <a:gd name="T0" fmla="*/ 2147483647 w 720"/>
              <a:gd name="T1" fmla="*/ 0 h 688"/>
              <a:gd name="T2" fmla="*/ 2147483647 w 720"/>
              <a:gd name="T3" fmla="*/ 2147483647 h 688"/>
              <a:gd name="T4" fmla="*/ 2147483647 w 720"/>
              <a:gd name="T5" fmla="*/ 2147483647 h 688"/>
              <a:gd name="T6" fmla="*/ 2147483647 w 720"/>
              <a:gd name="T7" fmla="*/ 2147483647 h 688"/>
              <a:gd name="T8" fmla="*/ 2147483647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34" name="Group 12">
            <a:extLst>
              <a:ext uri="{FF2B5EF4-FFF2-40B4-BE49-F238E27FC236}">
                <a16:creationId xmlns:a16="http://schemas.microsoft.com/office/drawing/2014/main" id="{A5F981BE-7433-CE94-88D1-C5C170405F5B}"/>
              </a:ext>
            </a:extLst>
          </p:cNvPr>
          <p:cNvGrpSpPr>
            <a:grpSpLocks/>
          </p:cNvGrpSpPr>
          <p:nvPr/>
        </p:nvGrpSpPr>
        <p:grpSpPr bwMode="auto">
          <a:xfrm>
            <a:off x="1219200" y="4157682"/>
            <a:ext cx="1447800" cy="1092200"/>
            <a:chOff x="768" y="2448"/>
            <a:chExt cx="912" cy="688"/>
          </a:xfrm>
        </p:grpSpPr>
        <p:sp>
          <p:nvSpPr>
            <p:cNvPr id="35" name="Freeform 13">
              <a:extLst>
                <a:ext uri="{FF2B5EF4-FFF2-40B4-BE49-F238E27FC236}">
                  <a16:creationId xmlns:a16="http://schemas.microsoft.com/office/drawing/2014/main" id="{A513C745-54FD-3E08-D282-2B599B1E91E0}"/>
                </a:ext>
              </a:extLst>
            </p:cNvPr>
            <p:cNvSpPr>
              <a:spLocks/>
            </p:cNvSpPr>
            <p:nvPr/>
          </p:nvSpPr>
          <p:spPr bwMode="auto">
            <a:xfrm>
              <a:off x="768" y="2448"/>
              <a:ext cx="720" cy="688"/>
            </a:xfrm>
            <a:custGeom>
              <a:avLst/>
              <a:gdLst>
                <a:gd name="T0" fmla="*/ 248 w 720"/>
                <a:gd name="T1" fmla="*/ 0 h 688"/>
                <a:gd name="T2" fmla="*/ 8 w 720"/>
                <a:gd name="T3" fmla="*/ 240 h 688"/>
                <a:gd name="T4" fmla="*/ 296 w 720"/>
                <a:gd name="T5" fmla="*/ 672 h 688"/>
                <a:gd name="T6" fmla="*/ 680 w 720"/>
                <a:gd name="T7" fmla="*/ 336 h 688"/>
                <a:gd name="T8" fmla="*/ 536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14">
              <a:extLst>
                <a:ext uri="{FF2B5EF4-FFF2-40B4-BE49-F238E27FC236}">
                  <a16:creationId xmlns:a16="http://schemas.microsoft.com/office/drawing/2014/main" id="{C5DFF443-184A-0375-9855-76A9AC647CEB}"/>
                </a:ext>
              </a:extLst>
            </p:cNvPr>
            <p:cNvSpPr>
              <a:spLocks/>
            </p:cNvSpPr>
            <p:nvPr/>
          </p:nvSpPr>
          <p:spPr bwMode="auto">
            <a:xfrm>
              <a:off x="864" y="2448"/>
              <a:ext cx="720" cy="688"/>
            </a:xfrm>
            <a:custGeom>
              <a:avLst/>
              <a:gdLst>
                <a:gd name="T0" fmla="*/ 248 w 720"/>
                <a:gd name="T1" fmla="*/ 0 h 688"/>
                <a:gd name="T2" fmla="*/ 8 w 720"/>
                <a:gd name="T3" fmla="*/ 240 h 688"/>
                <a:gd name="T4" fmla="*/ 296 w 720"/>
                <a:gd name="T5" fmla="*/ 672 h 688"/>
                <a:gd name="T6" fmla="*/ 680 w 720"/>
                <a:gd name="T7" fmla="*/ 336 h 688"/>
                <a:gd name="T8" fmla="*/ 536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Freeform 15">
              <a:extLst>
                <a:ext uri="{FF2B5EF4-FFF2-40B4-BE49-F238E27FC236}">
                  <a16:creationId xmlns:a16="http://schemas.microsoft.com/office/drawing/2014/main" id="{628766F0-1A84-80B3-366E-7296D902B81C}"/>
                </a:ext>
              </a:extLst>
            </p:cNvPr>
            <p:cNvSpPr>
              <a:spLocks/>
            </p:cNvSpPr>
            <p:nvPr/>
          </p:nvSpPr>
          <p:spPr bwMode="auto">
            <a:xfrm>
              <a:off x="960" y="2448"/>
              <a:ext cx="720" cy="688"/>
            </a:xfrm>
            <a:custGeom>
              <a:avLst/>
              <a:gdLst>
                <a:gd name="T0" fmla="*/ 248 w 720"/>
                <a:gd name="T1" fmla="*/ 0 h 688"/>
                <a:gd name="T2" fmla="*/ 8 w 720"/>
                <a:gd name="T3" fmla="*/ 240 h 688"/>
                <a:gd name="T4" fmla="*/ 296 w 720"/>
                <a:gd name="T5" fmla="*/ 672 h 688"/>
                <a:gd name="T6" fmla="*/ 680 w 720"/>
                <a:gd name="T7" fmla="*/ 336 h 688"/>
                <a:gd name="T8" fmla="*/ 536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9" name="Text Box 3">
            <a:extLst>
              <a:ext uri="{FF2B5EF4-FFF2-40B4-BE49-F238E27FC236}">
                <a16:creationId xmlns:a16="http://schemas.microsoft.com/office/drawing/2014/main" id="{26F65041-EFF3-AC8B-7476-24EC63186B56}"/>
              </a:ext>
            </a:extLst>
          </p:cNvPr>
          <p:cNvSpPr txBox="1">
            <a:spLocks noChangeArrowheads="1"/>
          </p:cNvSpPr>
          <p:nvPr/>
        </p:nvSpPr>
        <p:spPr bwMode="auto">
          <a:xfrm>
            <a:off x="4831302" y="4556553"/>
            <a:ext cx="370309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many times to we have to prove the loop invariant has been maintained? </a:t>
            </a:r>
          </a:p>
        </p:txBody>
      </p:sp>
      <p:sp>
        <p:nvSpPr>
          <p:cNvPr id="41" name="Oval 40">
            <a:extLst>
              <a:ext uri="{FF2B5EF4-FFF2-40B4-BE49-F238E27FC236}">
                <a16:creationId xmlns:a16="http://schemas.microsoft.com/office/drawing/2014/main" id="{8C49D050-DC02-CA2A-4B05-FD1899FCF5D3}"/>
              </a:ext>
            </a:extLst>
          </p:cNvPr>
          <p:cNvSpPr/>
          <p:nvPr/>
        </p:nvSpPr>
        <p:spPr bwMode="auto">
          <a:xfrm>
            <a:off x="2739997" y="579047"/>
            <a:ext cx="689003"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5" name="Group 44">
            <a:extLst>
              <a:ext uri="{FF2B5EF4-FFF2-40B4-BE49-F238E27FC236}">
                <a16:creationId xmlns:a16="http://schemas.microsoft.com/office/drawing/2014/main" id="{FA7DE36B-5664-A132-8DED-1D43BABA5CED}"/>
              </a:ext>
            </a:extLst>
          </p:cNvPr>
          <p:cNvGrpSpPr/>
          <p:nvPr/>
        </p:nvGrpSpPr>
        <p:grpSpPr>
          <a:xfrm>
            <a:off x="3810000" y="2590800"/>
            <a:ext cx="5421313" cy="2222822"/>
            <a:chOff x="3810000" y="2590800"/>
            <a:chExt cx="5421313" cy="2222822"/>
          </a:xfrm>
        </p:grpSpPr>
        <p:grpSp>
          <p:nvGrpSpPr>
            <p:cNvPr id="4" name="Group 3">
              <a:extLst>
                <a:ext uri="{FF2B5EF4-FFF2-40B4-BE49-F238E27FC236}">
                  <a16:creationId xmlns:a16="http://schemas.microsoft.com/office/drawing/2014/main" id="{502B1D8C-495F-17FB-452A-A6A66D71FFB7}"/>
                </a:ext>
              </a:extLst>
            </p:cNvPr>
            <p:cNvGrpSpPr>
              <a:grpSpLocks/>
            </p:cNvGrpSpPr>
            <p:nvPr/>
          </p:nvGrpSpPr>
          <p:grpSpPr bwMode="auto">
            <a:xfrm>
              <a:off x="3810000" y="3459484"/>
              <a:ext cx="5421313" cy="1354138"/>
              <a:chOff x="2545" y="2209"/>
              <a:chExt cx="3415" cy="853"/>
            </a:xfrm>
          </p:grpSpPr>
          <p:sp>
            <p:nvSpPr>
              <p:cNvPr id="5" name="Text Box 4">
                <a:extLst>
                  <a:ext uri="{FF2B5EF4-FFF2-40B4-BE49-F238E27FC236}">
                    <a16:creationId xmlns:a16="http://schemas.microsoft.com/office/drawing/2014/main" id="{4BAC452C-7843-8694-4FA2-63413EF45CCD}"/>
                  </a:ext>
                </a:extLst>
              </p:cNvPr>
              <p:cNvSpPr txBox="1">
                <a:spLocks noChangeArrowheads="1"/>
              </p:cNvSpPr>
              <p:nvPr/>
            </p:nvSpPr>
            <p:spPr bwMode="auto">
              <a:xfrm>
                <a:off x="2545" y="2209"/>
                <a:ext cx="1485"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loop-invariant</a:t>
                </a:r>
                <a:r>
                  <a:rPr lang="en-CA" altLang="en-US" sz="2400" baseline="-25000" dirty="0" err="1">
                    <a:solidFill>
                      <a:srgbClr val="66FF66"/>
                    </a:solidFill>
                  </a:rPr>
                  <a:t>i</a:t>
                </a:r>
                <a:r>
                  <a:rPr kumimoji="0" lang="en-CA" altLang="en-US" sz="2400" b="0" i="0" u="none" strike="noStrike" kern="1200" cap="none" spc="0" normalizeH="0" baseline="-25000" noProof="0" dirty="0">
                    <a:ln>
                      <a:noFill/>
                    </a:ln>
                    <a:solidFill>
                      <a:srgbClr val="66FF66"/>
                    </a:solidFill>
                    <a:effectLst/>
                    <a:uLnTx/>
                    <a:uFillTx/>
                    <a:latin typeface="Times New Roman" pitchFamily="18" charset="0"/>
                    <a:ea typeface="+mn-ea"/>
                    <a:cs typeface="+mn-cs"/>
                  </a:rPr>
                  <a:t>-1</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Times New Roman" pitchFamily="18" charset="0"/>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itchFamily="18" charset="0"/>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exit Cond</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codeB</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6" name="Text Box 5">
                <a:extLst>
                  <a:ext uri="{FF2B5EF4-FFF2-40B4-BE49-F238E27FC236}">
                    <a16:creationId xmlns:a16="http://schemas.microsoft.com/office/drawing/2014/main" id="{0B971C8A-9AB0-A8EE-21FB-D3D4891B72F0}"/>
                  </a:ext>
                </a:extLst>
              </p:cNvPr>
              <p:cNvSpPr txBox="1">
                <a:spLocks noChangeArrowheads="1"/>
              </p:cNvSpPr>
              <p:nvPr/>
            </p:nvSpPr>
            <p:spPr bwMode="auto">
              <a:xfrm>
                <a:off x="4547" y="2461"/>
                <a:ext cx="1413"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invariant</a:t>
                </a:r>
                <a:r>
                  <a:rPr kumimoji="0" lang="en-CA" altLang="en-US" sz="2400" b="0" i="0" u="none" strike="noStrike" kern="1200" cap="none" spc="0" normalizeH="0" baseline="-25000" noProof="0" dirty="0" err="1">
                    <a:ln>
                      <a:noFill/>
                    </a:ln>
                    <a:solidFill>
                      <a:srgbClr val="66FF66"/>
                    </a:solidFill>
                    <a:effectLst/>
                    <a:uLnTx/>
                    <a:uFillTx/>
                    <a:latin typeface="Times New Roman" pitchFamily="18" charset="0"/>
                    <a:ea typeface="+mn-ea"/>
                    <a:cs typeface="+mn-cs"/>
                  </a:rPr>
                  <a:t>i</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7" name="AutoShape 6">
                <a:extLst>
                  <a:ext uri="{FF2B5EF4-FFF2-40B4-BE49-F238E27FC236}">
                    <a16:creationId xmlns:a16="http://schemas.microsoft.com/office/drawing/2014/main" id="{992F0437-D865-3E00-88D4-5FE5240A3D93}"/>
                  </a:ext>
                </a:extLst>
              </p:cNvPr>
              <p:cNvSpPr>
                <a:spLocks noChangeArrowheads="1"/>
              </p:cNvSpPr>
              <p:nvPr/>
            </p:nvSpPr>
            <p:spPr bwMode="auto">
              <a:xfrm>
                <a:off x="4128" y="248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8" name="Group 46">
              <a:extLst>
                <a:ext uri="{FF2B5EF4-FFF2-40B4-BE49-F238E27FC236}">
                  <a16:creationId xmlns:a16="http://schemas.microsoft.com/office/drawing/2014/main" id="{94E11919-C3BF-FAC8-C0AD-A368DCAE0A55}"/>
                </a:ext>
              </a:extLst>
            </p:cNvPr>
            <p:cNvGrpSpPr>
              <a:grpSpLocks noChangeAspect="1"/>
            </p:cNvGrpSpPr>
            <p:nvPr/>
          </p:nvGrpSpPr>
          <p:grpSpPr bwMode="auto">
            <a:xfrm>
              <a:off x="4419600" y="2667000"/>
              <a:ext cx="874714" cy="874714"/>
              <a:chOff x="4320" y="2016"/>
              <a:chExt cx="912" cy="912"/>
            </a:xfrm>
          </p:grpSpPr>
          <p:grpSp>
            <p:nvGrpSpPr>
              <p:cNvPr id="9" name="Group 47">
                <a:extLst>
                  <a:ext uri="{FF2B5EF4-FFF2-40B4-BE49-F238E27FC236}">
                    <a16:creationId xmlns:a16="http://schemas.microsoft.com/office/drawing/2014/main" id="{A38AE52B-E5A2-3CE8-F26B-66522CA12704}"/>
                  </a:ext>
                </a:extLst>
              </p:cNvPr>
              <p:cNvGrpSpPr>
                <a:grpSpLocks noChangeAspect="1"/>
              </p:cNvGrpSpPr>
              <p:nvPr/>
            </p:nvGrpSpPr>
            <p:grpSpPr bwMode="auto">
              <a:xfrm>
                <a:off x="4320" y="2016"/>
                <a:ext cx="912" cy="912"/>
                <a:chOff x="2496" y="1104"/>
                <a:chExt cx="912" cy="912"/>
              </a:xfrm>
            </p:grpSpPr>
            <p:grpSp>
              <p:nvGrpSpPr>
                <p:cNvPr id="17" name="Group 48">
                  <a:extLst>
                    <a:ext uri="{FF2B5EF4-FFF2-40B4-BE49-F238E27FC236}">
                      <a16:creationId xmlns:a16="http://schemas.microsoft.com/office/drawing/2014/main" id="{B2F3C34D-B83C-6912-A00F-13D5DAE7BFCB}"/>
                    </a:ext>
                  </a:extLst>
                </p:cNvPr>
                <p:cNvGrpSpPr>
                  <a:grpSpLocks noChangeAspect="1"/>
                </p:cNvGrpSpPr>
                <p:nvPr/>
              </p:nvGrpSpPr>
              <p:grpSpPr bwMode="auto">
                <a:xfrm rot="2360341">
                  <a:off x="2592" y="1248"/>
                  <a:ext cx="680" cy="680"/>
                  <a:chOff x="1224" y="1212"/>
                  <a:chExt cx="3144" cy="3112"/>
                </a:xfrm>
              </p:grpSpPr>
              <p:sp>
                <p:nvSpPr>
                  <p:cNvPr id="20" name="Freeform 49" descr="Green marble">
                    <a:extLst>
                      <a:ext uri="{FF2B5EF4-FFF2-40B4-BE49-F238E27FC236}">
                        <a16:creationId xmlns:a16="http://schemas.microsoft.com/office/drawing/2014/main" id="{606B2952-F084-58DF-07E5-FAC87A41D5BD}"/>
                      </a:ext>
                    </a:extLst>
                  </p:cNvPr>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50" descr="Green marble">
                    <a:extLst>
                      <a:ext uri="{FF2B5EF4-FFF2-40B4-BE49-F238E27FC236}">
                        <a16:creationId xmlns:a16="http://schemas.microsoft.com/office/drawing/2014/main" id="{E6DEBC33-D2AB-6F22-5882-FF8B9816452B}"/>
                      </a:ext>
                    </a:extLst>
                  </p:cNvPr>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2" name="Group 21">
                    <a:extLst>
                      <a:ext uri="{FF2B5EF4-FFF2-40B4-BE49-F238E27FC236}">
                        <a16:creationId xmlns:a16="http://schemas.microsoft.com/office/drawing/2014/main" id="{46E02A27-CADF-2964-E7A8-B0106ED01655}"/>
                      </a:ext>
                    </a:extLst>
                  </p:cNvPr>
                  <p:cNvGrpSpPr>
                    <a:grpSpLocks noChangeAspect="1"/>
                  </p:cNvGrpSpPr>
                  <p:nvPr/>
                </p:nvGrpSpPr>
                <p:grpSpPr bwMode="auto">
                  <a:xfrm>
                    <a:off x="1776" y="1212"/>
                    <a:ext cx="1944" cy="2413"/>
                    <a:chOff x="2227" y="1194"/>
                    <a:chExt cx="1944" cy="2413"/>
                  </a:xfrm>
                </p:grpSpPr>
                <p:sp>
                  <p:nvSpPr>
                    <p:cNvPr id="23" name="Freeform 52">
                      <a:extLst>
                        <a:ext uri="{FF2B5EF4-FFF2-40B4-BE49-F238E27FC236}">
                          <a16:creationId xmlns:a16="http://schemas.microsoft.com/office/drawing/2014/main" id="{45F155E8-2D05-6284-A991-13632D86FE43}"/>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53">
                      <a:extLst>
                        <a:ext uri="{FF2B5EF4-FFF2-40B4-BE49-F238E27FC236}">
                          <a16:creationId xmlns:a16="http://schemas.microsoft.com/office/drawing/2014/main" id="{60C72DD3-C5D3-BBD7-1F60-F6CB0794FB8C}"/>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54">
                      <a:extLst>
                        <a:ext uri="{FF2B5EF4-FFF2-40B4-BE49-F238E27FC236}">
                          <a16:creationId xmlns:a16="http://schemas.microsoft.com/office/drawing/2014/main" id="{57B33146-38D5-250F-9769-22F03577B364}"/>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55">
                      <a:extLst>
                        <a:ext uri="{FF2B5EF4-FFF2-40B4-BE49-F238E27FC236}">
                          <a16:creationId xmlns:a16="http://schemas.microsoft.com/office/drawing/2014/main" id="{B2816FA3-C40C-62DF-8611-36CAE7BBFC6E}"/>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56">
                      <a:extLst>
                        <a:ext uri="{FF2B5EF4-FFF2-40B4-BE49-F238E27FC236}">
                          <a16:creationId xmlns:a16="http://schemas.microsoft.com/office/drawing/2014/main" id="{5D40E28E-F394-3EAF-AC5C-42D85C87C946}"/>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57">
                      <a:extLst>
                        <a:ext uri="{FF2B5EF4-FFF2-40B4-BE49-F238E27FC236}">
                          <a16:creationId xmlns:a16="http://schemas.microsoft.com/office/drawing/2014/main" id="{D99D42BE-6FF0-129E-5469-6467E744A743}"/>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9" name="Oval 58">
                  <a:extLst>
                    <a:ext uri="{FF2B5EF4-FFF2-40B4-BE49-F238E27FC236}">
                      <a16:creationId xmlns:a16="http://schemas.microsoft.com/office/drawing/2014/main" id="{B7AD0D62-D91F-144C-D2E0-AEFA8EB98D2F}"/>
                    </a:ext>
                  </a:extLst>
                </p:cNvPr>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 name="Group 59">
                <a:extLst>
                  <a:ext uri="{FF2B5EF4-FFF2-40B4-BE49-F238E27FC236}">
                    <a16:creationId xmlns:a16="http://schemas.microsoft.com/office/drawing/2014/main" id="{FC21C5F1-D78D-6A6F-965E-806E245DF204}"/>
                  </a:ext>
                </a:extLst>
              </p:cNvPr>
              <p:cNvGrpSpPr>
                <a:grpSpLocks noChangeAspect="1"/>
              </p:cNvGrpSpPr>
              <p:nvPr/>
            </p:nvGrpSpPr>
            <p:grpSpPr bwMode="auto">
              <a:xfrm>
                <a:off x="4368" y="2112"/>
                <a:ext cx="432" cy="240"/>
                <a:chOff x="-1152" y="3504"/>
                <a:chExt cx="432" cy="240"/>
              </a:xfrm>
            </p:grpSpPr>
            <p:grpSp>
              <p:nvGrpSpPr>
                <p:cNvPr id="11" name="Group 60">
                  <a:extLst>
                    <a:ext uri="{FF2B5EF4-FFF2-40B4-BE49-F238E27FC236}">
                      <a16:creationId xmlns:a16="http://schemas.microsoft.com/office/drawing/2014/main" id="{F2A2F268-78EC-6DD5-A84B-BC499169C9F9}"/>
                    </a:ext>
                  </a:extLst>
                </p:cNvPr>
                <p:cNvGrpSpPr>
                  <a:grpSpLocks noChangeAspect="1"/>
                </p:cNvGrpSpPr>
                <p:nvPr/>
              </p:nvGrpSpPr>
              <p:grpSpPr bwMode="auto">
                <a:xfrm>
                  <a:off x="-1075" y="3504"/>
                  <a:ext cx="256" cy="210"/>
                  <a:chOff x="1728" y="2064"/>
                  <a:chExt cx="768" cy="672"/>
                </a:xfrm>
              </p:grpSpPr>
              <p:sp>
                <p:nvSpPr>
                  <p:cNvPr id="14" name="AutoShape 61">
                    <a:extLst>
                      <a:ext uri="{FF2B5EF4-FFF2-40B4-BE49-F238E27FC236}">
                        <a16:creationId xmlns:a16="http://schemas.microsoft.com/office/drawing/2014/main" id="{CEAE5D41-307D-9362-4CC4-3B3342A4BCAA}"/>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5" name="Line 62">
                    <a:extLst>
                      <a:ext uri="{FF2B5EF4-FFF2-40B4-BE49-F238E27FC236}">
                        <a16:creationId xmlns:a16="http://schemas.microsoft.com/office/drawing/2014/main" id="{33A29B5E-1069-F8B0-D188-A471C69A8454}"/>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 name="Line 63">
                  <a:extLst>
                    <a:ext uri="{FF2B5EF4-FFF2-40B4-BE49-F238E27FC236}">
                      <a16:creationId xmlns:a16="http://schemas.microsoft.com/office/drawing/2014/main" id="{5C09C24F-E91D-8182-8A0D-F0A8191720FA}"/>
                    </a:ext>
                  </a:extLst>
                </p:cNvPr>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Line 64">
                  <a:extLst>
                    <a:ext uri="{FF2B5EF4-FFF2-40B4-BE49-F238E27FC236}">
                      <a16:creationId xmlns:a16="http://schemas.microsoft.com/office/drawing/2014/main" id="{E376ABE8-E5EA-FD22-8FEC-2F58F49A52BF}"/>
                    </a:ext>
                  </a:extLst>
                </p:cNvPr>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4" name="Rectangle 4">
              <a:extLst>
                <a:ext uri="{FF2B5EF4-FFF2-40B4-BE49-F238E27FC236}">
                  <a16:creationId xmlns:a16="http://schemas.microsoft.com/office/drawing/2014/main" id="{1147026A-A18A-5173-4208-20D7597A7FDA}"/>
                </a:ext>
              </a:extLst>
            </p:cNvPr>
            <p:cNvSpPr>
              <a:spLocks noChangeArrowheads="1"/>
            </p:cNvSpPr>
            <p:nvPr/>
          </p:nvSpPr>
          <p:spPr bwMode="auto">
            <a:xfrm>
              <a:off x="5181600" y="2590800"/>
              <a:ext cx="242898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Maintaining</a:t>
              </a:r>
              <a:br>
                <a:rPr lang="en-CA" altLang="en-US" sz="2400" noProof="0" dirty="0">
                  <a:solidFill>
                    <a:schemeClr val="tx2"/>
                  </a:solidFill>
                </a:rPr>
              </a:b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loop invariant:</a:t>
              </a:r>
            </a:p>
          </p:txBody>
        </p:sp>
      </p:grpSp>
      <p:grpSp>
        <p:nvGrpSpPr>
          <p:cNvPr id="46" name="Group 45">
            <a:extLst>
              <a:ext uri="{FF2B5EF4-FFF2-40B4-BE49-F238E27FC236}">
                <a16:creationId xmlns:a16="http://schemas.microsoft.com/office/drawing/2014/main" id="{D7F11E17-4A66-431B-7082-A4E3B6240E31}"/>
              </a:ext>
            </a:extLst>
          </p:cNvPr>
          <p:cNvGrpSpPr>
            <a:grpSpLocks/>
          </p:cNvGrpSpPr>
          <p:nvPr/>
        </p:nvGrpSpPr>
        <p:grpSpPr bwMode="auto">
          <a:xfrm>
            <a:off x="4096726" y="5858756"/>
            <a:ext cx="950547" cy="1075444"/>
            <a:chOff x="2065" y="1551"/>
            <a:chExt cx="1628" cy="1988"/>
          </a:xfrm>
        </p:grpSpPr>
        <p:sp>
          <p:nvSpPr>
            <p:cNvPr id="47" name="Freeform 30">
              <a:extLst>
                <a:ext uri="{FF2B5EF4-FFF2-40B4-BE49-F238E27FC236}">
                  <a16:creationId xmlns:a16="http://schemas.microsoft.com/office/drawing/2014/main" id="{B5B5A526-6E11-D0EB-BAEB-9EA7030394E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1">
              <a:extLst>
                <a:ext uri="{FF2B5EF4-FFF2-40B4-BE49-F238E27FC236}">
                  <a16:creationId xmlns:a16="http://schemas.microsoft.com/office/drawing/2014/main" id="{11262017-6457-3EDF-18A1-F93DA8DDDB0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2">
              <a:extLst>
                <a:ext uri="{FF2B5EF4-FFF2-40B4-BE49-F238E27FC236}">
                  <a16:creationId xmlns:a16="http://schemas.microsoft.com/office/drawing/2014/main" id="{85EE6D42-C0FB-1595-F5C1-8034319522E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33">
              <a:extLst>
                <a:ext uri="{FF2B5EF4-FFF2-40B4-BE49-F238E27FC236}">
                  <a16:creationId xmlns:a16="http://schemas.microsoft.com/office/drawing/2014/main" id="{8A6F2F5E-5A11-9739-C4CD-5BC483F29FE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4">
              <a:extLst>
                <a:ext uri="{FF2B5EF4-FFF2-40B4-BE49-F238E27FC236}">
                  <a16:creationId xmlns:a16="http://schemas.microsoft.com/office/drawing/2014/main" id="{403944B4-A62E-FD9C-7A46-DE6307A694A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5">
              <a:extLst>
                <a:ext uri="{FF2B5EF4-FFF2-40B4-BE49-F238E27FC236}">
                  <a16:creationId xmlns:a16="http://schemas.microsoft.com/office/drawing/2014/main" id="{B32D8C33-2AC4-1548-C632-E88015E76AF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6">
              <a:extLst>
                <a:ext uri="{FF2B5EF4-FFF2-40B4-BE49-F238E27FC236}">
                  <a16:creationId xmlns:a16="http://schemas.microsoft.com/office/drawing/2014/main" id="{EFB6A6BB-6FB2-2D69-267E-6CA979E18C9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7">
              <a:extLst>
                <a:ext uri="{FF2B5EF4-FFF2-40B4-BE49-F238E27FC236}">
                  <a16:creationId xmlns:a16="http://schemas.microsoft.com/office/drawing/2014/main" id="{F74C24D8-F407-01A1-81B1-C3F9CFB55F4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8">
              <a:extLst>
                <a:ext uri="{FF2B5EF4-FFF2-40B4-BE49-F238E27FC236}">
                  <a16:creationId xmlns:a16="http://schemas.microsoft.com/office/drawing/2014/main" id="{26CC915F-E0B4-63B3-4B90-6AD2DC1983E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9">
              <a:extLst>
                <a:ext uri="{FF2B5EF4-FFF2-40B4-BE49-F238E27FC236}">
                  <a16:creationId xmlns:a16="http://schemas.microsoft.com/office/drawing/2014/main" id="{DD5B4F91-C322-26FE-48E7-06AAD960BE4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40">
              <a:extLst>
                <a:ext uri="{FF2B5EF4-FFF2-40B4-BE49-F238E27FC236}">
                  <a16:creationId xmlns:a16="http://schemas.microsoft.com/office/drawing/2014/main" id="{181EB606-046E-9049-DB57-2D6B94EBBA2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1">
              <a:extLst>
                <a:ext uri="{FF2B5EF4-FFF2-40B4-BE49-F238E27FC236}">
                  <a16:creationId xmlns:a16="http://schemas.microsoft.com/office/drawing/2014/main" id="{F86CBBE4-B293-6B22-0784-72F2D29E6E9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2">
              <a:extLst>
                <a:ext uri="{FF2B5EF4-FFF2-40B4-BE49-F238E27FC236}">
                  <a16:creationId xmlns:a16="http://schemas.microsoft.com/office/drawing/2014/main" id="{8F1B7978-7C53-3763-C808-040E07619DE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43">
              <a:extLst>
                <a:ext uri="{FF2B5EF4-FFF2-40B4-BE49-F238E27FC236}">
                  <a16:creationId xmlns:a16="http://schemas.microsoft.com/office/drawing/2014/main" id="{B72D2113-2207-2FE4-4351-E124F3AAFB2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44">
              <a:extLst>
                <a:ext uri="{FF2B5EF4-FFF2-40B4-BE49-F238E27FC236}">
                  <a16:creationId xmlns:a16="http://schemas.microsoft.com/office/drawing/2014/main" id="{FAA6A73B-6D3D-479E-14F9-A447970F48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45">
              <a:extLst>
                <a:ext uri="{FF2B5EF4-FFF2-40B4-BE49-F238E27FC236}">
                  <a16:creationId xmlns:a16="http://schemas.microsoft.com/office/drawing/2014/main" id="{E2BD495F-F5A4-E53A-48BE-F44F8242F71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6">
              <a:extLst>
                <a:ext uri="{FF2B5EF4-FFF2-40B4-BE49-F238E27FC236}">
                  <a16:creationId xmlns:a16="http://schemas.microsoft.com/office/drawing/2014/main" id="{4B8287BA-B797-B226-95D2-7E2631E9989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33536" name="AutoShape 35">
            <a:extLst>
              <a:ext uri="{FF2B5EF4-FFF2-40B4-BE49-F238E27FC236}">
                <a16:creationId xmlns:a16="http://schemas.microsoft.com/office/drawing/2014/main" id="{CBF2C14A-7055-A114-0CAF-F9FB83731CAA}"/>
              </a:ext>
            </a:extLst>
          </p:cNvPr>
          <p:cNvSpPr>
            <a:spLocks noChangeArrowheads="1"/>
          </p:cNvSpPr>
          <p:nvPr/>
        </p:nvSpPr>
        <p:spPr bwMode="auto">
          <a:xfrm>
            <a:off x="5367538" y="6005585"/>
            <a:ext cx="2252462" cy="623815"/>
          </a:xfrm>
          <a:prstGeom prst="wedgeRoundRectCallout">
            <a:avLst>
              <a:gd name="adj1" fmla="val -61355"/>
              <a:gd name="adj2" fmla="val -1528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rPr>
              <a:t>Only ONCE!</a:t>
            </a:r>
          </a:p>
        </p:txBody>
      </p:sp>
    </p:spTree>
    <p:extLst>
      <p:ext uri="{BB962C8B-B14F-4D97-AF65-F5344CB8AC3E}">
        <p14:creationId xmlns:p14="http://schemas.microsoft.com/office/powerpoint/2010/main" val="1996123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1+#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500" fill="hold"/>
                                        <p:tgtEl>
                                          <p:spTgt spid="33"/>
                                        </p:tgtEl>
                                        <p:attrNameLst>
                                          <p:attrName>ppt_x</p:attrName>
                                        </p:attrNameLst>
                                      </p:cBhvr>
                                      <p:tavLst>
                                        <p:tav tm="0">
                                          <p:val>
                                            <p:strVal val="1+#ppt_w/2"/>
                                          </p:val>
                                        </p:tav>
                                        <p:tav tm="100000">
                                          <p:val>
                                            <p:strVal val="#ppt_x"/>
                                          </p:val>
                                        </p:tav>
                                      </p:tavLst>
                                    </p:anim>
                                    <p:anim calcmode="lin" valueType="num">
                                      <p:cBhvr additive="base">
                                        <p:cTn id="2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1+#ppt_w/2"/>
                                          </p:val>
                                        </p:tav>
                                        <p:tav tm="100000">
                                          <p:val>
                                            <p:strVal val="#ppt_x"/>
                                          </p:val>
                                        </p:tav>
                                      </p:tavLst>
                                    </p:anim>
                                    <p:anim calcmode="lin" valueType="num">
                                      <p:cBhvr additive="base">
                                        <p:cTn id="30" dur="500" fill="hold"/>
                                        <p:tgtEl>
                                          <p:spTgt spid="34"/>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additive="base">
                                        <p:cTn id="33" dur="500" fill="hold"/>
                                        <p:tgtEl>
                                          <p:spTgt spid="39"/>
                                        </p:tgtEl>
                                        <p:attrNameLst>
                                          <p:attrName>ppt_x</p:attrName>
                                        </p:attrNameLst>
                                      </p:cBhvr>
                                      <p:tavLst>
                                        <p:tav tm="0">
                                          <p:val>
                                            <p:strVal val="1+#ppt_w/2"/>
                                          </p:val>
                                        </p:tav>
                                        <p:tav tm="100000">
                                          <p:val>
                                            <p:strVal val="#ppt_x"/>
                                          </p:val>
                                        </p:tav>
                                      </p:tavLst>
                                    </p:anim>
                                    <p:anim calcmode="lin" valueType="num">
                                      <p:cBhvr additive="base">
                                        <p:cTn id="3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833536"/>
                                        </p:tgtEl>
                                        <p:attrNameLst>
                                          <p:attrName>style.visibility</p:attrName>
                                        </p:attrNameLst>
                                      </p:cBhvr>
                                      <p:to>
                                        <p:strVal val="visible"/>
                                      </p:to>
                                    </p:set>
                                    <p:anim calcmode="lin" valueType="num">
                                      <p:cBhvr additive="base">
                                        <p:cTn id="39" dur="500" fill="hold"/>
                                        <p:tgtEl>
                                          <p:spTgt spid="833536"/>
                                        </p:tgtEl>
                                        <p:attrNameLst>
                                          <p:attrName>ppt_x</p:attrName>
                                        </p:attrNameLst>
                                      </p:cBhvr>
                                      <p:tavLst>
                                        <p:tav tm="0">
                                          <p:val>
                                            <p:strVal val="1+#ppt_w/2"/>
                                          </p:val>
                                        </p:tav>
                                        <p:tav tm="100000">
                                          <p:val>
                                            <p:strVal val="#ppt_x"/>
                                          </p:val>
                                        </p:tav>
                                      </p:tavLst>
                                    </p:anim>
                                    <p:anim calcmode="lin" valueType="num">
                                      <p:cBhvr additive="base">
                                        <p:cTn id="40" dur="500" fill="hold"/>
                                        <p:tgtEl>
                                          <p:spTgt spid="83353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1+#ppt_w/2"/>
                                          </p:val>
                                        </p:tav>
                                        <p:tav tm="100000">
                                          <p:val>
                                            <p:strVal val="#ppt_x"/>
                                          </p:val>
                                        </p:tav>
                                      </p:tavLst>
                                    </p:anim>
                                    <p:anim calcmode="lin" valueType="num">
                                      <p:cBhvr additive="base">
                                        <p:cTn id="44" dur="500" fill="hold"/>
                                        <p:tgtEl>
                                          <p:spTgt spid="46"/>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833536">
                                            <p:txEl>
                                              <p:pRg st="0" end="0"/>
                                            </p:txEl>
                                          </p:spTgt>
                                        </p:tgtEl>
                                        <p:attrNameLst>
                                          <p:attrName>style.visibility</p:attrName>
                                        </p:attrNameLst>
                                      </p:cBhvr>
                                      <p:to>
                                        <p:strVal val="visible"/>
                                      </p:to>
                                    </p:set>
                                    <p:anim calcmode="lin" valueType="num">
                                      <p:cBhvr additive="base">
                                        <p:cTn id="47" dur="500" fill="hold"/>
                                        <p:tgtEl>
                                          <p:spTgt spid="833536">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33536">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500" fill="hold"/>
                                        <p:tgtEl>
                                          <p:spTgt spid="41"/>
                                        </p:tgtEl>
                                        <p:attrNameLst>
                                          <p:attrName>ppt_x</p:attrName>
                                        </p:attrNameLst>
                                      </p:cBhvr>
                                      <p:tavLst>
                                        <p:tav tm="0">
                                          <p:val>
                                            <p:strVal val="1+#ppt_w/2"/>
                                          </p:val>
                                        </p:tav>
                                        <p:tav tm="100000">
                                          <p:val>
                                            <p:strVal val="#ppt_x"/>
                                          </p:val>
                                        </p:tav>
                                      </p:tavLst>
                                    </p:anim>
                                    <p:anim calcmode="lin" valueType="num">
                                      <p:cBhvr additive="base">
                                        <p:cTn id="52"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1" grpId="0" animBg="1"/>
      <p:bldP spid="33" grpId="0" animBg="1"/>
      <p:bldP spid="39" grpId="0"/>
      <p:bldP spid="41" grpId="0" animBg="1"/>
      <p:bldP spid="83353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45" name="Rectangle 5">
            <a:extLst>
              <a:ext uri="{FF2B5EF4-FFF2-40B4-BE49-F238E27FC236}">
                <a16:creationId xmlns:a16="http://schemas.microsoft.com/office/drawing/2014/main" id="{AA55EB89-D0B1-C852-D02B-83247B4F10AC}"/>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55" name="Rectangle 5">
            <a:extLst>
              <a:ext uri="{FF2B5EF4-FFF2-40B4-BE49-F238E27FC236}">
                <a16:creationId xmlns:a16="http://schemas.microsoft.com/office/drawing/2014/main" id="{8C04CF6D-48DE-7FC9-3804-F0BB876FFF51}"/>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833563" name="Oval 833562">
            <a:extLst>
              <a:ext uri="{FF2B5EF4-FFF2-40B4-BE49-F238E27FC236}">
                <a16:creationId xmlns:a16="http://schemas.microsoft.com/office/drawing/2014/main" id="{5CA2FF18-FD5C-AC4E-BB35-BB263429245E}"/>
              </a:ext>
            </a:extLst>
          </p:cNvPr>
          <p:cNvSpPr/>
          <p:nvPr/>
        </p:nvSpPr>
        <p:spPr bwMode="auto">
          <a:xfrm>
            <a:off x="5334000" y="579490"/>
            <a:ext cx="1143000"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AutoShape 35">
            <a:extLst>
              <a:ext uri="{FF2B5EF4-FFF2-40B4-BE49-F238E27FC236}">
                <a16:creationId xmlns:a16="http://schemas.microsoft.com/office/drawing/2014/main" id="{04193D9B-E293-D9DE-557E-4245B3E7C30F}"/>
              </a:ext>
            </a:extLst>
          </p:cNvPr>
          <p:cNvSpPr>
            <a:spLocks noChangeArrowheads="1"/>
          </p:cNvSpPr>
          <p:nvPr/>
        </p:nvSpPr>
        <p:spPr bwMode="auto">
          <a:xfrm>
            <a:off x="5018082" y="5313938"/>
            <a:ext cx="2983780" cy="865611"/>
          </a:xfrm>
          <a:prstGeom prst="wedgeRoundRectCallout">
            <a:avLst>
              <a:gd name="adj1" fmla="val -52898"/>
              <a:gd name="adj2" fmla="val 5597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Loop Invariant is aways maintained!</a:t>
            </a:r>
          </a:p>
        </p:txBody>
      </p:sp>
      <p:grpSp>
        <p:nvGrpSpPr>
          <p:cNvPr id="39" name="Group 38">
            <a:extLst>
              <a:ext uri="{FF2B5EF4-FFF2-40B4-BE49-F238E27FC236}">
                <a16:creationId xmlns:a16="http://schemas.microsoft.com/office/drawing/2014/main" id="{3F18C1A7-D970-9074-9A99-9FE661FB9238}"/>
              </a:ext>
            </a:extLst>
          </p:cNvPr>
          <p:cNvGrpSpPr>
            <a:grpSpLocks/>
          </p:cNvGrpSpPr>
          <p:nvPr/>
        </p:nvGrpSpPr>
        <p:grpSpPr bwMode="auto">
          <a:xfrm>
            <a:off x="4096726" y="5858756"/>
            <a:ext cx="950547" cy="1075444"/>
            <a:chOff x="2065" y="1551"/>
            <a:chExt cx="1628" cy="1988"/>
          </a:xfrm>
        </p:grpSpPr>
        <p:sp>
          <p:nvSpPr>
            <p:cNvPr id="48" name="Freeform 30">
              <a:extLst>
                <a:ext uri="{FF2B5EF4-FFF2-40B4-BE49-F238E27FC236}">
                  <a16:creationId xmlns:a16="http://schemas.microsoft.com/office/drawing/2014/main" id="{1856ABF7-349B-6925-1F25-CA3C8BC671E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1">
              <a:extLst>
                <a:ext uri="{FF2B5EF4-FFF2-40B4-BE49-F238E27FC236}">
                  <a16:creationId xmlns:a16="http://schemas.microsoft.com/office/drawing/2014/main" id="{0F6477CE-284C-A8A5-22F5-13859D68B19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32">
              <a:extLst>
                <a:ext uri="{FF2B5EF4-FFF2-40B4-BE49-F238E27FC236}">
                  <a16:creationId xmlns:a16="http://schemas.microsoft.com/office/drawing/2014/main" id="{6E4E8E24-F164-284B-9BC9-CCA17E937A4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3">
              <a:extLst>
                <a:ext uri="{FF2B5EF4-FFF2-40B4-BE49-F238E27FC236}">
                  <a16:creationId xmlns:a16="http://schemas.microsoft.com/office/drawing/2014/main" id="{1F40D1FC-C6E6-093D-8F07-CB63505CF5E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4">
              <a:extLst>
                <a:ext uri="{FF2B5EF4-FFF2-40B4-BE49-F238E27FC236}">
                  <a16:creationId xmlns:a16="http://schemas.microsoft.com/office/drawing/2014/main" id="{4A8798CE-FBB0-8EE8-2244-4E35B43A5F1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5">
              <a:extLst>
                <a:ext uri="{FF2B5EF4-FFF2-40B4-BE49-F238E27FC236}">
                  <a16:creationId xmlns:a16="http://schemas.microsoft.com/office/drawing/2014/main" id="{ACA02731-1D8B-EDE9-8F64-87A6DB68274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6">
              <a:extLst>
                <a:ext uri="{FF2B5EF4-FFF2-40B4-BE49-F238E27FC236}">
                  <a16:creationId xmlns:a16="http://schemas.microsoft.com/office/drawing/2014/main" id="{49BA793D-7CC9-C9D8-3E38-D49FB16111A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7">
              <a:extLst>
                <a:ext uri="{FF2B5EF4-FFF2-40B4-BE49-F238E27FC236}">
                  <a16:creationId xmlns:a16="http://schemas.microsoft.com/office/drawing/2014/main" id="{D1C58F2A-002B-C7BC-A8A8-98A62D50D4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8">
              <a:extLst>
                <a:ext uri="{FF2B5EF4-FFF2-40B4-BE49-F238E27FC236}">
                  <a16:creationId xmlns:a16="http://schemas.microsoft.com/office/drawing/2014/main" id="{0E1AB56E-4008-6A60-D07C-8F9F6B818E2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9">
              <a:extLst>
                <a:ext uri="{FF2B5EF4-FFF2-40B4-BE49-F238E27FC236}">
                  <a16:creationId xmlns:a16="http://schemas.microsoft.com/office/drawing/2014/main" id="{61A6A4B4-1CF6-EB92-F39C-B9A785089E6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0">
              <a:extLst>
                <a:ext uri="{FF2B5EF4-FFF2-40B4-BE49-F238E27FC236}">
                  <a16:creationId xmlns:a16="http://schemas.microsoft.com/office/drawing/2014/main" id="{E66BD7D4-53BA-FEB1-EF84-01E04F3CE41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41">
              <a:extLst>
                <a:ext uri="{FF2B5EF4-FFF2-40B4-BE49-F238E27FC236}">
                  <a16:creationId xmlns:a16="http://schemas.microsoft.com/office/drawing/2014/main" id="{55B71995-5482-3699-2F37-601559220E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42">
              <a:extLst>
                <a:ext uri="{FF2B5EF4-FFF2-40B4-BE49-F238E27FC236}">
                  <a16:creationId xmlns:a16="http://schemas.microsoft.com/office/drawing/2014/main" id="{EB3909FB-0968-893F-0DAB-98408A45E34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43">
              <a:extLst>
                <a:ext uri="{FF2B5EF4-FFF2-40B4-BE49-F238E27FC236}">
                  <a16:creationId xmlns:a16="http://schemas.microsoft.com/office/drawing/2014/main" id="{F52321D5-B768-0F4B-C3D3-592262CC665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4">
              <a:extLst>
                <a:ext uri="{FF2B5EF4-FFF2-40B4-BE49-F238E27FC236}">
                  <a16:creationId xmlns:a16="http://schemas.microsoft.com/office/drawing/2014/main" id="{9B6505F3-54D8-3564-F2DD-87DEA638641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36" name="Freeform 45">
              <a:extLst>
                <a:ext uri="{FF2B5EF4-FFF2-40B4-BE49-F238E27FC236}">
                  <a16:creationId xmlns:a16="http://schemas.microsoft.com/office/drawing/2014/main" id="{2DD2DD70-18EE-B107-27A5-D694CF0E679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37" name="Freeform 46">
              <a:extLst>
                <a:ext uri="{FF2B5EF4-FFF2-40B4-BE49-F238E27FC236}">
                  <a16:creationId xmlns:a16="http://schemas.microsoft.com/office/drawing/2014/main" id="{F1A8BECF-B87C-5CEA-8C79-994CCB2E87B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33545" name="Text Box 3">
            <a:extLst>
              <a:ext uri="{FF2B5EF4-FFF2-40B4-BE49-F238E27FC236}">
                <a16:creationId xmlns:a16="http://schemas.microsoft.com/office/drawing/2014/main" id="{65A66D6E-C735-603D-5A15-C9ABC0F5D4C0}"/>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algn="l" eaLnBrk="1" hangingPunct="1">
              <a:spcBef>
                <a:spcPct val="0"/>
              </a:spcBef>
              <a:buNone/>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lang="en-CA" altLang="en-US" sz="2400" dirty="0">
                <a:solidFill>
                  <a:srgbClr val="00FFFF"/>
                </a:solidFill>
              </a:rPr>
              <a:t>cod</a:t>
            </a:r>
            <a:r>
              <a:rPr lang="en-US" altLang="en-US" sz="2400" dirty="0" err="1">
                <a:solidFill>
                  <a:srgbClr val="00FFFF"/>
                </a:solidFill>
              </a:rPr>
              <a:t>eA</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FFC000"/>
                </a:solidFill>
              </a:rPr>
              <a:t>exit Cond</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eB</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30132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833563"/>
                                        </p:tgtEl>
                                        <p:attrNameLst>
                                          <p:attrName>style.visibility</p:attrName>
                                        </p:attrNameLst>
                                      </p:cBhvr>
                                      <p:to>
                                        <p:strVal val="visible"/>
                                      </p:to>
                                    </p:set>
                                    <p:anim calcmode="lin" valueType="num">
                                      <p:cBhvr additive="base">
                                        <p:cTn id="7" dur="500" fill="hold"/>
                                        <p:tgtEl>
                                          <p:spTgt spid="833563"/>
                                        </p:tgtEl>
                                        <p:attrNameLst>
                                          <p:attrName>ppt_x</p:attrName>
                                        </p:attrNameLst>
                                      </p:cBhvr>
                                      <p:tavLst>
                                        <p:tav tm="0">
                                          <p:val>
                                            <p:strVal val="1+#ppt_w/2"/>
                                          </p:val>
                                        </p:tav>
                                        <p:tav tm="100000">
                                          <p:val>
                                            <p:strVal val="#ppt_x"/>
                                          </p:val>
                                        </p:tav>
                                      </p:tavLst>
                                    </p:anim>
                                    <p:anim calcmode="lin" valueType="num">
                                      <p:cBhvr additive="base">
                                        <p:cTn id="8" dur="500" fill="hold"/>
                                        <p:tgtEl>
                                          <p:spTgt spid="83356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1+#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8">
                                            <p:txEl>
                                              <p:pRg st="0" end="0"/>
                                            </p:txEl>
                                          </p:spTgt>
                                        </p:tgtEl>
                                        <p:attrNameLst>
                                          <p:attrName>style.visibility</p:attrName>
                                        </p:attrNameLst>
                                      </p:cBhvr>
                                      <p:to>
                                        <p:strVal val="visible"/>
                                      </p:to>
                                    </p:set>
                                    <p:anim calcmode="lin" valueType="num">
                                      <p:cBhvr additive="base">
                                        <p:cTn id="15"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563" grpId="0" animBg="1"/>
      <p:bldP spid="3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Counting </a:t>
            </a: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Thanks!</a:t>
            </a:r>
            <a:br>
              <a:rPr lang="en-US" altLang="en-US" sz="2400" dirty="0"/>
            </a:br>
            <a:r>
              <a:rPr lang="en-US" altLang="en-US" sz="2400" dirty="0"/>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C000"/>
                </a:solidFill>
              </a:rPr>
              <a:t>0</a:t>
            </a:r>
            <a:r>
              <a:rPr lang="en-CA" altLang="en-US" sz="2400" dirty="0"/>
              <a:t>,</a:t>
            </a:r>
            <a:r>
              <a:rPr lang="en-CA" altLang="en-US" sz="2400" dirty="0">
                <a:solidFill>
                  <a:srgbClr val="FFC000"/>
                </a:solidFill>
              </a:rPr>
              <a:t>1</a:t>
            </a:r>
            <a:r>
              <a:rPr lang="en-CA" altLang="en-US" sz="2400" dirty="0"/>
              <a:t>,</a:t>
            </a:r>
            <a:r>
              <a:rPr lang="en-CA" altLang="en-US" sz="2400" dirty="0">
                <a:solidFill>
                  <a:srgbClr val="FFC000"/>
                </a:solidFill>
              </a:rPr>
              <a:t>2</a:t>
            </a:r>
            <a:r>
              <a:rPr lang="en-CA" altLang="en-US" sz="2400" dirty="0"/>
              <a:t>,</a:t>
            </a:r>
            <a:r>
              <a:rPr lang="en-CA" altLang="en-US" sz="2400" dirty="0">
                <a:solidFill>
                  <a:srgbClr val="FFC000"/>
                </a:solidFill>
              </a:rPr>
              <a:t>3</a:t>
            </a:r>
            <a:r>
              <a:rPr lang="en-CA" altLang="en-US" sz="2400" dirty="0"/>
              <a:t>,</a:t>
            </a:r>
            <a:r>
              <a:rPr lang="en-CA" altLang="en-US" sz="2400" dirty="0">
                <a:solidFill>
                  <a:srgbClr val="FFC000"/>
                </a:solidFill>
              </a:rPr>
              <a:t>4</a:t>
            </a:r>
            <a:r>
              <a:rPr lang="en-CA" altLang="en-US" sz="2400" dirty="0"/>
              <a:t>,</a:t>
            </a:r>
            <a:r>
              <a:rPr lang="en-CA" altLang="en-US" sz="2400" dirty="0">
                <a:solidFill>
                  <a:srgbClr val="FFC000"/>
                </a:solidFill>
              </a:rPr>
              <a:t>5</a:t>
            </a:r>
            <a:r>
              <a:rPr lang="en-CA" altLang="en-US" sz="2400" dirty="0"/>
              <a:t>,……</a:t>
            </a:r>
          </a:p>
          <a:p>
            <a:pPr algn="ctr" eaLnBrk="1" hangingPunct="1">
              <a:spcBef>
                <a:spcPct val="0"/>
              </a:spcBef>
              <a:buNone/>
            </a:pPr>
            <a:endParaRPr lang="en-US" altLang="en-US" sz="2400" dirty="0"/>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t>i</a:t>
            </a:r>
            <a:r>
              <a:rPr lang="en-CA" altLang="en-US" sz="2400" dirty="0"/>
              <a:t>=0</a:t>
            </a:r>
          </a:p>
          <a:p>
            <a:pPr eaLnBrk="1" hangingPunct="1">
              <a:spcBef>
                <a:spcPct val="0"/>
              </a:spcBef>
              <a:buNone/>
            </a:pPr>
            <a:r>
              <a:rPr lang="en-US" altLang="en-US" sz="2400" dirty="0"/>
              <a:t>loop</a:t>
            </a:r>
          </a:p>
          <a:p>
            <a:pPr eaLnBrk="1" hangingPunct="1">
              <a:spcBef>
                <a:spcPct val="0"/>
              </a:spcBef>
              <a:buNone/>
            </a:pPr>
            <a:r>
              <a:rPr lang="en-US" altLang="en-US" sz="2400" dirty="0"/>
              <a:t>    print </a:t>
            </a:r>
            <a:r>
              <a:rPr lang="en-US" altLang="en-US" sz="2400" dirty="0" err="1"/>
              <a:t>i</a:t>
            </a:r>
            <a:endParaRPr lang="en-US" altLang="en-US" sz="2400" dirty="0"/>
          </a:p>
          <a:p>
            <a:pPr eaLnBrk="1" hangingPunct="1">
              <a:spcBef>
                <a:spcPct val="0"/>
              </a:spcBef>
              <a:buNone/>
            </a:pPr>
            <a:r>
              <a:rPr lang="en-US" altLang="en-US" sz="2400" dirty="0"/>
              <a:t>    </a:t>
            </a:r>
            <a:r>
              <a:rPr lang="en-US" altLang="en-US" sz="2400" dirty="0" err="1"/>
              <a:t>i</a:t>
            </a:r>
            <a:r>
              <a:rPr lang="en-US" altLang="en-US" sz="2400" dirty="0"/>
              <a:t>=i+1</a:t>
            </a:r>
          </a:p>
          <a:p>
            <a:pPr eaLnBrk="1" hangingPunct="1">
              <a:spcBef>
                <a:spcPct val="0"/>
              </a:spcBef>
              <a:buNone/>
            </a:pPr>
            <a:r>
              <a:rPr lang="en-US" altLang="en-US" sz="2400" dirty="0"/>
              <a:t>end loop</a:t>
            </a:r>
          </a:p>
        </p:txBody>
      </p:sp>
      <p:sp>
        <p:nvSpPr>
          <p:cNvPr id="30" name="AutoShape 58">
            <a:extLst>
              <a:ext uri="{FF2B5EF4-FFF2-40B4-BE49-F238E27FC236}">
                <a16:creationId xmlns:a16="http://schemas.microsoft.com/office/drawing/2014/main" id="{0F5D7AB2-6011-40D3-85FE-FCC35C374EE6}"/>
              </a:ext>
            </a:extLst>
          </p:cNvPr>
          <p:cNvSpPr>
            <a:spLocks noChangeArrowheads="1"/>
          </p:cNvSpPr>
          <p:nvPr/>
        </p:nvSpPr>
        <p:spPr bwMode="auto">
          <a:xfrm>
            <a:off x="2410517" y="2957357"/>
            <a:ext cx="5514283" cy="917202"/>
          </a:xfrm>
          <a:prstGeom prst="wedgeRoundRectCallout">
            <a:avLst>
              <a:gd name="adj1" fmla="val -53837"/>
              <a:gd name="adj2" fmla="val -37997"/>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latin typeface="+mj-lt"/>
              </a:rPr>
              <a:t>You only reaches </a:t>
            </a:r>
            <a:r>
              <a:rPr lang="en-US" sz="2400" dirty="0" err="1"/>
              <a:t>nonneg</a:t>
            </a:r>
            <a:r>
              <a:rPr lang="en-US" altLang="en-US" sz="2400" dirty="0">
                <a:latin typeface="+mj-lt"/>
              </a:rPr>
              <a:t>/natural integers</a:t>
            </a:r>
            <a:endParaRPr lang="en-US" sz="2400" dirty="0">
              <a:solidFill>
                <a:srgbClr val="FFC000"/>
              </a:solidFill>
              <a:latin typeface="+mj-lt"/>
              <a:sym typeface="Symbol" pitchFamily="18" charset="2"/>
            </a:endParaRPr>
          </a:p>
          <a:p>
            <a:pPr algn="ctr" eaLnBrk="1" hangingPunct="1">
              <a:spcBef>
                <a:spcPct val="0"/>
              </a:spcBef>
              <a:buNone/>
            </a:pPr>
            <a:r>
              <a:rPr lang="en-US" altLang="en-US" sz="2400" dirty="0">
                <a:latin typeface="+mj-lt"/>
                <a:cs typeface="Times New Roman" panose="02020603050405020304" pitchFamily="18" charset="0"/>
                <a:sym typeface="Symbol" panose="05050102010706020507" pitchFamily="18" charset="2"/>
              </a:rPr>
              <a:t>Do you get them all?</a:t>
            </a:r>
            <a:endParaRPr lang="en-US" altLang="en-US" sz="2400" dirty="0">
              <a:latin typeface="+mj-lt"/>
            </a:endParaRPr>
          </a:p>
        </p:txBody>
      </p:sp>
      <p:grpSp>
        <p:nvGrpSpPr>
          <p:cNvPr id="9" name="Group 8">
            <a:extLst>
              <a:ext uri="{FF2B5EF4-FFF2-40B4-BE49-F238E27FC236}">
                <a16:creationId xmlns:a16="http://schemas.microsoft.com/office/drawing/2014/main" id="{3B289ED5-66CA-4EDC-9254-585D8BA9B406}"/>
              </a:ext>
            </a:extLst>
          </p:cNvPr>
          <p:cNvGrpSpPr/>
          <p:nvPr/>
        </p:nvGrpSpPr>
        <p:grpSpPr>
          <a:xfrm>
            <a:off x="5337098" y="2298386"/>
            <a:ext cx="609307" cy="419687"/>
            <a:chOff x="4581521" y="3914036"/>
            <a:chExt cx="609307" cy="419687"/>
          </a:xfrm>
        </p:grpSpPr>
        <p:sp>
          <p:nvSpPr>
            <p:cNvPr id="10" name="Line 17">
              <a:extLst>
                <a:ext uri="{FF2B5EF4-FFF2-40B4-BE49-F238E27FC236}">
                  <a16:creationId xmlns:a16="http://schemas.microsoft.com/office/drawing/2014/main" id="{0E3280D6-81E3-4E97-A09A-3D194E22426C}"/>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 name="Text Box 11">
              <a:extLst>
                <a:ext uri="{FF2B5EF4-FFF2-40B4-BE49-F238E27FC236}">
                  <a16:creationId xmlns:a16="http://schemas.microsoft.com/office/drawing/2014/main" id="{47BD7C61-4FFC-495D-BD49-25ED9E11940F}"/>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grpSp>
      <p:sp>
        <p:nvSpPr>
          <p:cNvPr id="13" name="Rectangle 12">
            <a:extLst>
              <a:ext uri="{FF2B5EF4-FFF2-40B4-BE49-F238E27FC236}">
                <a16:creationId xmlns:a16="http://schemas.microsoft.com/office/drawing/2014/main" id="{2A726E06-66C0-4796-A694-7AB07EAEB673}"/>
              </a:ext>
            </a:extLst>
          </p:cNvPr>
          <p:cNvSpPr/>
          <p:nvPr/>
        </p:nvSpPr>
        <p:spPr>
          <a:xfrm>
            <a:off x="6161861" y="2344079"/>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grpSp>
        <p:nvGrpSpPr>
          <p:cNvPr id="14" name="Group 13">
            <a:extLst>
              <a:ext uri="{FF2B5EF4-FFF2-40B4-BE49-F238E27FC236}">
                <a16:creationId xmlns:a16="http://schemas.microsoft.com/office/drawing/2014/main" id="{EA98C57E-D5EC-4D86-8D02-61F7500C4E9C}"/>
              </a:ext>
            </a:extLst>
          </p:cNvPr>
          <p:cNvGrpSpPr/>
          <p:nvPr/>
        </p:nvGrpSpPr>
        <p:grpSpPr>
          <a:xfrm>
            <a:off x="4335761" y="2298386"/>
            <a:ext cx="632323" cy="419687"/>
            <a:chOff x="3580184" y="3914036"/>
            <a:chExt cx="632323" cy="419687"/>
          </a:xfrm>
        </p:grpSpPr>
        <p:sp>
          <p:nvSpPr>
            <p:cNvPr id="15" name="Line 17">
              <a:extLst>
                <a:ext uri="{FF2B5EF4-FFF2-40B4-BE49-F238E27FC236}">
                  <a16:creationId xmlns:a16="http://schemas.microsoft.com/office/drawing/2014/main" id="{4E62599D-1EA6-4669-8856-45171F0C1D55}"/>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Text Box 11">
              <a:extLst>
                <a:ext uri="{FF2B5EF4-FFF2-40B4-BE49-F238E27FC236}">
                  <a16:creationId xmlns:a16="http://schemas.microsoft.com/office/drawing/2014/main" id="{36C9CDB5-8E6A-4CA0-B5AF-1CCF1562F776}"/>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grpSp>
      <p:grpSp>
        <p:nvGrpSpPr>
          <p:cNvPr id="18" name="Group 17">
            <a:extLst>
              <a:ext uri="{FF2B5EF4-FFF2-40B4-BE49-F238E27FC236}">
                <a16:creationId xmlns:a16="http://schemas.microsoft.com/office/drawing/2014/main" id="{D223E4BA-BBB1-4881-8ED2-A68FFE6AFB85}"/>
              </a:ext>
            </a:extLst>
          </p:cNvPr>
          <p:cNvGrpSpPr/>
          <p:nvPr/>
        </p:nvGrpSpPr>
        <p:grpSpPr>
          <a:xfrm>
            <a:off x="4871879" y="2298386"/>
            <a:ext cx="609178" cy="492399"/>
            <a:chOff x="4116302" y="3914036"/>
            <a:chExt cx="609178" cy="492399"/>
          </a:xfrm>
        </p:grpSpPr>
        <p:sp>
          <p:nvSpPr>
            <p:cNvPr id="19" name="Line 17">
              <a:extLst>
                <a:ext uri="{FF2B5EF4-FFF2-40B4-BE49-F238E27FC236}">
                  <a16:creationId xmlns:a16="http://schemas.microsoft.com/office/drawing/2014/main" id="{9306FC3D-5EA4-4809-A479-7423E00B162C}"/>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 name="Text Box 11">
              <a:extLst>
                <a:ext uri="{FF2B5EF4-FFF2-40B4-BE49-F238E27FC236}">
                  <a16:creationId xmlns:a16="http://schemas.microsoft.com/office/drawing/2014/main" id="{75F40744-EFAB-4270-863B-51A71481B5E9}"/>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21" name="Oval 15">
              <a:extLst>
                <a:ext uri="{FF2B5EF4-FFF2-40B4-BE49-F238E27FC236}">
                  <a16:creationId xmlns:a16="http://schemas.microsoft.com/office/drawing/2014/main" id="{BFE8BC92-EF1E-421D-B361-63B8121E7DB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1DBD238E-4321-4DAF-B6EA-CE09AEEE22AB}"/>
              </a:ext>
            </a:extLst>
          </p:cNvPr>
          <p:cNvGrpSpPr/>
          <p:nvPr/>
        </p:nvGrpSpPr>
        <p:grpSpPr>
          <a:xfrm>
            <a:off x="3805311" y="2286000"/>
            <a:ext cx="612599" cy="492399"/>
            <a:chOff x="3805311" y="2298386"/>
            <a:chExt cx="612599" cy="492399"/>
          </a:xfrm>
        </p:grpSpPr>
        <p:sp>
          <p:nvSpPr>
            <p:cNvPr id="22" name="Oval 10">
              <a:extLst>
                <a:ext uri="{FF2B5EF4-FFF2-40B4-BE49-F238E27FC236}">
                  <a16:creationId xmlns:a16="http://schemas.microsoft.com/office/drawing/2014/main" id="{CAB2FB68-5697-4FAC-914C-471A276A09E3}"/>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3" name="Group 22">
              <a:extLst>
                <a:ext uri="{FF2B5EF4-FFF2-40B4-BE49-F238E27FC236}">
                  <a16:creationId xmlns:a16="http://schemas.microsoft.com/office/drawing/2014/main" id="{A0DFD7BB-EFC0-4612-BB53-94A3311DD17F}"/>
                </a:ext>
              </a:extLst>
            </p:cNvPr>
            <p:cNvGrpSpPr/>
            <p:nvPr/>
          </p:nvGrpSpPr>
          <p:grpSpPr>
            <a:xfrm>
              <a:off x="3805311" y="2298386"/>
              <a:ext cx="612599" cy="419687"/>
              <a:chOff x="3049734" y="3914036"/>
              <a:chExt cx="612599" cy="419687"/>
            </a:xfrm>
          </p:grpSpPr>
          <p:sp>
            <p:nvSpPr>
              <p:cNvPr id="24" name="Line 17">
                <a:extLst>
                  <a:ext uri="{FF2B5EF4-FFF2-40B4-BE49-F238E27FC236}">
                    <a16:creationId xmlns:a16="http://schemas.microsoft.com/office/drawing/2014/main" id="{1F7446C4-01C1-42DE-914D-C599A4D48BC7}"/>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Text Box 11">
                <a:extLst>
                  <a:ext uri="{FF2B5EF4-FFF2-40B4-BE49-F238E27FC236}">
                    <a16:creationId xmlns:a16="http://schemas.microsoft.com/office/drawing/2014/main" id="{1D086545-12E9-4124-A0B5-B2BA7F28B77C}"/>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26" name="Group 25">
            <a:extLst>
              <a:ext uri="{FF2B5EF4-FFF2-40B4-BE49-F238E27FC236}">
                <a16:creationId xmlns:a16="http://schemas.microsoft.com/office/drawing/2014/main" id="{CC7C4FC4-E6E0-4812-B552-DD3BCC9DA290}"/>
              </a:ext>
            </a:extLst>
          </p:cNvPr>
          <p:cNvGrpSpPr/>
          <p:nvPr/>
        </p:nvGrpSpPr>
        <p:grpSpPr>
          <a:xfrm>
            <a:off x="3576883" y="2286000"/>
            <a:ext cx="312906" cy="492399"/>
            <a:chOff x="2821306" y="3901650"/>
            <a:chExt cx="312906" cy="492399"/>
          </a:xfrm>
        </p:grpSpPr>
        <p:sp>
          <p:nvSpPr>
            <p:cNvPr id="27" name="Oval 10">
              <a:extLst>
                <a:ext uri="{FF2B5EF4-FFF2-40B4-BE49-F238E27FC236}">
                  <a16:creationId xmlns:a16="http://schemas.microsoft.com/office/drawing/2014/main" id="{7F6D1BC3-C414-4983-9271-E21AEBAF47A1}"/>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Text Box 11">
              <a:extLst>
                <a:ext uri="{FF2B5EF4-FFF2-40B4-BE49-F238E27FC236}">
                  <a16:creationId xmlns:a16="http://schemas.microsoft.com/office/drawing/2014/main" id="{EF8EA9C2-4277-4571-A8E4-D701CD0495E8}"/>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4" name="TextBox 3">
            <a:extLst>
              <a:ext uri="{FF2B5EF4-FFF2-40B4-BE49-F238E27FC236}">
                <a16:creationId xmlns:a16="http://schemas.microsoft.com/office/drawing/2014/main" id="{3F5EC471-9054-460B-6E0B-5A777B6CF4E3}"/>
              </a:ext>
            </a:extLst>
          </p:cNvPr>
          <p:cNvSpPr txBox="1"/>
          <p:nvPr/>
        </p:nvSpPr>
        <p:spPr>
          <a:xfrm>
            <a:off x="729255" y="4017303"/>
            <a:ext cx="8153400" cy="2728952"/>
          </a:xfrm>
          <a:prstGeom prst="rect">
            <a:avLst/>
          </a:prstGeom>
          <a:noFill/>
        </p:spPr>
        <p:txBody>
          <a:bodyPr wrap="square">
            <a:spAutoFit/>
          </a:bodyPr>
          <a:lstStyle/>
          <a:p>
            <a:pPr algn="l">
              <a:spcBef>
                <a:spcPts val="200"/>
              </a:spcBef>
            </a:pPr>
            <a:r>
              <a:rPr lang="en-US" sz="2400" dirty="0">
                <a:solidFill>
                  <a:schemeClr val="tx2"/>
                </a:solidFill>
                <a:latin typeface="+mj-lt"/>
              </a:rPr>
              <a:t>Proof Yes:</a:t>
            </a:r>
            <a:r>
              <a:rPr lang="en-US" sz="2400" dirty="0">
                <a:latin typeface="+mj-lt"/>
              </a:rPr>
              <a:t> Suppose </a:t>
            </a:r>
            <a:r>
              <a:rPr lang="en-US" sz="2400" dirty="0" err="1">
                <a:solidFill>
                  <a:srgbClr val="FFC000"/>
                </a:solidFill>
                <a:latin typeface="+mj-lt"/>
              </a:rPr>
              <a:t>i</a:t>
            </a:r>
            <a:r>
              <a:rPr lang="en-US" sz="2400" dirty="0">
                <a:solidFill>
                  <a:srgbClr val="FFC000"/>
                </a:solidFill>
                <a:latin typeface="+mj-lt"/>
              </a:rPr>
              <a:t> </a:t>
            </a:r>
            <a:r>
              <a:rPr lang="en-US" sz="2400" dirty="0">
                <a:latin typeface="+mj-lt"/>
              </a:rPr>
              <a:t>was the smallest missed value.</a:t>
            </a:r>
            <a:br>
              <a:rPr lang="en-US" sz="2400" dirty="0">
                <a:latin typeface="+mj-lt"/>
              </a:rPr>
            </a:br>
            <a:r>
              <a:rPr lang="en-US" sz="2400" dirty="0">
                <a:latin typeface="+mj-lt"/>
              </a:rPr>
              <a:t>     It wasn’t </a:t>
            </a:r>
            <a:r>
              <a:rPr lang="en-US" sz="2400" dirty="0">
                <a:solidFill>
                  <a:srgbClr val="FFC000"/>
                </a:solidFill>
                <a:latin typeface="+mj-lt"/>
              </a:rPr>
              <a:t>0</a:t>
            </a:r>
            <a:r>
              <a:rPr lang="en-US" sz="2400" dirty="0">
                <a:latin typeface="+mj-lt"/>
              </a:rPr>
              <a:t>.</a:t>
            </a:r>
            <a:br>
              <a:rPr lang="en-US" sz="2400" dirty="0">
                <a:latin typeface="+mj-lt"/>
              </a:rPr>
            </a:br>
            <a:r>
              <a:rPr lang="en-US" sz="2400" dirty="0">
                <a:latin typeface="+mj-lt"/>
              </a:rPr>
              <a:t>     Why did you get </a:t>
            </a:r>
            <a:r>
              <a:rPr lang="en-US" sz="2400" dirty="0">
                <a:solidFill>
                  <a:srgbClr val="FFC000"/>
                </a:solidFill>
                <a:latin typeface="+mj-lt"/>
              </a:rPr>
              <a:t>i-1</a:t>
            </a:r>
            <a:r>
              <a:rPr lang="en-US" sz="2400" dirty="0">
                <a:latin typeface="+mj-lt"/>
              </a:rPr>
              <a:t> and not </a:t>
            </a:r>
            <a:r>
              <a:rPr lang="en-US" sz="2400" dirty="0" err="1">
                <a:solidFill>
                  <a:srgbClr val="FFC000"/>
                </a:solidFill>
                <a:latin typeface="+mj-lt"/>
              </a:rPr>
              <a:t>i</a:t>
            </a:r>
            <a:r>
              <a:rPr lang="en-US" sz="2400" dirty="0">
                <a:latin typeface="+mj-lt"/>
              </a:rPr>
              <a:t>?</a:t>
            </a:r>
          </a:p>
          <a:p>
            <a:pPr algn="l">
              <a:spcBef>
                <a:spcPts val="200"/>
              </a:spcBef>
            </a:pPr>
            <a:r>
              <a:rPr lang="en-US" sz="2400" dirty="0">
                <a:solidFill>
                  <a:schemeClr val="tx2"/>
                </a:solidFill>
                <a:latin typeface="+mj-lt"/>
              </a:rPr>
              <a:t>Well-ordering property: </a:t>
            </a:r>
            <a:r>
              <a:rPr lang="en-US" sz="2400" dirty="0">
                <a:latin typeface="+mj-lt"/>
              </a:rPr>
              <a:t>Every nonempty set of </a:t>
            </a:r>
            <a:r>
              <a:rPr lang="en-US" sz="2400" dirty="0" err="1">
                <a:latin typeface="+mj-lt"/>
              </a:rPr>
              <a:t>nonneg</a:t>
            </a:r>
            <a:r>
              <a:rPr lang="en-US" sz="2400" dirty="0">
                <a:latin typeface="+mj-lt"/>
              </a:rPr>
              <a:t> </a:t>
            </a:r>
            <a:r>
              <a:rPr lang="en-US" sz="2400" dirty="0" err="1">
                <a:latin typeface="+mj-lt"/>
              </a:rPr>
              <a:t>ints</a:t>
            </a:r>
            <a:r>
              <a:rPr lang="en-US" sz="2400" dirty="0">
                <a:latin typeface="+mj-lt"/>
              </a:rPr>
              <a:t> </a:t>
            </a:r>
            <a:br>
              <a:rPr lang="en-US" sz="2400" dirty="0">
                <a:latin typeface="+mj-lt"/>
              </a:rPr>
            </a:br>
            <a:r>
              <a:rPr lang="en-US" sz="2400" dirty="0">
                <a:latin typeface="+mj-lt"/>
              </a:rPr>
              <a:t>    has a least element.</a:t>
            </a:r>
          </a:p>
          <a:p>
            <a:pPr algn="l">
              <a:spcBef>
                <a:spcPts val="200"/>
              </a:spcBef>
            </a:pPr>
            <a:r>
              <a:rPr lang="en-US" sz="2400" dirty="0">
                <a:solidFill>
                  <a:schemeClr val="tx2"/>
                </a:solidFill>
                <a:latin typeface="+mj-lt"/>
              </a:rPr>
              <a:t>Not so for the Reals: </a:t>
            </a:r>
            <a:br>
              <a:rPr lang="en-US" sz="2400" dirty="0">
                <a:latin typeface="+mj-lt"/>
              </a:rPr>
            </a:br>
            <a:r>
              <a:rPr lang="en-US" sz="2400" dirty="0">
                <a:latin typeface="+mj-lt"/>
              </a:rPr>
              <a:t>   eg </a:t>
            </a:r>
            <a:r>
              <a:rPr lang="en-US" sz="2400" dirty="0">
                <a:solidFill>
                  <a:srgbClr val="FFC000"/>
                </a:solidFill>
                <a:latin typeface="+mj-lt"/>
              </a:rPr>
              <a:t>S = { x | x&gt;5 }</a:t>
            </a:r>
            <a:r>
              <a:rPr lang="en-US" sz="2400" dirty="0">
                <a:latin typeface="+mj-lt"/>
              </a:rPr>
              <a:t> does not have a minimum.</a:t>
            </a:r>
          </a:p>
        </p:txBody>
      </p:sp>
      <p:sp>
        <p:nvSpPr>
          <p:cNvPr id="29" name="Oval 10">
            <a:extLst>
              <a:ext uri="{FF2B5EF4-FFF2-40B4-BE49-F238E27FC236}">
                <a16:creationId xmlns:a16="http://schemas.microsoft.com/office/drawing/2014/main" id="{571EC61D-626C-A959-C713-668F7C476855}"/>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15">
            <a:extLst>
              <a:ext uri="{FF2B5EF4-FFF2-40B4-BE49-F238E27FC236}">
                <a16:creationId xmlns:a16="http://schemas.microsoft.com/office/drawing/2014/main" id="{8C701FD5-1946-A15E-2CC3-A00396800716}"/>
              </a:ext>
            </a:extLst>
          </p:cNvPr>
          <p:cNvSpPr>
            <a:spLocks noChangeArrowheads="1"/>
          </p:cNvSpPr>
          <p:nvPr/>
        </p:nvSpPr>
        <p:spPr bwMode="auto">
          <a:xfrm>
            <a:off x="4729755"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 name="Oval 15">
            <a:extLst>
              <a:ext uri="{FF2B5EF4-FFF2-40B4-BE49-F238E27FC236}">
                <a16:creationId xmlns:a16="http://schemas.microsoft.com/office/drawing/2014/main" id="{497A703A-63F1-B929-8154-230F5154BF65}"/>
              </a:ext>
            </a:extLst>
          </p:cNvPr>
          <p:cNvSpPr>
            <a:spLocks noChangeArrowheads="1"/>
          </p:cNvSpPr>
          <p:nvPr/>
        </p:nvSpPr>
        <p:spPr bwMode="auto">
          <a:xfrm>
            <a:off x="5715901"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413894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0">
                                            <p:txEl>
                                              <p:pRg st="1" end="1"/>
                                            </p:txEl>
                                          </p:spTgt>
                                        </p:tgtEl>
                                        <p:attrNameLst>
                                          <p:attrName>style.visibility</p:attrName>
                                        </p:attrNameLst>
                                      </p:cBhvr>
                                      <p:to>
                                        <p:strVal val="visible"/>
                                      </p:to>
                                    </p:set>
                                    <p:anim calcmode="lin" valueType="num">
                                      <p:cBhvr additive="base">
                                        <p:cTn id="17" dur="500" fill="hold"/>
                                        <p:tgtEl>
                                          <p:spTgt spid="3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additive="base">
                                        <p:cTn id="23"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
                                            <p:txEl>
                                              <p:pRg st="0" end="0"/>
                                            </p:txEl>
                                          </p:spTgt>
                                        </p:tgtEl>
                                        <p:attrNameLst>
                                          <p:attrName>ppt_y</p:attrName>
                                        </p:attrNameLst>
                                      </p:cBhvr>
                                      <p:tavLst>
                                        <p:tav tm="0">
                                          <p:val>
                                            <p:strVal val="#ppt_y"/>
                                          </p:val>
                                        </p:tav>
                                        <p:tav tm="100000">
                                          <p:val>
                                            <p:strVal val="#ppt_y"/>
                                          </p:val>
                                        </p:tav>
                                      </p:tavLst>
                                    </p:anim>
                                  </p:childTnLst>
                                </p:cTn>
                              </p:par>
                              <p:par>
                                <p:cTn id="25" presetID="1" presetClass="emph" presetSubtype="2" fill="hold" nodeType="withEffect">
                                  <p:stCondLst>
                                    <p:cond delay="0"/>
                                  </p:stCondLst>
                                  <p:childTnLst>
                                    <p:animClr clrSpc="rgb" dir="cw">
                                      <p:cBhvr>
                                        <p:cTn id="26" dur="900" fill="hold"/>
                                        <p:tgtEl>
                                          <p:spTgt spid="33"/>
                                        </p:tgtEl>
                                        <p:attrNameLst>
                                          <p:attrName>fillcolor</p:attrName>
                                        </p:attrNameLst>
                                      </p:cBhvr>
                                      <p:to>
                                        <a:srgbClr val="FF0000"/>
                                      </p:to>
                                    </p:animClr>
                                    <p:set>
                                      <p:cBhvr>
                                        <p:cTn id="27" dur="900" fill="hold"/>
                                        <p:tgtEl>
                                          <p:spTgt spid="33"/>
                                        </p:tgtEl>
                                        <p:attrNameLst>
                                          <p:attrName>fill.type</p:attrName>
                                        </p:attrNameLst>
                                      </p:cBhvr>
                                      <p:to>
                                        <p:strVal val="solid"/>
                                      </p:to>
                                    </p:set>
                                    <p:set>
                                      <p:cBhvr>
                                        <p:cTn id="28" dur="900" fill="hold"/>
                                        <p:tgtEl>
                                          <p:spTgt spid="33"/>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800" fill="hold"/>
                                        <p:tgtEl>
                                          <p:spTgt spid="31"/>
                                        </p:tgtEl>
                                        <p:attrNameLst>
                                          <p:attrName>fillcolor</p:attrName>
                                        </p:attrNameLst>
                                      </p:cBhvr>
                                      <p:to>
                                        <a:srgbClr val="FF0000"/>
                                      </p:to>
                                    </p:animClr>
                                    <p:set>
                                      <p:cBhvr>
                                        <p:cTn id="31" dur="800" fill="hold"/>
                                        <p:tgtEl>
                                          <p:spTgt spid="31"/>
                                        </p:tgtEl>
                                        <p:attrNameLst>
                                          <p:attrName>fill.type</p:attrName>
                                        </p:attrNameLst>
                                      </p:cBhvr>
                                      <p:to>
                                        <p:strVal val="solid"/>
                                      </p:to>
                                    </p:set>
                                    <p:set>
                                      <p:cBhvr>
                                        <p:cTn id="32" dur="800" fill="hold"/>
                                        <p:tgtEl>
                                          <p:spTgt spid="31"/>
                                        </p:tgtEl>
                                        <p:attrNameLst>
                                          <p:attrName>fill.on</p:attrName>
                                        </p:attrNameLst>
                                      </p:cBhvr>
                                      <p:to>
                                        <p:strVal val="true"/>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
                                            <p:txEl>
                                              <p:pRg st="1" end="1"/>
                                            </p:txEl>
                                          </p:spTgt>
                                        </p:tgtEl>
                                        <p:attrNameLst>
                                          <p:attrName>style.visibility</p:attrName>
                                        </p:attrNameLst>
                                      </p:cBhvr>
                                      <p:to>
                                        <p:strVal val="visible"/>
                                      </p:to>
                                    </p:set>
                                    <p:anim calcmode="lin" valueType="num">
                                      <p:cBhvr additive="base">
                                        <p:cTn id="37"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
                                            <p:txEl>
                                              <p:pRg st="2" end="2"/>
                                            </p:txEl>
                                          </p:spTgt>
                                        </p:tgtEl>
                                        <p:attrNameLst>
                                          <p:attrName>style.visibility</p:attrName>
                                        </p:attrNameLst>
                                      </p:cBhvr>
                                      <p:to>
                                        <p:strVal val="visible"/>
                                      </p:to>
                                    </p:set>
                                    <p:anim calcmode="lin" valueType="num">
                                      <p:cBhvr additive="base">
                                        <p:cTn id="43"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45" name="Rectangle 5">
            <a:extLst>
              <a:ext uri="{FF2B5EF4-FFF2-40B4-BE49-F238E27FC236}">
                <a16:creationId xmlns:a16="http://schemas.microsoft.com/office/drawing/2014/main" id="{AA55EB89-D0B1-C852-D02B-83247B4F10AC}"/>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55" name="Rectangle 5">
            <a:extLst>
              <a:ext uri="{FF2B5EF4-FFF2-40B4-BE49-F238E27FC236}">
                <a16:creationId xmlns:a16="http://schemas.microsoft.com/office/drawing/2014/main" id="{8C04CF6D-48DE-7FC9-3804-F0BB876FFF51}"/>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grpSp>
        <p:nvGrpSpPr>
          <p:cNvPr id="49" name="Group 48">
            <a:extLst>
              <a:ext uri="{FF2B5EF4-FFF2-40B4-BE49-F238E27FC236}">
                <a16:creationId xmlns:a16="http://schemas.microsoft.com/office/drawing/2014/main" id="{C85BEC7D-2191-C766-A242-87813C5EE4A1}"/>
              </a:ext>
            </a:extLst>
          </p:cNvPr>
          <p:cNvGrpSpPr/>
          <p:nvPr/>
        </p:nvGrpSpPr>
        <p:grpSpPr>
          <a:xfrm>
            <a:off x="2182813" y="4038600"/>
            <a:ext cx="6725637" cy="2401907"/>
            <a:chOff x="2182813" y="4038600"/>
            <a:chExt cx="6725637" cy="2401907"/>
          </a:xfrm>
        </p:grpSpPr>
        <p:grpSp>
          <p:nvGrpSpPr>
            <p:cNvPr id="7" name="Group 6">
              <a:extLst>
                <a:ext uri="{FF2B5EF4-FFF2-40B4-BE49-F238E27FC236}">
                  <a16:creationId xmlns:a16="http://schemas.microsoft.com/office/drawing/2014/main" id="{869B531B-A978-AD27-7C68-63B8D170D4AC}"/>
                </a:ext>
              </a:extLst>
            </p:cNvPr>
            <p:cNvGrpSpPr/>
            <p:nvPr/>
          </p:nvGrpSpPr>
          <p:grpSpPr>
            <a:xfrm>
              <a:off x="4005262" y="5105400"/>
              <a:ext cx="4903188" cy="1335107"/>
              <a:chOff x="4005262" y="2895600"/>
              <a:chExt cx="4903188" cy="1335107"/>
            </a:xfrm>
          </p:grpSpPr>
          <p:sp>
            <p:nvSpPr>
              <p:cNvPr id="9" name="Text Box 3">
                <a:extLst>
                  <a:ext uri="{FF2B5EF4-FFF2-40B4-BE49-F238E27FC236}">
                    <a16:creationId xmlns:a16="http://schemas.microsoft.com/office/drawing/2014/main" id="{732A1110-84AC-FC3D-2FEB-E55D0B15E44D}"/>
                  </a:ext>
                </a:extLst>
              </p:cNvPr>
              <p:cNvSpPr txBox="1">
                <a:spLocks noChangeArrowheads="1"/>
              </p:cNvSpPr>
              <p:nvPr/>
            </p:nvSpPr>
            <p:spPr bwMode="auto">
              <a:xfrm>
                <a:off x="4005262" y="2895600"/>
                <a:ext cx="227177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&lt;loop-invariant&gt;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&lt;exit Cond&gt;</a:t>
                </a:r>
                <a:endParaRPr kumimoji="0" lang="en-US"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code</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0" name="Text Box 4">
                <a:extLst>
                  <a:ext uri="{FF2B5EF4-FFF2-40B4-BE49-F238E27FC236}">
                    <a16:creationId xmlns:a16="http://schemas.microsoft.com/office/drawing/2014/main" id="{237089A9-EDC7-CE8E-7CBF-A66CA203DA72}"/>
                  </a:ext>
                </a:extLst>
              </p:cNvPr>
              <p:cNvSpPr txBox="1">
                <a:spLocks noChangeArrowheads="1"/>
              </p:cNvSpPr>
              <p:nvPr/>
            </p:nvSpPr>
            <p:spPr bwMode="auto">
              <a:xfrm>
                <a:off x="7197725" y="3276600"/>
                <a:ext cx="17107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11" name="AutoShape 5">
                <a:extLst>
                  <a:ext uri="{FF2B5EF4-FFF2-40B4-BE49-F238E27FC236}">
                    <a16:creationId xmlns:a16="http://schemas.microsoft.com/office/drawing/2014/main" id="{2671A736-59ED-057D-987B-C4A514D45BFE}"/>
                  </a:ext>
                </a:extLst>
              </p:cNvPr>
              <p:cNvSpPr>
                <a:spLocks noChangeArrowheads="1"/>
              </p:cNvSpPr>
              <p:nvPr/>
            </p:nvSpPr>
            <p:spPr bwMode="auto">
              <a:xfrm>
                <a:off x="6351587" y="3328988"/>
                <a:ext cx="685800" cy="485775"/>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5" name="Freeform 9">
              <a:extLst>
                <a:ext uri="{FF2B5EF4-FFF2-40B4-BE49-F238E27FC236}">
                  <a16:creationId xmlns:a16="http://schemas.microsoft.com/office/drawing/2014/main" id="{081F3275-5787-AE4B-CBEB-F48734C28B3F}"/>
                </a:ext>
              </a:extLst>
            </p:cNvPr>
            <p:cNvSpPr>
              <a:spLocks/>
            </p:cNvSpPr>
            <p:nvPr/>
          </p:nvSpPr>
          <p:spPr bwMode="auto">
            <a:xfrm>
              <a:off x="2182813" y="4038600"/>
              <a:ext cx="1925685" cy="2085956"/>
            </a:xfrm>
            <a:custGeom>
              <a:avLst/>
              <a:gdLst>
                <a:gd name="T0" fmla="*/ 2147483647 w 912"/>
                <a:gd name="T1" fmla="*/ 0 h 1142"/>
                <a:gd name="T2" fmla="*/ 2147483647 w 912"/>
                <a:gd name="T3" fmla="*/ 2147483647 h 1142"/>
                <a:gd name="T4" fmla="*/ 0 w 912"/>
                <a:gd name="T5" fmla="*/ 2147483647 h 1142"/>
                <a:gd name="T6" fmla="*/ 0 60000 65536"/>
                <a:gd name="T7" fmla="*/ 0 60000 65536"/>
                <a:gd name="T8" fmla="*/ 0 60000 65536"/>
                <a:gd name="T9" fmla="*/ 0 w 912"/>
                <a:gd name="T10" fmla="*/ 0 h 1142"/>
                <a:gd name="T11" fmla="*/ 912 w 912"/>
                <a:gd name="T12" fmla="*/ 1142 h 1142"/>
                <a:gd name="connsiteX0" fmla="*/ 6316 w 8060"/>
                <a:gd name="connsiteY0" fmla="*/ 0 h 10000"/>
                <a:gd name="connsiteX1" fmla="*/ 7565 w 8060"/>
                <a:gd name="connsiteY1" fmla="*/ 1925 h 10000"/>
                <a:gd name="connsiteX2" fmla="*/ 0 w 8060"/>
                <a:gd name="connsiteY2" fmla="*/ 10000 h 10000"/>
                <a:gd name="connsiteX0" fmla="*/ 7836 w 10000"/>
                <a:gd name="connsiteY0" fmla="*/ 0 h 10000"/>
                <a:gd name="connsiteX1" fmla="*/ 9386 w 10000"/>
                <a:gd name="connsiteY1" fmla="*/ 1925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7836" y="0"/>
                  </a:moveTo>
                  <a:cubicBezTo>
                    <a:pt x="9795" y="175"/>
                    <a:pt x="10692" y="262"/>
                    <a:pt x="9386" y="1925"/>
                  </a:cubicBezTo>
                  <a:cubicBezTo>
                    <a:pt x="8081" y="3589"/>
                    <a:pt x="2313" y="8266"/>
                    <a:pt x="0" y="1000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 name="Group 11">
              <a:extLst>
                <a:ext uri="{FF2B5EF4-FFF2-40B4-BE49-F238E27FC236}">
                  <a16:creationId xmlns:a16="http://schemas.microsoft.com/office/drawing/2014/main" id="{E703FFD6-589C-13B7-1D79-165AE9C65295}"/>
                </a:ext>
              </a:extLst>
            </p:cNvPr>
            <p:cNvGrpSpPr>
              <a:grpSpLocks noChangeAspect="1"/>
            </p:cNvGrpSpPr>
            <p:nvPr/>
          </p:nvGrpSpPr>
          <p:grpSpPr bwMode="auto">
            <a:xfrm>
              <a:off x="3126551" y="4830850"/>
              <a:ext cx="836735" cy="874714"/>
              <a:chOff x="4641" y="2352"/>
              <a:chExt cx="735" cy="768"/>
            </a:xfrm>
          </p:grpSpPr>
          <p:sp>
            <p:nvSpPr>
              <p:cNvPr id="13" name="Freeform 28" descr="Green marble">
                <a:extLst>
                  <a:ext uri="{FF2B5EF4-FFF2-40B4-BE49-F238E27FC236}">
                    <a16:creationId xmlns:a16="http://schemas.microsoft.com/office/drawing/2014/main" id="{25889EE3-1FAC-A1F1-AEB4-D3D36E8751EC}"/>
                  </a:ext>
                </a:extLst>
              </p:cNvPr>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 name="Group 13">
                <a:extLst>
                  <a:ext uri="{FF2B5EF4-FFF2-40B4-BE49-F238E27FC236}">
                    <a16:creationId xmlns:a16="http://schemas.microsoft.com/office/drawing/2014/main" id="{B3C1B34C-3A8A-22B1-592D-8177F1D44C9A}"/>
                  </a:ext>
                </a:extLst>
              </p:cNvPr>
              <p:cNvGrpSpPr>
                <a:grpSpLocks noChangeAspect="1"/>
              </p:cNvGrpSpPr>
              <p:nvPr/>
            </p:nvGrpSpPr>
            <p:grpSpPr bwMode="auto">
              <a:xfrm>
                <a:off x="4703" y="2655"/>
                <a:ext cx="208" cy="170"/>
                <a:chOff x="1728" y="2064"/>
                <a:chExt cx="768" cy="672"/>
              </a:xfrm>
            </p:grpSpPr>
            <p:sp>
              <p:nvSpPr>
                <p:cNvPr id="46" name="AutoShape 30">
                  <a:extLst>
                    <a:ext uri="{FF2B5EF4-FFF2-40B4-BE49-F238E27FC236}">
                      <a16:creationId xmlns:a16="http://schemas.microsoft.com/office/drawing/2014/main" id="{CEC36A95-77F0-7E91-7E34-57D331AD4E06}"/>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47" name="Line 31">
                  <a:extLst>
                    <a:ext uri="{FF2B5EF4-FFF2-40B4-BE49-F238E27FC236}">
                      <a16:creationId xmlns:a16="http://schemas.microsoft.com/office/drawing/2014/main" id="{662347AE-B77B-A6ED-D955-E52B030631C9}"/>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 name="Oval 32">
                <a:extLst>
                  <a:ext uri="{FF2B5EF4-FFF2-40B4-BE49-F238E27FC236}">
                    <a16:creationId xmlns:a16="http://schemas.microsoft.com/office/drawing/2014/main" id="{1F5E0581-1711-D287-80D9-3AF60105C2BA}"/>
                  </a:ext>
                </a:extLst>
              </p:cNvPr>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7" name="Picture 33">
                <a:extLst>
                  <a:ext uri="{FF2B5EF4-FFF2-40B4-BE49-F238E27FC236}">
                    <a16:creationId xmlns:a16="http://schemas.microsoft.com/office/drawing/2014/main" id="{FD2E07D7-53B1-E0E1-E885-CB03CFE6F36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 name="Group 34">
                <a:extLst>
                  <a:ext uri="{FF2B5EF4-FFF2-40B4-BE49-F238E27FC236}">
                    <a16:creationId xmlns:a16="http://schemas.microsoft.com/office/drawing/2014/main" id="{4C1BC3E0-DF30-E8BB-22E9-6C96630BCEB4}"/>
                  </a:ext>
                </a:extLst>
              </p:cNvPr>
              <p:cNvGrpSpPr>
                <a:grpSpLocks noChangeAspect="1"/>
              </p:cNvGrpSpPr>
              <p:nvPr/>
            </p:nvGrpSpPr>
            <p:grpSpPr bwMode="auto">
              <a:xfrm rot="2360341">
                <a:off x="4794" y="2352"/>
                <a:ext cx="342" cy="428"/>
                <a:chOff x="2227" y="1194"/>
                <a:chExt cx="1944" cy="2413"/>
              </a:xfrm>
            </p:grpSpPr>
            <p:sp>
              <p:nvSpPr>
                <p:cNvPr id="23" name="Freeform 35">
                  <a:extLst>
                    <a:ext uri="{FF2B5EF4-FFF2-40B4-BE49-F238E27FC236}">
                      <a16:creationId xmlns:a16="http://schemas.microsoft.com/office/drawing/2014/main" id="{712775EA-D86B-2912-E64E-F1131637224D}"/>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6">
                  <a:extLst>
                    <a:ext uri="{FF2B5EF4-FFF2-40B4-BE49-F238E27FC236}">
                      <a16:creationId xmlns:a16="http://schemas.microsoft.com/office/drawing/2014/main" id="{30634296-FF61-1376-4AFC-8A54F9501728}"/>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7">
                  <a:extLst>
                    <a:ext uri="{FF2B5EF4-FFF2-40B4-BE49-F238E27FC236}">
                      <a16:creationId xmlns:a16="http://schemas.microsoft.com/office/drawing/2014/main" id="{67777EEE-23CE-9EFD-F2C2-4C03CE384A6C}"/>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8">
                  <a:extLst>
                    <a:ext uri="{FF2B5EF4-FFF2-40B4-BE49-F238E27FC236}">
                      <a16:creationId xmlns:a16="http://schemas.microsoft.com/office/drawing/2014/main" id="{03A43B46-FD08-FF19-2AE1-5EBFDFE1A4E0}"/>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9">
                  <a:extLst>
                    <a:ext uri="{FF2B5EF4-FFF2-40B4-BE49-F238E27FC236}">
                      <a16:creationId xmlns:a16="http://schemas.microsoft.com/office/drawing/2014/main" id="{771E848A-89F6-0A5B-0828-393999361CDB}"/>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0">
                  <a:extLst>
                    <a:ext uri="{FF2B5EF4-FFF2-40B4-BE49-F238E27FC236}">
                      <a16:creationId xmlns:a16="http://schemas.microsoft.com/office/drawing/2014/main" id="{CE343A57-8376-0AA8-780F-567A82A224DE}"/>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8" name="Rectangle 4">
              <a:extLst>
                <a:ext uri="{FF2B5EF4-FFF2-40B4-BE49-F238E27FC236}">
                  <a16:creationId xmlns:a16="http://schemas.microsoft.com/office/drawing/2014/main" id="{D0F82689-3AE2-CBBB-DA8A-6D5198CA0B7C}"/>
                </a:ext>
              </a:extLst>
            </p:cNvPr>
            <p:cNvSpPr>
              <a:spLocks noChangeArrowheads="1"/>
            </p:cNvSpPr>
            <p:nvPr/>
          </p:nvSpPr>
          <p:spPr bwMode="auto">
            <a:xfrm>
              <a:off x="4068763" y="4724400"/>
              <a:ext cx="35512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Obtaining Postcondition:</a:t>
              </a:r>
            </a:p>
          </p:txBody>
        </p:sp>
      </p:grpSp>
      <p:sp>
        <p:nvSpPr>
          <p:cNvPr id="51" name="Text Box 3">
            <a:extLst>
              <a:ext uri="{FF2B5EF4-FFF2-40B4-BE49-F238E27FC236}">
                <a16:creationId xmlns:a16="http://schemas.microsoft.com/office/drawing/2014/main" id="{4D01507C-D1FD-1D2F-FAB7-F052844F031E}"/>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algn="l" eaLnBrk="1" hangingPunct="1">
              <a:spcBef>
                <a:spcPct val="0"/>
              </a:spcBef>
              <a:buNone/>
              <a:defRPr/>
            </a:pP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lang="en-CA" altLang="en-US" sz="2400" dirty="0">
                <a:solidFill>
                  <a:srgbClr val="00FFFF"/>
                </a:solidFill>
              </a:rPr>
              <a:t>cod</a:t>
            </a:r>
            <a:r>
              <a:rPr lang="en-US" altLang="en-US" sz="2400" dirty="0" err="1">
                <a:solidFill>
                  <a:srgbClr val="00FFFF"/>
                </a:solidFill>
              </a:rPr>
              <a:t>eA</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FFC000"/>
                </a:solidFill>
              </a:rPr>
              <a:t>exit Cond</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eB</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lang="en-CA" altLang="en-US" sz="2400" dirty="0">
                <a:solidFill>
                  <a:srgbClr val="00FFFF"/>
                </a:solidFill>
              </a:rPr>
              <a:t>cod</a:t>
            </a:r>
            <a:r>
              <a:rPr lang="en-US" altLang="en-US" sz="2400" dirty="0" err="1">
                <a:solidFill>
                  <a:srgbClr val="00FFFF"/>
                </a:solidFill>
              </a:rPr>
              <a:t>eC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125084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1+#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45" name="Rectangle 5">
            <a:extLst>
              <a:ext uri="{FF2B5EF4-FFF2-40B4-BE49-F238E27FC236}">
                <a16:creationId xmlns:a16="http://schemas.microsoft.com/office/drawing/2014/main" id="{AA55EB89-D0B1-C852-D02B-83247B4F10AC}"/>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55" name="Rectangle 5">
            <a:extLst>
              <a:ext uri="{FF2B5EF4-FFF2-40B4-BE49-F238E27FC236}">
                <a16:creationId xmlns:a16="http://schemas.microsoft.com/office/drawing/2014/main" id="{8C04CF6D-48DE-7FC9-3804-F0BB876FFF51}"/>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833563" name="Oval 833562">
            <a:extLst>
              <a:ext uri="{FF2B5EF4-FFF2-40B4-BE49-F238E27FC236}">
                <a16:creationId xmlns:a16="http://schemas.microsoft.com/office/drawing/2014/main" id="{5CA2FF18-FD5C-AC4E-BB35-BB263429245E}"/>
              </a:ext>
            </a:extLst>
          </p:cNvPr>
          <p:cNvSpPr/>
          <p:nvPr/>
        </p:nvSpPr>
        <p:spPr bwMode="auto">
          <a:xfrm>
            <a:off x="1580745" y="579490"/>
            <a:ext cx="857656"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0D059B5B-B728-ED50-C65F-3B39B4848439}"/>
              </a:ext>
            </a:extLst>
          </p:cNvPr>
          <p:cNvGrpSpPr/>
          <p:nvPr/>
        </p:nvGrpSpPr>
        <p:grpSpPr>
          <a:xfrm>
            <a:off x="4359404" y="2511404"/>
            <a:ext cx="3327068" cy="922337"/>
            <a:chOff x="4359405" y="2130405"/>
            <a:chExt cx="3327068" cy="922337"/>
          </a:xfrm>
        </p:grpSpPr>
        <p:grpSp>
          <p:nvGrpSpPr>
            <p:cNvPr id="28" name="Group 6">
              <a:extLst>
                <a:ext uri="{FF2B5EF4-FFF2-40B4-BE49-F238E27FC236}">
                  <a16:creationId xmlns:a16="http://schemas.microsoft.com/office/drawing/2014/main" id="{F6F91391-2B3F-17BC-67D8-3C1551DA6CD0}"/>
                </a:ext>
              </a:extLst>
            </p:cNvPr>
            <p:cNvGrpSpPr>
              <a:grpSpLocks/>
            </p:cNvGrpSpPr>
            <p:nvPr/>
          </p:nvGrpSpPr>
          <p:grpSpPr bwMode="auto">
            <a:xfrm>
              <a:off x="4359405" y="2130405"/>
              <a:ext cx="874714" cy="922337"/>
              <a:chOff x="144" y="607"/>
              <a:chExt cx="737" cy="804"/>
            </a:xfrm>
          </p:grpSpPr>
          <p:grpSp>
            <p:nvGrpSpPr>
              <p:cNvPr id="29" name="Group 7">
                <a:extLst>
                  <a:ext uri="{FF2B5EF4-FFF2-40B4-BE49-F238E27FC236}">
                    <a16:creationId xmlns:a16="http://schemas.microsoft.com/office/drawing/2014/main" id="{E0BD2811-09DE-B0AF-4727-AD526A9555A5}"/>
                  </a:ext>
                </a:extLst>
              </p:cNvPr>
              <p:cNvGrpSpPr>
                <a:grpSpLocks noChangeAspect="1"/>
              </p:cNvGrpSpPr>
              <p:nvPr/>
            </p:nvGrpSpPr>
            <p:grpSpPr bwMode="auto">
              <a:xfrm>
                <a:off x="144" y="607"/>
                <a:ext cx="737" cy="737"/>
                <a:chOff x="2976" y="2352"/>
                <a:chExt cx="907" cy="907"/>
              </a:xfrm>
            </p:grpSpPr>
            <p:sp>
              <p:nvSpPr>
                <p:cNvPr id="37" name="Freeform 8" descr="Green marble">
                  <a:extLst>
                    <a:ext uri="{FF2B5EF4-FFF2-40B4-BE49-F238E27FC236}">
                      <a16:creationId xmlns:a16="http://schemas.microsoft.com/office/drawing/2014/main" id="{C2891755-5C21-2232-6E41-F48EE0A1BA02}"/>
                    </a:ext>
                  </a:extLst>
                </p:cNvPr>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Oval 9">
                  <a:extLst>
                    <a:ext uri="{FF2B5EF4-FFF2-40B4-BE49-F238E27FC236}">
                      <a16:creationId xmlns:a16="http://schemas.microsoft.com/office/drawing/2014/main" id="{A364F567-211E-EA2E-FDCD-A49D1FB0EEF4}"/>
                    </a:ext>
                  </a:extLst>
                </p:cNvPr>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39" name="Picture 10">
                  <a:extLst>
                    <a:ext uri="{FF2B5EF4-FFF2-40B4-BE49-F238E27FC236}">
                      <a16:creationId xmlns:a16="http://schemas.microsoft.com/office/drawing/2014/main" id="{40D812C4-1552-B5E7-4983-8DD3FD9ACD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 name="Group 11">
                <a:extLst>
                  <a:ext uri="{FF2B5EF4-FFF2-40B4-BE49-F238E27FC236}">
                    <a16:creationId xmlns:a16="http://schemas.microsoft.com/office/drawing/2014/main" id="{548DBFC8-176A-4045-9D14-BEA9E77BA6D3}"/>
                  </a:ext>
                </a:extLst>
              </p:cNvPr>
              <p:cNvGrpSpPr>
                <a:grpSpLocks noChangeAspect="1"/>
              </p:cNvGrpSpPr>
              <p:nvPr/>
            </p:nvGrpSpPr>
            <p:grpSpPr bwMode="auto">
              <a:xfrm rot="2360341">
                <a:off x="374" y="983"/>
                <a:ext cx="342" cy="428"/>
                <a:chOff x="2227" y="1194"/>
                <a:chExt cx="1944" cy="2413"/>
              </a:xfrm>
            </p:grpSpPr>
            <p:sp>
              <p:nvSpPr>
                <p:cNvPr id="31" name="Freeform 12">
                  <a:extLst>
                    <a:ext uri="{FF2B5EF4-FFF2-40B4-BE49-F238E27FC236}">
                      <a16:creationId xmlns:a16="http://schemas.microsoft.com/office/drawing/2014/main" id="{27A4992D-0722-F4EA-0D56-BFFD60F5E626}"/>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13">
                  <a:extLst>
                    <a:ext uri="{FF2B5EF4-FFF2-40B4-BE49-F238E27FC236}">
                      <a16:creationId xmlns:a16="http://schemas.microsoft.com/office/drawing/2014/main" id="{63C25E52-D692-7CDC-3858-DC781F02AEE9}"/>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14">
                  <a:extLst>
                    <a:ext uri="{FF2B5EF4-FFF2-40B4-BE49-F238E27FC236}">
                      <a16:creationId xmlns:a16="http://schemas.microsoft.com/office/drawing/2014/main" id="{F9A1E6E0-BC9B-526D-F65D-256792F91997}"/>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15">
                  <a:extLst>
                    <a:ext uri="{FF2B5EF4-FFF2-40B4-BE49-F238E27FC236}">
                      <a16:creationId xmlns:a16="http://schemas.microsoft.com/office/drawing/2014/main" id="{B21F0F3F-9F3F-CB66-6EF5-601797C3EEC7}"/>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Freeform 16">
                  <a:extLst>
                    <a:ext uri="{FF2B5EF4-FFF2-40B4-BE49-F238E27FC236}">
                      <a16:creationId xmlns:a16="http://schemas.microsoft.com/office/drawing/2014/main" id="{39C71FF1-D851-D427-184D-BC8390A8E172}"/>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17">
                  <a:extLst>
                    <a:ext uri="{FF2B5EF4-FFF2-40B4-BE49-F238E27FC236}">
                      <a16:creationId xmlns:a16="http://schemas.microsoft.com/office/drawing/2014/main" id="{A6163A59-F4B3-AA3D-42E7-F85E30F85F71}"/>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833565" name="Rectangle 4">
              <a:extLst>
                <a:ext uri="{FF2B5EF4-FFF2-40B4-BE49-F238E27FC236}">
                  <a16:creationId xmlns:a16="http://schemas.microsoft.com/office/drawing/2014/main" id="{5767DC3C-F145-68DC-076C-A79B4A905677}"/>
                </a:ext>
              </a:extLst>
            </p:cNvPr>
            <p:cNvSpPr>
              <a:spLocks noChangeArrowheads="1"/>
            </p:cNvSpPr>
            <p:nvPr/>
          </p:nvSpPr>
          <p:spPr bwMode="auto">
            <a:xfrm>
              <a:off x="5181601" y="2191603"/>
              <a:ext cx="25048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Establishing </a:t>
              </a:r>
              <a:br>
                <a:rPr lang="en-CA" altLang="en-US" sz="2400" noProof="0" dirty="0">
                  <a:solidFill>
                    <a:schemeClr val="tx2"/>
                  </a:solidFill>
                </a:rPr>
              </a:b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loop invariant:</a:t>
              </a:r>
            </a:p>
          </p:txBody>
        </p:sp>
      </p:grpSp>
      <p:grpSp>
        <p:nvGrpSpPr>
          <p:cNvPr id="3" name="Group 33">
            <a:extLst>
              <a:ext uri="{FF2B5EF4-FFF2-40B4-BE49-F238E27FC236}">
                <a16:creationId xmlns:a16="http://schemas.microsoft.com/office/drawing/2014/main" id="{E67232E6-70F9-B4D6-69A9-83BAAF127619}"/>
              </a:ext>
            </a:extLst>
          </p:cNvPr>
          <p:cNvGrpSpPr/>
          <p:nvPr/>
        </p:nvGrpSpPr>
        <p:grpSpPr>
          <a:xfrm>
            <a:off x="4932515" y="4139690"/>
            <a:ext cx="4876800" cy="461665"/>
            <a:chOff x="5077496" y="1934012"/>
            <a:chExt cx="4876800" cy="461665"/>
          </a:xfrm>
        </p:grpSpPr>
        <p:sp>
          <p:nvSpPr>
            <p:cNvPr id="4" name="Rectangle 4">
              <a:extLst>
                <a:ext uri="{FF2B5EF4-FFF2-40B4-BE49-F238E27FC236}">
                  <a16:creationId xmlns:a16="http://schemas.microsoft.com/office/drawing/2014/main" id="{5FEE7237-AE50-E8AD-8611-17DF5806DB75}"/>
                </a:ext>
              </a:extLst>
            </p:cNvPr>
            <p:cNvSpPr>
              <a:spLocks noChangeArrowheads="1"/>
            </p:cNvSpPr>
            <p:nvPr/>
          </p:nvSpPr>
          <p:spPr bwMode="auto">
            <a:xfrm>
              <a:off x="5077496" y="1934012"/>
              <a:ext cx="487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Input:</a:t>
              </a:r>
            </a:p>
          </p:txBody>
        </p:sp>
        <p:sp>
          <p:nvSpPr>
            <p:cNvPr id="5" name="Rectangle 4">
              <a:extLst>
                <a:ext uri="{FF2B5EF4-FFF2-40B4-BE49-F238E27FC236}">
                  <a16:creationId xmlns:a16="http://schemas.microsoft.com/office/drawing/2014/main" id="{2619CA28-7289-ED1A-BD95-66C64D478EAA}"/>
                </a:ext>
              </a:extLst>
            </p:cNvPr>
            <p:cNvSpPr/>
            <p:nvPr/>
          </p:nvSpPr>
          <p:spPr bwMode="auto">
            <a:xfrm>
              <a:off x="6019800"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6" name="Rectangle 5">
              <a:extLst>
                <a:ext uri="{FF2B5EF4-FFF2-40B4-BE49-F238E27FC236}">
                  <a16:creationId xmlns:a16="http://schemas.microsoft.com/office/drawing/2014/main" id="{CF044028-1517-3B5A-FCAB-93DFCBEF1113}"/>
                </a:ext>
              </a:extLst>
            </p:cNvPr>
            <p:cNvSpPr/>
            <p:nvPr/>
          </p:nvSpPr>
          <p:spPr bwMode="auto">
            <a:xfrm>
              <a:off x="6339114"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5</a:t>
              </a:r>
            </a:p>
          </p:txBody>
        </p:sp>
        <p:sp>
          <p:nvSpPr>
            <p:cNvPr id="7" name="Rectangle 6">
              <a:extLst>
                <a:ext uri="{FF2B5EF4-FFF2-40B4-BE49-F238E27FC236}">
                  <a16:creationId xmlns:a16="http://schemas.microsoft.com/office/drawing/2014/main" id="{E9601A44-D3C9-8BCD-39E2-B5D924E74791}"/>
                </a:ext>
              </a:extLst>
            </p:cNvPr>
            <p:cNvSpPr/>
            <p:nvPr/>
          </p:nvSpPr>
          <p:spPr bwMode="auto">
            <a:xfrm>
              <a:off x="6658428"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t>
              </a:r>
            </a:p>
          </p:txBody>
        </p:sp>
        <p:sp>
          <p:nvSpPr>
            <p:cNvPr id="8" name="Rectangle 7">
              <a:extLst>
                <a:ext uri="{FF2B5EF4-FFF2-40B4-BE49-F238E27FC236}">
                  <a16:creationId xmlns:a16="http://schemas.microsoft.com/office/drawing/2014/main" id="{6951D765-B991-19F1-274C-6A1A405B02A9}"/>
                </a:ext>
              </a:extLst>
            </p:cNvPr>
            <p:cNvSpPr/>
            <p:nvPr/>
          </p:nvSpPr>
          <p:spPr bwMode="auto">
            <a:xfrm>
              <a:off x="6974112"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7</a:t>
              </a:r>
            </a:p>
          </p:txBody>
        </p:sp>
        <p:sp>
          <p:nvSpPr>
            <p:cNvPr id="9" name="Rectangle 8">
              <a:extLst>
                <a:ext uri="{FF2B5EF4-FFF2-40B4-BE49-F238E27FC236}">
                  <a16:creationId xmlns:a16="http://schemas.microsoft.com/office/drawing/2014/main" id="{EAFE9B70-874C-BDAF-F26A-F2DF98FB75CE}"/>
                </a:ext>
              </a:extLst>
            </p:cNvPr>
            <p:cNvSpPr/>
            <p:nvPr/>
          </p:nvSpPr>
          <p:spPr bwMode="auto">
            <a:xfrm>
              <a:off x="7293426"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1</a:t>
              </a:r>
            </a:p>
          </p:txBody>
        </p:sp>
      </p:grpSp>
      <p:grpSp>
        <p:nvGrpSpPr>
          <p:cNvPr id="10" name="Group 46">
            <a:extLst>
              <a:ext uri="{FF2B5EF4-FFF2-40B4-BE49-F238E27FC236}">
                <a16:creationId xmlns:a16="http://schemas.microsoft.com/office/drawing/2014/main" id="{6C941A20-61FA-6E7F-CB19-0CD3A1659B67}"/>
              </a:ext>
            </a:extLst>
          </p:cNvPr>
          <p:cNvGrpSpPr/>
          <p:nvPr/>
        </p:nvGrpSpPr>
        <p:grpSpPr>
          <a:xfrm>
            <a:off x="4738206" y="4719935"/>
            <a:ext cx="2208843" cy="461665"/>
            <a:chOff x="887010" y="2105623"/>
            <a:chExt cx="2208843" cy="461665"/>
          </a:xfrm>
        </p:grpSpPr>
        <p:sp>
          <p:nvSpPr>
            <p:cNvPr id="11" name="Rectangle 4">
              <a:extLst>
                <a:ext uri="{FF2B5EF4-FFF2-40B4-BE49-F238E27FC236}">
                  <a16:creationId xmlns:a16="http://schemas.microsoft.com/office/drawing/2014/main" id="{8420F8C6-5C9E-1956-F1DF-9A761C0D0B57}"/>
                </a:ext>
              </a:extLst>
            </p:cNvPr>
            <p:cNvSpPr>
              <a:spLocks noChangeArrowheads="1"/>
            </p:cNvSpPr>
            <p:nvPr/>
          </p:nvSpPr>
          <p:spPr bwMode="auto">
            <a:xfrm>
              <a:off x="887010" y="2105623"/>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Max of </a:t>
              </a:r>
            </a:p>
          </p:txBody>
        </p:sp>
        <p:sp>
          <p:nvSpPr>
            <p:cNvPr id="12" name="Rectangle 11">
              <a:extLst>
                <a:ext uri="{FF2B5EF4-FFF2-40B4-BE49-F238E27FC236}">
                  <a16:creationId xmlns:a16="http://schemas.microsoft.com/office/drawing/2014/main" id="{C2B5CE2A-3F00-551B-FE9E-9C4E31B3FA9F}"/>
                </a:ext>
              </a:extLst>
            </p:cNvPr>
            <p:cNvSpPr/>
            <p:nvPr/>
          </p:nvSpPr>
          <p:spPr bwMode="auto">
            <a:xfrm>
              <a:off x="2002974" y="2140860"/>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13" name="Rectangle 4">
              <a:extLst>
                <a:ext uri="{FF2B5EF4-FFF2-40B4-BE49-F238E27FC236}">
                  <a16:creationId xmlns:a16="http://schemas.microsoft.com/office/drawing/2014/main" id="{CEEA5B26-8DD1-7A9F-24AA-A5FA7CA95E33}"/>
                </a:ext>
              </a:extLst>
            </p:cNvPr>
            <p:cNvSpPr>
              <a:spLocks noChangeArrowheads="1"/>
            </p:cNvSpPr>
            <p:nvPr/>
          </p:nvSpPr>
          <p:spPr bwMode="auto">
            <a:xfrm>
              <a:off x="2286681" y="2105623"/>
              <a:ext cx="809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is 4</a:t>
              </a:r>
            </a:p>
          </p:txBody>
        </p:sp>
      </p:grpSp>
      <p:grpSp>
        <p:nvGrpSpPr>
          <p:cNvPr id="833544" name="Group 833543">
            <a:extLst>
              <a:ext uri="{FF2B5EF4-FFF2-40B4-BE49-F238E27FC236}">
                <a16:creationId xmlns:a16="http://schemas.microsoft.com/office/drawing/2014/main" id="{F00C440D-CAB3-4937-EBFC-62A9D4B5139F}"/>
              </a:ext>
            </a:extLst>
          </p:cNvPr>
          <p:cNvGrpSpPr/>
          <p:nvPr/>
        </p:nvGrpSpPr>
        <p:grpSpPr>
          <a:xfrm>
            <a:off x="6400800" y="5257800"/>
            <a:ext cx="1969897" cy="461665"/>
            <a:chOff x="6400800" y="5257800"/>
            <a:chExt cx="1969897" cy="461665"/>
          </a:xfrm>
        </p:grpSpPr>
        <p:sp>
          <p:nvSpPr>
            <p:cNvPr id="43" name="Text Box 5">
              <a:extLst>
                <a:ext uri="{FF2B5EF4-FFF2-40B4-BE49-F238E27FC236}">
                  <a16:creationId xmlns:a16="http://schemas.microsoft.com/office/drawing/2014/main" id="{5CC42B54-6B83-AF5A-AB6A-4EBDD704053B}"/>
                </a:ext>
              </a:extLst>
            </p:cNvPr>
            <p:cNvSpPr txBox="1">
              <a:spLocks noChangeArrowheads="1"/>
            </p:cNvSpPr>
            <p:nvPr/>
          </p:nvSpPr>
          <p:spPr bwMode="auto">
            <a:xfrm>
              <a:off x="6781800" y="5257800"/>
              <a:ext cx="15888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loop-inv</a:t>
              </a:r>
              <a:r>
                <a:rPr kumimoji="0" lang="en-CA" altLang="en-US" sz="2400" b="0" i="0" u="none" strike="noStrike" kern="1200" cap="none" spc="0" normalizeH="0" baseline="-25000" noProof="0" dirty="0">
                  <a:ln>
                    <a:noFill/>
                  </a:ln>
                  <a:solidFill>
                    <a:srgbClr val="66FF66"/>
                  </a:solidFill>
                  <a:effectLst/>
                  <a:uLnTx/>
                  <a:uFillTx/>
                  <a:latin typeface="Times New Roman" pitchFamily="18" charset="0"/>
                  <a:ea typeface="+mn-ea"/>
                  <a:cs typeface="+mn-cs"/>
                </a:rPr>
                <a:t>0</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4" name="AutoShape 9">
              <a:extLst>
                <a:ext uri="{FF2B5EF4-FFF2-40B4-BE49-F238E27FC236}">
                  <a16:creationId xmlns:a16="http://schemas.microsoft.com/office/drawing/2014/main" id="{DF324532-705A-BD8B-F0D6-94FD880CB346}"/>
                </a:ext>
              </a:extLst>
            </p:cNvPr>
            <p:cNvSpPr>
              <a:spLocks noChangeArrowheads="1"/>
            </p:cNvSpPr>
            <p:nvPr/>
          </p:nvSpPr>
          <p:spPr bwMode="auto">
            <a:xfrm>
              <a:off x="6400800" y="5416551"/>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833543" name="Group 833542">
            <a:extLst>
              <a:ext uri="{FF2B5EF4-FFF2-40B4-BE49-F238E27FC236}">
                <a16:creationId xmlns:a16="http://schemas.microsoft.com/office/drawing/2014/main" id="{8968F991-F8A0-9573-3021-A995C992115B}"/>
              </a:ext>
            </a:extLst>
          </p:cNvPr>
          <p:cNvGrpSpPr/>
          <p:nvPr/>
        </p:nvGrpSpPr>
        <p:grpSpPr>
          <a:xfrm>
            <a:off x="4724400" y="3500735"/>
            <a:ext cx="1955800" cy="461665"/>
            <a:chOff x="4724400" y="3500735"/>
            <a:chExt cx="1955800" cy="461665"/>
          </a:xfrm>
        </p:grpSpPr>
        <p:sp>
          <p:nvSpPr>
            <p:cNvPr id="46" name="Text Box 7">
              <a:extLst>
                <a:ext uri="{FF2B5EF4-FFF2-40B4-BE49-F238E27FC236}">
                  <a16:creationId xmlns:a16="http://schemas.microsoft.com/office/drawing/2014/main" id="{32830E3F-704E-96C2-5CB0-725ABBE82B92}"/>
                </a:ext>
              </a:extLst>
            </p:cNvPr>
            <p:cNvSpPr txBox="1">
              <a:spLocks noChangeArrowheads="1"/>
            </p:cNvSpPr>
            <p:nvPr/>
          </p:nvSpPr>
          <p:spPr bwMode="auto">
            <a:xfrm>
              <a:off x="4724400" y="3500735"/>
              <a:ext cx="15905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&gt;</a:t>
              </a:r>
              <a:endPar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endParaRPr>
            </a:p>
          </p:txBody>
        </p:sp>
        <p:sp>
          <p:nvSpPr>
            <p:cNvPr id="47" name="AutoShape 9">
              <a:extLst>
                <a:ext uri="{FF2B5EF4-FFF2-40B4-BE49-F238E27FC236}">
                  <a16:creationId xmlns:a16="http://schemas.microsoft.com/office/drawing/2014/main" id="{CF4C5FD1-705A-F1A7-76ED-49FE41CD6629}"/>
                </a:ext>
              </a:extLst>
            </p:cNvPr>
            <p:cNvSpPr>
              <a:spLocks noChangeArrowheads="1"/>
            </p:cNvSpPr>
            <p:nvPr/>
          </p:nvSpPr>
          <p:spPr bwMode="auto">
            <a:xfrm>
              <a:off x="6375400" y="3632497"/>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833545" name="Freeform 11">
            <a:extLst>
              <a:ext uri="{FF2B5EF4-FFF2-40B4-BE49-F238E27FC236}">
                <a16:creationId xmlns:a16="http://schemas.microsoft.com/office/drawing/2014/main" id="{7B73F387-86C8-78F9-CC01-8916F1BD95CD}"/>
              </a:ext>
            </a:extLst>
          </p:cNvPr>
          <p:cNvSpPr>
            <a:spLocks/>
          </p:cNvSpPr>
          <p:nvPr/>
        </p:nvSpPr>
        <p:spPr bwMode="auto">
          <a:xfrm>
            <a:off x="1295399" y="2286000"/>
            <a:ext cx="609600" cy="1200151"/>
          </a:xfrm>
          <a:custGeom>
            <a:avLst/>
            <a:gdLst>
              <a:gd name="T0" fmla="*/ 0 w 490"/>
              <a:gd name="T1" fmla="*/ 0 h 653"/>
              <a:gd name="T2" fmla="*/ 1 w 490"/>
              <a:gd name="T3" fmla="*/ 3953706 h 653"/>
              <a:gd name="T4" fmla="*/ 1 w 490"/>
              <a:gd name="T5" fmla="*/ 14176334 h 653"/>
              <a:gd name="T6" fmla="*/ 0 60000 65536"/>
              <a:gd name="T7" fmla="*/ 0 60000 65536"/>
              <a:gd name="T8" fmla="*/ 0 60000 65536"/>
              <a:gd name="T9" fmla="*/ 0 w 490"/>
              <a:gd name="T10" fmla="*/ 0 h 653"/>
              <a:gd name="T11" fmla="*/ 490 w 490"/>
              <a:gd name="T12" fmla="*/ 653 h 653"/>
            </a:gdLst>
            <a:ahLst/>
            <a:cxnLst>
              <a:cxn ang="T6">
                <a:pos x="T0" y="T1"/>
              </a:cxn>
              <a:cxn ang="T7">
                <a:pos x="T2" y="T3"/>
              </a:cxn>
              <a:cxn ang="T8">
                <a:pos x="T4" y="T5"/>
              </a:cxn>
            </a:cxnLst>
            <a:rect l="T9" t="T10" r="T11" b="T12"/>
            <a:pathLst>
              <a:path w="490" h="653">
                <a:moveTo>
                  <a:pt x="0" y="0"/>
                </a:moveTo>
                <a:cubicBezTo>
                  <a:pt x="53" y="30"/>
                  <a:pt x="235" y="73"/>
                  <a:pt x="317" y="182"/>
                </a:cubicBezTo>
                <a:cubicBezTo>
                  <a:pt x="399" y="291"/>
                  <a:pt x="454" y="555"/>
                  <a:pt x="490" y="653"/>
                </a:cubicBezTo>
              </a:path>
            </a:pathLst>
          </a:custGeom>
          <a:noFill/>
          <a:ln w="38100">
            <a:solidFill>
              <a:schemeClr val="hlink"/>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Text Box 3">
            <a:extLst>
              <a:ext uri="{FF2B5EF4-FFF2-40B4-BE49-F238E27FC236}">
                <a16:creationId xmlns:a16="http://schemas.microsoft.com/office/drawing/2014/main" id="{DFBA2C3F-A1FD-4538-5B27-A4EBEB7A181C}"/>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br>
              <a:rPr lang="en-CA" altLang="en-US" sz="2400" dirty="0">
                <a:solidFill>
                  <a:srgbClr val="00FF00"/>
                </a:solidFill>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algn="l" eaLnBrk="1" hangingPunct="1">
              <a:spcBef>
                <a:spcPct val="0"/>
              </a:spcBef>
              <a:buNone/>
              <a:defRPr/>
            </a:pPr>
            <a:r>
              <a:rPr lang="en-CA" altLang="en-US" sz="2400" dirty="0" err="1">
                <a:solidFill>
                  <a:srgbClr val="00FFFF"/>
                </a:solidFill>
              </a:rPr>
              <a:t>i</a:t>
            </a:r>
            <a:r>
              <a:rPr lang="en-CA" altLang="en-US" sz="2400" dirty="0">
                <a:solidFill>
                  <a:srgbClr val="00FFFF"/>
                </a:solidFill>
              </a:rPr>
              <a:t> = 1</a:t>
            </a:r>
            <a:br>
              <a:rPr lang="en-CA" altLang="en-US" sz="2400" dirty="0">
                <a:solidFill>
                  <a:srgbClr val="00FFFF"/>
                </a:solidFill>
              </a:rPr>
            </a:br>
            <a:r>
              <a:rPr lang="en-CA" altLang="en-US" sz="2400" dirty="0">
                <a:solidFill>
                  <a:srgbClr val="00FFFF"/>
                </a:solidFill>
              </a:rPr>
              <a:t>m = A[1] </a:t>
            </a:r>
            <a:endParaRPr lang="en-US" altLang="en-US" sz="2400" dirty="0">
              <a:solidFill>
                <a:srgbClr val="FFFFFF"/>
              </a:solidFil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sz="2400" dirty="0">
                <a:solidFill>
                  <a:srgbClr val="FFC000"/>
                </a:solidFill>
              </a:rPr>
              <a:t> </a:t>
            </a: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lang="en-CA" altLang="en-US" sz="2400" dirty="0">
                <a:solidFill>
                  <a:srgbClr val="00FFFF"/>
                </a:solidFill>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lvl="0" algn="l" eaLnBrk="1" hangingPunct="1">
              <a:spcBef>
                <a:spcPct val="0"/>
              </a:spcBef>
              <a:buNone/>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49" name="AutoShape 35">
            <a:extLst>
              <a:ext uri="{FF2B5EF4-FFF2-40B4-BE49-F238E27FC236}">
                <a16:creationId xmlns:a16="http://schemas.microsoft.com/office/drawing/2014/main" id="{12F39030-B836-23B7-2B15-82170804E2C6}"/>
              </a:ext>
            </a:extLst>
          </p:cNvPr>
          <p:cNvSpPr>
            <a:spLocks noChangeArrowheads="1"/>
          </p:cNvSpPr>
          <p:nvPr/>
        </p:nvSpPr>
        <p:spPr bwMode="auto">
          <a:xfrm>
            <a:off x="5180432" y="5773734"/>
            <a:ext cx="2983780" cy="865611"/>
          </a:xfrm>
          <a:prstGeom prst="wedgeRoundRectCallout">
            <a:avLst>
              <a:gd name="adj1" fmla="val -56922"/>
              <a:gd name="adj2" fmla="val -411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accent2"/>
                </a:solidFill>
              </a:rPr>
              <a:t>Code A</a:t>
            </a:r>
            <a:r>
              <a:rPr lang="en-US" altLang="en-US" sz="2400" dirty="0"/>
              <a:t> gets from one to the other.</a:t>
            </a:r>
          </a:p>
        </p:txBody>
      </p:sp>
      <p:grpSp>
        <p:nvGrpSpPr>
          <p:cNvPr id="833550" name="Group 833549">
            <a:extLst>
              <a:ext uri="{FF2B5EF4-FFF2-40B4-BE49-F238E27FC236}">
                <a16:creationId xmlns:a16="http://schemas.microsoft.com/office/drawing/2014/main" id="{DBDE4042-7A2C-BDA0-ABAE-FEAECBCD1C93}"/>
              </a:ext>
            </a:extLst>
          </p:cNvPr>
          <p:cNvGrpSpPr>
            <a:grpSpLocks/>
          </p:cNvGrpSpPr>
          <p:nvPr/>
        </p:nvGrpSpPr>
        <p:grpSpPr bwMode="auto">
          <a:xfrm>
            <a:off x="4248264" y="5497818"/>
            <a:ext cx="950547" cy="1075444"/>
            <a:chOff x="2065" y="1551"/>
            <a:chExt cx="1628" cy="1988"/>
          </a:xfrm>
        </p:grpSpPr>
        <p:sp>
          <p:nvSpPr>
            <p:cNvPr id="833551" name="Freeform 30">
              <a:extLst>
                <a:ext uri="{FF2B5EF4-FFF2-40B4-BE49-F238E27FC236}">
                  <a16:creationId xmlns:a16="http://schemas.microsoft.com/office/drawing/2014/main" id="{52AD81E0-32B3-F736-02A3-A7FB26DEC40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2" name="Freeform 31">
              <a:extLst>
                <a:ext uri="{FF2B5EF4-FFF2-40B4-BE49-F238E27FC236}">
                  <a16:creationId xmlns:a16="http://schemas.microsoft.com/office/drawing/2014/main" id="{EF87C3AF-B5CA-599C-03EA-FEA0CE7A42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3" name="Freeform 32">
              <a:extLst>
                <a:ext uri="{FF2B5EF4-FFF2-40B4-BE49-F238E27FC236}">
                  <a16:creationId xmlns:a16="http://schemas.microsoft.com/office/drawing/2014/main" id="{F5E25B5E-164F-F1CC-CC73-8E72A0835A9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4" name="Freeform 33">
              <a:extLst>
                <a:ext uri="{FF2B5EF4-FFF2-40B4-BE49-F238E27FC236}">
                  <a16:creationId xmlns:a16="http://schemas.microsoft.com/office/drawing/2014/main" id="{E0A2794A-FF72-FA23-D0EB-1C63C52BABE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5" name="Freeform 34">
              <a:extLst>
                <a:ext uri="{FF2B5EF4-FFF2-40B4-BE49-F238E27FC236}">
                  <a16:creationId xmlns:a16="http://schemas.microsoft.com/office/drawing/2014/main" id="{0000BA90-91AD-9F64-4BEF-C96B877D9C7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6" name="Freeform 35">
              <a:extLst>
                <a:ext uri="{FF2B5EF4-FFF2-40B4-BE49-F238E27FC236}">
                  <a16:creationId xmlns:a16="http://schemas.microsoft.com/office/drawing/2014/main" id="{88BB95FC-610F-BE9F-58BA-05C35C65C6D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7" name="Freeform 36">
              <a:extLst>
                <a:ext uri="{FF2B5EF4-FFF2-40B4-BE49-F238E27FC236}">
                  <a16:creationId xmlns:a16="http://schemas.microsoft.com/office/drawing/2014/main" id="{3ABAA562-A8DE-F993-9561-D7293E3B371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8" name="Freeform 37">
              <a:extLst>
                <a:ext uri="{FF2B5EF4-FFF2-40B4-BE49-F238E27FC236}">
                  <a16:creationId xmlns:a16="http://schemas.microsoft.com/office/drawing/2014/main" id="{C9E455FD-D93C-ACCB-BC96-BC0F054433C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9" name="Freeform 38">
              <a:extLst>
                <a:ext uri="{FF2B5EF4-FFF2-40B4-BE49-F238E27FC236}">
                  <a16:creationId xmlns:a16="http://schemas.microsoft.com/office/drawing/2014/main" id="{9261E8FF-E34A-AB2B-5424-372B2FFABD8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0" name="Freeform 39">
              <a:extLst>
                <a:ext uri="{FF2B5EF4-FFF2-40B4-BE49-F238E27FC236}">
                  <a16:creationId xmlns:a16="http://schemas.microsoft.com/office/drawing/2014/main" id="{8CD58270-87C0-12AB-0224-ECDAE3158B0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1" name="Freeform 40">
              <a:extLst>
                <a:ext uri="{FF2B5EF4-FFF2-40B4-BE49-F238E27FC236}">
                  <a16:creationId xmlns:a16="http://schemas.microsoft.com/office/drawing/2014/main" id="{3CC62F35-0085-7F63-3B4C-266D1ECA717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2" name="Freeform 41">
              <a:extLst>
                <a:ext uri="{FF2B5EF4-FFF2-40B4-BE49-F238E27FC236}">
                  <a16:creationId xmlns:a16="http://schemas.microsoft.com/office/drawing/2014/main" id="{DA81B943-2315-EC98-505A-751E4649D16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4" name="Freeform 42">
              <a:extLst>
                <a:ext uri="{FF2B5EF4-FFF2-40B4-BE49-F238E27FC236}">
                  <a16:creationId xmlns:a16="http://schemas.microsoft.com/office/drawing/2014/main" id="{12C1D143-7126-0ADB-1CFA-5AA3C118825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7" name="Freeform 43">
              <a:extLst>
                <a:ext uri="{FF2B5EF4-FFF2-40B4-BE49-F238E27FC236}">
                  <a16:creationId xmlns:a16="http://schemas.microsoft.com/office/drawing/2014/main" id="{6B57CDFF-A0B0-0486-9338-592276D2806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8" name="Freeform 44">
              <a:extLst>
                <a:ext uri="{FF2B5EF4-FFF2-40B4-BE49-F238E27FC236}">
                  <a16:creationId xmlns:a16="http://schemas.microsoft.com/office/drawing/2014/main" id="{BCC70B12-93E7-7616-B3D2-8756B85C8E2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9" name="Freeform 45">
              <a:extLst>
                <a:ext uri="{FF2B5EF4-FFF2-40B4-BE49-F238E27FC236}">
                  <a16:creationId xmlns:a16="http://schemas.microsoft.com/office/drawing/2014/main" id="{DF4449A1-89BD-5E84-DD1D-E6EED1D4699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70" name="Freeform 46">
              <a:extLst>
                <a:ext uri="{FF2B5EF4-FFF2-40B4-BE49-F238E27FC236}">
                  <a16:creationId xmlns:a16="http://schemas.microsoft.com/office/drawing/2014/main" id="{1C7EA222-7C42-23DF-8B8A-FD08CAC6770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86864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3563"/>
                                        </p:tgtEl>
                                        <p:attrNameLst>
                                          <p:attrName>style.visibility</p:attrName>
                                        </p:attrNameLst>
                                      </p:cBhvr>
                                      <p:to>
                                        <p:strVal val="visible"/>
                                      </p:to>
                                    </p:set>
                                    <p:anim calcmode="lin" valueType="num">
                                      <p:cBhvr additive="base">
                                        <p:cTn id="7" dur="500" fill="hold"/>
                                        <p:tgtEl>
                                          <p:spTgt spid="833563"/>
                                        </p:tgtEl>
                                        <p:attrNameLst>
                                          <p:attrName>ppt_x</p:attrName>
                                        </p:attrNameLst>
                                      </p:cBhvr>
                                      <p:tavLst>
                                        <p:tav tm="0">
                                          <p:val>
                                            <p:strVal val="#ppt_x"/>
                                          </p:val>
                                        </p:tav>
                                        <p:tav tm="100000">
                                          <p:val>
                                            <p:strVal val="#ppt_x"/>
                                          </p:val>
                                        </p:tav>
                                      </p:tavLst>
                                    </p:anim>
                                    <p:anim calcmode="lin" valueType="num">
                                      <p:cBhvr additive="base">
                                        <p:cTn id="8" dur="500" fill="hold"/>
                                        <p:tgtEl>
                                          <p:spTgt spid="83356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33545"/>
                                        </p:tgtEl>
                                        <p:attrNameLst>
                                          <p:attrName>style.visibility</p:attrName>
                                        </p:attrNameLst>
                                      </p:cBhvr>
                                      <p:to>
                                        <p:strVal val="visible"/>
                                      </p:to>
                                    </p:set>
                                    <p:anim calcmode="lin" valueType="num">
                                      <p:cBhvr additive="base">
                                        <p:cTn id="15" dur="500" fill="hold"/>
                                        <p:tgtEl>
                                          <p:spTgt spid="833545"/>
                                        </p:tgtEl>
                                        <p:attrNameLst>
                                          <p:attrName>ppt_x</p:attrName>
                                        </p:attrNameLst>
                                      </p:cBhvr>
                                      <p:tavLst>
                                        <p:tav tm="0">
                                          <p:val>
                                            <p:strVal val="#ppt_x"/>
                                          </p:val>
                                        </p:tav>
                                        <p:tav tm="100000">
                                          <p:val>
                                            <p:strVal val="#ppt_x"/>
                                          </p:val>
                                        </p:tav>
                                      </p:tavLst>
                                    </p:anim>
                                    <p:anim calcmode="lin" valueType="num">
                                      <p:cBhvr additive="base">
                                        <p:cTn id="16" dur="500" fill="hold"/>
                                        <p:tgtEl>
                                          <p:spTgt spid="83354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33543"/>
                                        </p:tgtEl>
                                        <p:attrNameLst>
                                          <p:attrName>style.visibility</p:attrName>
                                        </p:attrNameLst>
                                      </p:cBhvr>
                                      <p:to>
                                        <p:strVal val="visible"/>
                                      </p:to>
                                    </p:set>
                                    <p:anim calcmode="lin" valueType="num">
                                      <p:cBhvr additive="base">
                                        <p:cTn id="21" dur="500" fill="hold"/>
                                        <p:tgtEl>
                                          <p:spTgt spid="833543"/>
                                        </p:tgtEl>
                                        <p:attrNameLst>
                                          <p:attrName>ppt_x</p:attrName>
                                        </p:attrNameLst>
                                      </p:cBhvr>
                                      <p:tavLst>
                                        <p:tav tm="0">
                                          <p:val>
                                            <p:strVal val="0-#ppt_w/2"/>
                                          </p:val>
                                        </p:tav>
                                        <p:tav tm="100000">
                                          <p:val>
                                            <p:strVal val="#ppt_x"/>
                                          </p:val>
                                        </p:tav>
                                      </p:tavLst>
                                    </p:anim>
                                    <p:anim calcmode="lin" valueType="num">
                                      <p:cBhvr additive="base">
                                        <p:cTn id="22" dur="500" fill="hold"/>
                                        <p:tgtEl>
                                          <p:spTgt spid="83354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833544"/>
                                        </p:tgtEl>
                                        <p:attrNameLst>
                                          <p:attrName>style.visibility</p:attrName>
                                        </p:attrNameLst>
                                      </p:cBhvr>
                                      <p:to>
                                        <p:strVal val="visible"/>
                                      </p:to>
                                    </p:set>
                                    <p:anim calcmode="lin" valueType="num">
                                      <p:cBhvr additive="base">
                                        <p:cTn id="33" dur="500" fill="hold"/>
                                        <p:tgtEl>
                                          <p:spTgt spid="833544"/>
                                        </p:tgtEl>
                                        <p:attrNameLst>
                                          <p:attrName>ppt_x</p:attrName>
                                        </p:attrNameLst>
                                      </p:cBhvr>
                                      <p:tavLst>
                                        <p:tav tm="0">
                                          <p:val>
                                            <p:strVal val="1+#ppt_w/2"/>
                                          </p:val>
                                        </p:tav>
                                        <p:tav tm="100000">
                                          <p:val>
                                            <p:strVal val="#ppt_x"/>
                                          </p:val>
                                        </p:tav>
                                      </p:tavLst>
                                    </p:anim>
                                    <p:anim calcmode="lin" valueType="num">
                                      <p:cBhvr additive="base">
                                        <p:cTn id="34" dur="500" fill="hold"/>
                                        <p:tgtEl>
                                          <p:spTgt spid="83354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1+#ppt_w/2"/>
                                          </p:val>
                                        </p:tav>
                                        <p:tav tm="100000">
                                          <p:val>
                                            <p:strVal val="#ppt_x"/>
                                          </p:val>
                                        </p:tav>
                                      </p:tavLst>
                                    </p:anim>
                                    <p:anim calcmode="lin" valueType="num">
                                      <p:cBhvr additive="base">
                                        <p:cTn id="4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833563"/>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21"/>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833543"/>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833544"/>
                                        </p:tgtEl>
                                        <p:attrNameLst>
                                          <p:attrName>style.visibility</p:attrName>
                                        </p:attrNameLst>
                                      </p:cBhvr>
                                      <p:to>
                                        <p:strVal val="hidden"/>
                                      </p:to>
                                    </p:set>
                                  </p:childTnLst>
                                </p:cTn>
                              </p:par>
                              <p:par>
                                <p:cTn id="51" presetID="2" presetClass="entr" presetSubtype="8" fill="hold" grpId="0" nodeType="withEffect">
                                  <p:stCondLst>
                                    <p:cond delay="0"/>
                                  </p:stCondLst>
                                  <p:childTnLst>
                                    <p:set>
                                      <p:cBhvr>
                                        <p:cTn id="52" dur="1" fill="hold">
                                          <p:stCondLst>
                                            <p:cond delay="0"/>
                                          </p:stCondLst>
                                        </p:cTn>
                                        <p:tgtEl>
                                          <p:spTgt spid="833549"/>
                                        </p:tgtEl>
                                        <p:attrNameLst>
                                          <p:attrName>style.visibility</p:attrName>
                                        </p:attrNameLst>
                                      </p:cBhvr>
                                      <p:to>
                                        <p:strVal val="visible"/>
                                      </p:to>
                                    </p:set>
                                    <p:anim calcmode="lin" valueType="num">
                                      <p:cBhvr additive="base">
                                        <p:cTn id="53" dur="500" fill="hold"/>
                                        <p:tgtEl>
                                          <p:spTgt spid="833549"/>
                                        </p:tgtEl>
                                        <p:attrNameLst>
                                          <p:attrName>ppt_x</p:attrName>
                                        </p:attrNameLst>
                                      </p:cBhvr>
                                      <p:tavLst>
                                        <p:tav tm="0">
                                          <p:val>
                                            <p:strVal val="0-#ppt_w/2"/>
                                          </p:val>
                                        </p:tav>
                                        <p:tav tm="100000">
                                          <p:val>
                                            <p:strVal val="#ppt_x"/>
                                          </p:val>
                                        </p:tav>
                                      </p:tavLst>
                                    </p:anim>
                                    <p:anim calcmode="lin" valueType="num">
                                      <p:cBhvr additive="base">
                                        <p:cTn id="54" dur="500" fill="hold"/>
                                        <p:tgtEl>
                                          <p:spTgt spid="833549"/>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833549">
                                            <p:txEl>
                                              <p:pRg st="0" end="0"/>
                                            </p:txEl>
                                          </p:spTgt>
                                        </p:tgtEl>
                                        <p:attrNameLst>
                                          <p:attrName>style.visibility</p:attrName>
                                        </p:attrNameLst>
                                      </p:cBhvr>
                                      <p:to>
                                        <p:strVal val="visible"/>
                                      </p:to>
                                    </p:set>
                                    <p:anim calcmode="lin" valueType="num">
                                      <p:cBhvr additive="base">
                                        <p:cTn id="57" dur="500" fill="hold"/>
                                        <p:tgtEl>
                                          <p:spTgt spid="833549">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833549">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833550"/>
                                        </p:tgtEl>
                                        <p:attrNameLst>
                                          <p:attrName>style.visibility</p:attrName>
                                        </p:attrNameLst>
                                      </p:cBhvr>
                                      <p:to>
                                        <p:strVal val="visible"/>
                                      </p:to>
                                    </p:set>
                                    <p:anim calcmode="lin" valueType="num">
                                      <p:cBhvr additive="base">
                                        <p:cTn id="61" dur="500" fill="hold"/>
                                        <p:tgtEl>
                                          <p:spTgt spid="833550"/>
                                        </p:tgtEl>
                                        <p:attrNameLst>
                                          <p:attrName>ppt_x</p:attrName>
                                        </p:attrNameLst>
                                      </p:cBhvr>
                                      <p:tavLst>
                                        <p:tav tm="0">
                                          <p:val>
                                            <p:strVal val="0-#ppt_w/2"/>
                                          </p:val>
                                        </p:tav>
                                        <p:tav tm="100000">
                                          <p:val>
                                            <p:strVal val="#ppt_x"/>
                                          </p:val>
                                        </p:tav>
                                      </p:tavLst>
                                    </p:anim>
                                    <p:anim calcmode="lin" valueType="num">
                                      <p:cBhvr additive="base">
                                        <p:cTn id="62" dur="500" fill="hold"/>
                                        <p:tgtEl>
                                          <p:spTgt spid="833550"/>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833548">
                                            <p:txEl>
                                              <p:pRg st="2" end="2"/>
                                            </p:txEl>
                                          </p:spTgt>
                                        </p:tgtEl>
                                        <p:attrNameLst>
                                          <p:attrName>style.visibility</p:attrName>
                                        </p:attrNameLst>
                                      </p:cBhvr>
                                      <p:to>
                                        <p:strVal val="visible"/>
                                      </p:to>
                                    </p:set>
                                    <p:anim calcmode="lin" valueType="num">
                                      <p:cBhvr additive="base">
                                        <p:cTn id="67" dur="500" fill="hold"/>
                                        <p:tgtEl>
                                          <p:spTgt spid="833548">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83354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563" grpId="0" animBg="1"/>
      <p:bldP spid="833563" grpId="1" animBg="1"/>
      <p:bldP spid="833545" grpId="0" animBg="1"/>
      <p:bldP spid="83354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3" name="Freeform 7">
            <a:extLst>
              <a:ext uri="{FF2B5EF4-FFF2-40B4-BE49-F238E27FC236}">
                <a16:creationId xmlns:a16="http://schemas.microsoft.com/office/drawing/2014/main" id="{70542268-7170-5A90-24D5-E2A3683B5A6A}"/>
              </a:ext>
            </a:extLst>
          </p:cNvPr>
          <p:cNvSpPr>
            <a:spLocks/>
          </p:cNvSpPr>
          <p:nvPr/>
        </p:nvSpPr>
        <p:spPr bwMode="auto">
          <a:xfrm>
            <a:off x="914400" y="4165600"/>
            <a:ext cx="1143000" cy="1092200"/>
          </a:xfrm>
          <a:custGeom>
            <a:avLst/>
            <a:gdLst>
              <a:gd name="T0" fmla="*/ 2147483647 w 720"/>
              <a:gd name="T1" fmla="*/ 0 h 688"/>
              <a:gd name="T2" fmla="*/ 2147483647 w 720"/>
              <a:gd name="T3" fmla="*/ 2147483647 h 688"/>
              <a:gd name="T4" fmla="*/ 2147483647 w 720"/>
              <a:gd name="T5" fmla="*/ 2147483647 h 688"/>
              <a:gd name="T6" fmla="*/ 2147483647 w 720"/>
              <a:gd name="T7" fmla="*/ 2147483647 h 688"/>
              <a:gd name="T8" fmla="*/ 2147483647 w 720"/>
              <a:gd name="T9" fmla="*/ 0 h 688"/>
              <a:gd name="T10" fmla="*/ 0 60000 65536"/>
              <a:gd name="T11" fmla="*/ 0 60000 65536"/>
              <a:gd name="T12" fmla="*/ 0 60000 65536"/>
              <a:gd name="T13" fmla="*/ 0 60000 65536"/>
              <a:gd name="T14" fmla="*/ 0 60000 65536"/>
              <a:gd name="T15" fmla="*/ 0 w 720"/>
              <a:gd name="T16" fmla="*/ 0 h 688"/>
              <a:gd name="T17" fmla="*/ 720 w 720"/>
              <a:gd name="T18" fmla="*/ 688 h 688"/>
            </a:gdLst>
            <a:ahLst/>
            <a:cxnLst>
              <a:cxn ang="T10">
                <a:pos x="T0" y="T1"/>
              </a:cxn>
              <a:cxn ang="T11">
                <a:pos x="T2" y="T3"/>
              </a:cxn>
              <a:cxn ang="T12">
                <a:pos x="T4" y="T5"/>
              </a:cxn>
              <a:cxn ang="T13">
                <a:pos x="T6" y="T7"/>
              </a:cxn>
              <a:cxn ang="T14">
                <a:pos x="T8" y="T9"/>
              </a:cxn>
            </a:cxnLst>
            <a:rect l="T15" t="T16" r="T17" b="T18"/>
            <a:pathLst>
              <a:path w="720" h="688">
                <a:moveTo>
                  <a:pt x="248" y="0"/>
                </a:moveTo>
                <a:cubicBezTo>
                  <a:pt x="124" y="64"/>
                  <a:pt x="0" y="128"/>
                  <a:pt x="8" y="240"/>
                </a:cubicBezTo>
                <a:cubicBezTo>
                  <a:pt x="16" y="352"/>
                  <a:pt x="184" y="656"/>
                  <a:pt x="296" y="672"/>
                </a:cubicBezTo>
                <a:cubicBezTo>
                  <a:pt x="408" y="688"/>
                  <a:pt x="640" y="448"/>
                  <a:pt x="680" y="336"/>
                </a:cubicBezTo>
                <a:cubicBezTo>
                  <a:pt x="720" y="224"/>
                  <a:pt x="628" y="112"/>
                  <a:pt x="536" y="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Rectangle 5">
            <a:extLst>
              <a:ext uri="{FF2B5EF4-FFF2-40B4-BE49-F238E27FC236}">
                <a16:creationId xmlns:a16="http://schemas.microsoft.com/office/drawing/2014/main" id="{28EDB55E-892C-F8DE-93F8-E5AD8116E833}"/>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30" name="Rectangle 5">
            <a:extLst>
              <a:ext uri="{FF2B5EF4-FFF2-40B4-BE49-F238E27FC236}">
                <a16:creationId xmlns:a16="http://schemas.microsoft.com/office/drawing/2014/main" id="{B937D822-A4C7-8B98-9003-E406316F4ABB}"/>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31" name="Oval 30">
            <a:extLst>
              <a:ext uri="{FF2B5EF4-FFF2-40B4-BE49-F238E27FC236}">
                <a16:creationId xmlns:a16="http://schemas.microsoft.com/office/drawing/2014/main" id="{B5092C14-A3A2-0A77-3A49-89BE40B9AC5D}"/>
              </a:ext>
            </a:extLst>
          </p:cNvPr>
          <p:cNvSpPr/>
          <p:nvPr/>
        </p:nvSpPr>
        <p:spPr bwMode="auto">
          <a:xfrm>
            <a:off x="3257143" y="579490"/>
            <a:ext cx="1795059" cy="536245"/>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33574" name="Group 833573">
            <a:extLst>
              <a:ext uri="{FF2B5EF4-FFF2-40B4-BE49-F238E27FC236}">
                <a16:creationId xmlns:a16="http://schemas.microsoft.com/office/drawing/2014/main" id="{DB478D73-7D96-4F77-15E0-3F7FF5A6A374}"/>
              </a:ext>
            </a:extLst>
          </p:cNvPr>
          <p:cNvGrpSpPr/>
          <p:nvPr/>
        </p:nvGrpSpPr>
        <p:grpSpPr>
          <a:xfrm>
            <a:off x="4419600" y="2590800"/>
            <a:ext cx="3190986" cy="950914"/>
            <a:chOff x="4419600" y="2590800"/>
            <a:chExt cx="3190986" cy="950914"/>
          </a:xfrm>
        </p:grpSpPr>
        <p:grpSp>
          <p:nvGrpSpPr>
            <p:cNvPr id="8" name="Group 46">
              <a:extLst>
                <a:ext uri="{FF2B5EF4-FFF2-40B4-BE49-F238E27FC236}">
                  <a16:creationId xmlns:a16="http://schemas.microsoft.com/office/drawing/2014/main" id="{94E11919-C3BF-FAC8-C0AD-A368DCAE0A55}"/>
                </a:ext>
              </a:extLst>
            </p:cNvPr>
            <p:cNvGrpSpPr>
              <a:grpSpLocks noChangeAspect="1"/>
            </p:cNvGrpSpPr>
            <p:nvPr/>
          </p:nvGrpSpPr>
          <p:grpSpPr bwMode="auto">
            <a:xfrm>
              <a:off x="4419600" y="2667000"/>
              <a:ext cx="874714" cy="874714"/>
              <a:chOff x="4320" y="2016"/>
              <a:chExt cx="912" cy="912"/>
            </a:xfrm>
          </p:grpSpPr>
          <p:grpSp>
            <p:nvGrpSpPr>
              <p:cNvPr id="9" name="Group 47">
                <a:extLst>
                  <a:ext uri="{FF2B5EF4-FFF2-40B4-BE49-F238E27FC236}">
                    <a16:creationId xmlns:a16="http://schemas.microsoft.com/office/drawing/2014/main" id="{A38AE52B-E5A2-3CE8-F26B-66522CA12704}"/>
                  </a:ext>
                </a:extLst>
              </p:cNvPr>
              <p:cNvGrpSpPr>
                <a:grpSpLocks noChangeAspect="1"/>
              </p:cNvGrpSpPr>
              <p:nvPr/>
            </p:nvGrpSpPr>
            <p:grpSpPr bwMode="auto">
              <a:xfrm>
                <a:off x="4320" y="2016"/>
                <a:ext cx="912" cy="912"/>
                <a:chOff x="2496" y="1104"/>
                <a:chExt cx="912" cy="912"/>
              </a:xfrm>
            </p:grpSpPr>
            <p:grpSp>
              <p:nvGrpSpPr>
                <p:cNvPr id="17" name="Group 48">
                  <a:extLst>
                    <a:ext uri="{FF2B5EF4-FFF2-40B4-BE49-F238E27FC236}">
                      <a16:creationId xmlns:a16="http://schemas.microsoft.com/office/drawing/2014/main" id="{B2F3C34D-B83C-6912-A00F-13D5DAE7BFCB}"/>
                    </a:ext>
                  </a:extLst>
                </p:cNvPr>
                <p:cNvGrpSpPr>
                  <a:grpSpLocks noChangeAspect="1"/>
                </p:cNvGrpSpPr>
                <p:nvPr/>
              </p:nvGrpSpPr>
              <p:grpSpPr bwMode="auto">
                <a:xfrm rot="2360341">
                  <a:off x="2592" y="1248"/>
                  <a:ext cx="680" cy="680"/>
                  <a:chOff x="1224" y="1212"/>
                  <a:chExt cx="3144" cy="3112"/>
                </a:xfrm>
              </p:grpSpPr>
              <p:sp>
                <p:nvSpPr>
                  <p:cNvPr id="20" name="Freeform 49" descr="Green marble">
                    <a:extLst>
                      <a:ext uri="{FF2B5EF4-FFF2-40B4-BE49-F238E27FC236}">
                        <a16:creationId xmlns:a16="http://schemas.microsoft.com/office/drawing/2014/main" id="{606B2952-F084-58DF-07E5-FAC87A41D5BD}"/>
                      </a:ext>
                    </a:extLst>
                  </p:cNvPr>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50" descr="Green marble">
                    <a:extLst>
                      <a:ext uri="{FF2B5EF4-FFF2-40B4-BE49-F238E27FC236}">
                        <a16:creationId xmlns:a16="http://schemas.microsoft.com/office/drawing/2014/main" id="{E6DEBC33-D2AB-6F22-5882-FF8B9816452B}"/>
                      </a:ext>
                    </a:extLst>
                  </p:cNvPr>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2" name="Group 21">
                    <a:extLst>
                      <a:ext uri="{FF2B5EF4-FFF2-40B4-BE49-F238E27FC236}">
                        <a16:creationId xmlns:a16="http://schemas.microsoft.com/office/drawing/2014/main" id="{46E02A27-CADF-2964-E7A8-B0106ED01655}"/>
                      </a:ext>
                    </a:extLst>
                  </p:cNvPr>
                  <p:cNvGrpSpPr>
                    <a:grpSpLocks noChangeAspect="1"/>
                  </p:cNvGrpSpPr>
                  <p:nvPr/>
                </p:nvGrpSpPr>
                <p:grpSpPr bwMode="auto">
                  <a:xfrm>
                    <a:off x="1776" y="1212"/>
                    <a:ext cx="1944" cy="2413"/>
                    <a:chOff x="2227" y="1194"/>
                    <a:chExt cx="1944" cy="2413"/>
                  </a:xfrm>
                </p:grpSpPr>
                <p:sp>
                  <p:nvSpPr>
                    <p:cNvPr id="23" name="Freeform 52">
                      <a:extLst>
                        <a:ext uri="{FF2B5EF4-FFF2-40B4-BE49-F238E27FC236}">
                          <a16:creationId xmlns:a16="http://schemas.microsoft.com/office/drawing/2014/main" id="{45F155E8-2D05-6284-A991-13632D86FE43}"/>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53">
                      <a:extLst>
                        <a:ext uri="{FF2B5EF4-FFF2-40B4-BE49-F238E27FC236}">
                          <a16:creationId xmlns:a16="http://schemas.microsoft.com/office/drawing/2014/main" id="{60C72DD3-C5D3-BBD7-1F60-F6CB0794FB8C}"/>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54">
                      <a:extLst>
                        <a:ext uri="{FF2B5EF4-FFF2-40B4-BE49-F238E27FC236}">
                          <a16:creationId xmlns:a16="http://schemas.microsoft.com/office/drawing/2014/main" id="{57B33146-38D5-250F-9769-22F03577B364}"/>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55">
                      <a:extLst>
                        <a:ext uri="{FF2B5EF4-FFF2-40B4-BE49-F238E27FC236}">
                          <a16:creationId xmlns:a16="http://schemas.microsoft.com/office/drawing/2014/main" id="{B2816FA3-C40C-62DF-8611-36CAE7BBFC6E}"/>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56">
                      <a:extLst>
                        <a:ext uri="{FF2B5EF4-FFF2-40B4-BE49-F238E27FC236}">
                          <a16:creationId xmlns:a16="http://schemas.microsoft.com/office/drawing/2014/main" id="{5D40E28E-F394-3EAF-AC5C-42D85C87C946}"/>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57">
                      <a:extLst>
                        <a:ext uri="{FF2B5EF4-FFF2-40B4-BE49-F238E27FC236}">
                          <a16:creationId xmlns:a16="http://schemas.microsoft.com/office/drawing/2014/main" id="{D99D42BE-6FF0-129E-5469-6467E744A743}"/>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9" name="Oval 58">
                  <a:extLst>
                    <a:ext uri="{FF2B5EF4-FFF2-40B4-BE49-F238E27FC236}">
                      <a16:creationId xmlns:a16="http://schemas.microsoft.com/office/drawing/2014/main" id="{B7AD0D62-D91F-144C-D2E0-AEFA8EB98D2F}"/>
                    </a:ext>
                  </a:extLst>
                </p:cNvPr>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 name="Group 59">
                <a:extLst>
                  <a:ext uri="{FF2B5EF4-FFF2-40B4-BE49-F238E27FC236}">
                    <a16:creationId xmlns:a16="http://schemas.microsoft.com/office/drawing/2014/main" id="{FC21C5F1-D78D-6A6F-965E-806E245DF204}"/>
                  </a:ext>
                </a:extLst>
              </p:cNvPr>
              <p:cNvGrpSpPr>
                <a:grpSpLocks noChangeAspect="1"/>
              </p:cNvGrpSpPr>
              <p:nvPr/>
            </p:nvGrpSpPr>
            <p:grpSpPr bwMode="auto">
              <a:xfrm>
                <a:off x="4368" y="2112"/>
                <a:ext cx="432" cy="240"/>
                <a:chOff x="-1152" y="3504"/>
                <a:chExt cx="432" cy="240"/>
              </a:xfrm>
            </p:grpSpPr>
            <p:grpSp>
              <p:nvGrpSpPr>
                <p:cNvPr id="11" name="Group 60">
                  <a:extLst>
                    <a:ext uri="{FF2B5EF4-FFF2-40B4-BE49-F238E27FC236}">
                      <a16:creationId xmlns:a16="http://schemas.microsoft.com/office/drawing/2014/main" id="{F2A2F268-78EC-6DD5-A84B-BC499169C9F9}"/>
                    </a:ext>
                  </a:extLst>
                </p:cNvPr>
                <p:cNvGrpSpPr>
                  <a:grpSpLocks noChangeAspect="1"/>
                </p:cNvGrpSpPr>
                <p:nvPr/>
              </p:nvGrpSpPr>
              <p:grpSpPr bwMode="auto">
                <a:xfrm>
                  <a:off x="-1075" y="3504"/>
                  <a:ext cx="256" cy="210"/>
                  <a:chOff x="1728" y="2064"/>
                  <a:chExt cx="768" cy="672"/>
                </a:xfrm>
              </p:grpSpPr>
              <p:sp>
                <p:nvSpPr>
                  <p:cNvPr id="14" name="AutoShape 61">
                    <a:extLst>
                      <a:ext uri="{FF2B5EF4-FFF2-40B4-BE49-F238E27FC236}">
                        <a16:creationId xmlns:a16="http://schemas.microsoft.com/office/drawing/2014/main" id="{CEAE5D41-307D-9362-4CC4-3B3342A4BCAA}"/>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5" name="Line 62">
                    <a:extLst>
                      <a:ext uri="{FF2B5EF4-FFF2-40B4-BE49-F238E27FC236}">
                        <a16:creationId xmlns:a16="http://schemas.microsoft.com/office/drawing/2014/main" id="{33A29B5E-1069-F8B0-D188-A471C69A8454}"/>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 name="Line 63">
                  <a:extLst>
                    <a:ext uri="{FF2B5EF4-FFF2-40B4-BE49-F238E27FC236}">
                      <a16:creationId xmlns:a16="http://schemas.microsoft.com/office/drawing/2014/main" id="{5C09C24F-E91D-8182-8A0D-F0A8191720FA}"/>
                    </a:ext>
                  </a:extLst>
                </p:cNvPr>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Line 64">
                  <a:extLst>
                    <a:ext uri="{FF2B5EF4-FFF2-40B4-BE49-F238E27FC236}">
                      <a16:creationId xmlns:a16="http://schemas.microsoft.com/office/drawing/2014/main" id="{E376ABE8-E5EA-FD22-8FEC-2F58F49A52BF}"/>
                    </a:ext>
                  </a:extLst>
                </p:cNvPr>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4" name="Rectangle 4">
              <a:extLst>
                <a:ext uri="{FF2B5EF4-FFF2-40B4-BE49-F238E27FC236}">
                  <a16:creationId xmlns:a16="http://schemas.microsoft.com/office/drawing/2014/main" id="{1147026A-A18A-5173-4208-20D7597A7FDA}"/>
                </a:ext>
              </a:extLst>
            </p:cNvPr>
            <p:cNvSpPr>
              <a:spLocks noChangeArrowheads="1"/>
            </p:cNvSpPr>
            <p:nvPr/>
          </p:nvSpPr>
          <p:spPr bwMode="auto">
            <a:xfrm>
              <a:off x="5181600" y="2590800"/>
              <a:ext cx="242898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Maintaining</a:t>
              </a:r>
              <a:br>
                <a:rPr lang="en-CA" altLang="en-US" sz="2400" noProof="0" dirty="0">
                  <a:solidFill>
                    <a:schemeClr val="tx2"/>
                  </a:solidFill>
                </a:rPr>
              </a:b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loop invariant:</a:t>
              </a:r>
            </a:p>
          </p:txBody>
        </p:sp>
      </p:grpSp>
      <p:grpSp>
        <p:nvGrpSpPr>
          <p:cNvPr id="833572" name="Group 833571">
            <a:extLst>
              <a:ext uri="{FF2B5EF4-FFF2-40B4-BE49-F238E27FC236}">
                <a16:creationId xmlns:a16="http://schemas.microsoft.com/office/drawing/2014/main" id="{F1255966-DF5D-1426-67D5-CDAB5DCD8EBD}"/>
              </a:ext>
            </a:extLst>
          </p:cNvPr>
          <p:cNvGrpSpPr/>
          <p:nvPr/>
        </p:nvGrpSpPr>
        <p:grpSpPr>
          <a:xfrm>
            <a:off x="4572000" y="3459484"/>
            <a:ext cx="2057400" cy="461665"/>
            <a:chOff x="4572000" y="3459484"/>
            <a:chExt cx="2057400" cy="461665"/>
          </a:xfrm>
        </p:grpSpPr>
        <p:sp>
          <p:nvSpPr>
            <p:cNvPr id="5" name="Text Box 4">
              <a:extLst>
                <a:ext uri="{FF2B5EF4-FFF2-40B4-BE49-F238E27FC236}">
                  <a16:creationId xmlns:a16="http://schemas.microsoft.com/office/drawing/2014/main" id="{4BAC452C-7843-8694-4FA2-63413EF45CCD}"/>
                </a:ext>
              </a:extLst>
            </p:cNvPr>
            <p:cNvSpPr txBox="1">
              <a:spLocks noChangeArrowheads="1"/>
            </p:cNvSpPr>
            <p:nvPr/>
          </p:nvSpPr>
          <p:spPr bwMode="auto">
            <a:xfrm>
              <a:off x="4572000" y="3459484"/>
              <a:ext cx="16578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loop-inv</a:t>
              </a:r>
              <a:r>
                <a:rPr lang="en-CA" altLang="en-US" sz="2400" baseline="-25000" dirty="0" err="1">
                  <a:solidFill>
                    <a:srgbClr val="66FF66"/>
                  </a:solidFill>
                </a:rPr>
                <a:t>i</a:t>
              </a:r>
              <a:r>
                <a:rPr kumimoji="0" lang="en-CA" altLang="en-US" sz="2400" b="0" i="0" u="none" strike="noStrike" kern="1200" cap="none" spc="0" normalizeH="0" baseline="-25000" noProof="0" dirty="0">
                  <a:ln>
                    <a:noFill/>
                  </a:ln>
                  <a:solidFill>
                    <a:srgbClr val="66FF66"/>
                  </a:solidFill>
                  <a:effectLst/>
                  <a:uLnTx/>
                  <a:uFillTx/>
                  <a:latin typeface="Times New Roman" pitchFamily="18" charset="0"/>
                  <a:ea typeface="+mn-ea"/>
                  <a:cs typeface="+mn-cs"/>
                </a:rPr>
                <a:t>-1</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 name="AutoShape 9">
              <a:extLst>
                <a:ext uri="{FF2B5EF4-FFF2-40B4-BE49-F238E27FC236}">
                  <a16:creationId xmlns:a16="http://schemas.microsoft.com/office/drawing/2014/main" id="{81CBFF0D-9681-8B41-3288-73D3ACFCFCD6}"/>
                </a:ext>
              </a:extLst>
            </p:cNvPr>
            <p:cNvSpPr>
              <a:spLocks noChangeArrowheads="1"/>
            </p:cNvSpPr>
            <p:nvPr/>
          </p:nvSpPr>
          <p:spPr bwMode="auto">
            <a:xfrm>
              <a:off x="6324600" y="3599872"/>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833573" name="Group 833572">
            <a:extLst>
              <a:ext uri="{FF2B5EF4-FFF2-40B4-BE49-F238E27FC236}">
                <a16:creationId xmlns:a16="http://schemas.microsoft.com/office/drawing/2014/main" id="{29712FF2-6014-9DB4-7DB5-8FF8C933CE73}"/>
              </a:ext>
            </a:extLst>
          </p:cNvPr>
          <p:cNvGrpSpPr/>
          <p:nvPr/>
        </p:nvGrpSpPr>
        <p:grpSpPr>
          <a:xfrm>
            <a:off x="6400800" y="5257800"/>
            <a:ext cx="1867304" cy="461665"/>
            <a:chOff x="6400800" y="5257800"/>
            <a:chExt cx="1867304" cy="461665"/>
          </a:xfrm>
        </p:grpSpPr>
        <p:sp>
          <p:nvSpPr>
            <p:cNvPr id="6" name="Text Box 5">
              <a:extLst>
                <a:ext uri="{FF2B5EF4-FFF2-40B4-BE49-F238E27FC236}">
                  <a16:creationId xmlns:a16="http://schemas.microsoft.com/office/drawing/2014/main" id="{0B971C8A-9AB0-A8EE-21FB-D3D4891B72F0}"/>
                </a:ext>
              </a:extLst>
            </p:cNvPr>
            <p:cNvSpPr txBox="1">
              <a:spLocks noChangeArrowheads="1"/>
            </p:cNvSpPr>
            <p:nvPr/>
          </p:nvSpPr>
          <p:spPr bwMode="auto">
            <a:xfrm>
              <a:off x="6781800" y="5257800"/>
              <a:ext cx="14863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inv</a:t>
              </a:r>
              <a:r>
                <a:rPr kumimoji="0" lang="en-CA" altLang="en-US" sz="2400" b="0" i="0" u="none" strike="noStrike" kern="1200" cap="none" spc="0" normalizeH="0" baseline="-25000" noProof="0" dirty="0" err="1">
                  <a:ln>
                    <a:noFill/>
                  </a:ln>
                  <a:solidFill>
                    <a:srgbClr val="66FF66"/>
                  </a:solidFill>
                  <a:effectLst/>
                  <a:uLnTx/>
                  <a:uFillTx/>
                  <a:latin typeface="Times New Roman" pitchFamily="18" charset="0"/>
                  <a:ea typeface="+mn-ea"/>
                  <a:cs typeface="+mn-cs"/>
                </a:rPr>
                <a:t>i</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AutoShape 9">
              <a:extLst>
                <a:ext uri="{FF2B5EF4-FFF2-40B4-BE49-F238E27FC236}">
                  <a16:creationId xmlns:a16="http://schemas.microsoft.com/office/drawing/2014/main" id="{A0702125-BFBD-6A0E-C647-287D59B3F03B}"/>
                </a:ext>
              </a:extLst>
            </p:cNvPr>
            <p:cNvSpPr>
              <a:spLocks noChangeArrowheads="1"/>
            </p:cNvSpPr>
            <p:nvPr/>
          </p:nvSpPr>
          <p:spPr bwMode="auto">
            <a:xfrm>
              <a:off x="6400800" y="5416551"/>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38" name="Group 46">
            <a:extLst>
              <a:ext uri="{FF2B5EF4-FFF2-40B4-BE49-F238E27FC236}">
                <a16:creationId xmlns:a16="http://schemas.microsoft.com/office/drawing/2014/main" id="{CB1B6949-8C81-790B-5043-ED46775DD6E7}"/>
              </a:ext>
            </a:extLst>
          </p:cNvPr>
          <p:cNvGrpSpPr/>
          <p:nvPr/>
        </p:nvGrpSpPr>
        <p:grpSpPr>
          <a:xfrm>
            <a:off x="5055557" y="4093170"/>
            <a:ext cx="2891256" cy="461665"/>
            <a:chOff x="887010" y="2105623"/>
            <a:chExt cx="2891256" cy="461665"/>
          </a:xfrm>
        </p:grpSpPr>
        <p:sp>
          <p:nvSpPr>
            <p:cNvPr id="40" name="Rectangle 4">
              <a:extLst>
                <a:ext uri="{FF2B5EF4-FFF2-40B4-BE49-F238E27FC236}">
                  <a16:creationId xmlns:a16="http://schemas.microsoft.com/office/drawing/2014/main" id="{2DE03639-D6B3-43DD-02A0-9842F3CFED3A}"/>
                </a:ext>
              </a:extLst>
            </p:cNvPr>
            <p:cNvSpPr>
              <a:spLocks noChangeArrowheads="1"/>
            </p:cNvSpPr>
            <p:nvPr/>
          </p:nvSpPr>
          <p:spPr bwMode="auto">
            <a:xfrm>
              <a:off x="887010" y="2105623"/>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Max of </a:t>
              </a:r>
            </a:p>
          </p:txBody>
        </p:sp>
        <p:sp>
          <p:nvSpPr>
            <p:cNvPr id="42" name="Rectangle 41">
              <a:extLst>
                <a:ext uri="{FF2B5EF4-FFF2-40B4-BE49-F238E27FC236}">
                  <a16:creationId xmlns:a16="http://schemas.microsoft.com/office/drawing/2014/main" id="{CE896030-5AB5-408F-CEB7-20208310F9C5}"/>
                </a:ext>
              </a:extLst>
            </p:cNvPr>
            <p:cNvSpPr/>
            <p:nvPr/>
          </p:nvSpPr>
          <p:spPr bwMode="auto">
            <a:xfrm>
              <a:off x="2002974" y="2140860"/>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43" name="Rectangle 42">
              <a:extLst>
                <a:ext uri="{FF2B5EF4-FFF2-40B4-BE49-F238E27FC236}">
                  <a16:creationId xmlns:a16="http://schemas.microsoft.com/office/drawing/2014/main" id="{1902F486-566A-A7E6-8153-32E6966714A4}"/>
                </a:ext>
              </a:extLst>
            </p:cNvPr>
            <p:cNvSpPr/>
            <p:nvPr/>
          </p:nvSpPr>
          <p:spPr bwMode="auto">
            <a:xfrm>
              <a:off x="2322288" y="2140860"/>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5</a:t>
              </a:r>
            </a:p>
          </p:txBody>
        </p:sp>
        <p:sp>
          <p:nvSpPr>
            <p:cNvPr id="833537" name="Rectangle 833536">
              <a:extLst>
                <a:ext uri="{FF2B5EF4-FFF2-40B4-BE49-F238E27FC236}">
                  <a16:creationId xmlns:a16="http://schemas.microsoft.com/office/drawing/2014/main" id="{4C905A5E-CF24-7E0B-9287-BF5130E59BA1}"/>
                </a:ext>
              </a:extLst>
            </p:cNvPr>
            <p:cNvSpPr/>
            <p:nvPr/>
          </p:nvSpPr>
          <p:spPr bwMode="auto">
            <a:xfrm>
              <a:off x="2641602" y="2140860"/>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t>
              </a:r>
            </a:p>
          </p:txBody>
        </p:sp>
        <p:sp>
          <p:nvSpPr>
            <p:cNvPr id="833541" name="Rectangle 4">
              <a:extLst>
                <a:ext uri="{FF2B5EF4-FFF2-40B4-BE49-F238E27FC236}">
                  <a16:creationId xmlns:a16="http://schemas.microsoft.com/office/drawing/2014/main" id="{9F5129E9-1B02-998F-44E1-6C0FC1839BBC}"/>
                </a:ext>
              </a:extLst>
            </p:cNvPr>
            <p:cNvSpPr>
              <a:spLocks noChangeArrowheads="1"/>
            </p:cNvSpPr>
            <p:nvPr/>
          </p:nvSpPr>
          <p:spPr bwMode="auto">
            <a:xfrm>
              <a:off x="2969094" y="2105623"/>
              <a:ext cx="809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is 5</a:t>
              </a:r>
            </a:p>
          </p:txBody>
        </p:sp>
      </p:grpSp>
      <p:grpSp>
        <p:nvGrpSpPr>
          <p:cNvPr id="833571" name="Group 833570">
            <a:extLst>
              <a:ext uri="{FF2B5EF4-FFF2-40B4-BE49-F238E27FC236}">
                <a16:creationId xmlns:a16="http://schemas.microsoft.com/office/drawing/2014/main" id="{310683F6-5662-F35E-91BC-F0A9AD5F5057}"/>
              </a:ext>
            </a:extLst>
          </p:cNvPr>
          <p:cNvGrpSpPr/>
          <p:nvPr/>
        </p:nvGrpSpPr>
        <p:grpSpPr>
          <a:xfrm>
            <a:off x="5029200" y="4524817"/>
            <a:ext cx="3220121" cy="504383"/>
            <a:chOff x="5029200" y="4524817"/>
            <a:chExt cx="3220121" cy="504383"/>
          </a:xfrm>
        </p:grpSpPr>
        <p:sp>
          <p:nvSpPr>
            <p:cNvPr id="833543" name="Rectangle 833542">
              <a:extLst>
                <a:ext uri="{FF2B5EF4-FFF2-40B4-BE49-F238E27FC236}">
                  <a16:creationId xmlns:a16="http://schemas.microsoft.com/office/drawing/2014/main" id="{891417D4-F385-B111-9240-0DAC69200D01}"/>
                </a:ext>
              </a:extLst>
            </p:cNvPr>
            <p:cNvSpPr/>
            <p:nvPr/>
          </p:nvSpPr>
          <p:spPr bwMode="auto">
            <a:xfrm>
              <a:off x="6146800" y="4631035"/>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833544" name="Rectangle 833543">
              <a:extLst>
                <a:ext uri="{FF2B5EF4-FFF2-40B4-BE49-F238E27FC236}">
                  <a16:creationId xmlns:a16="http://schemas.microsoft.com/office/drawing/2014/main" id="{7E22DAF5-E489-0BCF-E9E5-67AA6770CD61}"/>
                </a:ext>
              </a:extLst>
            </p:cNvPr>
            <p:cNvSpPr/>
            <p:nvPr/>
          </p:nvSpPr>
          <p:spPr bwMode="auto">
            <a:xfrm>
              <a:off x="6466114" y="4631035"/>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5</a:t>
              </a:r>
            </a:p>
          </p:txBody>
        </p:sp>
        <p:sp>
          <p:nvSpPr>
            <p:cNvPr id="833545" name="Rectangle 833544">
              <a:extLst>
                <a:ext uri="{FF2B5EF4-FFF2-40B4-BE49-F238E27FC236}">
                  <a16:creationId xmlns:a16="http://schemas.microsoft.com/office/drawing/2014/main" id="{361446FE-898C-72F3-E46C-01BCE412DBD0}"/>
                </a:ext>
              </a:extLst>
            </p:cNvPr>
            <p:cNvSpPr/>
            <p:nvPr/>
          </p:nvSpPr>
          <p:spPr bwMode="auto">
            <a:xfrm>
              <a:off x="6785428" y="4631035"/>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t>
              </a:r>
            </a:p>
          </p:txBody>
        </p:sp>
        <p:sp>
          <p:nvSpPr>
            <p:cNvPr id="833547" name="Rectangle 833546">
              <a:extLst>
                <a:ext uri="{FF2B5EF4-FFF2-40B4-BE49-F238E27FC236}">
                  <a16:creationId xmlns:a16="http://schemas.microsoft.com/office/drawing/2014/main" id="{8BA387AA-9E2D-BD45-C830-690E855A7485}"/>
                </a:ext>
              </a:extLst>
            </p:cNvPr>
            <p:cNvSpPr/>
            <p:nvPr/>
          </p:nvSpPr>
          <p:spPr bwMode="auto">
            <a:xfrm>
              <a:off x="7101112" y="4631035"/>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7</a:t>
              </a:r>
            </a:p>
          </p:txBody>
        </p:sp>
        <p:sp>
          <p:nvSpPr>
            <p:cNvPr id="833548" name="Rectangle 4">
              <a:extLst>
                <a:ext uri="{FF2B5EF4-FFF2-40B4-BE49-F238E27FC236}">
                  <a16:creationId xmlns:a16="http://schemas.microsoft.com/office/drawing/2014/main" id="{31E2AA09-BF3C-813A-59C1-3A721EAE03F7}"/>
                </a:ext>
              </a:extLst>
            </p:cNvPr>
            <p:cNvSpPr>
              <a:spLocks noChangeArrowheads="1"/>
            </p:cNvSpPr>
            <p:nvPr/>
          </p:nvSpPr>
          <p:spPr bwMode="auto">
            <a:xfrm>
              <a:off x="7440149" y="4524817"/>
              <a:ext cx="809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is 7</a:t>
              </a:r>
            </a:p>
          </p:txBody>
        </p:sp>
        <p:sp>
          <p:nvSpPr>
            <p:cNvPr id="833549" name="Rectangle 4">
              <a:extLst>
                <a:ext uri="{FF2B5EF4-FFF2-40B4-BE49-F238E27FC236}">
                  <a16:creationId xmlns:a16="http://schemas.microsoft.com/office/drawing/2014/main" id="{DED90971-860B-F97B-A865-0F7CCA26E7AC}"/>
                </a:ext>
              </a:extLst>
            </p:cNvPr>
            <p:cNvSpPr>
              <a:spLocks noChangeArrowheads="1"/>
            </p:cNvSpPr>
            <p:nvPr/>
          </p:nvSpPr>
          <p:spPr bwMode="auto">
            <a:xfrm>
              <a:off x="5029200" y="4567535"/>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Max of </a:t>
              </a:r>
            </a:p>
          </p:txBody>
        </p:sp>
      </p:grpSp>
      <p:sp>
        <p:nvSpPr>
          <p:cNvPr id="833552" name="AutoShape 35">
            <a:extLst>
              <a:ext uri="{FF2B5EF4-FFF2-40B4-BE49-F238E27FC236}">
                <a16:creationId xmlns:a16="http://schemas.microsoft.com/office/drawing/2014/main" id="{7DE2AAF2-E6A4-C62F-6297-5A7C46BB924D}"/>
              </a:ext>
            </a:extLst>
          </p:cNvPr>
          <p:cNvSpPr>
            <a:spLocks noChangeArrowheads="1"/>
          </p:cNvSpPr>
          <p:nvPr/>
        </p:nvSpPr>
        <p:spPr bwMode="auto">
          <a:xfrm>
            <a:off x="5180432" y="5773734"/>
            <a:ext cx="2983780" cy="865611"/>
          </a:xfrm>
          <a:prstGeom prst="wedgeRoundRectCallout">
            <a:avLst>
              <a:gd name="adj1" fmla="val -56922"/>
              <a:gd name="adj2" fmla="val -411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accent2"/>
                </a:solidFill>
              </a:rPr>
              <a:t>Code A</a:t>
            </a:r>
            <a:r>
              <a:rPr lang="en-US" altLang="en-US" sz="2400" dirty="0"/>
              <a:t> gets from one to the other.</a:t>
            </a:r>
          </a:p>
        </p:txBody>
      </p:sp>
      <p:grpSp>
        <p:nvGrpSpPr>
          <p:cNvPr id="833553" name="Group 833552">
            <a:extLst>
              <a:ext uri="{FF2B5EF4-FFF2-40B4-BE49-F238E27FC236}">
                <a16:creationId xmlns:a16="http://schemas.microsoft.com/office/drawing/2014/main" id="{FF388839-2BE1-DFF3-B9EC-04B5DD9BA35E}"/>
              </a:ext>
            </a:extLst>
          </p:cNvPr>
          <p:cNvGrpSpPr>
            <a:grpSpLocks/>
          </p:cNvGrpSpPr>
          <p:nvPr/>
        </p:nvGrpSpPr>
        <p:grpSpPr bwMode="auto">
          <a:xfrm>
            <a:off x="4248264" y="5497818"/>
            <a:ext cx="950547" cy="1075444"/>
            <a:chOff x="2065" y="1551"/>
            <a:chExt cx="1628" cy="1988"/>
          </a:xfrm>
        </p:grpSpPr>
        <p:sp>
          <p:nvSpPr>
            <p:cNvPr id="833554" name="Freeform 30">
              <a:extLst>
                <a:ext uri="{FF2B5EF4-FFF2-40B4-BE49-F238E27FC236}">
                  <a16:creationId xmlns:a16="http://schemas.microsoft.com/office/drawing/2014/main" id="{B6DE124F-EFBC-189A-5A39-14C51AC402E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5" name="Freeform 31">
              <a:extLst>
                <a:ext uri="{FF2B5EF4-FFF2-40B4-BE49-F238E27FC236}">
                  <a16:creationId xmlns:a16="http://schemas.microsoft.com/office/drawing/2014/main" id="{891019D8-EF28-1FE5-0C5C-FC9E28A2D1C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6" name="Freeform 32">
              <a:extLst>
                <a:ext uri="{FF2B5EF4-FFF2-40B4-BE49-F238E27FC236}">
                  <a16:creationId xmlns:a16="http://schemas.microsoft.com/office/drawing/2014/main" id="{CAFF4642-2139-5742-E740-9D3D6B173CC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7" name="Freeform 33">
              <a:extLst>
                <a:ext uri="{FF2B5EF4-FFF2-40B4-BE49-F238E27FC236}">
                  <a16:creationId xmlns:a16="http://schemas.microsoft.com/office/drawing/2014/main" id="{B3AB29C9-9484-D55C-6701-9D88107E085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8" name="Freeform 34">
              <a:extLst>
                <a:ext uri="{FF2B5EF4-FFF2-40B4-BE49-F238E27FC236}">
                  <a16:creationId xmlns:a16="http://schemas.microsoft.com/office/drawing/2014/main" id="{F482230C-313F-1D3C-920B-4C9F1C75C47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9" name="Freeform 35">
              <a:extLst>
                <a:ext uri="{FF2B5EF4-FFF2-40B4-BE49-F238E27FC236}">
                  <a16:creationId xmlns:a16="http://schemas.microsoft.com/office/drawing/2014/main" id="{01DF7DE0-1288-B989-C748-9574B29CBF4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0" name="Freeform 36">
              <a:extLst>
                <a:ext uri="{FF2B5EF4-FFF2-40B4-BE49-F238E27FC236}">
                  <a16:creationId xmlns:a16="http://schemas.microsoft.com/office/drawing/2014/main" id="{F4BA41DF-B28D-2D74-CEA1-F68EBB8D2C3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1" name="Freeform 37">
              <a:extLst>
                <a:ext uri="{FF2B5EF4-FFF2-40B4-BE49-F238E27FC236}">
                  <a16:creationId xmlns:a16="http://schemas.microsoft.com/office/drawing/2014/main" id="{C9880F97-7880-E018-2551-AEDA63B9A53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2" name="Freeform 38">
              <a:extLst>
                <a:ext uri="{FF2B5EF4-FFF2-40B4-BE49-F238E27FC236}">
                  <a16:creationId xmlns:a16="http://schemas.microsoft.com/office/drawing/2014/main" id="{E36177B6-8F7F-C022-9BF2-0C01D42878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3" name="Freeform 39">
              <a:extLst>
                <a:ext uri="{FF2B5EF4-FFF2-40B4-BE49-F238E27FC236}">
                  <a16:creationId xmlns:a16="http://schemas.microsoft.com/office/drawing/2014/main" id="{00549D7F-6846-ECEA-E779-A898A70583C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4" name="Freeform 40">
              <a:extLst>
                <a:ext uri="{FF2B5EF4-FFF2-40B4-BE49-F238E27FC236}">
                  <a16:creationId xmlns:a16="http://schemas.microsoft.com/office/drawing/2014/main" id="{B737DC53-926E-127B-E244-EA7464228A1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5" name="Freeform 41">
              <a:extLst>
                <a:ext uri="{FF2B5EF4-FFF2-40B4-BE49-F238E27FC236}">
                  <a16:creationId xmlns:a16="http://schemas.microsoft.com/office/drawing/2014/main" id="{53430CE0-F4B9-49E6-C0B4-73B3F40DF44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6" name="Freeform 42">
              <a:extLst>
                <a:ext uri="{FF2B5EF4-FFF2-40B4-BE49-F238E27FC236}">
                  <a16:creationId xmlns:a16="http://schemas.microsoft.com/office/drawing/2014/main" id="{BE5D0716-8F0C-A4F3-D171-D54313942AE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7" name="Freeform 43">
              <a:extLst>
                <a:ext uri="{FF2B5EF4-FFF2-40B4-BE49-F238E27FC236}">
                  <a16:creationId xmlns:a16="http://schemas.microsoft.com/office/drawing/2014/main" id="{FDE632D4-1035-CAA9-AC98-FB509F5D7D2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8" name="Freeform 44">
              <a:extLst>
                <a:ext uri="{FF2B5EF4-FFF2-40B4-BE49-F238E27FC236}">
                  <a16:creationId xmlns:a16="http://schemas.microsoft.com/office/drawing/2014/main" id="{316AA03E-7477-50A5-4170-5D9058DC161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9" name="Freeform 45">
              <a:extLst>
                <a:ext uri="{FF2B5EF4-FFF2-40B4-BE49-F238E27FC236}">
                  <a16:creationId xmlns:a16="http://schemas.microsoft.com/office/drawing/2014/main" id="{24D59AAE-1FE6-8634-6572-A245C58C471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70" name="Freeform 46">
              <a:extLst>
                <a:ext uri="{FF2B5EF4-FFF2-40B4-BE49-F238E27FC236}">
                  <a16:creationId xmlns:a16="http://schemas.microsoft.com/office/drawing/2014/main" id="{BAC53952-795B-EF2F-2FBC-252BE935D2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33575" name="Text Box 3">
            <a:extLst>
              <a:ext uri="{FF2B5EF4-FFF2-40B4-BE49-F238E27FC236}">
                <a16:creationId xmlns:a16="http://schemas.microsoft.com/office/drawing/2014/main" id="{5CBF70AB-00AB-0031-CA15-4CC5498D3E18}"/>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A[1]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max(</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grpSp>
        <p:nvGrpSpPr>
          <p:cNvPr id="833586" name="Group 833585">
            <a:extLst>
              <a:ext uri="{FF2B5EF4-FFF2-40B4-BE49-F238E27FC236}">
                <a16:creationId xmlns:a16="http://schemas.microsoft.com/office/drawing/2014/main" id="{36F39324-D527-7902-C5BA-D62677CD2590}"/>
              </a:ext>
            </a:extLst>
          </p:cNvPr>
          <p:cNvGrpSpPr/>
          <p:nvPr/>
        </p:nvGrpSpPr>
        <p:grpSpPr>
          <a:xfrm>
            <a:off x="7068128" y="4124762"/>
            <a:ext cx="756981" cy="955008"/>
            <a:chOff x="7068128" y="4124762"/>
            <a:chExt cx="756981" cy="955008"/>
          </a:xfrm>
        </p:grpSpPr>
        <p:sp>
          <p:nvSpPr>
            <p:cNvPr id="833576" name="Oval 833575">
              <a:extLst>
                <a:ext uri="{FF2B5EF4-FFF2-40B4-BE49-F238E27FC236}">
                  <a16:creationId xmlns:a16="http://schemas.microsoft.com/office/drawing/2014/main" id="{25B5ACAC-C7EC-FC54-75A2-1BCF741588ED}"/>
                </a:ext>
              </a:extLst>
            </p:cNvPr>
            <p:cNvSpPr/>
            <p:nvPr/>
          </p:nvSpPr>
          <p:spPr bwMode="auto">
            <a:xfrm>
              <a:off x="7372191" y="4124762"/>
              <a:ext cx="418681" cy="452354"/>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77" name="Oval 833576">
              <a:extLst>
                <a:ext uri="{FF2B5EF4-FFF2-40B4-BE49-F238E27FC236}">
                  <a16:creationId xmlns:a16="http://schemas.microsoft.com/office/drawing/2014/main" id="{3035A7CE-6F4D-1777-FBAB-842E04BE2357}"/>
                </a:ext>
              </a:extLst>
            </p:cNvPr>
            <p:cNvSpPr/>
            <p:nvPr/>
          </p:nvSpPr>
          <p:spPr bwMode="auto">
            <a:xfrm>
              <a:off x="7068128" y="4627416"/>
              <a:ext cx="418681" cy="452354"/>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833579" name="Straight Arrow Connector 833578">
              <a:extLst>
                <a:ext uri="{FF2B5EF4-FFF2-40B4-BE49-F238E27FC236}">
                  <a16:creationId xmlns:a16="http://schemas.microsoft.com/office/drawing/2014/main" id="{8AD2FC0A-1415-8AC4-82DA-23F5726BDCBA}"/>
                </a:ext>
              </a:extLst>
            </p:cNvPr>
            <p:cNvCxnSpPr>
              <a:cxnSpLocks/>
              <a:stCxn id="833576" idx="5"/>
            </p:cNvCxnSpPr>
            <p:nvPr/>
          </p:nvCxnSpPr>
          <p:spPr bwMode="auto">
            <a:xfrm>
              <a:off x="7729558" y="4510870"/>
              <a:ext cx="95551" cy="175254"/>
            </a:xfrm>
            <a:prstGeom prst="straightConnector1">
              <a:avLst/>
            </a:prstGeom>
            <a:noFill/>
            <a:ln w="25400" cap="flat" cmpd="sng" algn="ctr">
              <a:solidFill>
                <a:srgbClr val="FF00FF"/>
              </a:solidFill>
              <a:prstDash val="solid"/>
              <a:round/>
              <a:headEnd type="none" w="med" len="med"/>
              <a:tailEnd type="triangle"/>
            </a:ln>
            <a:effectLst/>
          </p:spPr>
        </p:cxnSp>
        <p:cxnSp>
          <p:nvCxnSpPr>
            <p:cNvPr id="833581" name="Straight Arrow Connector 833580">
              <a:extLst>
                <a:ext uri="{FF2B5EF4-FFF2-40B4-BE49-F238E27FC236}">
                  <a16:creationId xmlns:a16="http://schemas.microsoft.com/office/drawing/2014/main" id="{28FF4F56-2774-7CE4-CC99-B37EB8CEFE4C}"/>
                </a:ext>
              </a:extLst>
            </p:cNvPr>
            <p:cNvCxnSpPr>
              <a:cxnSpLocks/>
            </p:cNvCxnSpPr>
            <p:nvPr/>
          </p:nvCxnSpPr>
          <p:spPr bwMode="auto">
            <a:xfrm flipV="1">
              <a:off x="7486809" y="4721435"/>
              <a:ext cx="338300" cy="77354"/>
            </a:xfrm>
            <a:prstGeom prst="straightConnector1">
              <a:avLst/>
            </a:prstGeom>
            <a:noFill/>
            <a:ln w="25400" cap="flat" cmpd="sng" algn="ctr">
              <a:solidFill>
                <a:srgbClr val="FF00FF"/>
              </a:solidFill>
              <a:prstDash val="solid"/>
              <a:round/>
              <a:headEnd type="none" w="med" len="med"/>
              <a:tailEnd type="triangle"/>
            </a:ln>
            <a:effectLst/>
          </p:spPr>
        </p:cxnSp>
      </p:grpSp>
    </p:spTree>
    <p:extLst>
      <p:ext uri="{BB962C8B-B14F-4D97-AF65-F5344CB8AC3E}">
        <p14:creationId xmlns:p14="http://schemas.microsoft.com/office/powerpoint/2010/main" val="326703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33574"/>
                                        </p:tgtEl>
                                        <p:attrNameLst>
                                          <p:attrName>style.visibility</p:attrName>
                                        </p:attrNameLst>
                                      </p:cBhvr>
                                      <p:to>
                                        <p:strVal val="visible"/>
                                      </p:to>
                                    </p:set>
                                    <p:anim calcmode="lin" valueType="num">
                                      <p:cBhvr additive="base">
                                        <p:cTn id="15" dur="500" fill="hold"/>
                                        <p:tgtEl>
                                          <p:spTgt spid="833574"/>
                                        </p:tgtEl>
                                        <p:attrNameLst>
                                          <p:attrName>ppt_x</p:attrName>
                                        </p:attrNameLst>
                                      </p:cBhvr>
                                      <p:tavLst>
                                        <p:tav tm="0">
                                          <p:val>
                                            <p:strVal val="#ppt_x"/>
                                          </p:val>
                                        </p:tav>
                                        <p:tav tm="100000">
                                          <p:val>
                                            <p:strVal val="#ppt_x"/>
                                          </p:val>
                                        </p:tav>
                                      </p:tavLst>
                                    </p:anim>
                                    <p:anim calcmode="lin" valueType="num">
                                      <p:cBhvr additive="base">
                                        <p:cTn id="16" dur="500" fill="hold"/>
                                        <p:tgtEl>
                                          <p:spTgt spid="83357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33572"/>
                                        </p:tgtEl>
                                        <p:attrNameLst>
                                          <p:attrName>style.visibility</p:attrName>
                                        </p:attrNameLst>
                                      </p:cBhvr>
                                      <p:to>
                                        <p:strVal val="visible"/>
                                      </p:to>
                                    </p:set>
                                    <p:anim calcmode="lin" valueType="num">
                                      <p:cBhvr additive="base">
                                        <p:cTn id="21" dur="500" fill="hold"/>
                                        <p:tgtEl>
                                          <p:spTgt spid="833572"/>
                                        </p:tgtEl>
                                        <p:attrNameLst>
                                          <p:attrName>ppt_x</p:attrName>
                                        </p:attrNameLst>
                                      </p:cBhvr>
                                      <p:tavLst>
                                        <p:tav tm="0">
                                          <p:val>
                                            <p:strVal val="0-#ppt_w/2"/>
                                          </p:val>
                                        </p:tav>
                                        <p:tav tm="100000">
                                          <p:val>
                                            <p:strVal val="#ppt_x"/>
                                          </p:val>
                                        </p:tav>
                                      </p:tavLst>
                                    </p:anim>
                                    <p:anim calcmode="lin" valueType="num">
                                      <p:cBhvr additive="base">
                                        <p:cTn id="22" dur="500" fill="hold"/>
                                        <p:tgtEl>
                                          <p:spTgt spid="83357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0-#ppt_w/2"/>
                                          </p:val>
                                        </p:tav>
                                        <p:tav tm="100000">
                                          <p:val>
                                            <p:strVal val="#ppt_x"/>
                                          </p:val>
                                        </p:tav>
                                      </p:tavLst>
                                    </p:anim>
                                    <p:anim calcmode="lin" valueType="num">
                                      <p:cBhvr additive="base">
                                        <p:cTn id="2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833573"/>
                                        </p:tgtEl>
                                        <p:attrNameLst>
                                          <p:attrName>style.visibility</p:attrName>
                                        </p:attrNameLst>
                                      </p:cBhvr>
                                      <p:to>
                                        <p:strVal val="visible"/>
                                      </p:to>
                                    </p:set>
                                    <p:anim calcmode="lin" valueType="num">
                                      <p:cBhvr additive="base">
                                        <p:cTn id="33" dur="500" fill="hold"/>
                                        <p:tgtEl>
                                          <p:spTgt spid="833573"/>
                                        </p:tgtEl>
                                        <p:attrNameLst>
                                          <p:attrName>ppt_x</p:attrName>
                                        </p:attrNameLst>
                                      </p:cBhvr>
                                      <p:tavLst>
                                        <p:tav tm="0">
                                          <p:val>
                                            <p:strVal val="1+#ppt_w/2"/>
                                          </p:val>
                                        </p:tav>
                                        <p:tav tm="100000">
                                          <p:val>
                                            <p:strVal val="#ppt_x"/>
                                          </p:val>
                                        </p:tav>
                                      </p:tavLst>
                                    </p:anim>
                                    <p:anim calcmode="lin" valueType="num">
                                      <p:cBhvr additive="base">
                                        <p:cTn id="34" dur="500" fill="hold"/>
                                        <p:tgtEl>
                                          <p:spTgt spid="83357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833571"/>
                                        </p:tgtEl>
                                        <p:attrNameLst>
                                          <p:attrName>style.visibility</p:attrName>
                                        </p:attrNameLst>
                                      </p:cBhvr>
                                      <p:to>
                                        <p:strVal val="visible"/>
                                      </p:to>
                                    </p:set>
                                    <p:anim calcmode="lin" valueType="num">
                                      <p:cBhvr additive="base">
                                        <p:cTn id="39" dur="500" fill="hold"/>
                                        <p:tgtEl>
                                          <p:spTgt spid="833571"/>
                                        </p:tgtEl>
                                        <p:attrNameLst>
                                          <p:attrName>ppt_x</p:attrName>
                                        </p:attrNameLst>
                                      </p:cBhvr>
                                      <p:tavLst>
                                        <p:tav tm="0">
                                          <p:val>
                                            <p:strVal val="1+#ppt_w/2"/>
                                          </p:val>
                                        </p:tav>
                                        <p:tav tm="100000">
                                          <p:val>
                                            <p:strVal val="#ppt_x"/>
                                          </p:val>
                                        </p:tav>
                                      </p:tavLst>
                                    </p:anim>
                                    <p:anim calcmode="lin" valueType="num">
                                      <p:cBhvr additive="base">
                                        <p:cTn id="40" dur="500" fill="hold"/>
                                        <p:tgtEl>
                                          <p:spTgt spid="833571"/>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31"/>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833574"/>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833572"/>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833573"/>
                                        </p:tgtEl>
                                        <p:attrNameLst>
                                          <p:attrName>style.visibility</p:attrName>
                                        </p:attrNameLst>
                                      </p:cBhvr>
                                      <p:to>
                                        <p:strVal val="hidden"/>
                                      </p:to>
                                    </p:set>
                                  </p:childTnLst>
                                </p:cTn>
                              </p:par>
                              <p:par>
                                <p:cTn id="51" presetID="2" presetClass="entr" presetSubtype="8" fill="hold" grpId="0" nodeType="withEffect">
                                  <p:stCondLst>
                                    <p:cond delay="0"/>
                                  </p:stCondLst>
                                  <p:childTnLst>
                                    <p:set>
                                      <p:cBhvr>
                                        <p:cTn id="52" dur="1" fill="hold">
                                          <p:stCondLst>
                                            <p:cond delay="0"/>
                                          </p:stCondLst>
                                        </p:cTn>
                                        <p:tgtEl>
                                          <p:spTgt spid="833552"/>
                                        </p:tgtEl>
                                        <p:attrNameLst>
                                          <p:attrName>style.visibility</p:attrName>
                                        </p:attrNameLst>
                                      </p:cBhvr>
                                      <p:to>
                                        <p:strVal val="visible"/>
                                      </p:to>
                                    </p:set>
                                    <p:anim calcmode="lin" valueType="num">
                                      <p:cBhvr additive="base">
                                        <p:cTn id="53" dur="500" fill="hold"/>
                                        <p:tgtEl>
                                          <p:spTgt spid="833552"/>
                                        </p:tgtEl>
                                        <p:attrNameLst>
                                          <p:attrName>ppt_x</p:attrName>
                                        </p:attrNameLst>
                                      </p:cBhvr>
                                      <p:tavLst>
                                        <p:tav tm="0">
                                          <p:val>
                                            <p:strVal val="0-#ppt_w/2"/>
                                          </p:val>
                                        </p:tav>
                                        <p:tav tm="100000">
                                          <p:val>
                                            <p:strVal val="#ppt_x"/>
                                          </p:val>
                                        </p:tav>
                                      </p:tavLst>
                                    </p:anim>
                                    <p:anim calcmode="lin" valueType="num">
                                      <p:cBhvr additive="base">
                                        <p:cTn id="54" dur="500" fill="hold"/>
                                        <p:tgtEl>
                                          <p:spTgt spid="833552"/>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833586"/>
                                        </p:tgtEl>
                                        <p:attrNameLst>
                                          <p:attrName>style.visibility</p:attrName>
                                        </p:attrNameLst>
                                      </p:cBhvr>
                                      <p:to>
                                        <p:strVal val="visible"/>
                                      </p:to>
                                    </p:set>
                                    <p:anim calcmode="lin" valueType="num">
                                      <p:cBhvr additive="base">
                                        <p:cTn id="59" dur="500" fill="hold"/>
                                        <p:tgtEl>
                                          <p:spTgt spid="833586"/>
                                        </p:tgtEl>
                                        <p:attrNameLst>
                                          <p:attrName>ppt_x</p:attrName>
                                        </p:attrNameLst>
                                      </p:cBhvr>
                                      <p:tavLst>
                                        <p:tav tm="0">
                                          <p:val>
                                            <p:strVal val="#ppt_x"/>
                                          </p:val>
                                        </p:tav>
                                        <p:tav tm="100000">
                                          <p:val>
                                            <p:strVal val="#ppt_x"/>
                                          </p:val>
                                        </p:tav>
                                      </p:tavLst>
                                    </p:anim>
                                    <p:anim calcmode="lin" valueType="num">
                                      <p:cBhvr additive="base">
                                        <p:cTn id="60" dur="500" fill="hold"/>
                                        <p:tgtEl>
                                          <p:spTgt spid="83358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833575">
                                            <p:txEl>
                                              <p:pRg st="9" end="9"/>
                                            </p:txEl>
                                          </p:spTgt>
                                        </p:tgtEl>
                                        <p:attrNameLst>
                                          <p:attrName>style.visibility</p:attrName>
                                        </p:attrNameLst>
                                      </p:cBhvr>
                                      <p:to>
                                        <p:strVal val="visible"/>
                                      </p:to>
                                    </p:set>
                                    <p:anim calcmode="lin" valueType="num">
                                      <p:cBhvr additive="base">
                                        <p:cTn id="65" dur="500" fill="hold"/>
                                        <p:tgtEl>
                                          <p:spTgt spid="833575">
                                            <p:txEl>
                                              <p:pRg st="9" end="9"/>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33575">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1" grpId="0" animBg="1"/>
      <p:bldP spid="31" grpId="1" animBg="1"/>
      <p:bldP spid="83355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29" name="Rectangle 5">
            <a:extLst>
              <a:ext uri="{FF2B5EF4-FFF2-40B4-BE49-F238E27FC236}">
                <a16:creationId xmlns:a16="http://schemas.microsoft.com/office/drawing/2014/main" id="{28EDB55E-892C-F8DE-93F8-E5AD8116E833}"/>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30" name="Rectangle 5">
            <a:extLst>
              <a:ext uri="{FF2B5EF4-FFF2-40B4-BE49-F238E27FC236}">
                <a16:creationId xmlns:a16="http://schemas.microsoft.com/office/drawing/2014/main" id="{B937D822-A4C7-8B98-9003-E406316F4ABB}"/>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grpSp>
        <p:nvGrpSpPr>
          <p:cNvPr id="833572" name="Group 833571">
            <a:extLst>
              <a:ext uri="{FF2B5EF4-FFF2-40B4-BE49-F238E27FC236}">
                <a16:creationId xmlns:a16="http://schemas.microsoft.com/office/drawing/2014/main" id="{F1255966-DF5D-1426-67D5-CDAB5DCD8EBD}"/>
              </a:ext>
            </a:extLst>
          </p:cNvPr>
          <p:cNvGrpSpPr/>
          <p:nvPr/>
        </p:nvGrpSpPr>
        <p:grpSpPr>
          <a:xfrm>
            <a:off x="4572000" y="3070402"/>
            <a:ext cx="2057400" cy="461665"/>
            <a:chOff x="4572000" y="3459484"/>
            <a:chExt cx="2057400" cy="461665"/>
          </a:xfrm>
        </p:grpSpPr>
        <p:sp>
          <p:nvSpPr>
            <p:cNvPr id="5" name="Text Box 4">
              <a:extLst>
                <a:ext uri="{FF2B5EF4-FFF2-40B4-BE49-F238E27FC236}">
                  <a16:creationId xmlns:a16="http://schemas.microsoft.com/office/drawing/2014/main" id="{4BAC452C-7843-8694-4FA2-63413EF45CCD}"/>
                </a:ext>
              </a:extLst>
            </p:cNvPr>
            <p:cNvSpPr txBox="1">
              <a:spLocks noChangeArrowheads="1"/>
            </p:cNvSpPr>
            <p:nvPr/>
          </p:nvSpPr>
          <p:spPr bwMode="auto">
            <a:xfrm>
              <a:off x="4572000" y="3459484"/>
              <a:ext cx="14863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loop-inv</a:t>
              </a:r>
              <a:r>
                <a:rPr lang="en-CA" altLang="en-US" sz="2400" baseline="-25000" dirty="0" err="1">
                  <a:solidFill>
                    <a:srgbClr val="66FF66"/>
                  </a:solidFill>
                </a:rPr>
                <a:t>i</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 name="AutoShape 9">
              <a:extLst>
                <a:ext uri="{FF2B5EF4-FFF2-40B4-BE49-F238E27FC236}">
                  <a16:creationId xmlns:a16="http://schemas.microsoft.com/office/drawing/2014/main" id="{81CBFF0D-9681-8B41-3288-73D3ACFCFCD6}"/>
                </a:ext>
              </a:extLst>
            </p:cNvPr>
            <p:cNvSpPr>
              <a:spLocks noChangeArrowheads="1"/>
            </p:cNvSpPr>
            <p:nvPr/>
          </p:nvSpPr>
          <p:spPr bwMode="auto">
            <a:xfrm>
              <a:off x="6324600" y="3599872"/>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833573" name="Group 833572">
            <a:extLst>
              <a:ext uri="{FF2B5EF4-FFF2-40B4-BE49-F238E27FC236}">
                <a16:creationId xmlns:a16="http://schemas.microsoft.com/office/drawing/2014/main" id="{29712FF2-6014-9DB4-7DB5-8FF8C933CE73}"/>
              </a:ext>
            </a:extLst>
          </p:cNvPr>
          <p:cNvGrpSpPr/>
          <p:nvPr/>
        </p:nvGrpSpPr>
        <p:grpSpPr>
          <a:xfrm>
            <a:off x="6400800" y="5257800"/>
            <a:ext cx="1867304" cy="461665"/>
            <a:chOff x="6400800" y="5257800"/>
            <a:chExt cx="1867304" cy="461665"/>
          </a:xfrm>
        </p:grpSpPr>
        <p:sp>
          <p:nvSpPr>
            <p:cNvPr id="6" name="Text Box 5">
              <a:extLst>
                <a:ext uri="{FF2B5EF4-FFF2-40B4-BE49-F238E27FC236}">
                  <a16:creationId xmlns:a16="http://schemas.microsoft.com/office/drawing/2014/main" id="{0B971C8A-9AB0-A8EE-21FB-D3D4891B72F0}"/>
                </a:ext>
              </a:extLst>
            </p:cNvPr>
            <p:cNvSpPr txBox="1">
              <a:spLocks noChangeArrowheads="1"/>
            </p:cNvSpPr>
            <p:nvPr/>
          </p:nvSpPr>
          <p:spPr bwMode="auto">
            <a:xfrm>
              <a:off x="6781800" y="5257800"/>
              <a:ext cx="14863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inv</a:t>
              </a:r>
              <a:r>
                <a:rPr kumimoji="0" lang="en-CA" altLang="en-US" sz="2400" b="0" i="0" u="none" strike="noStrike" kern="1200" cap="none" spc="0" normalizeH="0" baseline="-25000" noProof="0" dirty="0" err="1">
                  <a:ln>
                    <a:noFill/>
                  </a:ln>
                  <a:solidFill>
                    <a:srgbClr val="66FF66"/>
                  </a:solidFill>
                  <a:effectLst/>
                  <a:uLnTx/>
                  <a:uFillTx/>
                  <a:latin typeface="Times New Roman" pitchFamily="18" charset="0"/>
                  <a:ea typeface="+mn-ea"/>
                  <a:cs typeface="+mn-cs"/>
                </a:rPr>
                <a:t>i</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AutoShape 9">
              <a:extLst>
                <a:ext uri="{FF2B5EF4-FFF2-40B4-BE49-F238E27FC236}">
                  <a16:creationId xmlns:a16="http://schemas.microsoft.com/office/drawing/2014/main" id="{A0702125-BFBD-6A0E-C647-287D59B3F03B}"/>
                </a:ext>
              </a:extLst>
            </p:cNvPr>
            <p:cNvSpPr>
              <a:spLocks noChangeArrowheads="1"/>
            </p:cNvSpPr>
            <p:nvPr/>
          </p:nvSpPr>
          <p:spPr bwMode="auto">
            <a:xfrm>
              <a:off x="6400800" y="5416551"/>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833552" name="AutoShape 35">
            <a:extLst>
              <a:ext uri="{FF2B5EF4-FFF2-40B4-BE49-F238E27FC236}">
                <a16:creationId xmlns:a16="http://schemas.microsoft.com/office/drawing/2014/main" id="{7DE2AAF2-E6A4-C62F-6297-5A7C46BB924D}"/>
              </a:ext>
            </a:extLst>
          </p:cNvPr>
          <p:cNvSpPr>
            <a:spLocks noChangeArrowheads="1"/>
          </p:cNvSpPr>
          <p:nvPr/>
        </p:nvSpPr>
        <p:spPr bwMode="auto">
          <a:xfrm>
            <a:off x="5180432" y="5773734"/>
            <a:ext cx="2983780" cy="865611"/>
          </a:xfrm>
          <a:prstGeom prst="wedgeRoundRectCallout">
            <a:avLst>
              <a:gd name="adj1" fmla="val -56922"/>
              <a:gd name="adj2" fmla="val -411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accent2"/>
                </a:solidFill>
              </a:rPr>
              <a:t>Code A</a:t>
            </a:r>
            <a:r>
              <a:rPr lang="en-US" altLang="en-US" sz="2400" dirty="0"/>
              <a:t> gets from one to the other.</a:t>
            </a:r>
          </a:p>
        </p:txBody>
      </p:sp>
      <p:grpSp>
        <p:nvGrpSpPr>
          <p:cNvPr id="833553" name="Group 833552">
            <a:extLst>
              <a:ext uri="{FF2B5EF4-FFF2-40B4-BE49-F238E27FC236}">
                <a16:creationId xmlns:a16="http://schemas.microsoft.com/office/drawing/2014/main" id="{FF388839-2BE1-DFF3-B9EC-04B5DD9BA35E}"/>
              </a:ext>
            </a:extLst>
          </p:cNvPr>
          <p:cNvGrpSpPr>
            <a:grpSpLocks/>
          </p:cNvGrpSpPr>
          <p:nvPr/>
        </p:nvGrpSpPr>
        <p:grpSpPr bwMode="auto">
          <a:xfrm>
            <a:off x="4248264" y="5497818"/>
            <a:ext cx="950547" cy="1075444"/>
            <a:chOff x="2065" y="1551"/>
            <a:chExt cx="1628" cy="1988"/>
          </a:xfrm>
        </p:grpSpPr>
        <p:sp>
          <p:nvSpPr>
            <p:cNvPr id="833554" name="Freeform 30">
              <a:extLst>
                <a:ext uri="{FF2B5EF4-FFF2-40B4-BE49-F238E27FC236}">
                  <a16:creationId xmlns:a16="http://schemas.microsoft.com/office/drawing/2014/main" id="{B6DE124F-EFBC-189A-5A39-14C51AC402E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5" name="Freeform 31">
              <a:extLst>
                <a:ext uri="{FF2B5EF4-FFF2-40B4-BE49-F238E27FC236}">
                  <a16:creationId xmlns:a16="http://schemas.microsoft.com/office/drawing/2014/main" id="{891019D8-EF28-1FE5-0C5C-FC9E28A2D1C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6" name="Freeform 32">
              <a:extLst>
                <a:ext uri="{FF2B5EF4-FFF2-40B4-BE49-F238E27FC236}">
                  <a16:creationId xmlns:a16="http://schemas.microsoft.com/office/drawing/2014/main" id="{CAFF4642-2139-5742-E740-9D3D6B173CC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7" name="Freeform 33">
              <a:extLst>
                <a:ext uri="{FF2B5EF4-FFF2-40B4-BE49-F238E27FC236}">
                  <a16:creationId xmlns:a16="http://schemas.microsoft.com/office/drawing/2014/main" id="{B3AB29C9-9484-D55C-6701-9D88107E085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8" name="Freeform 34">
              <a:extLst>
                <a:ext uri="{FF2B5EF4-FFF2-40B4-BE49-F238E27FC236}">
                  <a16:creationId xmlns:a16="http://schemas.microsoft.com/office/drawing/2014/main" id="{F482230C-313F-1D3C-920B-4C9F1C75C47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59" name="Freeform 35">
              <a:extLst>
                <a:ext uri="{FF2B5EF4-FFF2-40B4-BE49-F238E27FC236}">
                  <a16:creationId xmlns:a16="http://schemas.microsoft.com/office/drawing/2014/main" id="{01DF7DE0-1288-B989-C748-9574B29CBF4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0" name="Freeform 36">
              <a:extLst>
                <a:ext uri="{FF2B5EF4-FFF2-40B4-BE49-F238E27FC236}">
                  <a16:creationId xmlns:a16="http://schemas.microsoft.com/office/drawing/2014/main" id="{F4BA41DF-B28D-2D74-CEA1-F68EBB8D2C3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1" name="Freeform 37">
              <a:extLst>
                <a:ext uri="{FF2B5EF4-FFF2-40B4-BE49-F238E27FC236}">
                  <a16:creationId xmlns:a16="http://schemas.microsoft.com/office/drawing/2014/main" id="{C9880F97-7880-E018-2551-AEDA63B9A53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2" name="Freeform 38">
              <a:extLst>
                <a:ext uri="{FF2B5EF4-FFF2-40B4-BE49-F238E27FC236}">
                  <a16:creationId xmlns:a16="http://schemas.microsoft.com/office/drawing/2014/main" id="{E36177B6-8F7F-C022-9BF2-0C01D42878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3" name="Freeform 39">
              <a:extLst>
                <a:ext uri="{FF2B5EF4-FFF2-40B4-BE49-F238E27FC236}">
                  <a16:creationId xmlns:a16="http://schemas.microsoft.com/office/drawing/2014/main" id="{00549D7F-6846-ECEA-E779-A898A70583C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4" name="Freeform 40">
              <a:extLst>
                <a:ext uri="{FF2B5EF4-FFF2-40B4-BE49-F238E27FC236}">
                  <a16:creationId xmlns:a16="http://schemas.microsoft.com/office/drawing/2014/main" id="{B737DC53-926E-127B-E244-EA7464228A1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5" name="Freeform 41">
              <a:extLst>
                <a:ext uri="{FF2B5EF4-FFF2-40B4-BE49-F238E27FC236}">
                  <a16:creationId xmlns:a16="http://schemas.microsoft.com/office/drawing/2014/main" id="{53430CE0-F4B9-49E6-C0B4-73B3F40DF44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6" name="Freeform 42">
              <a:extLst>
                <a:ext uri="{FF2B5EF4-FFF2-40B4-BE49-F238E27FC236}">
                  <a16:creationId xmlns:a16="http://schemas.microsoft.com/office/drawing/2014/main" id="{BE5D0716-8F0C-A4F3-D171-D54313942AE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7" name="Freeform 43">
              <a:extLst>
                <a:ext uri="{FF2B5EF4-FFF2-40B4-BE49-F238E27FC236}">
                  <a16:creationId xmlns:a16="http://schemas.microsoft.com/office/drawing/2014/main" id="{FDE632D4-1035-CAA9-AC98-FB509F5D7D2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8" name="Freeform 44">
              <a:extLst>
                <a:ext uri="{FF2B5EF4-FFF2-40B4-BE49-F238E27FC236}">
                  <a16:creationId xmlns:a16="http://schemas.microsoft.com/office/drawing/2014/main" id="{316AA03E-7477-50A5-4170-5D9058DC161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69" name="Freeform 45">
              <a:extLst>
                <a:ext uri="{FF2B5EF4-FFF2-40B4-BE49-F238E27FC236}">
                  <a16:creationId xmlns:a16="http://schemas.microsoft.com/office/drawing/2014/main" id="{24D59AAE-1FE6-8634-6572-A245C58C471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70" name="Freeform 46">
              <a:extLst>
                <a:ext uri="{FF2B5EF4-FFF2-40B4-BE49-F238E27FC236}">
                  <a16:creationId xmlns:a16="http://schemas.microsoft.com/office/drawing/2014/main" id="{BAC53952-795B-EF2F-2FBC-252BE935D2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9" name="Group 38">
            <a:extLst>
              <a:ext uri="{FF2B5EF4-FFF2-40B4-BE49-F238E27FC236}">
                <a16:creationId xmlns:a16="http://schemas.microsoft.com/office/drawing/2014/main" id="{18F57CC8-5157-CED3-2BD6-486EDA495B26}"/>
              </a:ext>
            </a:extLst>
          </p:cNvPr>
          <p:cNvGrpSpPr/>
          <p:nvPr/>
        </p:nvGrpSpPr>
        <p:grpSpPr>
          <a:xfrm>
            <a:off x="5001492" y="4643735"/>
            <a:ext cx="3572164" cy="491685"/>
            <a:chOff x="5001492" y="4643735"/>
            <a:chExt cx="3572164" cy="491685"/>
          </a:xfrm>
        </p:grpSpPr>
        <p:grpSp>
          <p:nvGrpSpPr>
            <p:cNvPr id="4" name="Group 33">
              <a:extLst>
                <a:ext uri="{FF2B5EF4-FFF2-40B4-BE49-F238E27FC236}">
                  <a16:creationId xmlns:a16="http://schemas.microsoft.com/office/drawing/2014/main" id="{097134EE-4C54-37A6-E750-B9C1B139BB37}"/>
                </a:ext>
              </a:extLst>
            </p:cNvPr>
            <p:cNvGrpSpPr/>
            <p:nvPr/>
          </p:nvGrpSpPr>
          <p:grpSpPr>
            <a:xfrm>
              <a:off x="5001492" y="4643735"/>
              <a:ext cx="2700838" cy="461665"/>
              <a:chOff x="4897388" y="1934012"/>
              <a:chExt cx="2700838" cy="461665"/>
            </a:xfrm>
          </p:grpSpPr>
          <p:sp>
            <p:nvSpPr>
              <p:cNvPr id="7" name="Rectangle 4">
                <a:extLst>
                  <a:ext uri="{FF2B5EF4-FFF2-40B4-BE49-F238E27FC236}">
                    <a16:creationId xmlns:a16="http://schemas.microsoft.com/office/drawing/2014/main" id="{CE4D156A-374D-D9AF-0C66-9FCA6BEA7427}"/>
                  </a:ext>
                </a:extLst>
              </p:cNvPr>
              <p:cNvSpPr>
                <a:spLocks noChangeArrowheads="1"/>
              </p:cNvSpPr>
              <p:nvPr/>
            </p:nvSpPr>
            <p:spPr bwMode="auto">
              <a:xfrm>
                <a:off x="4897388" y="1934012"/>
                <a:ext cx="1323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Max of </a:t>
                </a:r>
              </a:p>
            </p:txBody>
          </p:sp>
          <p:sp>
            <p:nvSpPr>
              <p:cNvPr id="18" name="Rectangle 17">
                <a:extLst>
                  <a:ext uri="{FF2B5EF4-FFF2-40B4-BE49-F238E27FC236}">
                    <a16:creationId xmlns:a16="http://schemas.microsoft.com/office/drawing/2014/main" id="{7011BC54-B9F6-ED72-67B6-5AB833F3033D}"/>
                  </a:ext>
                </a:extLst>
              </p:cNvPr>
              <p:cNvSpPr/>
              <p:nvPr/>
            </p:nvSpPr>
            <p:spPr bwMode="auto">
              <a:xfrm>
                <a:off x="6019800"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33" name="Rectangle 32">
                <a:extLst>
                  <a:ext uri="{FF2B5EF4-FFF2-40B4-BE49-F238E27FC236}">
                    <a16:creationId xmlns:a16="http://schemas.microsoft.com/office/drawing/2014/main" id="{8E533449-FA80-0B9D-EF03-89ED693A4A19}"/>
                  </a:ext>
                </a:extLst>
              </p:cNvPr>
              <p:cNvSpPr/>
              <p:nvPr/>
            </p:nvSpPr>
            <p:spPr bwMode="auto">
              <a:xfrm>
                <a:off x="6339114"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5</a:t>
                </a:r>
              </a:p>
            </p:txBody>
          </p:sp>
          <p:sp>
            <p:nvSpPr>
              <p:cNvPr id="34" name="Rectangle 33">
                <a:extLst>
                  <a:ext uri="{FF2B5EF4-FFF2-40B4-BE49-F238E27FC236}">
                    <a16:creationId xmlns:a16="http://schemas.microsoft.com/office/drawing/2014/main" id="{23465F94-A493-3169-F5B1-5D0D3CC5CA07}"/>
                  </a:ext>
                </a:extLst>
              </p:cNvPr>
              <p:cNvSpPr/>
              <p:nvPr/>
            </p:nvSpPr>
            <p:spPr bwMode="auto">
              <a:xfrm>
                <a:off x="6658428"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t>
                </a:r>
              </a:p>
            </p:txBody>
          </p:sp>
          <p:sp>
            <p:nvSpPr>
              <p:cNvPr id="35" name="Rectangle 34">
                <a:extLst>
                  <a:ext uri="{FF2B5EF4-FFF2-40B4-BE49-F238E27FC236}">
                    <a16:creationId xmlns:a16="http://schemas.microsoft.com/office/drawing/2014/main" id="{B6286E96-EE8A-B46F-80C2-7E06AE51C7B0}"/>
                  </a:ext>
                </a:extLst>
              </p:cNvPr>
              <p:cNvSpPr/>
              <p:nvPr/>
            </p:nvSpPr>
            <p:spPr bwMode="auto">
              <a:xfrm>
                <a:off x="6974112"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7</a:t>
                </a:r>
              </a:p>
            </p:txBody>
          </p:sp>
          <p:sp>
            <p:nvSpPr>
              <p:cNvPr id="36" name="Rectangle 35">
                <a:extLst>
                  <a:ext uri="{FF2B5EF4-FFF2-40B4-BE49-F238E27FC236}">
                    <a16:creationId xmlns:a16="http://schemas.microsoft.com/office/drawing/2014/main" id="{FEC230D3-319F-2D27-8F67-AE3C86295131}"/>
                  </a:ext>
                </a:extLst>
              </p:cNvPr>
              <p:cNvSpPr/>
              <p:nvPr/>
            </p:nvSpPr>
            <p:spPr bwMode="auto">
              <a:xfrm>
                <a:off x="7293426" y="2001798"/>
                <a:ext cx="304800" cy="3810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1</a:t>
                </a:r>
              </a:p>
            </p:txBody>
          </p:sp>
        </p:grpSp>
        <p:sp>
          <p:nvSpPr>
            <p:cNvPr id="37" name="Rectangle 4">
              <a:extLst>
                <a:ext uri="{FF2B5EF4-FFF2-40B4-BE49-F238E27FC236}">
                  <a16:creationId xmlns:a16="http://schemas.microsoft.com/office/drawing/2014/main" id="{DFCA24B9-9F67-32E0-5E3E-13EFDB4AD380}"/>
                </a:ext>
              </a:extLst>
            </p:cNvPr>
            <p:cNvSpPr>
              <a:spLocks noChangeArrowheads="1"/>
            </p:cNvSpPr>
            <p:nvPr/>
          </p:nvSpPr>
          <p:spPr bwMode="auto">
            <a:xfrm>
              <a:off x="7764484" y="4673755"/>
              <a:ext cx="809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is 7</a:t>
              </a:r>
            </a:p>
          </p:txBody>
        </p:sp>
      </p:grpSp>
      <p:grpSp>
        <p:nvGrpSpPr>
          <p:cNvPr id="833585" name="Group 833584">
            <a:extLst>
              <a:ext uri="{FF2B5EF4-FFF2-40B4-BE49-F238E27FC236}">
                <a16:creationId xmlns:a16="http://schemas.microsoft.com/office/drawing/2014/main" id="{846A8008-600B-A65B-EF0D-AB1660BEE585}"/>
              </a:ext>
            </a:extLst>
          </p:cNvPr>
          <p:cNvGrpSpPr/>
          <p:nvPr/>
        </p:nvGrpSpPr>
        <p:grpSpPr>
          <a:xfrm>
            <a:off x="5010728" y="3619498"/>
            <a:ext cx="3572164" cy="491685"/>
            <a:chOff x="5010728" y="4124036"/>
            <a:chExt cx="3572164" cy="491685"/>
          </a:xfrm>
        </p:grpSpPr>
        <p:sp>
          <p:nvSpPr>
            <p:cNvPr id="47" name="Rectangle 4">
              <a:extLst>
                <a:ext uri="{FF2B5EF4-FFF2-40B4-BE49-F238E27FC236}">
                  <a16:creationId xmlns:a16="http://schemas.microsoft.com/office/drawing/2014/main" id="{3684FB71-562A-D7CB-3FE6-05BA9C4C73D3}"/>
                </a:ext>
              </a:extLst>
            </p:cNvPr>
            <p:cNvSpPr>
              <a:spLocks noChangeArrowheads="1"/>
            </p:cNvSpPr>
            <p:nvPr/>
          </p:nvSpPr>
          <p:spPr bwMode="auto">
            <a:xfrm>
              <a:off x="5010728" y="4124036"/>
              <a:ext cx="1323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Max of </a:t>
              </a:r>
            </a:p>
          </p:txBody>
        </p:sp>
        <p:sp>
          <p:nvSpPr>
            <p:cNvPr id="48" name="Rectangle 47">
              <a:extLst>
                <a:ext uri="{FF2B5EF4-FFF2-40B4-BE49-F238E27FC236}">
                  <a16:creationId xmlns:a16="http://schemas.microsoft.com/office/drawing/2014/main" id="{0D4E7946-C486-8558-279A-18D46974761C}"/>
                </a:ext>
              </a:extLst>
            </p:cNvPr>
            <p:cNvSpPr/>
            <p:nvPr/>
          </p:nvSpPr>
          <p:spPr bwMode="auto">
            <a:xfrm>
              <a:off x="6133140" y="4191822"/>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4</a:t>
              </a:r>
            </a:p>
          </p:txBody>
        </p:sp>
        <p:sp>
          <p:nvSpPr>
            <p:cNvPr id="49" name="Rectangle 48">
              <a:extLst>
                <a:ext uri="{FF2B5EF4-FFF2-40B4-BE49-F238E27FC236}">
                  <a16:creationId xmlns:a16="http://schemas.microsoft.com/office/drawing/2014/main" id="{15F5191C-E268-61DE-A7AD-3CDA59BB7759}"/>
                </a:ext>
              </a:extLst>
            </p:cNvPr>
            <p:cNvSpPr/>
            <p:nvPr/>
          </p:nvSpPr>
          <p:spPr bwMode="auto">
            <a:xfrm>
              <a:off x="6452454" y="4191822"/>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5</a:t>
              </a:r>
            </a:p>
          </p:txBody>
        </p:sp>
        <p:sp>
          <p:nvSpPr>
            <p:cNvPr id="50" name="Rectangle 49">
              <a:extLst>
                <a:ext uri="{FF2B5EF4-FFF2-40B4-BE49-F238E27FC236}">
                  <a16:creationId xmlns:a16="http://schemas.microsoft.com/office/drawing/2014/main" id="{9A24A359-971A-73D2-D235-C0655C423E32}"/>
                </a:ext>
              </a:extLst>
            </p:cNvPr>
            <p:cNvSpPr/>
            <p:nvPr/>
          </p:nvSpPr>
          <p:spPr bwMode="auto">
            <a:xfrm>
              <a:off x="6771768" y="4191822"/>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t>
              </a:r>
            </a:p>
          </p:txBody>
        </p:sp>
        <p:sp>
          <p:nvSpPr>
            <p:cNvPr id="51" name="Rectangle 50">
              <a:extLst>
                <a:ext uri="{FF2B5EF4-FFF2-40B4-BE49-F238E27FC236}">
                  <a16:creationId xmlns:a16="http://schemas.microsoft.com/office/drawing/2014/main" id="{69416034-6F68-72C2-3996-8423AF1F7A81}"/>
                </a:ext>
              </a:extLst>
            </p:cNvPr>
            <p:cNvSpPr/>
            <p:nvPr/>
          </p:nvSpPr>
          <p:spPr bwMode="auto">
            <a:xfrm>
              <a:off x="7087452" y="4191822"/>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7</a:t>
              </a:r>
            </a:p>
          </p:txBody>
        </p:sp>
        <p:sp>
          <p:nvSpPr>
            <p:cNvPr id="52" name="Rectangle 51">
              <a:extLst>
                <a:ext uri="{FF2B5EF4-FFF2-40B4-BE49-F238E27FC236}">
                  <a16:creationId xmlns:a16="http://schemas.microsoft.com/office/drawing/2014/main" id="{6C593E7E-9345-058E-C80E-6B49296B32BB}"/>
                </a:ext>
              </a:extLst>
            </p:cNvPr>
            <p:cNvSpPr/>
            <p:nvPr/>
          </p:nvSpPr>
          <p:spPr bwMode="auto">
            <a:xfrm>
              <a:off x="7406766" y="4191822"/>
              <a:ext cx="304800" cy="381000"/>
            </a:xfrm>
            <a:prstGeom prst="rect">
              <a:avLst/>
            </a:prstGeom>
            <a:solidFill>
              <a:srgbClr val="9900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1</a:t>
              </a:r>
            </a:p>
          </p:txBody>
        </p:sp>
        <p:sp>
          <p:nvSpPr>
            <p:cNvPr id="46" name="Rectangle 4">
              <a:extLst>
                <a:ext uri="{FF2B5EF4-FFF2-40B4-BE49-F238E27FC236}">
                  <a16:creationId xmlns:a16="http://schemas.microsoft.com/office/drawing/2014/main" id="{C5CED37C-E0BC-0789-764E-4DC1D8D5C797}"/>
                </a:ext>
              </a:extLst>
            </p:cNvPr>
            <p:cNvSpPr>
              <a:spLocks noChangeArrowheads="1"/>
            </p:cNvSpPr>
            <p:nvPr/>
          </p:nvSpPr>
          <p:spPr bwMode="auto">
            <a:xfrm>
              <a:off x="7773720" y="4154056"/>
              <a:ext cx="809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is 7</a:t>
              </a:r>
            </a:p>
          </p:txBody>
        </p:sp>
      </p:grpSp>
      <p:grpSp>
        <p:nvGrpSpPr>
          <p:cNvPr id="833587" name="Group 833586">
            <a:extLst>
              <a:ext uri="{FF2B5EF4-FFF2-40B4-BE49-F238E27FC236}">
                <a16:creationId xmlns:a16="http://schemas.microsoft.com/office/drawing/2014/main" id="{403BEBC9-BC3C-6514-0A49-16B6EB06D976}"/>
              </a:ext>
            </a:extLst>
          </p:cNvPr>
          <p:cNvGrpSpPr/>
          <p:nvPr/>
        </p:nvGrpSpPr>
        <p:grpSpPr>
          <a:xfrm>
            <a:off x="3811465" y="2227737"/>
            <a:ext cx="2817936" cy="907197"/>
            <a:chOff x="3811465" y="1981200"/>
            <a:chExt cx="2817936" cy="907197"/>
          </a:xfrm>
        </p:grpSpPr>
        <p:grpSp>
          <p:nvGrpSpPr>
            <p:cNvPr id="62" name="Group 61">
              <a:extLst>
                <a:ext uri="{FF2B5EF4-FFF2-40B4-BE49-F238E27FC236}">
                  <a16:creationId xmlns:a16="http://schemas.microsoft.com/office/drawing/2014/main" id="{5DD8816E-1257-5F91-81E6-4EAB7A13D7D9}"/>
                </a:ext>
              </a:extLst>
            </p:cNvPr>
            <p:cNvGrpSpPr>
              <a:grpSpLocks noChangeAspect="1"/>
            </p:cNvGrpSpPr>
            <p:nvPr/>
          </p:nvGrpSpPr>
          <p:grpSpPr bwMode="auto">
            <a:xfrm>
              <a:off x="3811465" y="1981200"/>
              <a:ext cx="836735" cy="874714"/>
              <a:chOff x="4641" y="2352"/>
              <a:chExt cx="735" cy="768"/>
            </a:xfrm>
          </p:grpSpPr>
          <p:sp>
            <p:nvSpPr>
              <p:cNvPr id="63" name="Freeform 28" descr="Green marble">
                <a:extLst>
                  <a:ext uri="{FF2B5EF4-FFF2-40B4-BE49-F238E27FC236}">
                    <a16:creationId xmlns:a16="http://schemas.microsoft.com/office/drawing/2014/main" id="{44B08DC0-DA05-62F4-A76A-8EAB2065E9A1}"/>
                  </a:ext>
                </a:extLst>
              </p:cNvPr>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33536" name="Group 833535">
                <a:extLst>
                  <a:ext uri="{FF2B5EF4-FFF2-40B4-BE49-F238E27FC236}">
                    <a16:creationId xmlns:a16="http://schemas.microsoft.com/office/drawing/2014/main" id="{341175F3-6C7B-4582-F611-609A5541F809}"/>
                  </a:ext>
                </a:extLst>
              </p:cNvPr>
              <p:cNvGrpSpPr>
                <a:grpSpLocks noChangeAspect="1"/>
              </p:cNvGrpSpPr>
              <p:nvPr/>
            </p:nvGrpSpPr>
            <p:grpSpPr bwMode="auto">
              <a:xfrm>
                <a:off x="4703" y="2655"/>
                <a:ext cx="208" cy="170"/>
                <a:chOff x="1728" y="2064"/>
                <a:chExt cx="768" cy="672"/>
              </a:xfrm>
            </p:grpSpPr>
            <p:sp>
              <p:nvSpPr>
                <p:cNvPr id="833581" name="AutoShape 30">
                  <a:extLst>
                    <a:ext uri="{FF2B5EF4-FFF2-40B4-BE49-F238E27FC236}">
                      <a16:creationId xmlns:a16="http://schemas.microsoft.com/office/drawing/2014/main" id="{AA598946-21CD-6DBF-1C4C-9CB7595ED05F}"/>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833582" name="Line 31">
                  <a:extLst>
                    <a:ext uri="{FF2B5EF4-FFF2-40B4-BE49-F238E27FC236}">
                      <a16:creationId xmlns:a16="http://schemas.microsoft.com/office/drawing/2014/main" id="{5319D3BE-3325-62CF-7DB2-36D199F7165C}"/>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33550" name="Oval 32">
                <a:extLst>
                  <a:ext uri="{FF2B5EF4-FFF2-40B4-BE49-F238E27FC236}">
                    <a16:creationId xmlns:a16="http://schemas.microsoft.com/office/drawing/2014/main" id="{31751D5E-8579-4CA3-C254-15B46F79758F}"/>
                  </a:ext>
                </a:extLst>
              </p:cNvPr>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833551" name="Picture 33">
                <a:extLst>
                  <a:ext uri="{FF2B5EF4-FFF2-40B4-BE49-F238E27FC236}">
                    <a16:creationId xmlns:a16="http://schemas.microsoft.com/office/drawing/2014/main" id="{3B180C0D-A8A3-CBAB-0151-DBF54508FF7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33574" name="Group 34">
                <a:extLst>
                  <a:ext uri="{FF2B5EF4-FFF2-40B4-BE49-F238E27FC236}">
                    <a16:creationId xmlns:a16="http://schemas.microsoft.com/office/drawing/2014/main" id="{56CF8C5C-A426-E57A-48E5-CF03684A6FD0}"/>
                  </a:ext>
                </a:extLst>
              </p:cNvPr>
              <p:cNvGrpSpPr>
                <a:grpSpLocks noChangeAspect="1"/>
              </p:cNvGrpSpPr>
              <p:nvPr/>
            </p:nvGrpSpPr>
            <p:grpSpPr bwMode="auto">
              <a:xfrm rot="2360341">
                <a:off x="4794" y="2352"/>
                <a:ext cx="342" cy="428"/>
                <a:chOff x="2227" y="1194"/>
                <a:chExt cx="1944" cy="2413"/>
              </a:xfrm>
            </p:grpSpPr>
            <p:sp>
              <p:nvSpPr>
                <p:cNvPr id="833575" name="Freeform 35">
                  <a:extLst>
                    <a:ext uri="{FF2B5EF4-FFF2-40B4-BE49-F238E27FC236}">
                      <a16:creationId xmlns:a16="http://schemas.microsoft.com/office/drawing/2014/main" id="{E1932AFF-D7B6-9C0D-BC02-E87C2CD299A9}"/>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76" name="Freeform 36">
                  <a:extLst>
                    <a:ext uri="{FF2B5EF4-FFF2-40B4-BE49-F238E27FC236}">
                      <a16:creationId xmlns:a16="http://schemas.microsoft.com/office/drawing/2014/main" id="{31409517-6532-D02A-66C0-9874AAB78D84}"/>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77" name="Freeform 37">
                  <a:extLst>
                    <a:ext uri="{FF2B5EF4-FFF2-40B4-BE49-F238E27FC236}">
                      <a16:creationId xmlns:a16="http://schemas.microsoft.com/office/drawing/2014/main" id="{02770393-50F7-A3A8-CF80-E69A2A477B72}"/>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78" name="Freeform 38">
                  <a:extLst>
                    <a:ext uri="{FF2B5EF4-FFF2-40B4-BE49-F238E27FC236}">
                      <a16:creationId xmlns:a16="http://schemas.microsoft.com/office/drawing/2014/main" id="{CE10CEAD-A3DD-08D7-7773-397F8E894F9C}"/>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79" name="Freeform 39">
                  <a:extLst>
                    <a:ext uri="{FF2B5EF4-FFF2-40B4-BE49-F238E27FC236}">
                      <a16:creationId xmlns:a16="http://schemas.microsoft.com/office/drawing/2014/main" id="{4DF77907-C173-BFBA-2328-6E71A38C6D51}"/>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80" name="Freeform 40">
                  <a:extLst>
                    <a:ext uri="{FF2B5EF4-FFF2-40B4-BE49-F238E27FC236}">
                      <a16:creationId xmlns:a16="http://schemas.microsoft.com/office/drawing/2014/main" id="{B4F4E251-41D4-ADA2-5CCD-BB51C364768D}"/>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833583" name="Rectangle 4">
              <a:extLst>
                <a:ext uri="{FF2B5EF4-FFF2-40B4-BE49-F238E27FC236}">
                  <a16:creationId xmlns:a16="http://schemas.microsoft.com/office/drawing/2014/main" id="{4B349ABD-91E8-5321-D3AC-8CED69603522}"/>
                </a:ext>
              </a:extLst>
            </p:cNvPr>
            <p:cNvSpPr>
              <a:spLocks noChangeArrowheads="1"/>
            </p:cNvSpPr>
            <p:nvPr/>
          </p:nvSpPr>
          <p:spPr bwMode="auto">
            <a:xfrm>
              <a:off x="4676013" y="2057400"/>
              <a:ext cx="19533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Obtaining </a:t>
              </a:r>
              <a:br>
                <a:rPr lang="en-CA" altLang="en-US" sz="2400" dirty="0">
                  <a:solidFill>
                    <a:schemeClr val="tx2"/>
                  </a:solidFill>
                </a:rPr>
              </a:b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Postcondition:</a:t>
              </a:r>
            </a:p>
          </p:txBody>
        </p:sp>
      </p:grpSp>
      <p:sp>
        <p:nvSpPr>
          <p:cNvPr id="833586" name="Text Box 3">
            <a:extLst>
              <a:ext uri="{FF2B5EF4-FFF2-40B4-BE49-F238E27FC236}">
                <a16:creationId xmlns:a16="http://schemas.microsoft.com/office/drawing/2014/main" id="{5AF1FF90-7416-CB92-8231-C9E5543F312F}"/>
              </a:ext>
            </a:extLst>
          </p:cNvPr>
          <p:cNvSpPr txBox="1">
            <a:spLocks noChangeArrowheads="1"/>
          </p:cNvSpPr>
          <p:nvPr/>
        </p:nvSpPr>
        <p:spPr bwMode="auto">
          <a:xfrm>
            <a:off x="6843069" y="4110335"/>
            <a:ext cx="596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99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=n</a:t>
            </a:r>
            <a:endParaRPr kumimoji="0" lang="en-US"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grpSp>
        <p:nvGrpSpPr>
          <p:cNvPr id="833589" name="Group 833588">
            <a:extLst>
              <a:ext uri="{FF2B5EF4-FFF2-40B4-BE49-F238E27FC236}">
                <a16:creationId xmlns:a16="http://schemas.microsoft.com/office/drawing/2014/main" id="{DCDF0919-34CD-F67A-2499-9CB1B36AA53C}"/>
              </a:ext>
            </a:extLst>
          </p:cNvPr>
          <p:cNvGrpSpPr/>
          <p:nvPr/>
        </p:nvGrpSpPr>
        <p:grpSpPr>
          <a:xfrm>
            <a:off x="4647169" y="4110335"/>
            <a:ext cx="1991467" cy="461665"/>
            <a:chOff x="4647169" y="3554533"/>
            <a:chExt cx="1991467" cy="461665"/>
          </a:xfrm>
        </p:grpSpPr>
        <p:sp>
          <p:nvSpPr>
            <p:cNvPr id="833584" name="Text Box 3">
              <a:extLst>
                <a:ext uri="{FF2B5EF4-FFF2-40B4-BE49-F238E27FC236}">
                  <a16:creationId xmlns:a16="http://schemas.microsoft.com/office/drawing/2014/main" id="{9A47AF5C-778E-8BDF-05EB-57D7F31A4DCD}"/>
                </a:ext>
              </a:extLst>
            </p:cNvPr>
            <p:cNvSpPr txBox="1">
              <a:spLocks noChangeArrowheads="1"/>
            </p:cNvSpPr>
            <p:nvPr/>
          </p:nvSpPr>
          <p:spPr bwMode="auto">
            <a:xfrm>
              <a:off x="4647169" y="3554533"/>
              <a:ext cx="17347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&lt;exit Cond&gt;</a:t>
              </a:r>
              <a:endParaRPr kumimoji="0" lang="en-US"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88" name="AutoShape 9">
              <a:extLst>
                <a:ext uri="{FF2B5EF4-FFF2-40B4-BE49-F238E27FC236}">
                  <a16:creationId xmlns:a16="http://schemas.microsoft.com/office/drawing/2014/main" id="{B6DA37FC-4DE3-4371-5234-8E37EE43F23B}"/>
                </a:ext>
              </a:extLst>
            </p:cNvPr>
            <p:cNvSpPr>
              <a:spLocks noChangeArrowheads="1"/>
            </p:cNvSpPr>
            <p:nvPr/>
          </p:nvSpPr>
          <p:spPr bwMode="auto">
            <a:xfrm>
              <a:off x="6333836" y="3673187"/>
              <a:ext cx="304800" cy="222249"/>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833591" name="Text Box 3">
            <a:extLst>
              <a:ext uri="{FF2B5EF4-FFF2-40B4-BE49-F238E27FC236}">
                <a16:creationId xmlns:a16="http://schemas.microsoft.com/office/drawing/2014/main" id="{40C9E4F3-EC1C-4C0C-8F6D-6B98E7FC6CA2}"/>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A[1]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exit when </a:t>
            </a: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99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max(</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92" name="Freeform 9">
            <a:extLst>
              <a:ext uri="{FF2B5EF4-FFF2-40B4-BE49-F238E27FC236}">
                <a16:creationId xmlns:a16="http://schemas.microsoft.com/office/drawing/2014/main" id="{444CF0AB-60A7-160C-C4F6-35B4A1B6D937}"/>
              </a:ext>
            </a:extLst>
          </p:cNvPr>
          <p:cNvSpPr>
            <a:spLocks/>
          </p:cNvSpPr>
          <p:nvPr/>
        </p:nvSpPr>
        <p:spPr bwMode="auto">
          <a:xfrm>
            <a:off x="2182813" y="4038600"/>
            <a:ext cx="1925685" cy="2085956"/>
          </a:xfrm>
          <a:custGeom>
            <a:avLst/>
            <a:gdLst>
              <a:gd name="T0" fmla="*/ 2147483647 w 912"/>
              <a:gd name="T1" fmla="*/ 0 h 1142"/>
              <a:gd name="T2" fmla="*/ 2147483647 w 912"/>
              <a:gd name="T3" fmla="*/ 2147483647 h 1142"/>
              <a:gd name="T4" fmla="*/ 0 w 912"/>
              <a:gd name="T5" fmla="*/ 2147483647 h 1142"/>
              <a:gd name="T6" fmla="*/ 0 60000 65536"/>
              <a:gd name="T7" fmla="*/ 0 60000 65536"/>
              <a:gd name="T8" fmla="*/ 0 60000 65536"/>
              <a:gd name="T9" fmla="*/ 0 w 912"/>
              <a:gd name="T10" fmla="*/ 0 h 1142"/>
              <a:gd name="T11" fmla="*/ 912 w 912"/>
              <a:gd name="T12" fmla="*/ 1142 h 1142"/>
              <a:gd name="connsiteX0" fmla="*/ 6316 w 8060"/>
              <a:gd name="connsiteY0" fmla="*/ 0 h 10000"/>
              <a:gd name="connsiteX1" fmla="*/ 7565 w 8060"/>
              <a:gd name="connsiteY1" fmla="*/ 1925 h 10000"/>
              <a:gd name="connsiteX2" fmla="*/ 0 w 8060"/>
              <a:gd name="connsiteY2" fmla="*/ 10000 h 10000"/>
              <a:gd name="connsiteX0" fmla="*/ 7836 w 10000"/>
              <a:gd name="connsiteY0" fmla="*/ 0 h 10000"/>
              <a:gd name="connsiteX1" fmla="*/ 9386 w 10000"/>
              <a:gd name="connsiteY1" fmla="*/ 1925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7836" y="0"/>
                </a:moveTo>
                <a:cubicBezTo>
                  <a:pt x="9795" y="175"/>
                  <a:pt x="10692" y="262"/>
                  <a:pt x="9386" y="1925"/>
                </a:cubicBezTo>
                <a:cubicBezTo>
                  <a:pt x="8081" y="3589"/>
                  <a:pt x="2313" y="8266"/>
                  <a:pt x="0" y="10000"/>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57443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3592"/>
                                        </p:tgtEl>
                                        <p:attrNameLst>
                                          <p:attrName>style.visibility</p:attrName>
                                        </p:attrNameLst>
                                      </p:cBhvr>
                                      <p:to>
                                        <p:strVal val="visible"/>
                                      </p:to>
                                    </p:set>
                                    <p:anim calcmode="lin" valueType="num">
                                      <p:cBhvr additive="base">
                                        <p:cTn id="7" dur="500" fill="hold"/>
                                        <p:tgtEl>
                                          <p:spTgt spid="833592"/>
                                        </p:tgtEl>
                                        <p:attrNameLst>
                                          <p:attrName>ppt_x</p:attrName>
                                        </p:attrNameLst>
                                      </p:cBhvr>
                                      <p:tavLst>
                                        <p:tav tm="0">
                                          <p:val>
                                            <p:strVal val="#ppt_x"/>
                                          </p:val>
                                        </p:tav>
                                        <p:tav tm="100000">
                                          <p:val>
                                            <p:strVal val="#ppt_x"/>
                                          </p:val>
                                        </p:tav>
                                      </p:tavLst>
                                    </p:anim>
                                    <p:anim calcmode="lin" valueType="num">
                                      <p:cBhvr additive="base">
                                        <p:cTn id="8" dur="500" fill="hold"/>
                                        <p:tgtEl>
                                          <p:spTgt spid="83359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33587"/>
                                        </p:tgtEl>
                                        <p:attrNameLst>
                                          <p:attrName>style.visibility</p:attrName>
                                        </p:attrNameLst>
                                      </p:cBhvr>
                                      <p:to>
                                        <p:strVal val="visible"/>
                                      </p:to>
                                    </p:set>
                                    <p:anim calcmode="lin" valueType="num">
                                      <p:cBhvr additive="base">
                                        <p:cTn id="11" dur="500" fill="hold"/>
                                        <p:tgtEl>
                                          <p:spTgt spid="833587"/>
                                        </p:tgtEl>
                                        <p:attrNameLst>
                                          <p:attrName>ppt_x</p:attrName>
                                        </p:attrNameLst>
                                      </p:cBhvr>
                                      <p:tavLst>
                                        <p:tav tm="0">
                                          <p:val>
                                            <p:strVal val="#ppt_x"/>
                                          </p:val>
                                        </p:tav>
                                        <p:tav tm="100000">
                                          <p:val>
                                            <p:strVal val="#ppt_x"/>
                                          </p:val>
                                        </p:tav>
                                      </p:tavLst>
                                    </p:anim>
                                    <p:anim calcmode="lin" valueType="num">
                                      <p:cBhvr additive="base">
                                        <p:cTn id="12" dur="500" fill="hold"/>
                                        <p:tgtEl>
                                          <p:spTgt spid="83358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33572"/>
                                        </p:tgtEl>
                                        <p:attrNameLst>
                                          <p:attrName>style.visibility</p:attrName>
                                        </p:attrNameLst>
                                      </p:cBhvr>
                                      <p:to>
                                        <p:strVal val="visible"/>
                                      </p:to>
                                    </p:set>
                                    <p:anim calcmode="lin" valueType="num">
                                      <p:cBhvr additive="base">
                                        <p:cTn id="17" dur="500" fill="hold"/>
                                        <p:tgtEl>
                                          <p:spTgt spid="833572"/>
                                        </p:tgtEl>
                                        <p:attrNameLst>
                                          <p:attrName>ppt_x</p:attrName>
                                        </p:attrNameLst>
                                      </p:cBhvr>
                                      <p:tavLst>
                                        <p:tav tm="0">
                                          <p:val>
                                            <p:strVal val="0-#ppt_w/2"/>
                                          </p:val>
                                        </p:tav>
                                        <p:tav tm="100000">
                                          <p:val>
                                            <p:strVal val="#ppt_x"/>
                                          </p:val>
                                        </p:tav>
                                      </p:tavLst>
                                    </p:anim>
                                    <p:anim calcmode="lin" valueType="num">
                                      <p:cBhvr additive="base">
                                        <p:cTn id="18" dur="500" fill="hold"/>
                                        <p:tgtEl>
                                          <p:spTgt spid="83357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33585"/>
                                        </p:tgtEl>
                                        <p:attrNameLst>
                                          <p:attrName>style.visibility</p:attrName>
                                        </p:attrNameLst>
                                      </p:cBhvr>
                                      <p:to>
                                        <p:strVal val="visible"/>
                                      </p:to>
                                    </p:set>
                                    <p:anim calcmode="lin" valueType="num">
                                      <p:cBhvr additive="base">
                                        <p:cTn id="23" dur="500" fill="hold"/>
                                        <p:tgtEl>
                                          <p:spTgt spid="833585"/>
                                        </p:tgtEl>
                                        <p:attrNameLst>
                                          <p:attrName>ppt_x</p:attrName>
                                        </p:attrNameLst>
                                      </p:cBhvr>
                                      <p:tavLst>
                                        <p:tav tm="0">
                                          <p:val>
                                            <p:strVal val="0-#ppt_w/2"/>
                                          </p:val>
                                        </p:tav>
                                        <p:tav tm="100000">
                                          <p:val>
                                            <p:strVal val="#ppt_x"/>
                                          </p:val>
                                        </p:tav>
                                      </p:tavLst>
                                    </p:anim>
                                    <p:anim calcmode="lin" valueType="num">
                                      <p:cBhvr additive="base">
                                        <p:cTn id="24" dur="500" fill="hold"/>
                                        <p:tgtEl>
                                          <p:spTgt spid="83358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833573"/>
                                        </p:tgtEl>
                                        <p:attrNameLst>
                                          <p:attrName>style.visibility</p:attrName>
                                        </p:attrNameLst>
                                      </p:cBhvr>
                                      <p:to>
                                        <p:strVal val="visible"/>
                                      </p:to>
                                    </p:set>
                                    <p:anim calcmode="lin" valueType="num">
                                      <p:cBhvr additive="base">
                                        <p:cTn id="29" dur="500" fill="hold"/>
                                        <p:tgtEl>
                                          <p:spTgt spid="833573"/>
                                        </p:tgtEl>
                                        <p:attrNameLst>
                                          <p:attrName>ppt_x</p:attrName>
                                        </p:attrNameLst>
                                      </p:cBhvr>
                                      <p:tavLst>
                                        <p:tav tm="0">
                                          <p:val>
                                            <p:strVal val="1+#ppt_w/2"/>
                                          </p:val>
                                        </p:tav>
                                        <p:tav tm="100000">
                                          <p:val>
                                            <p:strVal val="#ppt_x"/>
                                          </p:val>
                                        </p:tav>
                                      </p:tavLst>
                                    </p:anim>
                                    <p:anim calcmode="lin" valueType="num">
                                      <p:cBhvr additive="base">
                                        <p:cTn id="30" dur="500" fill="hold"/>
                                        <p:tgtEl>
                                          <p:spTgt spid="83357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1+#ppt_w/2"/>
                                          </p:val>
                                        </p:tav>
                                        <p:tav tm="100000">
                                          <p:val>
                                            <p:strVal val="#ppt_x"/>
                                          </p:val>
                                        </p:tav>
                                      </p:tavLst>
                                    </p:anim>
                                    <p:anim calcmode="lin" valueType="num">
                                      <p:cBhvr additive="base">
                                        <p:cTn id="3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33589"/>
                                        </p:tgtEl>
                                        <p:attrNameLst>
                                          <p:attrName>style.visibility</p:attrName>
                                        </p:attrNameLst>
                                      </p:cBhvr>
                                      <p:to>
                                        <p:strVal val="visible"/>
                                      </p:to>
                                    </p:set>
                                    <p:anim calcmode="lin" valueType="num">
                                      <p:cBhvr additive="base">
                                        <p:cTn id="41" dur="500" fill="hold"/>
                                        <p:tgtEl>
                                          <p:spTgt spid="833589"/>
                                        </p:tgtEl>
                                        <p:attrNameLst>
                                          <p:attrName>ppt_x</p:attrName>
                                        </p:attrNameLst>
                                      </p:cBhvr>
                                      <p:tavLst>
                                        <p:tav tm="0">
                                          <p:val>
                                            <p:strVal val="0-#ppt_w/2"/>
                                          </p:val>
                                        </p:tav>
                                        <p:tav tm="100000">
                                          <p:val>
                                            <p:strVal val="#ppt_x"/>
                                          </p:val>
                                        </p:tav>
                                      </p:tavLst>
                                    </p:anim>
                                    <p:anim calcmode="lin" valueType="num">
                                      <p:cBhvr additive="base">
                                        <p:cTn id="42" dur="500" fill="hold"/>
                                        <p:tgtEl>
                                          <p:spTgt spid="833589"/>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833586"/>
                                        </p:tgtEl>
                                        <p:attrNameLst>
                                          <p:attrName>style.visibility</p:attrName>
                                        </p:attrNameLst>
                                      </p:cBhvr>
                                      <p:to>
                                        <p:strVal val="visible"/>
                                      </p:to>
                                    </p:set>
                                    <p:anim calcmode="lin" valueType="num">
                                      <p:cBhvr additive="base">
                                        <p:cTn id="47" dur="500" fill="hold"/>
                                        <p:tgtEl>
                                          <p:spTgt spid="833586"/>
                                        </p:tgtEl>
                                        <p:attrNameLst>
                                          <p:attrName>ppt_x</p:attrName>
                                        </p:attrNameLst>
                                      </p:cBhvr>
                                      <p:tavLst>
                                        <p:tav tm="0">
                                          <p:val>
                                            <p:strVal val="0-#ppt_w/2"/>
                                          </p:val>
                                        </p:tav>
                                        <p:tav tm="100000">
                                          <p:val>
                                            <p:strVal val="#ppt_x"/>
                                          </p:val>
                                        </p:tav>
                                      </p:tavLst>
                                    </p:anim>
                                    <p:anim calcmode="lin" valueType="num">
                                      <p:cBhvr additive="base">
                                        <p:cTn id="48" dur="500" fill="hold"/>
                                        <p:tgtEl>
                                          <p:spTgt spid="833586"/>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833591">
                                            <p:txEl>
                                              <p:pRg st="8" end="8"/>
                                            </p:txEl>
                                          </p:spTgt>
                                        </p:tgtEl>
                                        <p:attrNameLst>
                                          <p:attrName>style.visibility</p:attrName>
                                        </p:attrNameLst>
                                      </p:cBhvr>
                                      <p:to>
                                        <p:strVal val="visible"/>
                                      </p:to>
                                    </p:set>
                                    <p:anim calcmode="lin" valueType="num">
                                      <p:cBhvr additive="base">
                                        <p:cTn id="51" dur="500" fill="hold"/>
                                        <p:tgtEl>
                                          <p:spTgt spid="833591">
                                            <p:txEl>
                                              <p:pRg st="8" end="8"/>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833591">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833587"/>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833572"/>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833589"/>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833573"/>
                                        </p:tgtEl>
                                        <p:attrNameLst>
                                          <p:attrName>style.visibility</p:attrName>
                                        </p:attrNameLst>
                                      </p:cBhvr>
                                      <p:to>
                                        <p:strVal val="hidden"/>
                                      </p:to>
                                    </p:set>
                                  </p:childTnLst>
                                </p:cTn>
                              </p:par>
                              <p:par>
                                <p:cTn id="63" presetID="2" presetClass="entr" presetSubtype="4" fill="hold" nodeType="withEffect">
                                  <p:stCondLst>
                                    <p:cond delay="0"/>
                                  </p:stCondLst>
                                  <p:childTnLst>
                                    <p:set>
                                      <p:cBhvr>
                                        <p:cTn id="64" dur="1" fill="hold">
                                          <p:stCondLst>
                                            <p:cond delay="0"/>
                                          </p:stCondLst>
                                        </p:cTn>
                                        <p:tgtEl>
                                          <p:spTgt spid="833552">
                                            <p:txEl>
                                              <p:pRg st="0" end="0"/>
                                            </p:txEl>
                                          </p:spTgt>
                                        </p:tgtEl>
                                        <p:attrNameLst>
                                          <p:attrName>style.visibility</p:attrName>
                                        </p:attrNameLst>
                                      </p:cBhvr>
                                      <p:to>
                                        <p:strVal val="visible"/>
                                      </p:to>
                                    </p:set>
                                    <p:anim calcmode="lin" valueType="num">
                                      <p:cBhvr additive="base">
                                        <p:cTn id="65" dur="500" fill="hold"/>
                                        <p:tgtEl>
                                          <p:spTgt spid="833552">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833552">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833552"/>
                                        </p:tgtEl>
                                        <p:attrNameLst>
                                          <p:attrName>style.visibility</p:attrName>
                                        </p:attrNameLst>
                                      </p:cBhvr>
                                      <p:to>
                                        <p:strVal val="visible"/>
                                      </p:to>
                                    </p:set>
                                    <p:anim calcmode="lin" valueType="num">
                                      <p:cBhvr additive="base">
                                        <p:cTn id="69" dur="500" fill="hold"/>
                                        <p:tgtEl>
                                          <p:spTgt spid="833552"/>
                                        </p:tgtEl>
                                        <p:attrNameLst>
                                          <p:attrName>ppt_x</p:attrName>
                                        </p:attrNameLst>
                                      </p:cBhvr>
                                      <p:tavLst>
                                        <p:tav tm="0">
                                          <p:val>
                                            <p:strVal val="#ppt_x"/>
                                          </p:val>
                                        </p:tav>
                                        <p:tav tm="100000">
                                          <p:val>
                                            <p:strVal val="#ppt_x"/>
                                          </p:val>
                                        </p:tav>
                                      </p:tavLst>
                                    </p:anim>
                                    <p:anim calcmode="lin" valueType="num">
                                      <p:cBhvr additive="base">
                                        <p:cTn id="70" dur="500" fill="hold"/>
                                        <p:tgtEl>
                                          <p:spTgt spid="83355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833591">
                                            <p:txEl>
                                              <p:pRg st="11" end="11"/>
                                            </p:txEl>
                                          </p:spTgt>
                                        </p:tgtEl>
                                        <p:attrNameLst>
                                          <p:attrName>style.visibility</p:attrName>
                                        </p:attrNameLst>
                                      </p:cBhvr>
                                      <p:to>
                                        <p:strVal val="visible"/>
                                      </p:to>
                                    </p:set>
                                    <p:anim calcmode="lin" valueType="num">
                                      <p:cBhvr additive="base">
                                        <p:cTn id="75" dur="500" fill="hold"/>
                                        <p:tgtEl>
                                          <p:spTgt spid="833591">
                                            <p:txEl>
                                              <p:pRg st="11" end="1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833591">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552" grpId="0" animBg="1"/>
      <p:bldP spid="833586" grpId="0"/>
      <p:bldP spid="83359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2">
            <a:extLst>
              <a:ext uri="{FF2B5EF4-FFF2-40B4-BE49-F238E27FC236}">
                <a16:creationId xmlns:a16="http://schemas.microsoft.com/office/drawing/2014/main" id="{0EFC1750-1631-4D35-A791-CA3EAF4984E8}"/>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CA" altLang="en-US" sz="4400" dirty="0">
                <a:solidFill>
                  <a:schemeClr val="tx2"/>
                </a:solidFill>
              </a:rPr>
              <a:t>Induction</a:t>
            </a:r>
            <a:r>
              <a:rPr lang="en-CA" altLang="en-US" sz="4400" dirty="0">
                <a:solidFill>
                  <a:srgbClr val="FFC000"/>
                </a:solidFill>
              </a:rPr>
              <a:t> </a:t>
            </a:r>
            <a:r>
              <a:rPr lang="el-GR" sz="4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sp>
        <p:nvSpPr>
          <p:cNvPr id="29" name="Rectangle 5">
            <a:extLst>
              <a:ext uri="{FF2B5EF4-FFF2-40B4-BE49-F238E27FC236}">
                <a16:creationId xmlns:a16="http://schemas.microsoft.com/office/drawing/2014/main" id="{28EDB55E-892C-F8DE-93F8-E5AD8116E833}"/>
              </a:ext>
            </a:extLst>
          </p:cNvPr>
          <p:cNvSpPr>
            <a:spLocks noChangeArrowheads="1"/>
          </p:cNvSpPr>
          <p:nvPr/>
        </p:nvSpPr>
        <p:spPr bwMode="auto">
          <a:xfrm>
            <a:off x="1371600" y="605135"/>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sp>
        <p:nvSpPr>
          <p:cNvPr id="30" name="Rectangle 5">
            <a:extLst>
              <a:ext uri="{FF2B5EF4-FFF2-40B4-BE49-F238E27FC236}">
                <a16:creationId xmlns:a16="http://schemas.microsoft.com/office/drawing/2014/main" id="{B937D822-A4C7-8B98-9003-E406316F4ABB}"/>
              </a:ext>
            </a:extLst>
          </p:cNvPr>
          <p:cNvSpPr>
            <a:spLocks noChangeArrowheads="1"/>
          </p:cNvSpPr>
          <p:nvPr/>
        </p:nvSpPr>
        <p:spPr bwMode="auto">
          <a:xfrm>
            <a:off x="1666672" y="1019784"/>
            <a:ext cx="6019800" cy="474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“Loop invariant is true in </a:t>
            </a:r>
            <a:r>
              <a:rPr lang="en-CA" altLang="en-US" sz="2400" dirty="0" err="1">
                <a:solidFill>
                  <a:srgbClr val="FFC000"/>
                </a:solidFill>
              </a:rPr>
              <a:t>i</a:t>
            </a:r>
            <a:r>
              <a:rPr lang="en-CA" altLang="en-US" sz="2400" baseline="30000" dirty="0" err="1">
                <a:solidFill>
                  <a:srgbClr val="FFC000"/>
                </a:solidFill>
              </a:rPr>
              <a:t>th</a:t>
            </a:r>
            <a:r>
              <a:rPr lang="en-CA" altLang="en-US" sz="2400" dirty="0">
                <a:solidFill>
                  <a:srgbClr val="FFFFFF"/>
                </a:solidFill>
              </a:rPr>
              <a:t> iteration.”</a:t>
            </a:r>
          </a:p>
        </p:txBody>
      </p:sp>
      <p:sp>
        <p:nvSpPr>
          <p:cNvPr id="833591" name="Text Box 3">
            <a:extLst>
              <a:ext uri="{FF2B5EF4-FFF2-40B4-BE49-F238E27FC236}">
                <a16:creationId xmlns:a16="http://schemas.microsoft.com/office/drawing/2014/main" id="{40C9E4F3-EC1C-4C0C-8F6D-6B98E7FC6CA2}"/>
              </a:ext>
            </a:extLst>
          </p:cNvPr>
          <p:cNvSpPr txBox="1">
            <a:spLocks noChangeArrowheads="1"/>
          </p:cNvSpPr>
          <p:nvPr/>
        </p:nvSpPr>
        <p:spPr bwMode="auto">
          <a:xfrm>
            <a:off x="0" y="806470"/>
            <a:ext cx="3999813" cy="643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Input is array A[1..n]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A[1]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“loop-invariant: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exit when </a:t>
            </a: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9900"/>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rPr>
              <a:t>=n)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m = max(</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27" name="AutoShape 35">
            <a:extLst>
              <a:ext uri="{FF2B5EF4-FFF2-40B4-BE49-F238E27FC236}">
                <a16:creationId xmlns:a16="http://schemas.microsoft.com/office/drawing/2014/main" id="{F7E9D995-A28F-F6A9-AC65-EFEBC186AC30}"/>
              </a:ext>
            </a:extLst>
          </p:cNvPr>
          <p:cNvSpPr>
            <a:spLocks noChangeArrowheads="1"/>
          </p:cNvSpPr>
          <p:nvPr/>
        </p:nvSpPr>
        <p:spPr bwMode="auto">
          <a:xfrm>
            <a:off x="4114800" y="3710606"/>
            <a:ext cx="4945975" cy="1667659"/>
          </a:xfrm>
          <a:prstGeom prst="wedgeRoundRectCallout">
            <a:avLst>
              <a:gd name="adj1" fmla="val -35023"/>
              <a:gd name="adj2" fmla="val 6073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will use </a:t>
            </a:r>
          </a:p>
          <a:p>
            <a:pPr algn="ctr" eaLnBrk="1" hangingPunct="1">
              <a:spcBef>
                <a:spcPct val="0"/>
              </a:spcBef>
              <a:buNone/>
            </a:pPr>
            <a:r>
              <a:rPr lang="en-US" altLang="en-US" sz="2400" dirty="0"/>
              <a:t>induction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t>loop invariants</a:t>
            </a:r>
          </a:p>
          <a:p>
            <a:pPr algn="ctr" eaLnBrk="1" hangingPunct="1">
              <a:spcBef>
                <a:spcPct val="0"/>
              </a:spcBef>
              <a:buNone/>
            </a:pPr>
            <a:r>
              <a:rPr lang="en-US" altLang="en-US" sz="2400" dirty="0"/>
              <a:t>not just to prove the algorithm works but also to write the code!</a:t>
            </a:r>
          </a:p>
        </p:txBody>
      </p:sp>
      <p:grpSp>
        <p:nvGrpSpPr>
          <p:cNvPr id="28" name="Group 27">
            <a:extLst>
              <a:ext uri="{FF2B5EF4-FFF2-40B4-BE49-F238E27FC236}">
                <a16:creationId xmlns:a16="http://schemas.microsoft.com/office/drawing/2014/main" id="{A02B88A5-DD7A-2B15-4DE1-8C2A19193878}"/>
              </a:ext>
            </a:extLst>
          </p:cNvPr>
          <p:cNvGrpSpPr>
            <a:grpSpLocks/>
          </p:cNvGrpSpPr>
          <p:nvPr/>
        </p:nvGrpSpPr>
        <p:grpSpPr bwMode="auto">
          <a:xfrm>
            <a:off x="4248264" y="5497818"/>
            <a:ext cx="950547" cy="1075444"/>
            <a:chOff x="2065" y="1551"/>
            <a:chExt cx="1628" cy="1988"/>
          </a:xfrm>
        </p:grpSpPr>
        <p:sp>
          <p:nvSpPr>
            <p:cNvPr id="31" name="Freeform 30">
              <a:extLst>
                <a:ext uri="{FF2B5EF4-FFF2-40B4-BE49-F238E27FC236}">
                  <a16:creationId xmlns:a16="http://schemas.microsoft.com/office/drawing/2014/main" id="{63E6CA9E-65DD-49BB-6006-EA880DD09C7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1">
              <a:extLst>
                <a:ext uri="{FF2B5EF4-FFF2-40B4-BE49-F238E27FC236}">
                  <a16:creationId xmlns:a16="http://schemas.microsoft.com/office/drawing/2014/main" id="{46F5A128-ED8E-2883-B854-A4140A399E2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2">
              <a:extLst>
                <a:ext uri="{FF2B5EF4-FFF2-40B4-BE49-F238E27FC236}">
                  <a16:creationId xmlns:a16="http://schemas.microsoft.com/office/drawing/2014/main" id="{6D7AB857-2AB7-3CB1-268F-46C795829EB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3">
              <a:extLst>
                <a:ext uri="{FF2B5EF4-FFF2-40B4-BE49-F238E27FC236}">
                  <a16:creationId xmlns:a16="http://schemas.microsoft.com/office/drawing/2014/main" id="{D832A766-77E8-98AC-E021-6B267017689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4">
              <a:extLst>
                <a:ext uri="{FF2B5EF4-FFF2-40B4-BE49-F238E27FC236}">
                  <a16:creationId xmlns:a16="http://schemas.microsoft.com/office/drawing/2014/main" id="{502F5D88-4151-8818-A162-0FE8B63F25E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5">
              <a:extLst>
                <a:ext uri="{FF2B5EF4-FFF2-40B4-BE49-F238E27FC236}">
                  <a16:creationId xmlns:a16="http://schemas.microsoft.com/office/drawing/2014/main" id="{24B653B0-E34F-7742-EB8A-959B5ADC5C6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6">
              <a:extLst>
                <a:ext uri="{FF2B5EF4-FFF2-40B4-BE49-F238E27FC236}">
                  <a16:creationId xmlns:a16="http://schemas.microsoft.com/office/drawing/2014/main" id="{FB826586-AB29-B835-2135-8E33632E754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7">
              <a:extLst>
                <a:ext uri="{FF2B5EF4-FFF2-40B4-BE49-F238E27FC236}">
                  <a16:creationId xmlns:a16="http://schemas.microsoft.com/office/drawing/2014/main" id="{D8D9F49E-FE68-E637-633F-4DB42C872F3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8">
              <a:extLst>
                <a:ext uri="{FF2B5EF4-FFF2-40B4-BE49-F238E27FC236}">
                  <a16:creationId xmlns:a16="http://schemas.microsoft.com/office/drawing/2014/main" id="{D4E181A1-1AB8-E9D6-2133-7159FC2373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9">
              <a:extLst>
                <a:ext uri="{FF2B5EF4-FFF2-40B4-BE49-F238E27FC236}">
                  <a16:creationId xmlns:a16="http://schemas.microsoft.com/office/drawing/2014/main" id="{04F17553-19D5-E613-BFF9-C5E7F1D5956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40">
              <a:extLst>
                <a:ext uri="{FF2B5EF4-FFF2-40B4-BE49-F238E27FC236}">
                  <a16:creationId xmlns:a16="http://schemas.microsoft.com/office/drawing/2014/main" id="{007725FC-7F13-E1C7-BCBE-514327A4A50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41">
              <a:extLst>
                <a:ext uri="{FF2B5EF4-FFF2-40B4-BE49-F238E27FC236}">
                  <a16:creationId xmlns:a16="http://schemas.microsoft.com/office/drawing/2014/main" id="{D9304A88-DFBF-0C57-6C80-9492065B814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42">
              <a:extLst>
                <a:ext uri="{FF2B5EF4-FFF2-40B4-BE49-F238E27FC236}">
                  <a16:creationId xmlns:a16="http://schemas.microsoft.com/office/drawing/2014/main" id="{2C2DC8EB-FF6E-DF0A-6948-C6BD7CEC3CD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3">
              <a:extLst>
                <a:ext uri="{FF2B5EF4-FFF2-40B4-BE49-F238E27FC236}">
                  <a16:creationId xmlns:a16="http://schemas.microsoft.com/office/drawing/2014/main" id="{A5DAE5DC-B03A-0392-2F92-DF9F330068A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4">
              <a:extLst>
                <a:ext uri="{FF2B5EF4-FFF2-40B4-BE49-F238E27FC236}">
                  <a16:creationId xmlns:a16="http://schemas.microsoft.com/office/drawing/2014/main" id="{2C87107E-9E0B-FDB3-5577-4153AEC4CF6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45">
              <a:extLst>
                <a:ext uri="{FF2B5EF4-FFF2-40B4-BE49-F238E27FC236}">
                  <a16:creationId xmlns:a16="http://schemas.microsoft.com/office/drawing/2014/main" id="{B1D9CC48-995B-150A-1E60-59CBAD31C38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46">
              <a:extLst>
                <a:ext uri="{FF2B5EF4-FFF2-40B4-BE49-F238E27FC236}">
                  <a16:creationId xmlns:a16="http://schemas.microsoft.com/office/drawing/2014/main" id="{97DC3F96-675F-127D-AAF5-6E9CA0DEF68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17744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2" name="Group 4"/>
          <p:cNvGrpSpPr>
            <a:grpSpLocks/>
          </p:cNvGrpSpPr>
          <p:nvPr/>
        </p:nvGrpSpPr>
        <p:grpSpPr bwMode="auto">
          <a:xfrm>
            <a:off x="304800" y="3106738"/>
            <a:ext cx="2438400" cy="1465262"/>
            <a:chOff x="192" y="1680"/>
            <a:chExt cx="1536" cy="923"/>
          </a:xfrm>
        </p:grpSpPr>
        <p:sp>
          <p:nvSpPr>
            <p:cNvPr id="135190" name="Freeform 5"/>
            <p:cNvSpPr>
              <a:spLocks/>
            </p:cNvSpPr>
            <p:nvPr/>
          </p:nvSpPr>
          <p:spPr bwMode="auto">
            <a:xfrm>
              <a:off x="192" y="1680"/>
              <a:ext cx="1440" cy="923"/>
            </a:xfrm>
            <a:custGeom>
              <a:avLst/>
              <a:gdLst>
                <a:gd name="T0" fmla="*/ 2 w 1856"/>
                <a:gd name="T1" fmla="*/ 1 h 1355"/>
                <a:gd name="T2" fmla="*/ 2 w 1856"/>
                <a:gd name="T3" fmla="*/ 1 h 1355"/>
                <a:gd name="T4" fmla="*/ 2 w 1856"/>
                <a:gd name="T5" fmla="*/ 1 h 1355"/>
                <a:gd name="T6" fmla="*/ 2 w 1856"/>
                <a:gd name="T7" fmla="*/ 1 h 1355"/>
                <a:gd name="T8" fmla="*/ 4 w 1856"/>
                <a:gd name="T9" fmla="*/ 1 h 1355"/>
                <a:gd name="T10" fmla="*/ 5 w 1856"/>
                <a:gd name="T11" fmla="*/ 1 h 1355"/>
                <a:gd name="T12" fmla="*/ 3 w 1856"/>
                <a:gd name="T13" fmla="*/ 1 h 1355"/>
                <a:gd name="T14" fmla="*/ 2 w 1856"/>
                <a:gd name="T15" fmla="*/ 1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1" name="Text Box 6"/>
            <p:cNvSpPr txBox="1">
              <a:spLocks noChangeArrowheads="1"/>
            </p:cNvSpPr>
            <p:nvPr/>
          </p:nvSpPr>
          <p:spPr bwMode="auto">
            <a:xfrm>
              <a:off x="455" y="177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2" name="Text Box 7"/>
            <p:cNvSpPr txBox="1">
              <a:spLocks noChangeArrowheads="1"/>
            </p:cNvSpPr>
            <p:nvPr/>
          </p:nvSpPr>
          <p:spPr bwMode="auto">
            <a:xfrm>
              <a:off x="960" y="184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3" name="Text Box 8"/>
            <p:cNvSpPr txBox="1">
              <a:spLocks noChangeArrowheads="1"/>
            </p:cNvSpPr>
            <p:nvPr/>
          </p:nvSpPr>
          <p:spPr bwMode="auto">
            <a:xfrm>
              <a:off x="746" y="2198"/>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4" name="Text Box 9"/>
            <p:cNvSpPr txBox="1">
              <a:spLocks noChangeArrowheads="1"/>
            </p:cNvSpPr>
            <p:nvPr/>
          </p:nvSpPr>
          <p:spPr bwMode="auto">
            <a:xfrm>
              <a:off x="503" y="204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5" name="Text Box 10"/>
            <p:cNvSpPr txBox="1">
              <a:spLocks noChangeArrowheads="1"/>
            </p:cNvSpPr>
            <p:nvPr/>
          </p:nvSpPr>
          <p:spPr bwMode="auto">
            <a:xfrm>
              <a:off x="768" y="2016"/>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6" name="Text Box 11"/>
            <p:cNvSpPr txBox="1">
              <a:spLocks noChangeArrowheads="1"/>
            </p:cNvSpPr>
            <p:nvPr/>
          </p:nvSpPr>
          <p:spPr bwMode="auto">
            <a:xfrm>
              <a:off x="746" y="176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52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7" name="Text Box 12"/>
            <p:cNvSpPr txBox="1">
              <a:spLocks noChangeArrowheads="1"/>
            </p:cNvSpPr>
            <p:nvPr/>
          </p:nvSpPr>
          <p:spPr bwMode="auto">
            <a:xfrm>
              <a:off x="1020" y="232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8" name="Text Box 13"/>
            <p:cNvSpPr txBox="1">
              <a:spLocks noChangeArrowheads="1"/>
            </p:cNvSpPr>
            <p:nvPr/>
          </p:nvSpPr>
          <p:spPr bwMode="auto">
            <a:xfrm>
              <a:off x="1109" y="204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9" name="Text Box 14"/>
            <p:cNvSpPr txBox="1">
              <a:spLocks noChangeArrowheads="1"/>
            </p:cNvSpPr>
            <p:nvPr/>
          </p:nvSpPr>
          <p:spPr bwMode="auto">
            <a:xfrm>
              <a:off x="1303" y="2157"/>
              <a:ext cx="42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200" name="Rectangle 15"/>
            <p:cNvSpPr>
              <a:spLocks noChangeArrowheads="1"/>
            </p:cNvSpPr>
            <p:nvPr/>
          </p:nvSpPr>
          <p:spPr bwMode="auto">
            <a:xfrm>
              <a:off x="286" y="196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31</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35173" name="Group 16"/>
          <p:cNvGrpSpPr>
            <a:grpSpLocks/>
          </p:cNvGrpSpPr>
          <p:nvPr/>
        </p:nvGrpSpPr>
        <p:grpSpPr bwMode="auto">
          <a:xfrm>
            <a:off x="5257800" y="3581400"/>
            <a:ext cx="3733800" cy="533400"/>
            <a:chOff x="3072" y="3360"/>
            <a:chExt cx="2352" cy="336"/>
          </a:xfrm>
        </p:grpSpPr>
        <p:sp>
          <p:nvSpPr>
            <p:cNvPr id="135188" name="Text Box 17"/>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14,23,25,30,31,52,62,79,88,98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89" name="Rectangle 18"/>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 name="Rectangle 13">
            <a:extLst>
              <a:ext uri="{FF2B5EF4-FFF2-40B4-BE49-F238E27FC236}">
                <a16:creationId xmlns:a16="http://schemas.microsoft.com/office/drawing/2014/main" id="{AEE54EBD-5B9F-D62D-02B1-E93040656522}"/>
              </a:ext>
            </a:extLst>
          </p:cNvPr>
          <p:cNvSpPr>
            <a:spLocks noChangeArrowheads="1"/>
          </p:cNvSpPr>
          <p:nvPr/>
        </p:nvSpPr>
        <p:spPr bwMode="auto">
          <a:xfrm>
            <a:off x="838200" y="838200"/>
            <a:ext cx="7543800" cy="214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Precondition:  The input is a list of </a:t>
            </a:r>
            <a:r>
              <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rPr>
              <a:t>n</a:t>
            </a: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values with the same value possibly repeated.</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Post condition: The output is a list consisting of the same </a:t>
            </a:r>
            <a:r>
              <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rPr>
              <a:t>n</a:t>
            </a: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values in non-decreasing order.</a:t>
            </a:r>
          </a:p>
        </p:txBody>
      </p:sp>
      <p:pic>
        <p:nvPicPr>
          <p:cNvPr id="3" name="Picture 2">
            <a:extLst>
              <a:ext uri="{FF2B5EF4-FFF2-40B4-BE49-F238E27FC236}">
                <a16:creationId xmlns:a16="http://schemas.microsoft.com/office/drawing/2014/main" id="{A2A226F7-A2BA-246F-D978-1A02E330DE1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6574" y="258690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10">
            <a:extLst>
              <a:ext uri="{FF2B5EF4-FFF2-40B4-BE49-F238E27FC236}">
                <a16:creationId xmlns:a16="http://schemas.microsoft.com/office/drawing/2014/main" id="{BC502D07-9CED-FB4E-CF70-493A593A53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38" y="2409465"/>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11">
            <a:extLst>
              <a:ext uri="{FF2B5EF4-FFF2-40B4-BE49-F238E27FC236}">
                <a16:creationId xmlns:a16="http://schemas.microsoft.com/office/drawing/2014/main" id="{27348E20-C487-0772-CA49-85A44DDB71CD}"/>
              </a:ext>
            </a:extLst>
          </p:cNvPr>
          <p:cNvSpPr txBox="1">
            <a:spLocks noChangeArrowheads="1"/>
          </p:cNvSpPr>
          <p:nvPr/>
        </p:nvSpPr>
        <p:spPr bwMode="auto">
          <a:xfrm>
            <a:off x="3261753" y="58738"/>
            <a:ext cx="336662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Selection Sort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5172"/>
                                        </p:tgtEl>
                                        <p:attrNameLst>
                                          <p:attrName>style.visibility</p:attrName>
                                        </p:attrNameLst>
                                      </p:cBhvr>
                                      <p:to>
                                        <p:strVal val="visible"/>
                                      </p:to>
                                    </p:set>
                                    <p:anim calcmode="lin" valueType="num">
                                      <p:cBhvr additive="base">
                                        <p:cTn id="7" dur="500" fill="hold"/>
                                        <p:tgtEl>
                                          <p:spTgt spid="135172"/>
                                        </p:tgtEl>
                                        <p:attrNameLst>
                                          <p:attrName>ppt_x</p:attrName>
                                        </p:attrNameLst>
                                      </p:cBhvr>
                                      <p:tavLst>
                                        <p:tav tm="0">
                                          <p:val>
                                            <p:strVal val="#ppt_x"/>
                                          </p:val>
                                        </p:tav>
                                        <p:tav tm="100000">
                                          <p:val>
                                            <p:strVal val="#ppt_x"/>
                                          </p:val>
                                        </p:tav>
                                      </p:tavLst>
                                    </p:anim>
                                    <p:anim calcmode="lin" valueType="num">
                                      <p:cBhvr additive="base">
                                        <p:cTn id="8" dur="500" fill="hold"/>
                                        <p:tgtEl>
                                          <p:spTgt spid="13517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5173"/>
                                        </p:tgtEl>
                                        <p:attrNameLst>
                                          <p:attrName>style.visibility</p:attrName>
                                        </p:attrNameLst>
                                      </p:cBhvr>
                                      <p:to>
                                        <p:strVal val="visible"/>
                                      </p:to>
                                    </p:set>
                                    <p:anim calcmode="lin" valueType="num">
                                      <p:cBhvr additive="base">
                                        <p:cTn id="11" dur="500" fill="hold"/>
                                        <p:tgtEl>
                                          <p:spTgt spid="135173"/>
                                        </p:tgtEl>
                                        <p:attrNameLst>
                                          <p:attrName>ppt_x</p:attrName>
                                        </p:attrNameLst>
                                      </p:cBhvr>
                                      <p:tavLst>
                                        <p:tav tm="0">
                                          <p:val>
                                            <p:strVal val="#ppt_x"/>
                                          </p:val>
                                        </p:tav>
                                        <p:tav tm="100000">
                                          <p:val>
                                            <p:strVal val="#ppt_x"/>
                                          </p:val>
                                        </p:tav>
                                      </p:tavLst>
                                    </p:anim>
                                    <p:anim calcmode="lin" valueType="num">
                                      <p:cBhvr additive="base">
                                        <p:cTn id="12" dur="500" fill="hold"/>
                                        <p:tgtEl>
                                          <p:spTgt spid="13517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2" name="Group 4"/>
          <p:cNvGrpSpPr>
            <a:grpSpLocks/>
          </p:cNvGrpSpPr>
          <p:nvPr/>
        </p:nvGrpSpPr>
        <p:grpSpPr bwMode="auto">
          <a:xfrm>
            <a:off x="304800" y="3106738"/>
            <a:ext cx="2438400" cy="1465262"/>
            <a:chOff x="192" y="1680"/>
            <a:chExt cx="1536" cy="923"/>
          </a:xfrm>
        </p:grpSpPr>
        <p:sp>
          <p:nvSpPr>
            <p:cNvPr id="135190" name="Freeform 5"/>
            <p:cNvSpPr>
              <a:spLocks/>
            </p:cNvSpPr>
            <p:nvPr/>
          </p:nvSpPr>
          <p:spPr bwMode="auto">
            <a:xfrm>
              <a:off x="192" y="1680"/>
              <a:ext cx="1440" cy="923"/>
            </a:xfrm>
            <a:custGeom>
              <a:avLst/>
              <a:gdLst>
                <a:gd name="T0" fmla="*/ 2 w 1856"/>
                <a:gd name="T1" fmla="*/ 1 h 1355"/>
                <a:gd name="T2" fmla="*/ 2 w 1856"/>
                <a:gd name="T3" fmla="*/ 1 h 1355"/>
                <a:gd name="T4" fmla="*/ 2 w 1856"/>
                <a:gd name="T5" fmla="*/ 1 h 1355"/>
                <a:gd name="T6" fmla="*/ 2 w 1856"/>
                <a:gd name="T7" fmla="*/ 1 h 1355"/>
                <a:gd name="T8" fmla="*/ 4 w 1856"/>
                <a:gd name="T9" fmla="*/ 1 h 1355"/>
                <a:gd name="T10" fmla="*/ 5 w 1856"/>
                <a:gd name="T11" fmla="*/ 1 h 1355"/>
                <a:gd name="T12" fmla="*/ 3 w 1856"/>
                <a:gd name="T13" fmla="*/ 1 h 1355"/>
                <a:gd name="T14" fmla="*/ 2 w 1856"/>
                <a:gd name="T15" fmla="*/ 1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1" name="Text Box 6"/>
            <p:cNvSpPr txBox="1">
              <a:spLocks noChangeArrowheads="1"/>
            </p:cNvSpPr>
            <p:nvPr/>
          </p:nvSpPr>
          <p:spPr bwMode="auto">
            <a:xfrm>
              <a:off x="455" y="1770"/>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2" name="Text Box 7"/>
            <p:cNvSpPr txBox="1">
              <a:spLocks noChangeArrowheads="1"/>
            </p:cNvSpPr>
            <p:nvPr/>
          </p:nvSpPr>
          <p:spPr bwMode="auto">
            <a:xfrm>
              <a:off x="960" y="184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3" name="Text Box 8"/>
            <p:cNvSpPr txBox="1">
              <a:spLocks noChangeArrowheads="1"/>
            </p:cNvSpPr>
            <p:nvPr/>
          </p:nvSpPr>
          <p:spPr bwMode="auto">
            <a:xfrm>
              <a:off x="746" y="2198"/>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4" name="Text Box 9"/>
            <p:cNvSpPr txBox="1">
              <a:spLocks noChangeArrowheads="1"/>
            </p:cNvSpPr>
            <p:nvPr/>
          </p:nvSpPr>
          <p:spPr bwMode="auto">
            <a:xfrm>
              <a:off x="503" y="204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5" name="Text Box 10"/>
            <p:cNvSpPr txBox="1">
              <a:spLocks noChangeArrowheads="1"/>
            </p:cNvSpPr>
            <p:nvPr/>
          </p:nvSpPr>
          <p:spPr bwMode="auto">
            <a:xfrm>
              <a:off x="768" y="2016"/>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6" name="Text Box 11"/>
            <p:cNvSpPr txBox="1">
              <a:spLocks noChangeArrowheads="1"/>
            </p:cNvSpPr>
            <p:nvPr/>
          </p:nvSpPr>
          <p:spPr bwMode="auto">
            <a:xfrm>
              <a:off x="746" y="176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52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7" name="Text Box 12"/>
            <p:cNvSpPr txBox="1">
              <a:spLocks noChangeArrowheads="1"/>
            </p:cNvSpPr>
            <p:nvPr/>
          </p:nvSpPr>
          <p:spPr bwMode="auto">
            <a:xfrm>
              <a:off x="1020" y="232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8" name="Text Box 13"/>
            <p:cNvSpPr txBox="1">
              <a:spLocks noChangeArrowheads="1"/>
            </p:cNvSpPr>
            <p:nvPr/>
          </p:nvSpPr>
          <p:spPr bwMode="auto">
            <a:xfrm>
              <a:off x="1109" y="204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99" name="Text Box 14"/>
            <p:cNvSpPr txBox="1">
              <a:spLocks noChangeArrowheads="1"/>
            </p:cNvSpPr>
            <p:nvPr/>
          </p:nvSpPr>
          <p:spPr bwMode="auto">
            <a:xfrm>
              <a:off x="1303" y="2157"/>
              <a:ext cx="42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200" name="Rectangle 15"/>
            <p:cNvSpPr>
              <a:spLocks noChangeArrowheads="1"/>
            </p:cNvSpPr>
            <p:nvPr/>
          </p:nvSpPr>
          <p:spPr bwMode="auto">
            <a:xfrm>
              <a:off x="286" y="196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31</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35173" name="Group 16"/>
          <p:cNvGrpSpPr>
            <a:grpSpLocks/>
          </p:cNvGrpSpPr>
          <p:nvPr/>
        </p:nvGrpSpPr>
        <p:grpSpPr bwMode="auto">
          <a:xfrm>
            <a:off x="5257800" y="3581400"/>
            <a:ext cx="3733800" cy="533400"/>
            <a:chOff x="3072" y="3360"/>
            <a:chExt cx="2352" cy="336"/>
          </a:xfrm>
        </p:grpSpPr>
        <p:sp>
          <p:nvSpPr>
            <p:cNvPr id="135188" name="Text Box 17"/>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14,23,25,30,31,52,62,79,88,98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189" name="Rectangle 18"/>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3" name="Picture 2">
            <a:extLst>
              <a:ext uri="{FF2B5EF4-FFF2-40B4-BE49-F238E27FC236}">
                <a16:creationId xmlns:a16="http://schemas.microsoft.com/office/drawing/2014/main" id="{A2A226F7-A2BA-246F-D978-1A02E330DE1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6574" y="258690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10">
            <a:extLst>
              <a:ext uri="{FF2B5EF4-FFF2-40B4-BE49-F238E27FC236}">
                <a16:creationId xmlns:a16="http://schemas.microsoft.com/office/drawing/2014/main" id="{BC502D07-9CED-FB4E-CF70-493A593A53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38" y="2409465"/>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11">
            <a:extLst>
              <a:ext uri="{FF2B5EF4-FFF2-40B4-BE49-F238E27FC236}">
                <a16:creationId xmlns:a16="http://schemas.microsoft.com/office/drawing/2014/main" id="{27348E20-C487-0772-CA49-85A44DDB71CD}"/>
              </a:ext>
            </a:extLst>
          </p:cNvPr>
          <p:cNvSpPr txBox="1">
            <a:spLocks noChangeArrowheads="1"/>
          </p:cNvSpPr>
          <p:nvPr/>
        </p:nvSpPr>
        <p:spPr bwMode="auto">
          <a:xfrm>
            <a:off x="3261753" y="58738"/>
            <a:ext cx="336662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Selection Sort</a:t>
            </a:r>
          </a:p>
        </p:txBody>
      </p:sp>
      <p:grpSp>
        <p:nvGrpSpPr>
          <p:cNvPr id="6" name="Group 17">
            <a:extLst>
              <a:ext uri="{FF2B5EF4-FFF2-40B4-BE49-F238E27FC236}">
                <a16:creationId xmlns:a16="http://schemas.microsoft.com/office/drawing/2014/main" id="{BD383AE4-9DFA-B7F7-13EB-891D31A9E7D5}"/>
              </a:ext>
            </a:extLst>
          </p:cNvPr>
          <p:cNvGrpSpPr>
            <a:grpSpLocks/>
          </p:cNvGrpSpPr>
          <p:nvPr/>
        </p:nvGrpSpPr>
        <p:grpSpPr bwMode="auto">
          <a:xfrm>
            <a:off x="1690688" y="4419600"/>
            <a:ext cx="6157912" cy="2362200"/>
            <a:chOff x="1065" y="2784"/>
            <a:chExt cx="3879" cy="1488"/>
          </a:xfrm>
        </p:grpSpPr>
        <p:sp>
          <p:nvSpPr>
            <p:cNvPr id="7" name="Freeform 18" descr="Green marble">
              <a:extLst>
                <a:ext uri="{FF2B5EF4-FFF2-40B4-BE49-F238E27FC236}">
                  <a16:creationId xmlns:a16="http://schemas.microsoft.com/office/drawing/2014/main" id="{375E7726-1E32-D74E-0E87-AC6699820D80}"/>
                </a:ext>
              </a:extLst>
            </p:cNvPr>
            <p:cNvSpPr>
              <a:spLocks/>
            </p:cNvSpPr>
            <p:nvPr/>
          </p:nvSpPr>
          <p:spPr bwMode="auto">
            <a:xfrm>
              <a:off x="1065" y="2784"/>
              <a:ext cx="3879" cy="1488"/>
            </a:xfrm>
            <a:custGeom>
              <a:avLst/>
              <a:gdLst>
                <a:gd name="T0" fmla="*/ 1260 w 3879"/>
                <a:gd name="T1" fmla="*/ 25 h 1488"/>
                <a:gd name="T2" fmla="*/ 2061 w 3879"/>
                <a:gd name="T3" fmla="*/ 254 h 1488"/>
                <a:gd name="T4" fmla="*/ 3678 w 3879"/>
                <a:gd name="T5" fmla="*/ 214 h 1488"/>
                <a:gd name="T6" fmla="*/ 3268 w 3879"/>
                <a:gd name="T7" fmla="*/ 899 h 1488"/>
                <a:gd name="T8" fmla="*/ 3199 w 3879"/>
                <a:gd name="T9" fmla="*/ 1161 h 1488"/>
                <a:gd name="T10" fmla="*/ 3007 w 3879"/>
                <a:gd name="T11" fmla="*/ 1353 h 1488"/>
                <a:gd name="T12" fmla="*/ 2627 w 3879"/>
                <a:gd name="T13" fmla="*/ 1291 h 1488"/>
                <a:gd name="T14" fmla="*/ 2142 w 3879"/>
                <a:gd name="T15" fmla="*/ 1295 h 1488"/>
                <a:gd name="T16" fmla="*/ 283 w 3879"/>
                <a:gd name="T17" fmla="*/ 1375 h 1488"/>
                <a:gd name="T18" fmla="*/ 445 w 3879"/>
                <a:gd name="T19" fmla="*/ 614 h 1488"/>
                <a:gd name="T20" fmla="*/ 716 w 3879"/>
                <a:gd name="T21" fmla="*/ 105 h 1488"/>
                <a:gd name="T22" fmla="*/ 1260 w 3879"/>
                <a:gd name="T23" fmla="*/ 25 h 14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9"/>
                <a:gd name="T37" fmla="*/ 0 h 1488"/>
                <a:gd name="T38" fmla="*/ 3879 w 3879"/>
                <a:gd name="T39" fmla="*/ 1488 h 14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9" h="1488">
                  <a:moveTo>
                    <a:pt x="1260" y="25"/>
                  </a:moveTo>
                  <a:cubicBezTo>
                    <a:pt x="1484" y="50"/>
                    <a:pt x="1659" y="223"/>
                    <a:pt x="2061" y="254"/>
                  </a:cubicBezTo>
                  <a:cubicBezTo>
                    <a:pt x="2464" y="286"/>
                    <a:pt x="3477" y="106"/>
                    <a:pt x="3678" y="214"/>
                  </a:cubicBezTo>
                  <a:cubicBezTo>
                    <a:pt x="3879" y="322"/>
                    <a:pt x="3348" y="741"/>
                    <a:pt x="3268" y="899"/>
                  </a:cubicBezTo>
                  <a:cubicBezTo>
                    <a:pt x="3188" y="1057"/>
                    <a:pt x="3242" y="1085"/>
                    <a:pt x="3199" y="1161"/>
                  </a:cubicBezTo>
                  <a:cubicBezTo>
                    <a:pt x="3156" y="1237"/>
                    <a:pt x="3102" y="1331"/>
                    <a:pt x="3007" y="1353"/>
                  </a:cubicBezTo>
                  <a:cubicBezTo>
                    <a:pt x="2912" y="1375"/>
                    <a:pt x="2771" y="1301"/>
                    <a:pt x="2627" y="1291"/>
                  </a:cubicBezTo>
                  <a:cubicBezTo>
                    <a:pt x="2483" y="1281"/>
                    <a:pt x="2533" y="1280"/>
                    <a:pt x="2142" y="1295"/>
                  </a:cubicBezTo>
                  <a:cubicBezTo>
                    <a:pt x="1752" y="1309"/>
                    <a:pt x="566" y="1488"/>
                    <a:pt x="283" y="1375"/>
                  </a:cubicBezTo>
                  <a:cubicBezTo>
                    <a:pt x="0" y="1261"/>
                    <a:pt x="372" y="826"/>
                    <a:pt x="445" y="614"/>
                  </a:cubicBezTo>
                  <a:cubicBezTo>
                    <a:pt x="517" y="403"/>
                    <a:pt x="579" y="203"/>
                    <a:pt x="716" y="105"/>
                  </a:cubicBezTo>
                  <a:cubicBezTo>
                    <a:pt x="852" y="7"/>
                    <a:pt x="1036" y="0"/>
                    <a:pt x="1260" y="25"/>
                  </a:cubicBezTo>
                  <a:close/>
                </a:path>
              </a:pathLst>
            </a:custGeom>
            <a:blipFill dpi="0" rotWithShape="0">
              <a:blip r:embed="rId5"/>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 name="Group 19">
              <a:extLst>
                <a:ext uri="{FF2B5EF4-FFF2-40B4-BE49-F238E27FC236}">
                  <a16:creationId xmlns:a16="http://schemas.microsoft.com/office/drawing/2014/main" id="{50AF3BA4-F241-FDCA-EFDC-8B45F45F7F45}"/>
                </a:ext>
              </a:extLst>
            </p:cNvPr>
            <p:cNvGrpSpPr>
              <a:grpSpLocks/>
            </p:cNvGrpSpPr>
            <p:nvPr/>
          </p:nvGrpSpPr>
          <p:grpSpPr bwMode="auto">
            <a:xfrm>
              <a:off x="3352" y="3120"/>
              <a:ext cx="872" cy="888"/>
              <a:chOff x="4205" y="3063"/>
              <a:chExt cx="872" cy="888"/>
            </a:xfrm>
          </p:grpSpPr>
          <p:sp>
            <p:nvSpPr>
              <p:cNvPr id="24" name="Freeform 20">
                <a:extLst>
                  <a:ext uri="{FF2B5EF4-FFF2-40B4-BE49-F238E27FC236}">
                    <a16:creationId xmlns:a16="http://schemas.microsoft.com/office/drawing/2014/main" id="{6686DD4F-F3AE-63CC-87B6-6C0F3CB3BBD0}"/>
                  </a:ext>
                </a:extLst>
              </p:cNvPr>
              <p:cNvSpPr>
                <a:spLocks/>
              </p:cNvSpPr>
              <p:nvPr/>
            </p:nvSpPr>
            <p:spPr bwMode="auto">
              <a:xfrm>
                <a:off x="4205" y="3063"/>
                <a:ext cx="872" cy="888"/>
              </a:xfrm>
              <a:custGeom>
                <a:avLst/>
                <a:gdLst>
                  <a:gd name="T0" fmla="*/ 159 w 872"/>
                  <a:gd name="T1" fmla="*/ 175 h 888"/>
                  <a:gd name="T2" fmla="*/ 2 w 872"/>
                  <a:gd name="T3" fmla="*/ 332 h 888"/>
                  <a:gd name="T4" fmla="*/ 146 w 872"/>
                  <a:gd name="T5" fmla="*/ 579 h 888"/>
                  <a:gd name="T6" fmla="*/ 420 w 872"/>
                  <a:gd name="T7" fmla="*/ 790 h 888"/>
                  <a:gd name="T8" fmla="*/ 804 w 872"/>
                  <a:gd name="T9" fmla="*/ 829 h 888"/>
                  <a:gd name="T10" fmla="*/ 831 w 872"/>
                  <a:gd name="T11" fmla="*/ 437 h 888"/>
                  <a:gd name="T12" fmla="*/ 647 w 872"/>
                  <a:gd name="T13" fmla="*/ 44 h 888"/>
                  <a:gd name="T14" fmla="*/ 159 w 872"/>
                  <a:gd name="T15" fmla="*/ 175 h 888"/>
                  <a:gd name="T16" fmla="*/ 0 60000 65536"/>
                  <a:gd name="T17" fmla="*/ 0 60000 65536"/>
                  <a:gd name="T18" fmla="*/ 0 60000 65536"/>
                  <a:gd name="T19" fmla="*/ 0 60000 65536"/>
                  <a:gd name="T20" fmla="*/ 0 60000 65536"/>
                  <a:gd name="T21" fmla="*/ 0 60000 65536"/>
                  <a:gd name="T22" fmla="*/ 0 60000 65536"/>
                  <a:gd name="T23" fmla="*/ 0 60000 65536"/>
                  <a:gd name="T24" fmla="*/ 0 w 872"/>
                  <a:gd name="T25" fmla="*/ 0 h 888"/>
                  <a:gd name="T26" fmla="*/ 872 w 872"/>
                  <a:gd name="T27" fmla="*/ 888 h 8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2" h="888">
                    <a:moveTo>
                      <a:pt x="159" y="175"/>
                    </a:moveTo>
                    <a:cubicBezTo>
                      <a:pt x="76" y="228"/>
                      <a:pt x="4" y="265"/>
                      <a:pt x="2" y="332"/>
                    </a:cubicBezTo>
                    <a:cubicBezTo>
                      <a:pt x="0" y="399"/>
                      <a:pt x="76" y="503"/>
                      <a:pt x="146" y="579"/>
                    </a:cubicBezTo>
                    <a:cubicBezTo>
                      <a:pt x="216" y="655"/>
                      <a:pt x="310" y="748"/>
                      <a:pt x="420" y="790"/>
                    </a:cubicBezTo>
                    <a:cubicBezTo>
                      <a:pt x="530" y="832"/>
                      <a:pt x="736" y="888"/>
                      <a:pt x="804" y="829"/>
                    </a:cubicBezTo>
                    <a:cubicBezTo>
                      <a:pt x="872" y="770"/>
                      <a:pt x="857" y="568"/>
                      <a:pt x="831" y="437"/>
                    </a:cubicBezTo>
                    <a:cubicBezTo>
                      <a:pt x="805" y="306"/>
                      <a:pt x="759" y="88"/>
                      <a:pt x="647" y="44"/>
                    </a:cubicBezTo>
                    <a:cubicBezTo>
                      <a:pt x="535" y="0"/>
                      <a:pt x="261" y="148"/>
                      <a:pt x="159" y="175"/>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Text Box 21">
                <a:extLst>
                  <a:ext uri="{FF2B5EF4-FFF2-40B4-BE49-F238E27FC236}">
                    <a16:creationId xmlns:a16="http://schemas.microsoft.com/office/drawing/2014/main" id="{A02662D2-2C7C-9345-574E-484FF4D2080B}"/>
                  </a:ext>
                </a:extLst>
              </p:cNvPr>
              <p:cNvSpPr txBox="1">
                <a:spLocks noChangeArrowheads="1"/>
              </p:cNvSpPr>
              <p:nvPr/>
            </p:nvSpPr>
            <p:spPr bwMode="auto">
              <a:xfrm>
                <a:off x="4704" y="3179"/>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Text Box 22">
                <a:extLst>
                  <a:ext uri="{FF2B5EF4-FFF2-40B4-BE49-F238E27FC236}">
                    <a16:creationId xmlns:a16="http://schemas.microsoft.com/office/drawing/2014/main" id="{DE3FBB1C-9D4A-5D8D-C6BF-457F0435B9EC}"/>
                  </a:ext>
                </a:extLst>
              </p:cNvPr>
              <p:cNvSpPr txBox="1">
                <a:spLocks noChangeArrowheads="1"/>
              </p:cNvSpPr>
              <p:nvPr/>
            </p:nvSpPr>
            <p:spPr bwMode="auto">
              <a:xfrm>
                <a:off x="4490" y="3531"/>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Text Box 23">
                <a:extLst>
                  <a:ext uri="{FF2B5EF4-FFF2-40B4-BE49-F238E27FC236}">
                    <a16:creationId xmlns:a16="http://schemas.microsoft.com/office/drawing/2014/main" id="{B99008DB-A9F6-6F2A-9725-E825A6B465C1}"/>
                  </a:ext>
                </a:extLst>
              </p:cNvPr>
              <p:cNvSpPr txBox="1">
                <a:spLocks noChangeArrowheads="1"/>
              </p:cNvSpPr>
              <p:nvPr/>
            </p:nvSpPr>
            <p:spPr bwMode="auto">
              <a:xfrm>
                <a:off x="4247" y="337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Text Box 24">
                <a:extLst>
                  <a:ext uri="{FF2B5EF4-FFF2-40B4-BE49-F238E27FC236}">
                    <a16:creationId xmlns:a16="http://schemas.microsoft.com/office/drawing/2014/main" id="{213AA251-D489-FD03-EB08-41A5FAFADFB4}"/>
                  </a:ext>
                </a:extLst>
              </p:cNvPr>
              <p:cNvSpPr txBox="1">
                <a:spLocks noChangeArrowheads="1"/>
              </p:cNvSpPr>
              <p:nvPr/>
            </p:nvSpPr>
            <p:spPr bwMode="auto">
              <a:xfrm>
                <a:off x="4512" y="3349"/>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Text Box 25">
                <a:extLst>
                  <a:ext uri="{FF2B5EF4-FFF2-40B4-BE49-F238E27FC236}">
                    <a16:creationId xmlns:a16="http://schemas.microsoft.com/office/drawing/2014/main" id="{22BB72D5-CAE1-9982-B862-4D394D1729BA}"/>
                  </a:ext>
                </a:extLst>
              </p:cNvPr>
              <p:cNvSpPr txBox="1">
                <a:spLocks noChangeArrowheads="1"/>
              </p:cNvSpPr>
              <p:nvPr/>
            </p:nvSpPr>
            <p:spPr bwMode="auto">
              <a:xfrm>
                <a:off x="4764" y="365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Text Box 26">
                <a:extLst>
                  <a:ext uri="{FF2B5EF4-FFF2-40B4-BE49-F238E27FC236}">
                    <a16:creationId xmlns:a16="http://schemas.microsoft.com/office/drawing/2014/main" id="{0AF08772-9AEF-A312-B4BD-64CBC5E9323A}"/>
                  </a:ext>
                </a:extLst>
              </p:cNvPr>
              <p:cNvSpPr txBox="1">
                <a:spLocks noChangeArrowheads="1"/>
              </p:cNvSpPr>
              <p:nvPr/>
            </p:nvSpPr>
            <p:spPr bwMode="auto">
              <a:xfrm>
                <a:off x="4343" y="317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 name="Group 27">
              <a:extLst>
                <a:ext uri="{FF2B5EF4-FFF2-40B4-BE49-F238E27FC236}">
                  <a16:creationId xmlns:a16="http://schemas.microsoft.com/office/drawing/2014/main" id="{B3B3EC56-76C7-49E0-1A30-6296F35123F7}"/>
                </a:ext>
              </a:extLst>
            </p:cNvPr>
            <p:cNvGrpSpPr>
              <a:grpSpLocks/>
            </p:cNvGrpSpPr>
            <p:nvPr/>
          </p:nvGrpSpPr>
          <p:grpSpPr bwMode="auto">
            <a:xfrm>
              <a:off x="1482" y="3205"/>
              <a:ext cx="627" cy="813"/>
              <a:chOff x="2641" y="1488"/>
              <a:chExt cx="2655" cy="2488"/>
            </a:xfrm>
          </p:grpSpPr>
          <p:grpSp>
            <p:nvGrpSpPr>
              <p:cNvPr id="13" name="Group 28">
                <a:extLst>
                  <a:ext uri="{FF2B5EF4-FFF2-40B4-BE49-F238E27FC236}">
                    <a16:creationId xmlns:a16="http://schemas.microsoft.com/office/drawing/2014/main" id="{626B30D6-196A-B741-E77A-3940015E158C}"/>
                  </a:ext>
                </a:extLst>
              </p:cNvPr>
              <p:cNvGrpSpPr>
                <a:grpSpLocks/>
              </p:cNvGrpSpPr>
              <p:nvPr/>
            </p:nvGrpSpPr>
            <p:grpSpPr bwMode="auto">
              <a:xfrm>
                <a:off x="2641" y="1488"/>
                <a:ext cx="2496" cy="2436"/>
                <a:chOff x="2641" y="1488"/>
                <a:chExt cx="2496" cy="2436"/>
              </a:xfrm>
            </p:grpSpPr>
            <p:sp>
              <p:nvSpPr>
                <p:cNvPr id="18" name="Freeform 29">
                  <a:extLst>
                    <a:ext uri="{FF2B5EF4-FFF2-40B4-BE49-F238E27FC236}">
                      <a16:creationId xmlns:a16="http://schemas.microsoft.com/office/drawing/2014/main" id="{E4CF9B0C-68C0-1255-E54A-92E749AB1090}"/>
                    </a:ext>
                  </a:extLst>
                </p:cNvPr>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0">
                  <a:extLst>
                    <a:ext uri="{FF2B5EF4-FFF2-40B4-BE49-F238E27FC236}">
                      <a16:creationId xmlns:a16="http://schemas.microsoft.com/office/drawing/2014/main" id="{718D1894-F318-DC09-4DB1-0A4751D8BE7E}"/>
                    </a:ext>
                  </a:extLst>
                </p:cNvPr>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31">
                  <a:extLst>
                    <a:ext uri="{FF2B5EF4-FFF2-40B4-BE49-F238E27FC236}">
                      <a16:creationId xmlns:a16="http://schemas.microsoft.com/office/drawing/2014/main" id="{5304800E-6991-6415-084F-81A968FCFEF5}"/>
                    </a:ext>
                  </a:extLst>
                </p:cNvPr>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32">
                  <a:extLst>
                    <a:ext uri="{FF2B5EF4-FFF2-40B4-BE49-F238E27FC236}">
                      <a16:creationId xmlns:a16="http://schemas.microsoft.com/office/drawing/2014/main" id="{F4F659D9-93A6-CF9B-3938-FF8AD837416D}"/>
                    </a:ext>
                  </a:extLst>
                </p:cNvPr>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3">
                  <a:extLst>
                    <a:ext uri="{FF2B5EF4-FFF2-40B4-BE49-F238E27FC236}">
                      <a16:creationId xmlns:a16="http://schemas.microsoft.com/office/drawing/2014/main" id="{36DB044C-A26A-5F1A-7F8F-A03484F42AED}"/>
                    </a:ext>
                  </a:extLst>
                </p:cNvPr>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4">
                  <a:extLst>
                    <a:ext uri="{FF2B5EF4-FFF2-40B4-BE49-F238E27FC236}">
                      <a16:creationId xmlns:a16="http://schemas.microsoft.com/office/drawing/2014/main" id="{272733C4-8749-3810-1591-837E47055D23}"/>
                    </a:ext>
                  </a:extLst>
                </p:cNvPr>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 name="Group 35">
                <a:extLst>
                  <a:ext uri="{FF2B5EF4-FFF2-40B4-BE49-F238E27FC236}">
                    <a16:creationId xmlns:a16="http://schemas.microsoft.com/office/drawing/2014/main" id="{5A73E6EB-B14C-2011-D2B8-3D82C795C87E}"/>
                  </a:ext>
                </a:extLst>
              </p:cNvPr>
              <p:cNvGrpSpPr>
                <a:grpSpLocks/>
              </p:cNvGrpSpPr>
              <p:nvPr/>
            </p:nvGrpSpPr>
            <p:grpSpPr bwMode="auto">
              <a:xfrm>
                <a:off x="4864" y="3099"/>
                <a:ext cx="432" cy="877"/>
                <a:chOff x="4864" y="3099"/>
                <a:chExt cx="432" cy="877"/>
              </a:xfrm>
            </p:grpSpPr>
            <p:sp>
              <p:nvSpPr>
                <p:cNvPr id="15" name="Freeform 36">
                  <a:extLst>
                    <a:ext uri="{FF2B5EF4-FFF2-40B4-BE49-F238E27FC236}">
                      <a16:creationId xmlns:a16="http://schemas.microsoft.com/office/drawing/2014/main" id="{3D469C32-23FE-BCF0-42AC-A04D067405AB}"/>
                    </a:ext>
                  </a:extLst>
                </p:cNvPr>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7">
                  <a:extLst>
                    <a:ext uri="{FF2B5EF4-FFF2-40B4-BE49-F238E27FC236}">
                      <a16:creationId xmlns:a16="http://schemas.microsoft.com/office/drawing/2014/main" id="{96966316-3655-8C48-7DF8-C6D1BA7AEFB2}"/>
                    </a:ext>
                  </a:extLst>
                </p:cNvPr>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8">
                  <a:extLst>
                    <a:ext uri="{FF2B5EF4-FFF2-40B4-BE49-F238E27FC236}">
                      <a16:creationId xmlns:a16="http://schemas.microsoft.com/office/drawing/2014/main" id="{7322D86F-2824-73C4-CFA9-A8DCC7999F3D}"/>
                    </a:ext>
                  </a:extLst>
                </p:cNvPr>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 name="Group 39">
              <a:extLst>
                <a:ext uri="{FF2B5EF4-FFF2-40B4-BE49-F238E27FC236}">
                  <a16:creationId xmlns:a16="http://schemas.microsoft.com/office/drawing/2014/main" id="{089CB878-5A10-91C7-5647-EFE16C89671F}"/>
                </a:ext>
              </a:extLst>
            </p:cNvPr>
            <p:cNvGrpSpPr>
              <a:grpSpLocks/>
            </p:cNvGrpSpPr>
            <p:nvPr/>
          </p:nvGrpSpPr>
          <p:grpSpPr bwMode="auto">
            <a:xfrm>
              <a:off x="2342" y="3360"/>
              <a:ext cx="960" cy="336"/>
              <a:chOff x="3072" y="3360"/>
              <a:chExt cx="2352" cy="336"/>
            </a:xfrm>
          </p:grpSpPr>
          <p:sp>
            <p:nvSpPr>
              <p:cNvPr id="11" name="Text Box 40">
                <a:extLst>
                  <a:ext uri="{FF2B5EF4-FFF2-40B4-BE49-F238E27FC236}">
                    <a16:creationId xmlns:a16="http://schemas.microsoft.com/office/drawing/2014/main" id="{BC2781B7-0C16-AE44-44F3-37D49E1BA4DF}"/>
                  </a:ext>
                </a:extLst>
              </p:cNvPr>
              <p:cNvSpPr txBox="1">
                <a:spLocks noChangeArrowheads="1"/>
              </p:cNvSpPr>
              <p:nvPr/>
            </p:nvSpPr>
            <p:spPr bwMode="auto">
              <a:xfrm>
                <a:off x="3106" y="3413"/>
                <a:ext cx="214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23,31,52,88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Rectangle 41">
                <a:extLst>
                  <a:ext uri="{FF2B5EF4-FFF2-40B4-BE49-F238E27FC236}">
                    <a16:creationId xmlns:a16="http://schemas.microsoft.com/office/drawing/2014/main" id="{C8D080B1-AC8F-8C56-B463-593F68A5802A}"/>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31" name="Rectangle 42">
            <a:extLst>
              <a:ext uri="{FF2B5EF4-FFF2-40B4-BE49-F238E27FC236}">
                <a16:creationId xmlns:a16="http://schemas.microsoft.com/office/drawing/2014/main" id="{41789D71-3FBD-D475-6594-BE3FADD98D45}"/>
              </a:ext>
            </a:extLst>
          </p:cNvPr>
          <p:cNvSpPr>
            <a:spLocks noChangeArrowheads="1"/>
          </p:cNvSpPr>
          <p:nvPr/>
        </p:nvSpPr>
        <p:spPr bwMode="auto">
          <a:xfrm>
            <a:off x="457200" y="1143000"/>
            <a:ext cx="80010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Loop Invariant: </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Input numbers split to left and right.</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Numbers on left are sorted.</a:t>
            </a:r>
          </a:p>
        </p:txBody>
      </p:sp>
    </p:spTree>
    <p:extLst>
      <p:ext uri="{BB962C8B-B14F-4D97-AF65-F5344CB8AC3E}">
        <p14:creationId xmlns:p14="http://schemas.microsoft.com/office/powerpoint/2010/main" val="2424091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Rectangle 3"/>
          <p:cNvSpPr>
            <a:spLocks noGrp="1" noChangeArrowheads="1"/>
          </p:cNvSpPr>
          <p:nvPr>
            <p:ph type="body" idx="1"/>
          </p:nvPr>
        </p:nvSpPr>
        <p:spPr>
          <a:xfrm>
            <a:off x="838200" y="1524000"/>
            <a:ext cx="7772400" cy="1219200"/>
          </a:xfrm>
        </p:spPr>
        <p:txBody>
          <a:bodyPr/>
          <a:lstStyle/>
          <a:p>
            <a:pPr eaLnBrk="1" hangingPunct="1"/>
            <a:r>
              <a:rPr lang="en-US" altLang="en-US" dirty="0"/>
              <a:t>Select arbitrary element from side.</a:t>
            </a:r>
          </a:p>
          <a:p>
            <a:pPr eaLnBrk="1" hangingPunct="1"/>
            <a:r>
              <a:rPr lang="en-US" altLang="en-US" dirty="0"/>
              <a:t>Insert it where it belongs.</a:t>
            </a:r>
            <a:endParaRPr lang="en-CA" altLang="en-US" dirty="0"/>
          </a:p>
        </p:txBody>
      </p:sp>
      <p:sp>
        <p:nvSpPr>
          <p:cNvPr id="140292" name="Freeform 4" descr="Green marble"/>
          <p:cNvSpPr>
            <a:spLocks/>
          </p:cNvSpPr>
          <p:nvPr/>
        </p:nvSpPr>
        <p:spPr bwMode="auto">
          <a:xfrm>
            <a:off x="228600" y="2667000"/>
            <a:ext cx="4724400" cy="2362200"/>
          </a:xfrm>
          <a:custGeom>
            <a:avLst/>
            <a:gdLst>
              <a:gd name="T0" fmla="*/ 2147483647 w 3879"/>
              <a:gd name="T1" fmla="*/ 2147483647 h 1488"/>
              <a:gd name="T2" fmla="*/ 2147483647 w 3879"/>
              <a:gd name="T3" fmla="*/ 2147483647 h 1488"/>
              <a:gd name="T4" fmla="*/ 2147483647 w 3879"/>
              <a:gd name="T5" fmla="*/ 2147483647 h 1488"/>
              <a:gd name="T6" fmla="*/ 2147483647 w 3879"/>
              <a:gd name="T7" fmla="*/ 2147483647 h 1488"/>
              <a:gd name="T8" fmla="*/ 2147483647 w 3879"/>
              <a:gd name="T9" fmla="*/ 2147483647 h 1488"/>
              <a:gd name="T10" fmla="*/ 2147483647 w 3879"/>
              <a:gd name="T11" fmla="*/ 2147483647 h 1488"/>
              <a:gd name="T12" fmla="*/ 2147483647 w 3879"/>
              <a:gd name="T13" fmla="*/ 2147483647 h 1488"/>
              <a:gd name="T14" fmla="*/ 2147483647 w 3879"/>
              <a:gd name="T15" fmla="*/ 2147483647 h 1488"/>
              <a:gd name="T16" fmla="*/ 2147483647 w 3879"/>
              <a:gd name="T17" fmla="*/ 2147483647 h 1488"/>
              <a:gd name="T18" fmla="*/ 2147483647 w 3879"/>
              <a:gd name="T19" fmla="*/ 2147483647 h 1488"/>
              <a:gd name="T20" fmla="*/ 2147483647 w 3879"/>
              <a:gd name="T21" fmla="*/ 2147483647 h 1488"/>
              <a:gd name="T22" fmla="*/ 2147483647 w 3879"/>
              <a:gd name="T23" fmla="*/ 2147483647 h 14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9"/>
              <a:gd name="T37" fmla="*/ 0 h 1488"/>
              <a:gd name="T38" fmla="*/ 3879 w 3879"/>
              <a:gd name="T39" fmla="*/ 1488 h 14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9" h="1488">
                <a:moveTo>
                  <a:pt x="1260" y="25"/>
                </a:moveTo>
                <a:cubicBezTo>
                  <a:pt x="1484" y="50"/>
                  <a:pt x="1659" y="223"/>
                  <a:pt x="2061" y="254"/>
                </a:cubicBezTo>
                <a:cubicBezTo>
                  <a:pt x="2464" y="286"/>
                  <a:pt x="3477" y="106"/>
                  <a:pt x="3678" y="214"/>
                </a:cubicBezTo>
                <a:cubicBezTo>
                  <a:pt x="3879" y="322"/>
                  <a:pt x="3348" y="741"/>
                  <a:pt x="3268" y="899"/>
                </a:cubicBezTo>
                <a:cubicBezTo>
                  <a:pt x="3188" y="1057"/>
                  <a:pt x="3242" y="1085"/>
                  <a:pt x="3199" y="1161"/>
                </a:cubicBezTo>
                <a:cubicBezTo>
                  <a:pt x="3156" y="1237"/>
                  <a:pt x="3102" y="1331"/>
                  <a:pt x="3007" y="1353"/>
                </a:cubicBezTo>
                <a:cubicBezTo>
                  <a:pt x="2912" y="1375"/>
                  <a:pt x="2771" y="1301"/>
                  <a:pt x="2627" y="1291"/>
                </a:cubicBezTo>
                <a:cubicBezTo>
                  <a:pt x="2483" y="1281"/>
                  <a:pt x="2533" y="1280"/>
                  <a:pt x="2142" y="1295"/>
                </a:cubicBezTo>
                <a:cubicBezTo>
                  <a:pt x="1752" y="1309"/>
                  <a:pt x="566" y="1488"/>
                  <a:pt x="283" y="1375"/>
                </a:cubicBezTo>
                <a:cubicBezTo>
                  <a:pt x="0" y="1261"/>
                  <a:pt x="372" y="826"/>
                  <a:pt x="445" y="614"/>
                </a:cubicBezTo>
                <a:cubicBezTo>
                  <a:pt x="517" y="403"/>
                  <a:pt x="579" y="203"/>
                  <a:pt x="716" y="105"/>
                </a:cubicBezTo>
                <a:cubicBezTo>
                  <a:pt x="852" y="7"/>
                  <a:pt x="1036" y="0"/>
                  <a:pt x="1260" y="25"/>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293" name="Freeform 5"/>
          <p:cNvSpPr>
            <a:spLocks/>
          </p:cNvSpPr>
          <p:nvPr/>
        </p:nvSpPr>
        <p:spPr bwMode="auto">
          <a:xfrm>
            <a:off x="2425700" y="3200400"/>
            <a:ext cx="1384300" cy="1409700"/>
          </a:xfrm>
          <a:custGeom>
            <a:avLst/>
            <a:gdLst>
              <a:gd name="T0" fmla="*/ 2147483647 w 872"/>
              <a:gd name="T1" fmla="*/ 2147483647 h 888"/>
              <a:gd name="T2" fmla="*/ 2147483647 w 872"/>
              <a:gd name="T3" fmla="*/ 2147483647 h 888"/>
              <a:gd name="T4" fmla="*/ 2147483647 w 872"/>
              <a:gd name="T5" fmla="*/ 2147483647 h 888"/>
              <a:gd name="T6" fmla="*/ 2147483647 w 872"/>
              <a:gd name="T7" fmla="*/ 2147483647 h 888"/>
              <a:gd name="T8" fmla="*/ 2147483647 w 872"/>
              <a:gd name="T9" fmla="*/ 2147483647 h 888"/>
              <a:gd name="T10" fmla="*/ 2147483647 w 872"/>
              <a:gd name="T11" fmla="*/ 2147483647 h 888"/>
              <a:gd name="T12" fmla="*/ 2147483647 w 872"/>
              <a:gd name="T13" fmla="*/ 2147483647 h 888"/>
              <a:gd name="T14" fmla="*/ 2147483647 w 872"/>
              <a:gd name="T15" fmla="*/ 2147483647 h 888"/>
              <a:gd name="T16" fmla="*/ 0 60000 65536"/>
              <a:gd name="T17" fmla="*/ 0 60000 65536"/>
              <a:gd name="T18" fmla="*/ 0 60000 65536"/>
              <a:gd name="T19" fmla="*/ 0 60000 65536"/>
              <a:gd name="T20" fmla="*/ 0 60000 65536"/>
              <a:gd name="T21" fmla="*/ 0 60000 65536"/>
              <a:gd name="T22" fmla="*/ 0 60000 65536"/>
              <a:gd name="T23" fmla="*/ 0 60000 65536"/>
              <a:gd name="T24" fmla="*/ 0 w 872"/>
              <a:gd name="T25" fmla="*/ 0 h 888"/>
              <a:gd name="T26" fmla="*/ 872 w 872"/>
              <a:gd name="T27" fmla="*/ 888 h 8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2" h="888">
                <a:moveTo>
                  <a:pt x="159" y="175"/>
                </a:moveTo>
                <a:cubicBezTo>
                  <a:pt x="76" y="228"/>
                  <a:pt x="4" y="265"/>
                  <a:pt x="2" y="332"/>
                </a:cubicBezTo>
                <a:cubicBezTo>
                  <a:pt x="0" y="399"/>
                  <a:pt x="76" y="503"/>
                  <a:pt x="146" y="579"/>
                </a:cubicBezTo>
                <a:cubicBezTo>
                  <a:pt x="216" y="655"/>
                  <a:pt x="310" y="748"/>
                  <a:pt x="420" y="790"/>
                </a:cubicBezTo>
                <a:cubicBezTo>
                  <a:pt x="530" y="832"/>
                  <a:pt x="736" y="888"/>
                  <a:pt x="804" y="829"/>
                </a:cubicBezTo>
                <a:cubicBezTo>
                  <a:pt x="872" y="770"/>
                  <a:pt x="857" y="568"/>
                  <a:pt x="831" y="437"/>
                </a:cubicBezTo>
                <a:cubicBezTo>
                  <a:pt x="805" y="306"/>
                  <a:pt x="759" y="88"/>
                  <a:pt x="647" y="44"/>
                </a:cubicBezTo>
                <a:cubicBezTo>
                  <a:pt x="535" y="0"/>
                  <a:pt x="261" y="148"/>
                  <a:pt x="159" y="175"/>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294" name="Text Box 6"/>
          <p:cNvSpPr txBox="1">
            <a:spLocks noChangeArrowheads="1"/>
          </p:cNvSpPr>
          <p:nvPr/>
        </p:nvSpPr>
        <p:spPr bwMode="auto">
          <a:xfrm>
            <a:off x="2878138" y="3943350"/>
            <a:ext cx="6445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295" name="Text Box 7"/>
          <p:cNvSpPr txBox="1">
            <a:spLocks noChangeArrowheads="1"/>
          </p:cNvSpPr>
          <p:nvPr/>
        </p:nvSpPr>
        <p:spPr bwMode="auto">
          <a:xfrm>
            <a:off x="2492375" y="3697288"/>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296" name="Text Box 8"/>
          <p:cNvSpPr txBox="1">
            <a:spLocks noChangeArrowheads="1"/>
          </p:cNvSpPr>
          <p:nvPr/>
        </p:nvSpPr>
        <p:spPr bwMode="auto">
          <a:xfrm>
            <a:off x="2913063" y="3654425"/>
            <a:ext cx="461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00"/>
                </a:solidFill>
                <a:effectLst/>
                <a:uLnTx/>
                <a:uFillTx/>
                <a:latin typeface="Times New Roman" pitchFamily="18" charset="0"/>
                <a:ea typeface="+mn-ea"/>
                <a:cs typeface="+mn-cs"/>
              </a:rPr>
              <a:t>62</a:t>
            </a:r>
            <a:endParaRPr kumimoji="0" lang="en-CA" altLang="en-US" sz="2000" b="0"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
        <p:nvSpPr>
          <p:cNvPr id="140297" name="Text Box 9"/>
          <p:cNvSpPr txBox="1">
            <a:spLocks noChangeArrowheads="1"/>
          </p:cNvSpPr>
          <p:nvPr/>
        </p:nvSpPr>
        <p:spPr bwMode="auto">
          <a:xfrm>
            <a:off x="3313113" y="4141788"/>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0298" name="Group 10"/>
          <p:cNvGrpSpPr>
            <a:grpSpLocks/>
          </p:cNvGrpSpPr>
          <p:nvPr/>
        </p:nvGrpSpPr>
        <p:grpSpPr bwMode="auto">
          <a:xfrm>
            <a:off x="822325" y="3581400"/>
            <a:ext cx="1524000" cy="533400"/>
            <a:chOff x="3072" y="3360"/>
            <a:chExt cx="2352" cy="336"/>
          </a:xfrm>
        </p:grpSpPr>
        <p:sp>
          <p:nvSpPr>
            <p:cNvPr id="140321" name="Text Box 11"/>
            <p:cNvSpPr txBox="1">
              <a:spLocks noChangeArrowheads="1"/>
            </p:cNvSpPr>
            <p:nvPr/>
          </p:nvSpPr>
          <p:spPr bwMode="auto">
            <a:xfrm>
              <a:off x="3106" y="3413"/>
              <a:ext cx="214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23,31,52,88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22" name="Rectangle 12"/>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0299" name="Freeform 13" descr="Green marble"/>
          <p:cNvSpPr>
            <a:spLocks/>
          </p:cNvSpPr>
          <p:nvPr/>
        </p:nvSpPr>
        <p:spPr bwMode="auto">
          <a:xfrm>
            <a:off x="4114800" y="4191000"/>
            <a:ext cx="5029200" cy="2362200"/>
          </a:xfrm>
          <a:custGeom>
            <a:avLst/>
            <a:gdLst>
              <a:gd name="T0" fmla="*/ 2147483647 w 3879"/>
              <a:gd name="T1" fmla="*/ 2147483647 h 1488"/>
              <a:gd name="T2" fmla="*/ 2147483647 w 3879"/>
              <a:gd name="T3" fmla="*/ 2147483647 h 1488"/>
              <a:gd name="T4" fmla="*/ 2147483647 w 3879"/>
              <a:gd name="T5" fmla="*/ 2147483647 h 1488"/>
              <a:gd name="T6" fmla="*/ 2147483647 w 3879"/>
              <a:gd name="T7" fmla="*/ 2147483647 h 1488"/>
              <a:gd name="T8" fmla="*/ 2147483647 w 3879"/>
              <a:gd name="T9" fmla="*/ 2147483647 h 1488"/>
              <a:gd name="T10" fmla="*/ 2147483647 w 3879"/>
              <a:gd name="T11" fmla="*/ 2147483647 h 1488"/>
              <a:gd name="T12" fmla="*/ 2147483647 w 3879"/>
              <a:gd name="T13" fmla="*/ 2147483647 h 1488"/>
              <a:gd name="T14" fmla="*/ 2147483647 w 3879"/>
              <a:gd name="T15" fmla="*/ 2147483647 h 1488"/>
              <a:gd name="T16" fmla="*/ 2147483647 w 3879"/>
              <a:gd name="T17" fmla="*/ 2147483647 h 1488"/>
              <a:gd name="T18" fmla="*/ 2147483647 w 3879"/>
              <a:gd name="T19" fmla="*/ 2147483647 h 1488"/>
              <a:gd name="T20" fmla="*/ 2147483647 w 3879"/>
              <a:gd name="T21" fmla="*/ 2147483647 h 1488"/>
              <a:gd name="T22" fmla="*/ 2147483647 w 3879"/>
              <a:gd name="T23" fmla="*/ 2147483647 h 14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9"/>
              <a:gd name="T37" fmla="*/ 0 h 1488"/>
              <a:gd name="T38" fmla="*/ 3879 w 3879"/>
              <a:gd name="T39" fmla="*/ 1488 h 14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9" h="1488">
                <a:moveTo>
                  <a:pt x="1260" y="25"/>
                </a:moveTo>
                <a:cubicBezTo>
                  <a:pt x="1484" y="50"/>
                  <a:pt x="1659" y="223"/>
                  <a:pt x="2061" y="254"/>
                </a:cubicBezTo>
                <a:cubicBezTo>
                  <a:pt x="2464" y="286"/>
                  <a:pt x="3477" y="106"/>
                  <a:pt x="3678" y="214"/>
                </a:cubicBezTo>
                <a:cubicBezTo>
                  <a:pt x="3879" y="322"/>
                  <a:pt x="3348" y="741"/>
                  <a:pt x="3268" y="899"/>
                </a:cubicBezTo>
                <a:cubicBezTo>
                  <a:pt x="3188" y="1057"/>
                  <a:pt x="3242" y="1085"/>
                  <a:pt x="3199" y="1161"/>
                </a:cubicBezTo>
                <a:cubicBezTo>
                  <a:pt x="3156" y="1237"/>
                  <a:pt x="3102" y="1331"/>
                  <a:pt x="3007" y="1353"/>
                </a:cubicBezTo>
                <a:cubicBezTo>
                  <a:pt x="2912" y="1375"/>
                  <a:pt x="2771" y="1301"/>
                  <a:pt x="2627" y="1291"/>
                </a:cubicBezTo>
                <a:cubicBezTo>
                  <a:pt x="2483" y="1281"/>
                  <a:pt x="2533" y="1280"/>
                  <a:pt x="2142" y="1295"/>
                </a:cubicBezTo>
                <a:cubicBezTo>
                  <a:pt x="1752" y="1309"/>
                  <a:pt x="566" y="1488"/>
                  <a:pt x="283" y="1375"/>
                </a:cubicBezTo>
                <a:cubicBezTo>
                  <a:pt x="0" y="1261"/>
                  <a:pt x="372" y="826"/>
                  <a:pt x="445" y="614"/>
                </a:cubicBezTo>
                <a:cubicBezTo>
                  <a:pt x="517" y="403"/>
                  <a:pt x="579" y="203"/>
                  <a:pt x="716" y="105"/>
                </a:cubicBezTo>
                <a:cubicBezTo>
                  <a:pt x="852" y="7"/>
                  <a:pt x="1036" y="0"/>
                  <a:pt x="1260" y="25"/>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0300" name="Group 14"/>
          <p:cNvGrpSpPr>
            <a:grpSpLocks/>
          </p:cNvGrpSpPr>
          <p:nvPr/>
        </p:nvGrpSpPr>
        <p:grpSpPr bwMode="auto">
          <a:xfrm>
            <a:off x="6692900" y="4724400"/>
            <a:ext cx="1384300" cy="1409700"/>
            <a:chOff x="4205" y="3063"/>
            <a:chExt cx="872" cy="888"/>
          </a:xfrm>
        </p:grpSpPr>
        <p:sp>
          <p:nvSpPr>
            <p:cNvPr id="140314" name="Freeform 15"/>
            <p:cNvSpPr>
              <a:spLocks/>
            </p:cNvSpPr>
            <p:nvPr/>
          </p:nvSpPr>
          <p:spPr bwMode="auto">
            <a:xfrm>
              <a:off x="4205" y="3063"/>
              <a:ext cx="872" cy="888"/>
            </a:xfrm>
            <a:custGeom>
              <a:avLst/>
              <a:gdLst>
                <a:gd name="T0" fmla="*/ 159 w 872"/>
                <a:gd name="T1" fmla="*/ 175 h 888"/>
                <a:gd name="T2" fmla="*/ 2 w 872"/>
                <a:gd name="T3" fmla="*/ 332 h 888"/>
                <a:gd name="T4" fmla="*/ 146 w 872"/>
                <a:gd name="T5" fmla="*/ 579 h 888"/>
                <a:gd name="T6" fmla="*/ 420 w 872"/>
                <a:gd name="T7" fmla="*/ 790 h 888"/>
                <a:gd name="T8" fmla="*/ 804 w 872"/>
                <a:gd name="T9" fmla="*/ 829 h 888"/>
                <a:gd name="T10" fmla="*/ 831 w 872"/>
                <a:gd name="T11" fmla="*/ 437 h 888"/>
                <a:gd name="T12" fmla="*/ 647 w 872"/>
                <a:gd name="T13" fmla="*/ 44 h 888"/>
                <a:gd name="T14" fmla="*/ 159 w 872"/>
                <a:gd name="T15" fmla="*/ 175 h 888"/>
                <a:gd name="T16" fmla="*/ 0 60000 65536"/>
                <a:gd name="T17" fmla="*/ 0 60000 65536"/>
                <a:gd name="T18" fmla="*/ 0 60000 65536"/>
                <a:gd name="T19" fmla="*/ 0 60000 65536"/>
                <a:gd name="T20" fmla="*/ 0 60000 65536"/>
                <a:gd name="T21" fmla="*/ 0 60000 65536"/>
                <a:gd name="T22" fmla="*/ 0 60000 65536"/>
                <a:gd name="T23" fmla="*/ 0 60000 65536"/>
                <a:gd name="T24" fmla="*/ 0 w 872"/>
                <a:gd name="T25" fmla="*/ 0 h 888"/>
                <a:gd name="T26" fmla="*/ 872 w 872"/>
                <a:gd name="T27" fmla="*/ 888 h 8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2" h="888">
                  <a:moveTo>
                    <a:pt x="159" y="175"/>
                  </a:moveTo>
                  <a:cubicBezTo>
                    <a:pt x="76" y="228"/>
                    <a:pt x="4" y="265"/>
                    <a:pt x="2" y="332"/>
                  </a:cubicBezTo>
                  <a:cubicBezTo>
                    <a:pt x="0" y="399"/>
                    <a:pt x="76" y="503"/>
                    <a:pt x="146" y="579"/>
                  </a:cubicBezTo>
                  <a:cubicBezTo>
                    <a:pt x="216" y="655"/>
                    <a:pt x="310" y="748"/>
                    <a:pt x="420" y="790"/>
                  </a:cubicBezTo>
                  <a:cubicBezTo>
                    <a:pt x="530" y="832"/>
                    <a:pt x="736" y="888"/>
                    <a:pt x="804" y="829"/>
                  </a:cubicBezTo>
                  <a:cubicBezTo>
                    <a:pt x="872" y="770"/>
                    <a:pt x="857" y="568"/>
                    <a:pt x="831" y="437"/>
                  </a:cubicBezTo>
                  <a:cubicBezTo>
                    <a:pt x="805" y="306"/>
                    <a:pt x="759" y="88"/>
                    <a:pt x="647" y="44"/>
                  </a:cubicBezTo>
                  <a:cubicBezTo>
                    <a:pt x="535" y="0"/>
                    <a:pt x="261" y="148"/>
                    <a:pt x="159" y="175"/>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5" name="Text Box 16"/>
            <p:cNvSpPr txBox="1">
              <a:spLocks noChangeArrowheads="1"/>
            </p:cNvSpPr>
            <p:nvPr/>
          </p:nvSpPr>
          <p:spPr bwMode="auto">
            <a:xfrm>
              <a:off x="4704" y="3179"/>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6" name="Text Box 17"/>
            <p:cNvSpPr txBox="1">
              <a:spLocks noChangeArrowheads="1"/>
            </p:cNvSpPr>
            <p:nvPr/>
          </p:nvSpPr>
          <p:spPr bwMode="auto">
            <a:xfrm>
              <a:off x="4490" y="3531"/>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7" name="Text Box 18"/>
            <p:cNvSpPr txBox="1">
              <a:spLocks noChangeArrowheads="1"/>
            </p:cNvSpPr>
            <p:nvPr/>
          </p:nvSpPr>
          <p:spPr bwMode="auto">
            <a:xfrm>
              <a:off x="4247" y="337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8" name="Text Box 19"/>
            <p:cNvSpPr txBox="1">
              <a:spLocks noChangeArrowheads="1"/>
            </p:cNvSpPr>
            <p:nvPr/>
          </p:nvSpPr>
          <p:spPr bwMode="auto">
            <a:xfrm>
              <a:off x="4512" y="3349"/>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9" name="Text Box 20"/>
            <p:cNvSpPr txBox="1">
              <a:spLocks noChangeArrowheads="1"/>
            </p:cNvSpPr>
            <p:nvPr/>
          </p:nvSpPr>
          <p:spPr bwMode="auto">
            <a:xfrm>
              <a:off x="4764" y="3656"/>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20" name="Text Box 21"/>
            <p:cNvSpPr txBox="1">
              <a:spLocks noChangeArrowheads="1"/>
            </p:cNvSpPr>
            <p:nvPr/>
          </p:nvSpPr>
          <p:spPr bwMode="auto">
            <a:xfrm>
              <a:off x="4343" y="317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0301" name="Text Box 22"/>
          <p:cNvSpPr txBox="1">
            <a:spLocks noChangeArrowheads="1"/>
          </p:cNvSpPr>
          <p:nvPr/>
        </p:nvSpPr>
        <p:spPr bwMode="auto">
          <a:xfrm>
            <a:off x="4730750" y="5189538"/>
            <a:ext cx="170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23,31,52,</a:t>
            </a:r>
            <a:r>
              <a:rPr kumimoji="0" lang="en-US" altLang="en-US" sz="2000" b="0" i="0" u="none" strike="noStrike" kern="1200" cap="none" spc="0" normalizeH="0" baseline="0" noProof="0">
                <a:ln>
                  <a:noFill/>
                </a:ln>
                <a:solidFill>
                  <a:srgbClr val="FFFF00"/>
                </a:solidFill>
                <a:effectLst/>
                <a:uLnTx/>
                <a:uFillTx/>
                <a:latin typeface="Times New Roman" pitchFamily="18" charset="0"/>
                <a:ea typeface="+mn-ea"/>
                <a:cs typeface="+mn-cs"/>
              </a:rPr>
              <a:t>62</a:t>
            </a: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2" name="AutoShape 23"/>
          <p:cNvSpPr>
            <a:spLocks noChangeArrowheads="1"/>
          </p:cNvSpPr>
          <p:nvPr/>
        </p:nvSpPr>
        <p:spPr bwMode="auto">
          <a:xfrm flipH="1" flipV="1">
            <a:off x="1600200" y="3124200"/>
            <a:ext cx="1752600" cy="533400"/>
          </a:xfrm>
          <a:prstGeom prst="curvedUpArrow">
            <a:avLst>
              <a:gd name="adj1" fmla="val 65714"/>
              <a:gd name="adj2" fmla="val 131429"/>
              <a:gd name="adj3" fmla="val 33333"/>
            </a:avLst>
          </a:prstGeom>
          <a:solidFill>
            <a:srgbClr val="FFC000"/>
          </a:solidFill>
          <a:ln w="9525">
            <a:solidFill>
              <a:schemeClr val="tx1"/>
            </a:solidFill>
            <a:miter lim="800000"/>
            <a:headEnd/>
            <a:tailEnd/>
          </a:ln>
        </p:spPr>
        <p:txBody>
          <a:bodyPr rot="10800000"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3" name="Rectangle 24"/>
          <p:cNvSpPr>
            <a:spLocks noChangeArrowheads="1"/>
          </p:cNvSpPr>
          <p:nvPr/>
        </p:nvSpPr>
        <p:spPr bwMode="auto">
          <a:xfrm>
            <a:off x="4708525" y="5105400"/>
            <a:ext cx="1844675" cy="5334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4" name="Text Box 25"/>
          <p:cNvSpPr txBox="1">
            <a:spLocks noChangeArrowheads="1"/>
          </p:cNvSpPr>
          <p:nvPr/>
        </p:nvSpPr>
        <p:spPr bwMode="auto">
          <a:xfrm>
            <a:off x="3217863" y="338455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5" name="Text Box 26"/>
          <p:cNvSpPr txBox="1">
            <a:spLocks noChangeArrowheads="1"/>
          </p:cNvSpPr>
          <p:nvPr/>
        </p:nvSpPr>
        <p:spPr bwMode="auto">
          <a:xfrm>
            <a:off x="2644775" y="337502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6" name="AutoShape 27"/>
          <p:cNvSpPr>
            <a:spLocks noChangeArrowheads="1"/>
          </p:cNvSpPr>
          <p:nvPr/>
        </p:nvSpPr>
        <p:spPr bwMode="auto">
          <a:xfrm>
            <a:off x="5562600" y="4876800"/>
            <a:ext cx="762000" cy="304800"/>
          </a:xfrm>
          <a:prstGeom prst="downArrow">
            <a:avLst>
              <a:gd name="adj1" fmla="val 50000"/>
              <a:gd name="adj2" fmla="val 25000"/>
            </a:avLst>
          </a:prstGeom>
          <a:solidFill>
            <a:srgbClr val="FFC000"/>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0307" name="Group 28"/>
          <p:cNvGrpSpPr>
            <a:grpSpLocks/>
          </p:cNvGrpSpPr>
          <p:nvPr/>
        </p:nvGrpSpPr>
        <p:grpSpPr bwMode="auto">
          <a:xfrm rot="3735761">
            <a:off x="4142581" y="2975769"/>
            <a:ext cx="1347788" cy="1797050"/>
            <a:chOff x="2227" y="1194"/>
            <a:chExt cx="1944" cy="2413"/>
          </a:xfrm>
        </p:grpSpPr>
        <p:sp>
          <p:nvSpPr>
            <p:cNvPr id="140308" name="Freeform 29"/>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09" name="Freeform 30"/>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0" name="Freeform 31"/>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1" name="Freeform 32"/>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2" name="Freeform 33"/>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313" name="Freeform 34"/>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 name="Text Box 11">
            <a:extLst>
              <a:ext uri="{FF2B5EF4-FFF2-40B4-BE49-F238E27FC236}">
                <a16:creationId xmlns:a16="http://schemas.microsoft.com/office/drawing/2014/main" id="{B4684207-0B97-AC3C-69FF-0AAE2499953B}"/>
              </a:ext>
            </a:extLst>
          </p:cNvPr>
          <p:cNvSpPr txBox="1">
            <a:spLocks noChangeArrowheads="1"/>
          </p:cNvSpPr>
          <p:nvPr/>
        </p:nvSpPr>
        <p:spPr bwMode="auto">
          <a:xfrm>
            <a:off x="3261753" y="58738"/>
            <a:ext cx="336662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Selection Sort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291">
                                            <p:txEl>
                                              <p:pRg st="0" end="0"/>
                                            </p:txEl>
                                          </p:spTgt>
                                        </p:tgtEl>
                                        <p:attrNameLst>
                                          <p:attrName>style.visibility</p:attrName>
                                        </p:attrNameLst>
                                      </p:cBhvr>
                                      <p:to>
                                        <p:strVal val="visible"/>
                                      </p:to>
                                    </p:set>
                                    <p:anim calcmode="lin" valueType="num">
                                      <p:cBhvr additive="base">
                                        <p:cTn id="7" dur="500" fill="hold"/>
                                        <p:tgtEl>
                                          <p:spTgt spid="1402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29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0291">
                                            <p:txEl>
                                              <p:pRg st="1" end="1"/>
                                            </p:txEl>
                                          </p:spTgt>
                                        </p:tgtEl>
                                        <p:attrNameLst>
                                          <p:attrName>style.visibility</p:attrName>
                                        </p:attrNameLst>
                                      </p:cBhvr>
                                      <p:to>
                                        <p:strVal val="visible"/>
                                      </p:to>
                                    </p:set>
                                    <p:anim calcmode="lin" valueType="num">
                                      <p:cBhvr additive="base">
                                        <p:cTn id="11" dur="500" fill="hold"/>
                                        <p:tgtEl>
                                          <p:spTgt spid="14029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029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0292"/>
                                        </p:tgtEl>
                                        <p:attrNameLst>
                                          <p:attrName>style.visibility</p:attrName>
                                        </p:attrNameLst>
                                      </p:cBhvr>
                                      <p:to>
                                        <p:strVal val="visible"/>
                                      </p:to>
                                    </p:set>
                                    <p:anim calcmode="lin" valueType="num">
                                      <p:cBhvr additive="base">
                                        <p:cTn id="15" dur="500" fill="hold"/>
                                        <p:tgtEl>
                                          <p:spTgt spid="140292"/>
                                        </p:tgtEl>
                                        <p:attrNameLst>
                                          <p:attrName>ppt_x</p:attrName>
                                        </p:attrNameLst>
                                      </p:cBhvr>
                                      <p:tavLst>
                                        <p:tav tm="0">
                                          <p:val>
                                            <p:strVal val="#ppt_x"/>
                                          </p:val>
                                        </p:tav>
                                        <p:tav tm="100000">
                                          <p:val>
                                            <p:strVal val="#ppt_x"/>
                                          </p:val>
                                        </p:tav>
                                      </p:tavLst>
                                    </p:anim>
                                    <p:anim calcmode="lin" valueType="num">
                                      <p:cBhvr additive="base">
                                        <p:cTn id="16" dur="500" fill="hold"/>
                                        <p:tgtEl>
                                          <p:spTgt spid="14029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0293"/>
                                        </p:tgtEl>
                                        <p:attrNameLst>
                                          <p:attrName>style.visibility</p:attrName>
                                        </p:attrNameLst>
                                      </p:cBhvr>
                                      <p:to>
                                        <p:strVal val="visible"/>
                                      </p:to>
                                    </p:set>
                                    <p:anim calcmode="lin" valueType="num">
                                      <p:cBhvr additive="base">
                                        <p:cTn id="19" dur="500" fill="hold"/>
                                        <p:tgtEl>
                                          <p:spTgt spid="140293"/>
                                        </p:tgtEl>
                                        <p:attrNameLst>
                                          <p:attrName>ppt_x</p:attrName>
                                        </p:attrNameLst>
                                      </p:cBhvr>
                                      <p:tavLst>
                                        <p:tav tm="0">
                                          <p:val>
                                            <p:strVal val="#ppt_x"/>
                                          </p:val>
                                        </p:tav>
                                        <p:tav tm="100000">
                                          <p:val>
                                            <p:strVal val="#ppt_x"/>
                                          </p:val>
                                        </p:tav>
                                      </p:tavLst>
                                    </p:anim>
                                    <p:anim calcmode="lin" valueType="num">
                                      <p:cBhvr additive="base">
                                        <p:cTn id="20" dur="500" fill="hold"/>
                                        <p:tgtEl>
                                          <p:spTgt spid="14029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0294"/>
                                        </p:tgtEl>
                                        <p:attrNameLst>
                                          <p:attrName>style.visibility</p:attrName>
                                        </p:attrNameLst>
                                      </p:cBhvr>
                                      <p:to>
                                        <p:strVal val="visible"/>
                                      </p:to>
                                    </p:set>
                                    <p:anim calcmode="lin" valueType="num">
                                      <p:cBhvr additive="base">
                                        <p:cTn id="23" dur="500" fill="hold"/>
                                        <p:tgtEl>
                                          <p:spTgt spid="140294"/>
                                        </p:tgtEl>
                                        <p:attrNameLst>
                                          <p:attrName>ppt_x</p:attrName>
                                        </p:attrNameLst>
                                      </p:cBhvr>
                                      <p:tavLst>
                                        <p:tav tm="0">
                                          <p:val>
                                            <p:strVal val="#ppt_x"/>
                                          </p:val>
                                        </p:tav>
                                        <p:tav tm="100000">
                                          <p:val>
                                            <p:strVal val="#ppt_x"/>
                                          </p:val>
                                        </p:tav>
                                      </p:tavLst>
                                    </p:anim>
                                    <p:anim calcmode="lin" valueType="num">
                                      <p:cBhvr additive="base">
                                        <p:cTn id="24" dur="500" fill="hold"/>
                                        <p:tgtEl>
                                          <p:spTgt spid="14029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0295"/>
                                        </p:tgtEl>
                                        <p:attrNameLst>
                                          <p:attrName>style.visibility</p:attrName>
                                        </p:attrNameLst>
                                      </p:cBhvr>
                                      <p:to>
                                        <p:strVal val="visible"/>
                                      </p:to>
                                    </p:set>
                                    <p:anim calcmode="lin" valueType="num">
                                      <p:cBhvr additive="base">
                                        <p:cTn id="27" dur="500" fill="hold"/>
                                        <p:tgtEl>
                                          <p:spTgt spid="140295"/>
                                        </p:tgtEl>
                                        <p:attrNameLst>
                                          <p:attrName>ppt_x</p:attrName>
                                        </p:attrNameLst>
                                      </p:cBhvr>
                                      <p:tavLst>
                                        <p:tav tm="0">
                                          <p:val>
                                            <p:strVal val="#ppt_x"/>
                                          </p:val>
                                        </p:tav>
                                        <p:tav tm="100000">
                                          <p:val>
                                            <p:strVal val="#ppt_x"/>
                                          </p:val>
                                        </p:tav>
                                      </p:tavLst>
                                    </p:anim>
                                    <p:anim calcmode="lin" valueType="num">
                                      <p:cBhvr additive="base">
                                        <p:cTn id="28" dur="500" fill="hold"/>
                                        <p:tgtEl>
                                          <p:spTgt spid="14029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40296"/>
                                        </p:tgtEl>
                                        <p:attrNameLst>
                                          <p:attrName>style.visibility</p:attrName>
                                        </p:attrNameLst>
                                      </p:cBhvr>
                                      <p:to>
                                        <p:strVal val="visible"/>
                                      </p:to>
                                    </p:set>
                                    <p:anim calcmode="lin" valueType="num">
                                      <p:cBhvr additive="base">
                                        <p:cTn id="31" dur="500" fill="hold"/>
                                        <p:tgtEl>
                                          <p:spTgt spid="140296"/>
                                        </p:tgtEl>
                                        <p:attrNameLst>
                                          <p:attrName>ppt_x</p:attrName>
                                        </p:attrNameLst>
                                      </p:cBhvr>
                                      <p:tavLst>
                                        <p:tav tm="0">
                                          <p:val>
                                            <p:strVal val="#ppt_x"/>
                                          </p:val>
                                        </p:tav>
                                        <p:tav tm="100000">
                                          <p:val>
                                            <p:strVal val="#ppt_x"/>
                                          </p:val>
                                        </p:tav>
                                      </p:tavLst>
                                    </p:anim>
                                    <p:anim calcmode="lin" valueType="num">
                                      <p:cBhvr additive="base">
                                        <p:cTn id="32" dur="500" fill="hold"/>
                                        <p:tgtEl>
                                          <p:spTgt spid="14029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40297"/>
                                        </p:tgtEl>
                                        <p:attrNameLst>
                                          <p:attrName>style.visibility</p:attrName>
                                        </p:attrNameLst>
                                      </p:cBhvr>
                                      <p:to>
                                        <p:strVal val="visible"/>
                                      </p:to>
                                    </p:set>
                                    <p:anim calcmode="lin" valueType="num">
                                      <p:cBhvr additive="base">
                                        <p:cTn id="35" dur="500" fill="hold"/>
                                        <p:tgtEl>
                                          <p:spTgt spid="140297"/>
                                        </p:tgtEl>
                                        <p:attrNameLst>
                                          <p:attrName>ppt_x</p:attrName>
                                        </p:attrNameLst>
                                      </p:cBhvr>
                                      <p:tavLst>
                                        <p:tav tm="0">
                                          <p:val>
                                            <p:strVal val="#ppt_x"/>
                                          </p:val>
                                        </p:tav>
                                        <p:tav tm="100000">
                                          <p:val>
                                            <p:strVal val="#ppt_x"/>
                                          </p:val>
                                        </p:tav>
                                      </p:tavLst>
                                    </p:anim>
                                    <p:anim calcmode="lin" valueType="num">
                                      <p:cBhvr additive="base">
                                        <p:cTn id="36" dur="500" fill="hold"/>
                                        <p:tgtEl>
                                          <p:spTgt spid="140297"/>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40298"/>
                                        </p:tgtEl>
                                        <p:attrNameLst>
                                          <p:attrName>style.visibility</p:attrName>
                                        </p:attrNameLst>
                                      </p:cBhvr>
                                      <p:to>
                                        <p:strVal val="visible"/>
                                      </p:to>
                                    </p:set>
                                    <p:anim calcmode="lin" valueType="num">
                                      <p:cBhvr additive="base">
                                        <p:cTn id="39" dur="500" fill="hold"/>
                                        <p:tgtEl>
                                          <p:spTgt spid="140298"/>
                                        </p:tgtEl>
                                        <p:attrNameLst>
                                          <p:attrName>ppt_x</p:attrName>
                                        </p:attrNameLst>
                                      </p:cBhvr>
                                      <p:tavLst>
                                        <p:tav tm="0">
                                          <p:val>
                                            <p:strVal val="#ppt_x"/>
                                          </p:val>
                                        </p:tav>
                                        <p:tav tm="100000">
                                          <p:val>
                                            <p:strVal val="#ppt_x"/>
                                          </p:val>
                                        </p:tav>
                                      </p:tavLst>
                                    </p:anim>
                                    <p:anim calcmode="lin" valueType="num">
                                      <p:cBhvr additive="base">
                                        <p:cTn id="40" dur="500" fill="hold"/>
                                        <p:tgtEl>
                                          <p:spTgt spid="14029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40299"/>
                                        </p:tgtEl>
                                        <p:attrNameLst>
                                          <p:attrName>style.visibility</p:attrName>
                                        </p:attrNameLst>
                                      </p:cBhvr>
                                      <p:to>
                                        <p:strVal val="visible"/>
                                      </p:to>
                                    </p:set>
                                    <p:anim calcmode="lin" valueType="num">
                                      <p:cBhvr additive="base">
                                        <p:cTn id="43" dur="500" fill="hold"/>
                                        <p:tgtEl>
                                          <p:spTgt spid="140299"/>
                                        </p:tgtEl>
                                        <p:attrNameLst>
                                          <p:attrName>ppt_x</p:attrName>
                                        </p:attrNameLst>
                                      </p:cBhvr>
                                      <p:tavLst>
                                        <p:tav tm="0">
                                          <p:val>
                                            <p:strVal val="#ppt_x"/>
                                          </p:val>
                                        </p:tav>
                                        <p:tav tm="100000">
                                          <p:val>
                                            <p:strVal val="#ppt_x"/>
                                          </p:val>
                                        </p:tav>
                                      </p:tavLst>
                                    </p:anim>
                                    <p:anim calcmode="lin" valueType="num">
                                      <p:cBhvr additive="base">
                                        <p:cTn id="44" dur="500" fill="hold"/>
                                        <p:tgtEl>
                                          <p:spTgt spid="14029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40300"/>
                                        </p:tgtEl>
                                        <p:attrNameLst>
                                          <p:attrName>style.visibility</p:attrName>
                                        </p:attrNameLst>
                                      </p:cBhvr>
                                      <p:to>
                                        <p:strVal val="visible"/>
                                      </p:to>
                                    </p:set>
                                    <p:anim calcmode="lin" valueType="num">
                                      <p:cBhvr additive="base">
                                        <p:cTn id="47" dur="500" fill="hold"/>
                                        <p:tgtEl>
                                          <p:spTgt spid="140300"/>
                                        </p:tgtEl>
                                        <p:attrNameLst>
                                          <p:attrName>ppt_x</p:attrName>
                                        </p:attrNameLst>
                                      </p:cBhvr>
                                      <p:tavLst>
                                        <p:tav tm="0">
                                          <p:val>
                                            <p:strVal val="#ppt_x"/>
                                          </p:val>
                                        </p:tav>
                                        <p:tav tm="100000">
                                          <p:val>
                                            <p:strVal val="#ppt_x"/>
                                          </p:val>
                                        </p:tav>
                                      </p:tavLst>
                                    </p:anim>
                                    <p:anim calcmode="lin" valueType="num">
                                      <p:cBhvr additive="base">
                                        <p:cTn id="48" dur="500" fill="hold"/>
                                        <p:tgtEl>
                                          <p:spTgt spid="14030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0301"/>
                                        </p:tgtEl>
                                        <p:attrNameLst>
                                          <p:attrName>style.visibility</p:attrName>
                                        </p:attrNameLst>
                                      </p:cBhvr>
                                      <p:to>
                                        <p:strVal val="visible"/>
                                      </p:to>
                                    </p:set>
                                    <p:anim calcmode="lin" valueType="num">
                                      <p:cBhvr additive="base">
                                        <p:cTn id="51" dur="500" fill="hold"/>
                                        <p:tgtEl>
                                          <p:spTgt spid="140301"/>
                                        </p:tgtEl>
                                        <p:attrNameLst>
                                          <p:attrName>ppt_x</p:attrName>
                                        </p:attrNameLst>
                                      </p:cBhvr>
                                      <p:tavLst>
                                        <p:tav tm="0">
                                          <p:val>
                                            <p:strVal val="#ppt_x"/>
                                          </p:val>
                                        </p:tav>
                                        <p:tav tm="100000">
                                          <p:val>
                                            <p:strVal val="#ppt_x"/>
                                          </p:val>
                                        </p:tav>
                                      </p:tavLst>
                                    </p:anim>
                                    <p:anim calcmode="lin" valueType="num">
                                      <p:cBhvr additive="base">
                                        <p:cTn id="52" dur="500" fill="hold"/>
                                        <p:tgtEl>
                                          <p:spTgt spid="14030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0302"/>
                                        </p:tgtEl>
                                        <p:attrNameLst>
                                          <p:attrName>style.visibility</p:attrName>
                                        </p:attrNameLst>
                                      </p:cBhvr>
                                      <p:to>
                                        <p:strVal val="visible"/>
                                      </p:to>
                                    </p:set>
                                    <p:anim calcmode="lin" valueType="num">
                                      <p:cBhvr additive="base">
                                        <p:cTn id="55" dur="500" fill="hold"/>
                                        <p:tgtEl>
                                          <p:spTgt spid="140302"/>
                                        </p:tgtEl>
                                        <p:attrNameLst>
                                          <p:attrName>ppt_x</p:attrName>
                                        </p:attrNameLst>
                                      </p:cBhvr>
                                      <p:tavLst>
                                        <p:tav tm="0">
                                          <p:val>
                                            <p:strVal val="#ppt_x"/>
                                          </p:val>
                                        </p:tav>
                                        <p:tav tm="100000">
                                          <p:val>
                                            <p:strVal val="#ppt_x"/>
                                          </p:val>
                                        </p:tav>
                                      </p:tavLst>
                                    </p:anim>
                                    <p:anim calcmode="lin" valueType="num">
                                      <p:cBhvr additive="base">
                                        <p:cTn id="56" dur="500" fill="hold"/>
                                        <p:tgtEl>
                                          <p:spTgt spid="14030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40303"/>
                                        </p:tgtEl>
                                        <p:attrNameLst>
                                          <p:attrName>style.visibility</p:attrName>
                                        </p:attrNameLst>
                                      </p:cBhvr>
                                      <p:to>
                                        <p:strVal val="visible"/>
                                      </p:to>
                                    </p:set>
                                    <p:anim calcmode="lin" valueType="num">
                                      <p:cBhvr additive="base">
                                        <p:cTn id="59" dur="500" fill="hold"/>
                                        <p:tgtEl>
                                          <p:spTgt spid="140303"/>
                                        </p:tgtEl>
                                        <p:attrNameLst>
                                          <p:attrName>ppt_x</p:attrName>
                                        </p:attrNameLst>
                                      </p:cBhvr>
                                      <p:tavLst>
                                        <p:tav tm="0">
                                          <p:val>
                                            <p:strVal val="#ppt_x"/>
                                          </p:val>
                                        </p:tav>
                                        <p:tav tm="100000">
                                          <p:val>
                                            <p:strVal val="#ppt_x"/>
                                          </p:val>
                                        </p:tav>
                                      </p:tavLst>
                                    </p:anim>
                                    <p:anim calcmode="lin" valueType="num">
                                      <p:cBhvr additive="base">
                                        <p:cTn id="60" dur="500" fill="hold"/>
                                        <p:tgtEl>
                                          <p:spTgt spid="14030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304"/>
                                        </p:tgtEl>
                                        <p:attrNameLst>
                                          <p:attrName>style.visibility</p:attrName>
                                        </p:attrNameLst>
                                      </p:cBhvr>
                                      <p:to>
                                        <p:strVal val="visible"/>
                                      </p:to>
                                    </p:set>
                                    <p:anim calcmode="lin" valueType="num">
                                      <p:cBhvr additive="base">
                                        <p:cTn id="63" dur="500" fill="hold"/>
                                        <p:tgtEl>
                                          <p:spTgt spid="140304"/>
                                        </p:tgtEl>
                                        <p:attrNameLst>
                                          <p:attrName>ppt_x</p:attrName>
                                        </p:attrNameLst>
                                      </p:cBhvr>
                                      <p:tavLst>
                                        <p:tav tm="0">
                                          <p:val>
                                            <p:strVal val="#ppt_x"/>
                                          </p:val>
                                        </p:tav>
                                        <p:tav tm="100000">
                                          <p:val>
                                            <p:strVal val="#ppt_x"/>
                                          </p:val>
                                        </p:tav>
                                      </p:tavLst>
                                    </p:anim>
                                    <p:anim calcmode="lin" valueType="num">
                                      <p:cBhvr additive="base">
                                        <p:cTn id="64" dur="500" fill="hold"/>
                                        <p:tgtEl>
                                          <p:spTgt spid="14030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0305"/>
                                        </p:tgtEl>
                                        <p:attrNameLst>
                                          <p:attrName>style.visibility</p:attrName>
                                        </p:attrNameLst>
                                      </p:cBhvr>
                                      <p:to>
                                        <p:strVal val="visible"/>
                                      </p:to>
                                    </p:set>
                                    <p:anim calcmode="lin" valueType="num">
                                      <p:cBhvr additive="base">
                                        <p:cTn id="67" dur="500" fill="hold"/>
                                        <p:tgtEl>
                                          <p:spTgt spid="140305"/>
                                        </p:tgtEl>
                                        <p:attrNameLst>
                                          <p:attrName>ppt_x</p:attrName>
                                        </p:attrNameLst>
                                      </p:cBhvr>
                                      <p:tavLst>
                                        <p:tav tm="0">
                                          <p:val>
                                            <p:strVal val="#ppt_x"/>
                                          </p:val>
                                        </p:tav>
                                        <p:tav tm="100000">
                                          <p:val>
                                            <p:strVal val="#ppt_x"/>
                                          </p:val>
                                        </p:tav>
                                      </p:tavLst>
                                    </p:anim>
                                    <p:anim calcmode="lin" valueType="num">
                                      <p:cBhvr additive="base">
                                        <p:cTn id="68" dur="500" fill="hold"/>
                                        <p:tgtEl>
                                          <p:spTgt spid="14030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0306"/>
                                        </p:tgtEl>
                                        <p:attrNameLst>
                                          <p:attrName>style.visibility</p:attrName>
                                        </p:attrNameLst>
                                      </p:cBhvr>
                                      <p:to>
                                        <p:strVal val="visible"/>
                                      </p:to>
                                    </p:set>
                                    <p:anim calcmode="lin" valueType="num">
                                      <p:cBhvr additive="base">
                                        <p:cTn id="71" dur="500" fill="hold"/>
                                        <p:tgtEl>
                                          <p:spTgt spid="140306"/>
                                        </p:tgtEl>
                                        <p:attrNameLst>
                                          <p:attrName>ppt_x</p:attrName>
                                        </p:attrNameLst>
                                      </p:cBhvr>
                                      <p:tavLst>
                                        <p:tav tm="0">
                                          <p:val>
                                            <p:strVal val="#ppt_x"/>
                                          </p:val>
                                        </p:tav>
                                        <p:tav tm="100000">
                                          <p:val>
                                            <p:strVal val="#ppt_x"/>
                                          </p:val>
                                        </p:tav>
                                      </p:tavLst>
                                    </p:anim>
                                    <p:anim calcmode="lin" valueType="num">
                                      <p:cBhvr additive="base">
                                        <p:cTn id="72" dur="500" fill="hold"/>
                                        <p:tgtEl>
                                          <p:spTgt spid="140306"/>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140307"/>
                                        </p:tgtEl>
                                        <p:attrNameLst>
                                          <p:attrName>style.visibility</p:attrName>
                                        </p:attrNameLst>
                                      </p:cBhvr>
                                      <p:to>
                                        <p:strVal val="visible"/>
                                      </p:to>
                                    </p:set>
                                    <p:anim calcmode="lin" valueType="num">
                                      <p:cBhvr additive="base">
                                        <p:cTn id="75" dur="500" fill="hold"/>
                                        <p:tgtEl>
                                          <p:spTgt spid="140307"/>
                                        </p:tgtEl>
                                        <p:attrNameLst>
                                          <p:attrName>ppt_x</p:attrName>
                                        </p:attrNameLst>
                                      </p:cBhvr>
                                      <p:tavLst>
                                        <p:tav tm="0">
                                          <p:val>
                                            <p:strVal val="#ppt_x"/>
                                          </p:val>
                                        </p:tav>
                                        <p:tav tm="100000">
                                          <p:val>
                                            <p:strVal val="#ppt_x"/>
                                          </p:val>
                                        </p:tav>
                                      </p:tavLst>
                                    </p:anim>
                                    <p:anim calcmode="lin" valueType="num">
                                      <p:cBhvr additive="base">
                                        <p:cTn id="76" dur="500" fill="hold"/>
                                        <p:tgtEl>
                                          <p:spTgt spid="1403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build="p"/>
      <p:bldP spid="140292" grpId="0" animBg="1"/>
      <p:bldP spid="140293" grpId="0" animBg="1"/>
      <p:bldP spid="140294" grpId="0"/>
      <p:bldP spid="140295" grpId="0"/>
      <p:bldP spid="140296" grpId="0"/>
      <p:bldP spid="140297" grpId="0"/>
      <p:bldP spid="140299" grpId="0" animBg="1"/>
      <p:bldP spid="140301" grpId="0"/>
      <p:bldP spid="140302" grpId="0" animBg="1"/>
      <p:bldP spid="140303" grpId="0" animBg="1"/>
      <p:bldP spid="140304" grpId="0"/>
      <p:bldP spid="140305" grpId="0"/>
      <p:bldP spid="14030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Freeform 2" descr="Green marble"/>
          <p:cNvSpPr>
            <a:spLocks/>
          </p:cNvSpPr>
          <p:nvPr/>
        </p:nvSpPr>
        <p:spPr bwMode="auto">
          <a:xfrm>
            <a:off x="-457200" y="3886200"/>
            <a:ext cx="8763000" cy="1981200"/>
          </a:xfrm>
          <a:custGeom>
            <a:avLst/>
            <a:gdLst>
              <a:gd name="T0" fmla="*/ 2147483647 w 3879"/>
              <a:gd name="T1" fmla="*/ 2147483647 h 1488"/>
              <a:gd name="T2" fmla="*/ 2147483647 w 3879"/>
              <a:gd name="T3" fmla="*/ 2147483647 h 1488"/>
              <a:gd name="T4" fmla="*/ 2147483647 w 3879"/>
              <a:gd name="T5" fmla="*/ 2147483647 h 1488"/>
              <a:gd name="T6" fmla="*/ 2147483647 w 3879"/>
              <a:gd name="T7" fmla="*/ 2147483647 h 1488"/>
              <a:gd name="T8" fmla="*/ 2147483647 w 3879"/>
              <a:gd name="T9" fmla="*/ 2147483647 h 1488"/>
              <a:gd name="T10" fmla="*/ 2147483647 w 3879"/>
              <a:gd name="T11" fmla="*/ 2147483647 h 1488"/>
              <a:gd name="T12" fmla="*/ 2147483647 w 3879"/>
              <a:gd name="T13" fmla="*/ 2147483647 h 1488"/>
              <a:gd name="T14" fmla="*/ 2147483647 w 3879"/>
              <a:gd name="T15" fmla="*/ 2147483647 h 1488"/>
              <a:gd name="T16" fmla="*/ 2147483647 w 3879"/>
              <a:gd name="T17" fmla="*/ 2147483647 h 1488"/>
              <a:gd name="T18" fmla="*/ 2147483647 w 3879"/>
              <a:gd name="T19" fmla="*/ 2147483647 h 1488"/>
              <a:gd name="T20" fmla="*/ 2147483647 w 3879"/>
              <a:gd name="T21" fmla="*/ 2147483647 h 1488"/>
              <a:gd name="T22" fmla="*/ 2147483647 w 3879"/>
              <a:gd name="T23" fmla="*/ 2147483647 h 14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9"/>
              <a:gd name="T37" fmla="*/ 0 h 1488"/>
              <a:gd name="T38" fmla="*/ 3879 w 3879"/>
              <a:gd name="T39" fmla="*/ 1488 h 14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9" h="1488">
                <a:moveTo>
                  <a:pt x="1260" y="25"/>
                </a:moveTo>
                <a:cubicBezTo>
                  <a:pt x="1484" y="50"/>
                  <a:pt x="1659" y="223"/>
                  <a:pt x="2061" y="254"/>
                </a:cubicBezTo>
                <a:cubicBezTo>
                  <a:pt x="2464" y="286"/>
                  <a:pt x="3477" y="106"/>
                  <a:pt x="3678" y="214"/>
                </a:cubicBezTo>
                <a:cubicBezTo>
                  <a:pt x="3879" y="322"/>
                  <a:pt x="3348" y="741"/>
                  <a:pt x="3268" y="899"/>
                </a:cubicBezTo>
                <a:cubicBezTo>
                  <a:pt x="3188" y="1057"/>
                  <a:pt x="3242" y="1085"/>
                  <a:pt x="3199" y="1161"/>
                </a:cubicBezTo>
                <a:cubicBezTo>
                  <a:pt x="3156" y="1237"/>
                  <a:pt x="3102" y="1331"/>
                  <a:pt x="3007" y="1353"/>
                </a:cubicBezTo>
                <a:cubicBezTo>
                  <a:pt x="2912" y="1375"/>
                  <a:pt x="2771" y="1301"/>
                  <a:pt x="2627" y="1291"/>
                </a:cubicBezTo>
                <a:cubicBezTo>
                  <a:pt x="2483" y="1281"/>
                  <a:pt x="2533" y="1280"/>
                  <a:pt x="2142" y="1295"/>
                </a:cubicBezTo>
                <a:cubicBezTo>
                  <a:pt x="1752" y="1309"/>
                  <a:pt x="566" y="1488"/>
                  <a:pt x="283" y="1375"/>
                </a:cubicBezTo>
                <a:cubicBezTo>
                  <a:pt x="0" y="1261"/>
                  <a:pt x="372" y="826"/>
                  <a:pt x="445" y="614"/>
                </a:cubicBezTo>
                <a:cubicBezTo>
                  <a:pt x="517" y="403"/>
                  <a:pt x="579" y="203"/>
                  <a:pt x="716" y="105"/>
                </a:cubicBezTo>
                <a:cubicBezTo>
                  <a:pt x="852" y="7"/>
                  <a:pt x="1036" y="0"/>
                  <a:pt x="1260" y="25"/>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339" name="Freeform 3" descr="Green marble"/>
          <p:cNvSpPr>
            <a:spLocks/>
          </p:cNvSpPr>
          <p:nvPr/>
        </p:nvSpPr>
        <p:spPr bwMode="auto">
          <a:xfrm>
            <a:off x="3200400" y="1600200"/>
            <a:ext cx="6248400" cy="2514600"/>
          </a:xfrm>
          <a:custGeom>
            <a:avLst/>
            <a:gdLst>
              <a:gd name="T0" fmla="*/ 2147483647 w 3879"/>
              <a:gd name="T1" fmla="*/ 2147483647 h 1488"/>
              <a:gd name="T2" fmla="*/ 2147483647 w 3879"/>
              <a:gd name="T3" fmla="*/ 2147483647 h 1488"/>
              <a:gd name="T4" fmla="*/ 2147483647 w 3879"/>
              <a:gd name="T5" fmla="*/ 2147483647 h 1488"/>
              <a:gd name="T6" fmla="*/ 2147483647 w 3879"/>
              <a:gd name="T7" fmla="*/ 2147483647 h 1488"/>
              <a:gd name="T8" fmla="*/ 2147483647 w 3879"/>
              <a:gd name="T9" fmla="*/ 2147483647 h 1488"/>
              <a:gd name="T10" fmla="*/ 2147483647 w 3879"/>
              <a:gd name="T11" fmla="*/ 2147483647 h 1488"/>
              <a:gd name="T12" fmla="*/ 2147483647 w 3879"/>
              <a:gd name="T13" fmla="*/ 2147483647 h 1488"/>
              <a:gd name="T14" fmla="*/ 2147483647 w 3879"/>
              <a:gd name="T15" fmla="*/ 2147483647 h 1488"/>
              <a:gd name="T16" fmla="*/ 2147483647 w 3879"/>
              <a:gd name="T17" fmla="*/ 2147483647 h 1488"/>
              <a:gd name="T18" fmla="*/ 2147483647 w 3879"/>
              <a:gd name="T19" fmla="*/ 2147483647 h 1488"/>
              <a:gd name="T20" fmla="*/ 2147483647 w 3879"/>
              <a:gd name="T21" fmla="*/ 2147483647 h 1488"/>
              <a:gd name="T22" fmla="*/ 2147483647 w 3879"/>
              <a:gd name="T23" fmla="*/ 2147483647 h 14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9"/>
              <a:gd name="T37" fmla="*/ 0 h 1488"/>
              <a:gd name="T38" fmla="*/ 3879 w 3879"/>
              <a:gd name="T39" fmla="*/ 1488 h 14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9" h="1488">
                <a:moveTo>
                  <a:pt x="1260" y="25"/>
                </a:moveTo>
                <a:cubicBezTo>
                  <a:pt x="1484" y="50"/>
                  <a:pt x="1659" y="223"/>
                  <a:pt x="2061" y="254"/>
                </a:cubicBezTo>
                <a:cubicBezTo>
                  <a:pt x="2464" y="286"/>
                  <a:pt x="3477" y="106"/>
                  <a:pt x="3678" y="214"/>
                </a:cubicBezTo>
                <a:cubicBezTo>
                  <a:pt x="3879" y="322"/>
                  <a:pt x="3348" y="741"/>
                  <a:pt x="3268" y="899"/>
                </a:cubicBezTo>
                <a:cubicBezTo>
                  <a:pt x="3188" y="1057"/>
                  <a:pt x="3242" y="1085"/>
                  <a:pt x="3199" y="1161"/>
                </a:cubicBezTo>
                <a:cubicBezTo>
                  <a:pt x="3156" y="1237"/>
                  <a:pt x="3102" y="1331"/>
                  <a:pt x="3007" y="1353"/>
                </a:cubicBezTo>
                <a:cubicBezTo>
                  <a:pt x="2912" y="1375"/>
                  <a:pt x="2771" y="1301"/>
                  <a:pt x="2627" y="1291"/>
                </a:cubicBezTo>
                <a:cubicBezTo>
                  <a:pt x="2483" y="1281"/>
                  <a:pt x="2533" y="1280"/>
                  <a:pt x="2142" y="1295"/>
                </a:cubicBezTo>
                <a:cubicBezTo>
                  <a:pt x="1752" y="1309"/>
                  <a:pt x="566" y="1488"/>
                  <a:pt x="283" y="1375"/>
                </a:cubicBezTo>
                <a:cubicBezTo>
                  <a:pt x="0" y="1261"/>
                  <a:pt x="372" y="826"/>
                  <a:pt x="445" y="614"/>
                </a:cubicBezTo>
                <a:cubicBezTo>
                  <a:pt x="517" y="403"/>
                  <a:pt x="579" y="203"/>
                  <a:pt x="716" y="105"/>
                </a:cubicBezTo>
                <a:cubicBezTo>
                  <a:pt x="852" y="7"/>
                  <a:pt x="1036" y="0"/>
                  <a:pt x="1260" y="25"/>
                </a:cubicBezTo>
                <a:close/>
              </a:path>
            </a:pathLst>
          </a:custGeom>
          <a:blipFill dpi="0" rotWithShape="0">
            <a:blip r:embed="rId3"/>
            <a:srcRect/>
            <a:tile tx="0" ty="0" sx="100000" sy="100000" flip="none" algn="tl"/>
          </a:blipFill>
          <a:ln w="9525">
            <a:solidFill>
              <a:srgbClr val="000000"/>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2340" name="Group 4"/>
          <p:cNvGrpSpPr>
            <a:grpSpLocks/>
          </p:cNvGrpSpPr>
          <p:nvPr/>
        </p:nvGrpSpPr>
        <p:grpSpPr bwMode="auto">
          <a:xfrm>
            <a:off x="609600" y="1371600"/>
            <a:ext cx="2438400" cy="1465263"/>
            <a:chOff x="192" y="1680"/>
            <a:chExt cx="1536" cy="923"/>
          </a:xfrm>
        </p:grpSpPr>
        <p:sp>
          <p:nvSpPr>
            <p:cNvPr id="142450" name="Freeform 5"/>
            <p:cNvSpPr>
              <a:spLocks/>
            </p:cNvSpPr>
            <p:nvPr/>
          </p:nvSpPr>
          <p:spPr bwMode="auto">
            <a:xfrm>
              <a:off x="192" y="1680"/>
              <a:ext cx="1440" cy="923"/>
            </a:xfrm>
            <a:custGeom>
              <a:avLst/>
              <a:gdLst>
                <a:gd name="T0" fmla="*/ 2 w 1856"/>
                <a:gd name="T1" fmla="*/ 1 h 1355"/>
                <a:gd name="T2" fmla="*/ 2 w 1856"/>
                <a:gd name="T3" fmla="*/ 1 h 1355"/>
                <a:gd name="T4" fmla="*/ 2 w 1856"/>
                <a:gd name="T5" fmla="*/ 1 h 1355"/>
                <a:gd name="T6" fmla="*/ 2 w 1856"/>
                <a:gd name="T7" fmla="*/ 1 h 1355"/>
                <a:gd name="T8" fmla="*/ 4 w 1856"/>
                <a:gd name="T9" fmla="*/ 1 h 1355"/>
                <a:gd name="T10" fmla="*/ 5 w 1856"/>
                <a:gd name="T11" fmla="*/ 1 h 1355"/>
                <a:gd name="T12" fmla="*/ 3 w 1856"/>
                <a:gd name="T13" fmla="*/ 1 h 1355"/>
                <a:gd name="T14" fmla="*/ 2 w 1856"/>
                <a:gd name="T15" fmla="*/ 1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51" name="Text Box 6"/>
            <p:cNvSpPr txBox="1">
              <a:spLocks noChangeArrowheads="1"/>
            </p:cNvSpPr>
            <p:nvPr/>
          </p:nvSpPr>
          <p:spPr bwMode="auto">
            <a:xfrm>
              <a:off x="455" y="1765"/>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88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2" name="Text Box 7"/>
            <p:cNvSpPr txBox="1">
              <a:spLocks noChangeArrowheads="1"/>
            </p:cNvSpPr>
            <p:nvPr/>
          </p:nvSpPr>
          <p:spPr bwMode="auto">
            <a:xfrm>
              <a:off x="960" y="1841"/>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3" name="Text Box 8"/>
            <p:cNvSpPr txBox="1">
              <a:spLocks noChangeArrowheads="1"/>
            </p:cNvSpPr>
            <p:nvPr/>
          </p:nvSpPr>
          <p:spPr bwMode="auto">
            <a:xfrm>
              <a:off x="746" y="2198"/>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4" name="Text Box 9"/>
            <p:cNvSpPr txBox="1">
              <a:spLocks noChangeArrowheads="1"/>
            </p:cNvSpPr>
            <p:nvPr/>
          </p:nvSpPr>
          <p:spPr bwMode="auto">
            <a:xfrm>
              <a:off x="503" y="203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5" name="Text Box 10"/>
            <p:cNvSpPr txBox="1">
              <a:spLocks noChangeArrowheads="1"/>
            </p:cNvSpPr>
            <p:nvPr/>
          </p:nvSpPr>
          <p:spPr bwMode="auto">
            <a:xfrm>
              <a:off x="768" y="2016"/>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62</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6" name="Text Box 11"/>
            <p:cNvSpPr txBox="1">
              <a:spLocks noChangeArrowheads="1"/>
            </p:cNvSpPr>
            <p:nvPr/>
          </p:nvSpPr>
          <p:spPr bwMode="auto">
            <a:xfrm>
              <a:off x="746" y="1762"/>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52</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7" name="Text Box 12"/>
            <p:cNvSpPr txBox="1">
              <a:spLocks noChangeArrowheads="1"/>
            </p:cNvSpPr>
            <p:nvPr/>
          </p:nvSpPr>
          <p:spPr bwMode="auto">
            <a:xfrm>
              <a:off x="1020" y="231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8" name="Text Box 13"/>
            <p:cNvSpPr txBox="1">
              <a:spLocks noChangeArrowheads="1"/>
            </p:cNvSpPr>
            <p:nvPr/>
          </p:nvSpPr>
          <p:spPr bwMode="auto">
            <a:xfrm>
              <a:off x="1109" y="203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59" name="Text Box 14"/>
            <p:cNvSpPr txBox="1">
              <a:spLocks noChangeArrowheads="1"/>
            </p:cNvSpPr>
            <p:nvPr/>
          </p:nvSpPr>
          <p:spPr bwMode="auto">
            <a:xfrm>
              <a:off x="1303" y="2157"/>
              <a:ext cx="42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23</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60" name="Rectangle 15"/>
            <p:cNvSpPr>
              <a:spLocks noChangeArrowheads="1"/>
            </p:cNvSpPr>
            <p:nvPr/>
          </p:nvSpPr>
          <p:spPr bwMode="auto">
            <a:xfrm>
              <a:off x="286" y="195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31</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grpSp>
      <p:grpSp>
        <p:nvGrpSpPr>
          <p:cNvPr id="142341" name="Group 16"/>
          <p:cNvGrpSpPr>
            <a:grpSpLocks/>
          </p:cNvGrpSpPr>
          <p:nvPr/>
        </p:nvGrpSpPr>
        <p:grpSpPr bwMode="auto">
          <a:xfrm>
            <a:off x="4495800" y="2133600"/>
            <a:ext cx="2438400" cy="1465263"/>
            <a:chOff x="192" y="1680"/>
            <a:chExt cx="1536" cy="923"/>
          </a:xfrm>
        </p:grpSpPr>
        <p:sp>
          <p:nvSpPr>
            <p:cNvPr id="142439" name="Freeform 17"/>
            <p:cNvSpPr>
              <a:spLocks/>
            </p:cNvSpPr>
            <p:nvPr/>
          </p:nvSpPr>
          <p:spPr bwMode="auto">
            <a:xfrm>
              <a:off x="192" y="1680"/>
              <a:ext cx="1440" cy="923"/>
            </a:xfrm>
            <a:custGeom>
              <a:avLst/>
              <a:gdLst>
                <a:gd name="T0" fmla="*/ 2 w 1856"/>
                <a:gd name="T1" fmla="*/ 1 h 1355"/>
                <a:gd name="T2" fmla="*/ 2 w 1856"/>
                <a:gd name="T3" fmla="*/ 1 h 1355"/>
                <a:gd name="T4" fmla="*/ 2 w 1856"/>
                <a:gd name="T5" fmla="*/ 1 h 1355"/>
                <a:gd name="T6" fmla="*/ 2 w 1856"/>
                <a:gd name="T7" fmla="*/ 1 h 1355"/>
                <a:gd name="T8" fmla="*/ 4 w 1856"/>
                <a:gd name="T9" fmla="*/ 1 h 1355"/>
                <a:gd name="T10" fmla="*/ 5 w 1856"/>
                <a:gd name="T11" fmla="*/ 1 h 1355"/>
                <a:gd name="T12" fmla="*/ 3 w 1856"/>
                <a:gd name="T13" fmla="*/ 1 h 1355"/>
                <a:gd name="T14" fmla="*/ 2 w 1856"/>
                <a:gd name="T15" fmla="*/ 1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40" name="Text Box 18"/>
            <p:cNvSpPr txBox="1">
              <a:spLocks noChangeArrowheads="1"/>
            </p:cNvSpPr>
            <p:nvPr/>
          </p:nvSpPr>
          <p:spPr bwMode="auto">
            <a:xfrm>
              <a:off x="455" y="1765"/>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88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1" name="Text Box 19"/>
            <p:cNvSpPr txBox="1">
              <a:spLocks noChangeArrowheads="1"/>
            </p:cNvSpPr>
            <p:nvPr/>
          </p:nvSpPr>
          <p:spPr bwMode="auto">
            <a:xfrm>
              <a:off x="960" y="1841"/>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14</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2" name="Text Box 20"/>
            <p:cNvSpPr txBox="1">
              <a:spLocks noChangeArrowheads="1"/>
            </p:cNvSpPr>
            <p:nvPr/>
          </p:nvSpPr>
          <p:spPr bwMode="auto">
            <a:xfrm>
              <a:off x="746" y="2198"/>
              <a:ext cx="4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98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3" name="Text Box 21"/>
            <p:cNvSpPr txBox="1">
              <a:spLocks noChangeArrowheads="1"/>
            </p:cNvSpPr>
            <p:nvPr/>
          </p:nvSpPr>
          <p:spPr bwMode="auto">
            <a:xfrm>
              <a:off x="503" y="203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25</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4" name="Text Box 22"/>
            <p:cNvSpPr txBox="1">
              <a:spLocks noChangeArrowheads="1"/>
            </p:cNvSpPr>
            <p:nvPr/>
          </p:nvSpPr>
          <p:spPr bwMode="auto">
            <a:xfrm>
              <a:off x="768" y="2016"/>
              <a:ext cx="29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62</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5" name="Text Box 23"/>
            <p:cNvSpPr txBox="1">
              <a:spLocks noChangeArrowheads="1"/>
            </p:cNvSpPr>
            <p:nvPr/>
          </p:nvSpPr>
          <p:spPr bwMode="auto">
            <a:xfrm>
              <a:off x="746" y="1762"/>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52</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6" name="Text Box 24"/>
            <p:cNvSpPr txBox="1">
              <a:spLocks noChangeArrowheads="1"/>
            </p:cNvSpPr>
            <p:nvPr/>
          </p:nvSpPr>
          <p:spPr bwMode="auto">
            <a:xfrm>
              <a:off x="1020" y="231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79</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7" name="Text Box 25"/>
            <p:cNvSpPr txBox="1">
              <a:spLocks noChangeArrowheads="1"/>
            </p:cNvSpPr>
            <p:nvPr/>
          </p:nvSpPr>
          <p:spPr bwMode="auto">
            <a:xfrm>
              <a:off x="1109" y="203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30</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8" name="Text Box 26"/>
            <p:cNvSpPr txBox="1">
              <a:spLocks noChangeArrowheads="1"/>
            </p:cNvSpPr>
            <p:nvPr/>
          </p:nvSpPr>
          <p:spPr bwMode="auto">
            <a:xfrm>
              <a:off x="1303" y="2157"/>
              <a:ext cx="42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23</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49" name="Rectangle 27"/>
            <p:cNvSpPr>
              <a:spLocks noChangeArrowheads="1"/>
            </p:cNvSpPr>
            <p:nvPr/>
          </p:nvSpPr>
          <p:spPr bwMode="auto">
            <a:xfrm>
              <a:off x="286" y="1958"/>
              <a:ext cx="29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31</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grpSp>
      <p:sp>
        <p:nvSpPr>
          <p:cNvPr id="142342" name="Rectangle 28"/>
          <p:cNvSpPr>
            <a:spLocks noChangeArrowheads="1"/>
          </p:cNvSpPr>
          <p:nvPr/>
        </p:nvSpPr>
        <p:spPr bwMode="auto">
          <a:xfrm>
            <a:off x="4038600" y="2514600"/>
            <a:ext cx="304800" cy="5334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2343" name="Group 29"/>
          <p:cNvGrpSpPr>
            <a:grpSpLocks/>
          </p:cNvGrpSpPr>
          <p:nvPr/>
        </p:nvGrpSpPr>
        <p:grpSpPr bwMode="auto">
          <a:xfrm>
            <a:off x="7239000" y="2362200"/>
            <a:ext cx="1219200" cy="1066800"/>
            <a:chOff x="1584" y="3063"/>
            <a:chExt cx="768" cy="672"/>
          </a:xfrm>
        </p:grpSpPr>
        <p:sp>
          <p:nvSpPr>
            <p:cNvPr id="142437" name="AutoShape 30"/>
            <p:cNvSpPr>
              <a:spLocks noChangeArrowheads="1"/>
            </p:cNvSpPr>
            <p:nvPr/>
          </p:nvSpPr>
          <p:spPr bwMode="auto">
            <a:xfrm>
              <a:off x="1584" y="3063"/>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1" u="none" strike="noStrike" kern="1200" cap="none" spc="0" normalizeH="0" baseline="-8000" noProof="0" dirty="0">
                  <a:ln>
                    <a:noFill/>
                  </a:ln>
                  <a:solidFill>
                    <a:srgbClr val="000000"/>
                  </a:solidFill>
                  <a:effectLst/>
                  <a:uLnTx/>
                  <a:uFillTx/>
                  <a:latin typeface="Times New Roman" pitchFamily="18" charset="0"/>
                  <a:ea typeface="+mn-ea"/>
                  <a:cs typeface="+mn-cs"/>
                </a:rPr>
                <a:t>n</a:t>
              </a:r>
              <a:r>
                <a:rPr kumimoji="0" lang="en-US" altLang="en-US" sz="2400" b="0" i="0" u="none" strike="noStrike" kern="1200" cap="none" spc="0" normalizeH="0" baseline="-8000" noProof="0" dirty="0">
                  <a:ln>
                    <a:noFill/>
                  </a:ln>
                  <a:solidFill>
                    <a:srgbClr val="000000"/>
                  </a:solidFill>
                  <a:effectLst/>
                  <a:uLnTx/>
                  <a:uFillTx/>
                  <a:latin typeface="Times New Roman" pitchFamily="18" charset="0"/>
                  <a:ea typeface="+mn-ea"/>
                  <a:cs typeface="+mn-cs"/>
                </a:rPr>
                <a:t> elements</a:t>
              </a:r>
            </a:p>
          </p:txBody>
        </p:sp>
        <p:sp>
          <p:nvSpPr>
            <p:cNvPr id="142438" name="Line 31"/>
            <p:cNvSpPr>
              <a:spLocks noChangeShapeType="1"/>
            </p:cNvSpPr>
            <p:nvPr/>
          </p:nvSpPr>
          <p:spPr bwMode="auto">
            <a:xfrm>
              <a:off x="1968" y="3591"/>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344" name="AutoShape 32"/>
          <p:cNvSpPr>
            <a:spLocks/>
          </p:cNvSpPr>
          <p:nvPr/>
        </p:nvSpPr>
        <p:spPr bwMode="auto">
          <a:xfrm rot="10800000">
            <a:off x="6553200" y="2133600"/>
            <a:ext cx="609600" cy="1524000"/>
          </a:xfrm>
          <a:prstGeom prst="leftBrace">
            <a:avLst>
              <a:gd name="adj1" fmla="val 20833"/>
              <a:gd name="adj2" fmla="val 49824"/>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2345" name="Group 33"/>
          <p:cNvGrpSpPr>
            <a:grpSpLocks/>
          </p:cNvGrpSpPr>
          <p:nvPr/>
        </p:nvGrpSpPr>
        <p:grpSpPr bwMode="auto">
          <a:xfrm>
            <a:off x="5257800" y="6096000"/>
            <a:ext cx="3733800" cy="533400"/>
            <a:chOff x="3072" y="3360"/>
            <a:chExt cx="2352" cy="336"/>
          </a:xfrm>
        </p:grpSpPr>
        <p:sp>
          <p:nvSpPr>
            <p:cNvPr id="142435" name="Text Box 34"/>
            <p:cNvSpPr txBox="1">
              <a:spLocks noChangeArrowheads="1"/>
            </p:cNvSpPr>
            <p:nvPr/>
          </p:nvSpPr>
          <p:spPr bwMode="auto">
            <a:xfrm>
              <a:off x="3106" y="3408"/>
              <a:ext cx="22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14,23,25,30,31,52,62,79,88,98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36" name="Rectangle 35"/>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2346" name="Group 64"/>
          <p:cNvGrpSpPr>
            <a:grpSpLocks/>
          </p:cNvGrpSpPr>
          <p:nvPr/>
        </p:nvGrpSpPr>
        <p:grpSpPr bwMode="auto">
          <a:xfrm>
            <a:off x="381000" y="4648200"/>
            <a:ext cx="3733800" cy="533400"/>
            <a:chOff x="3072" y="3360"/>
            <a:chExt cx="2352" cy="336"/>
          </a:xfrm>
        </p:grpSpPr>
        <p:sp>
          <p:nvSpPr>
            <p:cNvPr id="142433" name="Text Box 65"/>
            <p:cNvSpPr txBox="1">
              <a:spLocks noChangeArrowheads="1"/>
            </p:cNvSpPr>
            <p:nvPr/>
          </p:nvSpPr>
          <p:spPr bwMode="auto">
            <a:xfrm>
              <a:off x="3106" y="3408"/>
              <a:ext cx="22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ahoma" pitchFamily="34" charset="0"/>
                  <a:ea typeface="+mn-ea"/>
                  <a:cs typeface="+mn-cs"/>
                </a:rPr>
                <a:t>14,23,25,30,31,52,62,79,88,98</a:t>
              </a:r>
              <a:endParaRPr kumimoji="0" lang="en-CA" altLang="en-US" sz="2000" b="0" i="0" u="none" strike="noStrike" kern="1200" cap="none" spc="0" normalizeH="0" baseline="0" noProof="0">
                <a:ln>
                  <a:noFill/>
                </a:ln>
                <a:solidFill>
                  <a:srgbClr val="FFFFFF"/>
                </a:solidFill>
                <a:effectLst/>
                <a:uLnTx/>
                <a:uFillTx/>
                <a:latin typeface="Tahoma" pitchFamily="34" charset="0"/>
                <a:ea typeface="+mn-ea"/>
                <a:cs typeface="+mn-cs"/>
              </a:endParaRPr>
            </a:p>
          </p:txBody>
        </p:sp>
        <p:sp>
          <p:nvSpPr>
            <p:cNvPr id="142434" name="Rectangle 66"/>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347" name="Freeform 67"/>
          <p:cNvSpPr>
            <a:spLocks/>
          </p:cNvSpPr>
          <p:nvPr/>
        </p:nvSpPr>
        <p:spPr bwMode="auto">
          <a:xfrm>
            <a:off x="4337050" y="4648200"/>
            <a:ext cx="469900" cy="495300"/>
          </a:xfrm>
          <a:custGeom>
            <a:avLst/>
            <a:gdLst>
              <a:gd name="T0" fmla="*/ 2147483647 w 872"/>
              <a:gd name="T1" fmla="*/ 2147483647 h 888"/>
              <a:gd name="T2" fmla="*/ 2147483647 w 872"/>
              <a:gd name="T3" fmla="*/ 2147483647 h 888"/>
              <a:gd name="T4" fmla="*/ 2147483647 w 872"/>
              <a:gd name="T5" fmla="*/ 2147483647 h 888"/>
              <a:gd name="T6" fmla="*/ 2147483647 w 872"/>
              <a:gd name="T7" fmla="*/ 2147483647 h 888"/>
              <a:gd name="T8" fmla="*/ 2147483647 w 872"/>
              <a:gd name="T9" fmla="*/ 2147483647 h 888"/>
              <a:gd name="T10" fmla="*/ 2147483647 w 872"/>
              <a:gd name="T11" fmla="*/ 2147483647 h 888"/>
              <a:gd name="T12" fmla="*/ 2147483647 w 872"/>
              <a:gd name="T13" fmla="*/ 2147483647 h 888"/>
              <a:gd name="T14" fmla="*/ 2147483647 w 872"/>
              <a:gd name="T15" fmla="*/ 2147483647 h 888"/>
              <a:gd name="T16" fmla="*/ 0 60000 65536"/>
              <a:gd name="T17" fmla="*/ 0 60000 65536"/>
              <a:gd name="T18" fmla="*/ 0 60000 65536"/>
              <a:gd name="T19" fmla="*/ 0 60000 65536"/>
              <a:gd name="T20" fmla="*/ 0 60000 65536"/>
              <a:gd name="T21" fmla="*/ 0 60000 65536"/>
              <a:gd name="T22" fmla="*/ 0 60000 65536"/>
              <a:gd name="T23" fmla="*/ 0 60000 65536"/>
              <a:gd name="T24" fmla="*/ 0 w 872"/>
              <a:gd name="T25" fmla="*/ 0 h 888"/>
              <a:gd name="T26" fmla="*/ 872 w 872"/>
              <a:gd name="T27" fmla="*/ 888 h 8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72" h="888">
                <a:moveTo>
                  <a:pt x="159" y="175"/>
                </a:moveTo>
                <a:cubicBezTo>
                  <a:pt x="76" y="228"/>
                  <a:pt x="4" y="265"/>
                  <a:pt x="2" y="332"/>
                </a:cubicBezTo>
                <a:cubicBezTo>
                  <a:pt x="0" y="399"/>
                  <a:pt x="76" y="503"/>
                  <a:pt x="146" y="579"/>
                </a:cubicBezTo>
                <a:cubicBezTo>
                  <a:pt x="216" y="655"/>
                  <a:pt x="310" y="748"/>
                  <a:pt x="420" y="790"/>
                </a:cubicBezTo>
                <a:cubicBezTo>
                  <a:pt x="530" y="832"/>
                  <a:pt x="736" y="888"/>
                  <a:pt x="804" y="829"/>
                </a:cubicBezTo>
                <a:cubicBezTo>
                  <a:pt x="872" y="770"/>
                  <a:pt x="857" y="568"/>
                  <a:pt x="831" y="437"/>
                </a:cubicBezTo>
                <a:cubicBezTo>
                  <a:pt x="805" y="306"/>
                  <a:pt x="759" y="88"/>
                  <a:pt x="647" y="44"/>
                </a:cubicBezTo>
                <a:cubicBezTo>
                  <a:pt x="535" y="0"/>
                  <a:pt x="261" y="148"/>
                  <a:pt x="159" y="175"/>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2348" name="Group 68"/>
          <p:cNvGrpSpPr>
            <a:grpSpLocks/>
          </p:cNvGrpSpPr>
          <p:nvPr/>
        </p:nvGrpSpPr>
        <p:grpSpPr bwMode="auto">
          <a:xfrm>
            <a:off x="5257800" y="4343400"/>
            <a:ext cx="1219200" cy="1066800"/>
            <a:chOff x="1584" y="3063"/>
            <a:chExt cx="768" cy="672"/>
          </a:xfrm>
        </p:grpSpPr>
        <p:sp>
          <p:nvSpPr>
            <p:cNvPr id="142431" name="AutoShape 69"/>
            <p:cNvSpPr>
              <a:spLocks noChangeArrowheads="1"/>
            </p:cNvSpPr>
            <p:nvPr/>
          </p:nvSpPr>
          <p:spPr bwMode="auto">
            <a:xfrm>
              <a:off x="1584" y="3063"/>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dirty="0">
                  <a:ln>
                    <a:noFill/>
                  </a:ln>
                  <a:solidFill>
                    <a:srgbClr val="000000"/>
                  </a:solidFill>
                  <a:effectLst/>
                  <a:uLnTx/>
                  <a:uFillTx/>
                  <a:latin typeface="Times New Roman" pitchFamily="18" charset="0"/>
                  <a:ea typeface="+mn-ea"/>
                  <a:cs typeface="+mn-cs"/>
                </a:rPr>
                <a:t>0 elements</a:t>
              </a:r>
            </a:p>
          </p:txBody>
        </p:sp>
        <p:sp>
          <p:nvSpPr>
            <p:cNvPr id="142432" name="Line 70"/>
            <p:cNvSpPr>
              <a:spLocks noChangeShapeType="1"/>
            </p:cNvSpPr>
            <p:nvPr/>
          </p:nvSpPr>
          <p:spPr bwMode="auto">
            <a:xfrm>
              <a:off x="1968" y="3591"/>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349" name="AutoShape 71"/>
          <p:cNvSpPr>
            <a:spLocks/>
          </p:cNvSpPr>
          <p:nvPr/>
        </p:nvSpPr>
        <p:spPr bwMode="auto">
          <a:xfrm rot="10800000">
            <a:off x="4876800" y="4572000"/>
            <a:ext cx="304800" cy="685800"/>
          </a:xfrm>
          <a:prstGeom prst="leftBrace">
            <a:avLst>
              <a:gd name="adj1" fmla="val 1875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2350" name="Group 72"/>
          <p:cNvGrpSpPr>
            <a:grpSpLocks/>
          </p:cNvGrpSpPr>
          <p:nvPr/>
        </p:nvGrpSpPr>
        <p:grpSpPr bwMode="auto">
          <a:xfrm rot="5026305">
            <a:off x="5666581" y="4652169"/>
            <a:ext cx="1347788" cy="1797050"/>
            <a:chOff x="2227" y="1194"/>
            <a:chExt cx="1944" cy="2413"/>
          </a:xfrm>
        </p:grpSpPr>
        <p:sp>
          <p:nvSpPr>
            <p:cNvPr id="142425" name="Freeform 73"/>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6" name="Freeform 74"/>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7" name="Freeform 75"/>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8" name="Freeform 76"/>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9" name="Freeform 77"/>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30" name="Freeform 78"/>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2351" name="Group 79"/>
          <p:cNvGrpSpPr>
            <a:grpSpLocks/>
          </p:cNvGrpSpPr>
          <p:nvPr/>
        </p:nvGrpSpPr>
        <p:grpSpPr bwMode="auto">
          <a:xfrm rot="3735761">
            <a:off x="2586831" y="1475582"/>
            <a:ext cx="1347787" cy="1797050"/>
            <a:chOff x="2227" y="1194"/>
            <a:chExt cx="1944" cy="2413"/>
          </a:xfrm>
        </p:grpSpPr>
        <p:sp>
          <p:nvSpPr>
            <p:cNvPr id="142419" name="Freeform 80"/>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0" name="Freeform 81"/>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1" name="Freeform 82"/>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2" name="Freeform 83"/>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3" name="Freeform 84"/>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24" name="Freeform 85"/>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2352" name="Group 86"/>
          <p:cNvGrpSpPr>
            <a:grpSpLocks/>
          </p:cNvGrpSpPr>
          <p:nvPr/>
        </p:nvGrpSpPr>
        <p:grpSpPr bwMode="auto">
          <a:xfrm flipH="1">
            <a:off x="2895600" y="2819400"/>
            <a:ext cx="2101850" cy="1652588"/>
            <a:chOff x="2592" y="2016"/>
            <a:chExt cx="1324" cy="1041"/>
          </a:xfrm>
        </p:grpSpPr>
        <p:grpSp>
          <p:nvGrpSpPr>
            <p:cNvPr id="142398" name="Group 87"/>
            <p:cNvGrpSpPr>
              <a:grpSpLocks/>
            </p:cNvGrpSpPr>
            <p:nvPr/>
          </p:nvGrpSpPr>
          <p:grpSpPr bwMode="auto">
            <a:xfrm rot="5026305">
              <a:off x="2733" y="1875"/>
              <a:ext cx="849" cy="1132"/>
              <a:chOff x="2227" y="1194"/>
              <a:chExt cx="1944" cy="2413"/>
            </a:xfrm>
          </p:grpSpPr>
          <p:sp>
            <p:nvSpPr>
              <p:cNvPr id="142413" name="Freeform 88"/>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4" name="Freeform 89"/>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5" name="Freeform 90"/>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6" name="Freeform 91"/>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7" name="Freeform 92"/>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8" name="Freeform 93"/>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2399" name="Group 94"/>
            <p:cNvGrpSpPr>
              <a:grpSpLocks/>
            </p:cNvGrpSpPr>
            <p:nvPr/>
          </p:nvGrpSpPr>
          <p:grpSpPr bwMode="auto">
            <a:xfrm rot="5026305">
              <a:off x="2829" y="1971"/>
              <a:ext cx="849" cy="1132"/>
              <a:chOff x="2227" y="1194"/>
              <a:chExt cx="1944" cy="2413"/>
            </a:xfrm>
          </p:grpSpPr>
          <p:sp>
            <p:nvSpPr>
              <p:cNvPr id="142407" name="Freeform 95"/>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8" name="Freeform 96"/>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9" name="Freeform 97"/>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0" name="Freeform 98"/>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1" name="Freeform 99"/>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12" name="Freeform 100"/>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42400" name="Group 101"/>
            <p:cNvGrpSpPr>
              <a:grpSpLocks/>
            </p:cNvGrpSpPr>
            <p:nvPr/>
          </p:nvGrpSpPr>
          <p:grpSpPr bwMode="auto">
            <a:xfrm rot="5026305">
              <a:off x="2925" y="2067"/>
              <a:ext cx="849" cy="1132"/>
              <a:chOff x="2227" y="1194"/>
              <a:chExt cx="1944" cy="2413"/>
            </a:xfrm>
          </p:grpSpPr>
          <p:sp>
            <p:nvSpPr>
              <p:cNvPr id="142401" name="Freeform 102"/>
              <p:cNvSpPr>
                <a:spLocks/>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2" name="Freeform 103"/>
              <p:cNvSpPr>
                <a:spLocks/>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3" name="Freeform 104"/>
              <p:cNvSpPr>
                <a:spLocks/>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4" name="Freeform 105"/>
              <p:cNvSpPr>
                <a:spLocks/>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5" name="Freeform 106"/>
              <p:cNvSpPr>
                <a:spLocks/>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406" name="Freeform 107"/>
              <p:cNvSpPr>
                <a:spLocks/>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w="9525">
                <a:solidFill>
                  <a:schemeClr val="bg2"/>
                </a:solidFill>
                <a:round/>
                <a:headEnd/>
                <a:tailEnd/>
              </a:ln>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 name="Text Box 11">
            <a:extLst>
              <a:ext uri="{FF2B5EF4-FFF2-40B4-BE49-F238E27FC236}">
                <a16:creationId xmlns:a16="http://schemas.microsoft.com/office/drawing/2014/main" id="{559A821E-CA9D-891A-FE12-55808A560730}"/>
              </a:ext>
            </a:extLst>
          </p:cNvPr>
          <p:cNvSpPr txBox="1">
            <a:spLocks noChangeArrowheads="1"/>
          </p:cNvSpPr>
          <p:nvPr/>
        </p:nvSpPr>
        <p:spPr bwMode="auto">
          <a:xfrm>
            <a:off x="3261753" y="58738"/>
            <a:ext cx="336662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Selection Sort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42338"/>
                                        </p:tgtEl>
                                        <p:attrNameLst>
                                          <p:attrName>style.visibility</p:attrName>
                                        </p:attrNameLst>
                                      </p:cBhvr>
                                      <p:to>
                                        <p:strVal val="visible"/>
                                      </p:to>
                                    </p:set>
                                    <p:anim calcmode="lin" valueType="num">
                                      <p:cBhvr additive="base">
                                        <p:cTn id="7" dur="500" fill="hold"/>
                                        <p:tgtEl>
                                          <p:spTgt spid="142338"/>
                                        </p:tgtEl>
                                        <p:attrNameLst>
                                          <p:attrName>ppt_x</p:attrName>
                                        </p:attrNameLst>
                                      </p:cBhvr>
                                      <p:tavLst>
                                        <p:tav tm="0">
                                          <p:val>
                                            <p:strVal val="#ppt_x"/>
                                          </p:val>
                                        </p:tav>
                                        <p:tav tm="100000">
                                          <p:val>
                                            <p:strVal val="#ppt_x"/>
                                          </p:val>
                                        </p:tav>
                                      </p:tavLst>
                                    </p:anim>
                                    <p:anim calcmode="lin" valueType="num">
                                      <p:cBhvr additive="base">
                                        <p:cTn id="8" dur="500" fill="hold"/>
                                        <p:tgtEl>
                                          <p:spTgt spid="14233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2339"/>
                                        </p:tgtEl>
                                        <p:attrNameLst>
                                          <p:attrName>style.visibility</p:attrName>
                                        </p:attrNameLst>
                                      </p:cBhvr>
                                      <p:to>
                                        <p:strVal val="visible"/>
                                      </p:to>
                                    </p:set>
                                    <p:anim calcmode="lin" valueType="num">
                                      <p:cBhvr additive="base">
                                        <p:cTn id="11" dur="500" fill="hold"/>
                                        <p:tgtEl>
                                          <p:spTgt spid="142339"/>
                                        </p:tgtEl>
                                        <p:attrNameLst>
                                          <p:attrName>ppt_x</p:attrName>
                                        </p:attrNameLst>
                                      </p:cBhvr>
                                      <p:tavLst>
                                        <p:tav tm="0">
                                          <p:val>
                                            <p:strVal val="#ppt_x"/>
                                          </p:val>
                                        </p:tav>
                                        <p:tav tm="100000">
                                          <p:val>
                                            <p:strVal val="#ppt_x"/>
                                          </p:val>
                                        </p:tav>
                                      </p:tavLst>
                                    </p:anim>
                                    <p:anim calcmode="lin" valueType="num">
                                      <p:cBhvr additive="base">
                                        <p:cTn id="12" dur="500" fill="hold"/>
                                        <p:tgtEl>
                                          <p:spTgt spid="14233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2340"/>
                                        </p:tgtEl>
                                        <p:attrNameLst>
                                          <p:attrName>style.visibility</p:attrName>
                                        </p:attrNameLst>
                                      </p:cBhvr>
                                      <p:to>
                                        <p:strVal val="visible"/>
                                      </p:to>
                                    </p:set>
                                    <p:anim calcmode="lin" valueType="num">
                                      <p:cBhvr additive="base">
                                        <p:cTn id="15" dur="500" fill="hold"/>
                                        <p:tgtEl>
                                          <p:spTgt spid="142340"/>
                                        </p:tgtEl>
                                        <p:attrNameLst>
                                          <p:attrName>ppt_x</p:attrName>
                                        </p:attrNameLst>
                                      </p:cBhvr>
                                      <p:tavLst>
                                        <p:tav tm="0">
                                          <p:val>
                                            <p:strVal val="#ppt_x"/>
                                          </p:val>
                                        </p:tav>
                                        <p:tav tm="100000">
                                          <p:val>
                                            <p:strVal val="#ppt_x"/>
                                          </p:val>
                                        </p:tav>
                                      </p:tavLst>
                                    </p:anim>
                                    <p:anim calcmode="lin" valueType="num">
                                      <p:cBhvr additive="base">
                                        <p:cTn id="16" dur="500" fill="hold"/>
                                        <p:tgtEl>
                                          <p:spTgt spid="14234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42341"/>
                                        </p:tgtEl>
                                        <p:attrNameLst>
                                          <p:attrName>style.visibility</p:attrName>
                                        </p:attrNameLst>
                                      </p:cBhvr>
                                      <p:to>
                                        <p:strVal val="visible"/>
                                      </p:to>
                                    </p:set>
                                    <p:anim calcmode="lin" valueType="num">
                                      <p:cBhvr additive="base">
                                        <p:cTn id="19" dur="500" fill="hold"/>
                                        <p:tgtEl>
                                          <p:spTgt spid="142341"/>
                                        </p:tgtEl>
                                        <p:attrNameLst>
                                          <p:attrName>ppt_x</p:attrName>
                                        </p:attrNameLst>
                                      </p:cBhvr>
                                      <p:tavLst>
                                        <p:tav tm="0">
                                          <p:val>
                                            <p:strVal val="#ppt_x"/>
                                          </p:val>
                                        </p:tav>
                                        <p:tav tm="100000">
                                          <p:val>
                                            <p:strVal val="#ppt_x"/>
                                          </p:val>
                                        </p:tav>
                                      </p:tavLst>
                                    </p:anim>
                                    <p:anim calcmode="lin" valueType="num">
                                      <p:cBhvr additive="base">
                                        <p:cTn id="20" dur="500" fill="hold"/>
                                        <p:tgtEl>
                                          <p:spTgt spid="14234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2342"/>
                                        </p:tgtEl>
                                        <p:attrNameLst>
                                          <p:attrName>style.visibility</p:attrName>
                                        </p:attrNameLst>
                                      </p:cBhvr>
                                      <p:to>
                                        <p:strVal val="visible"/>
                                      </p:to>
                                    </p:set>
                                    <p:anim calcmode="lin" valueType="num">
                                      <p:cBhvr additive="base">
                                        <p:cTn id="23" dur="500" fill="hold"/>
                                        <p:tgtEl>
                                          <p:spTgt spid="142342"/>
                                        </p:tgtEl>
                                        <p:attrNameLst>
                                          <p:attrName>ppt_x</p:attrName>
                                        </p:attrNameLst>
                                      </p:cBhvr>
                                      <p:tavLst>
                                        <p:tav tm="0">
                                          <p:val>
                                            <p:strVal val="#ppt_x"/>
                                          </p:val>
                                        </p:tav>
                                        <p:tav tm="100000">
                                          <p:val>
                                            <p:strVal val="#ppt_x"/>
                                          </p:val>
                                        </p:tav>
                                      </p:tavLst>
                                    </p:anim>
                                    <p:anim calcmode="lin" valueType="num">
                                      <p:cBhvr additive="base">
                                        <p:cTn id="24" dur="500" fill="hold"/>
                                        <p:tgtEl>
                                          <p:spTgt spid="14234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42343"/>
                                        </p:tgtEl>
                                        <p:attrNameLst>
                                          <p:attrName>style.visibility</p:attrName>
                                        </p:attrNameLst>
                                      </p:cBhvr>
                                      <p:to>
                                        <p:strVal val="visible"/>
                                      </p:to>
                                    </p:set>
                                    <p:anim calcmode="lin" valueType="num">
                                      <p:cBhvr additive="base">
                                        <p:cTn id="27" dur="500" fill="hold"/>
                                        <p:tgtEl>
                                          <p:spTgt spid="142343"/>
                                        </p:tgtEl>
                                        <p:attrNameLst>
                                          <p:attrName>ppt_x</p:attrName>
                                        </p:attrNameLst>
                                      </p:cBhvr>
                                      <p:tavLst>
                                        <p:tav tm="0">
                                          <p:val>
                                            <p:strVal val="#ppt_x"/>
                                          </p:val>
                                        </p:tav>
                                        <p:tav tm="100000">
                                          <p:val>
                                            <p:strVal val="#ppt_x"/>
                                          </p:val>
                                        </p:tav>
                                      </p:tavLst>
                                    </p:anim>
                                    <p:anim calcmode="lin" valueType="num">
                                      <p:cBhvr additive="base">
                                        <p:cTn id="28" dur="500" fill="hold"/>
                                        <p:tgtEl>
                                          <p:spTgt spid="14234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42344"/>
                                        </p:tgtEl>
                                        <p:attrNameLst>
                                          <p:attrName>style.visibility</p:attrName>
                                        </p:attrNameLst>
                                      </p:cBhvr>
                                      <p:to>
                                        <p:strVal val="visible"/>
                                      </p:to>
                                    </p:set>
                                    <p:anim calcmode="lin" valueType="num">
                                      <p:cBhvr additive="base">
                                        <p:cTn id="31" dur="500" fill="hold"/>
                                        <p:tgtEl>
                                          <p:spTgt spid="142344"/>
                                        </p:tgtEl>
                                        <p:attrNameLst>
                                          <p:attrName>ppt_x</p:attrName>
                                        </p:attrNameLst>
                                      </p:cBhvr>
                                      <p:tavLst>
                                        <p:tav tm="0">
                                          <p:val>
                                            <p:strVal val="#ppt_x"/>
                                          </p:val>
                                        </p:tav>
                                        <p:tav tm="100000">
                                          <p:val>
                                            <p:strVal val="#ppt_x"/>
                                          </p:val>
                                        </p:tav>
                                      </p:tavLst>
                                    </p:anim>
                                    <p:anim calcmode="lin" valueType="num">
                                      <p:cBhvr additive="base">
                                        <p:cTn id="32" dur="500" fill="hold"/>
                                        <p:tgtEl>
                                          <p:spTgt spid="14234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2345"/>
                                        </p:tgtEl>
                                        <p:attrNameLst>
                                          <p:attrName>style.visibility</p:attrName>
                                        </p:attrNameLst>
                                      </p:cBhvr>
                                      <p:to>
                                        <p:strVal val="visible"/>
                                      </p:to>
                                    </p:set>
                                    <p:anim calcmode="lin" valueType="num">
                                      <p:cBhvr additive="base">
                                        <p:cTn id="35" dur="500" fill="hold"/>
                                        <p:tgtEl>
                                          <p:spTgt spid="142345"/>
                                        </p:tgtEl>
                                        <p:attrNameLst>
                                          <p:attrName>ppt_x</p:attrName>
                                        </p:attrNameLst>
                                      </p:cBhvr>
                                      <p:tavLst>
                                        <p:tav tm="0">
                                          <p:val>
                                            <p:strVal val="#ppt_x"/>
                                          </p:val>
                                        </p:tav>
                                        <p:tav tm="100000">
                                          <p:val>
                                            <p:strVal val="#ppt_x"/>
                                          </p:val>
                                        </p:tav>
                                      </p:tavLst>
                                    </p:anim>
                                    <p:anim calcmode="lin" valueType="num">
                                      <p:cBhvr additive="base">
                                        <p:cTn id="36" dur="500" fill="hold"/>
                                        <p:tgtEl>
                                          <p:spTgt spid="1423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42346"/>
                                        </p:tgtEl>
                                        <p:attrNameLst>
                                          <p:attrName>style.visibility</p:attrName>
                                        </p:attrNameLst>
                                      </p:cBhvr>
                                      <p:to>
                                        <p:strVal val="visible"/>
                                      </p:to>
                                    </p:set>
                                    <p:anim calcmode="lin" valueType="num">
                                      <p:cBhvr additive="base">
                                        <p:cTn id="39" dur="500" fill="hold"/>
                                        <p:tgtEl>
                                          <p:spTgt spid="142346"/>
                                        </p:tgtEl>
                                        <p:attrNameLst>
                                          <p:attrName>ppt_x</p:attrName>
                                        </p:attrNameLst>
                                      </p:cBhvr>
                                      <p:tavLst>
                                        <p:tav tm="0">
                                          <p:val>
                                            <p:strVal val="#ppt_x"/>
                                          </p:val>
                                        </p:tav>
                                        <p:tav tm="100000">
                                          <p:val>
                                            <p:strVal val="#ppt_x"/>
                                          </p:val>
                                        </p:tav>
                                      </p:tavLst>
                                    </p:anim>
                                    <p:anim calcmode="lin" valueType="num">
                                      <p:cBhvr additive="base">
                                        <p:cTn id="40" dur="500" fill="hold"/>
                                        <p:tgtEl>
                                          <p:spTgt spid="14234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42347"/>
                                        </p:tgtEl>
                                        <p:attrNameLst>
                                          <p:attrName>style.visibility</p:attrName>
                                        </p:attrNameLst>
                                      </p:cBhvr>
                                      <p:to>
                                        <p:strVal val="visible"/>
                                      </p:to>
                                    </p:set>
                                    <p:anim calcmode="lin" valueType="num">
                                      <p:cBhvr additive="base">
                                        <p:cTn id="43" dur="500" fill="hold"/>
                                        <p:tgtEl>
                                          <p:spTgt spid="142347"/>
                                        </p:tgtEl>
                                        <p:attrNameLst>
                                          <p:attrName>ppt_x</p:attrName>
                                        </p:attrNameLst>
                                      </p:cBhvr>
                                      <p:tavLst>
                                        <p:tav tm="0">
                                          <p:val>
                                            <p:strVal val="#ppt_x"/>
                                          </p:val>
                                        </p:tav>
                                        <p:tav tm="100000">
                                          <p:val>
                                            <p:strVal val="#ppt_x"/>
                                          </p:val>
                                        </p:tav>
                                      </p:tavLst>
                                    </p:anim>
                                    <p:anim calcmode="lin" valueType="num">
                                      <p:cBhvr additive="base">
                                        <p:cTn id="44" dur="500" fill="hold"/>
                                        <p:tgtEl>
                                          <p:spTgt spid="142347"/>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42348"/>
                                        </p:tgtEl>
                                        <p:attrNameLst>
                                          <p:attrName>style.visibility</p:attrName>
                                        </p:attrNameLst>
                                      </p:cBhvr>
                                      <p:to>
                                        <p:strVal val="visible"/>
                                      </p:to>
                                    </p:set>
                                    <p:anim calcmode="lin" valueType="num">
                                      <p:cBhvr additive="base">
                                        <p:cTn id="47" dur="500" fill="hold"/>
                                        <p:tgtEl>
                                          <p:spTgt spid="142348"/>
                                        </p:tgtEl>
                                        <p:attrNameLst>
                                          <p:attrName>ppt_x</p:attrName>
                                        </p:attrNameLst>
                                      </p:cBhvr>
                                      <p:tavLst>
                                        <p:tav tm="0">
                                          <p:val>
                                            <p:strVal val="#ppt_x"/>
                                          </p:val>
                                        </p:tav>
                                        <p:tav tm="100000">
                                          <p:val>
                                            <p:strVal val="#ppt_x"/>
                                          </p:val>
                                        </p:tav>
                                      </p:tavLst>
                                    </p:anim>
                                    <p:anim calcmode="lin" valueType="num">
                                      <p:cBhvr additive="base">
                                        <p:cTn id="48" dur="500" fill="hold"/>
                                        <p:tgtEl>
                                          <p:spTgt spid="14234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2349"/>
                                        </p:tgtEl>
                                        <p:attrNameLst>
                                          <p:attrName>style.visibility</p:attrName>
                                        </p:attrNameLst>
                                      </p:cBhvr>
                                      <p:to>
                                        <p:strVal val="visible"/>
                                      </p:to>
                                    </p:set>
                                    <p:anim calcmode="lin" valueType="num">
                                      <p:cBhvr additive="base">
                                        <p:cTn id="51" dur="500" fill="hold"/>
                                        <p:tgtEl>
                                          <p:spTgt spid="142349"/>
                                        </p:tgtEl>
                                        <p:attrNameLst>
                                          <p:attrName>ppt_x</p:attrName>
                                        </p:attrNameLst>
                                      </p:cBhvr>
                                      <p:tavLst>
                                        <p:tav tm="0">
                                          <p:val>
                                            <p:strVal val="#ppt_x"/>
                                          </p:val>
                                        </p:tav>
                                        <p:tav tm="100000">
                                          <p:val>
                                            <p:strVal val="#ppt_x"/>
                                          </p:val>
                                        </p:tav>
                                      </p:tavLst>
                                    </p:anim>
                                    <p:anim calcmode="lin" valueType="num">
                                      <p:cBhvr additive="base">
                                        <p:cTn id="52" dur="500" fill="hold"/>
                                        <p:tgtEl>
                                          <p:spTgt spid="14234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42350"/>
                                        </p:tgtEl>
                                        <p:attrNameLst>
                                          <p:attrName>style.visibility</p:attrName>
                                        </p:attrNameLst>
                                      </p:cBhvr>
                                      <p:to>
                                        <p:strVal val="visible"/>
                                      </p:to>
                                    </p:set>
                                    <p:anim calcmode="lin" valueType="num">
                                      <p:cBhvr additive="base">
                                        <p:cTn id="55" dur="500" fill="hold"/>
                                        <p:tgtEl>
                                          <p:spTgt spid="142350"/>
                                        </p:tgtEl>
                                        <p:attrNameLst>
                                          <p:attrName>ppt_x</p:attrName>
                                        </p:attrNameLst>
                                      </p:cBhvr>
                                      <p:tavLst>
                                        <p:tav tm="0">
                                          <p:val>
                                            <p:strVal val="#ppt_x"/>
                                          </p:val>
                                        </p:tav>
                                        <p:tav tm="100000">
                                          <p:val>
                                            <p:strVal val="#ppt_x"/>
                                          </p:val>
                                        </p:tav>
                                      </p:tavLst>
                                    </p:anim>
                                    <p:anim calcmode="lin" valueType="num">
                                      <p:cBhvr additive="base">
                                        <p:cTn id="56" dur="500" fill="hold"/>
                                        <p:tgtEl>
                                          <p:spTgt spid="142350"/>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42351"/>
                                        </p:tgtEl>
                                        <p:attrNameLst>
                                          <p:attrName>style.visibility</p:attrName>
                                        </p:attrNameLst>
                                      </p:cBhvr>
                                      <p:to>
                                        <p:strVal val="visible"/>
                                      </p:to>
                                    </p:set>
                                    <p:anim calcmode="lin" valueType="num">
                                      <p:cBhvr additive="base">
                                        <p:cTn id="59" dur="500" fill="hold"/>
                                        <p:tgtEl>
                                          <p:spTgt spid="142351"/>
                                        </p:tgtEl>
                                        <p:attrNameLst>
                                          <p:attrName>ppt_x</p:attrName>
                                        </p:attrNameLst>
                                      </p:cBhvr>
                                      <p:tavLst>
                                        <p:tav tm="0">
                                          <p:val>
                                            <p:strVal val="#ppt_x"/>
                                          </p:val>
                                        </p:tav>
                                        <p:tav tm="100000">
                                          <p:val>
                                            <p:strVal val="#ppt_x"/>
                                          </p:val>
                                        </p:tav>
                                      </p:tavLst>
                                    </p:anim>
                                    <p:anim calcmode="lin" valueType="num">
                                      <p:cBhvr additive="base">
                                        <p:cTn id="60" dur="500" fill="hold"/>
                                        <p:tgtEl>
                                          <p:spTgt spid="142351"/>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42352"/>
                                        </p:tgtEl>
                                        <p:attrNameLst>
                                          <p:attrName>style.visibility</p:attrName>
                                        </p:attrNameLst>
                                      </p:cBhvr>
                                      <p:to>
                                        <p:strVal val="visible"/>
                                      </p:to>
                                    </p:set>
                                    <p:anim calcmode="lin" valueType="num">
                                      <p:cBhvr additive="base">
                                        <p:cTn id="63" dur="500" fill="hold"/>
                                        <p:tgtEl>
                                          <p:spTgt spid="142352"/>
                                        </p:tgtEl>
                                        <p:attrNameLst>
                                          <p:attrName>ppt_x</p:attrName>
                                        </p:attrNameLst>
                                      </p:cBhvr>
                                      <p:tavLst>
                                        <p:tav tm="0">
                                          <p:val>
                                            <p:strVal val="#ppt_x"/>
                                          </p:val>
                                        </p:tav>
                                        <p:tav tm="100000">
                                          <p:val>
                                            <p:strVal val="#ppt_x"/>
                                          </p:val>
                                        </p:tav>
                                      </p:tavLst>
                                    </p:anim>
                                    <p:anim calcmode="lin" valueType="num">
                                      <p:cBhvr additive="base">
                                        <p:cTn id="64" dur="500" fill="hold"/>
                                        <p:tgtEl>
                                          <p:spTgt spid="1423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8" grpId="0" animBg="1"/>
      <p:bldP spid="142339" grpId="0" animBg="1"/>
      <p:bldP spid="142342" grpId="0" animBg="1"/>
      <p:bldP spid="142344" grpId="0" animBg="1"/>
      <p:bldP spid="142347" grpId="0" animBg="1"/>
      <p:bldP spid="142349"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Differential Equations</a:t>
            </a:r>
            <a:endPar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grpSp>
        <p:nvGrpSpPr>
          <p:cNvPr id="15" name="Group 26">
            <a:extLst>
              <a:ext uri="{FF2B5EF4-FFF2-40B4-BE49-F238E27FC236}">
                <a16:creationId xmlns:a16="http://schemas.microsoft.com/office/drawing/2014/main" id="{3DC076EC-638B-4A7A-8715-5602368F1667}"/>
              </a:ext>
            </a:extLst>
          </p:cNvPr>
          <p:cNvGrpSpPr>
            <a:grpSpLocks/>
          </p:cNvGrpSpPr>
          <p:nvPr/>
        </p:nvGrpSpPr>
        <p:grpSpPr bwMode="auto">
          <a:xfrm flipH="1">
            <a:off x="97613" y="5715000"/>
            <a:ext cx="545267" cy="957277"/>
            <a:chOff x="2308" y="1513"/>
            <a:chExt cx="1162" cy="2570"/>
          </a:xfrm>
        </p:grpSpPr>
        <p:grpSp>
          <p:nvGrpSpPr>
            <p:cNvPr id="16" name="Group 27">
              <a:extLst>
                <a:ext uri="{FF2B5EF4-FFF2-40B4-BE49-F238E27FC236}">
                  <a16:creationId xmlns:a16="http://schemas.microsoft.com/office/drawing/2014/main" id="{B736161E-F950-48CD-8D80-7BDA8924574A}"/>
                </a:ext>
              </a:extLst>
            </p:cNvPr>
            <p:cNvGrpSpPr>
              <a:grpSpLocks/>
            </p:cNvGrpSpPr>
            <p:nvPr/>
          </p:nvGrpSpPr>
          <p:grpSpPr bwMode="auto">
            <a:xfrm>
              <a:off x="2308" y="1740"/>
              <a:ext cx="957" cy="2343"/>
              <a:chOff x="2308" y="1740"/>
              <a:chExt cx="957" cy="2343"/>
            </a:xfrm>
          </p:grpSpPr>
          <p:sp>
            <p:nvSpPr>
              <p:cNvPr id="24" name="Freeform 28">
                <a:extLst>
                  <a:ext uri="{FF2B5EF4-FFF2-40B4-BE49-F238E27FC236}">
                    <a16:creationId xmlns:a16="http://schemas.microsoft.com/office/drawing/2014/main" id="{38197756-3F9D-4EC3-82B4-BF312DE0FD7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29">
                <a:extLst>
                  <a:ext uri="{FF2B5EF4-FFF2-40B4-BE49-F238E27FC236}">
                    <a16:creationId xmlns:a16="http://schemas.microsoft.com/office/drawing/2014/main" id="{44F10906-539A-47C8-B778-0E602C98A3D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30">
                <a:extLst>
                  <a:ext uri="{FF2B5EF4-FFF2-40B4-BE49-F238E27FC236}">
                    <a16:creationId xmlns:a16="http://schemas.microsoft.com/office/drawing/2014/main" id="{304D7D61-5B11-4CC9-971E-F5AF9EAD1FB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31">
                <a:extLst>
                  <a:ext uri="{FF2B5EF4-FFF2-40B4-BE49-F238E27FC236}">
                    <a16:creationId xmlns:a16="http://schemas.microsoft.com/office/drawing/2014/main" id="{4CA3E523-BDC0-4D76-8AE2-9B407AE73D42}"/>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32">
                <a:extLst>
                  <a:ext uri="{FF2B5EF4-FFF2-40B4-BE49-F238E27FC236}">
                    <a16:creationId xmlns:a16="http://schemas.microsoft.com/office/drawing/2014/main" id="{6D691D3F-F07B-427F-8339-205EEA2778F4}"/>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33">
                <a:extLst>
                  <a:ext uri="{FF2B5EF4-FFF2-40B4-BE49-F238E27FC236}">
                    <a16:creationId xmlns:a16="http://schemas.microsoft.com/office/drawing/2014/main" id="{34FC66CF-30E4-4470-8C6F-CFB7686C60A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7" name="Freeform 34">
              <a:extLst>
                <a:ext uri="{FF2B5EF4-FFF2-40B4-BE49-F238E27FC236}">
                  <a16:creationId xmlns:a16="http://schemas.microsoft.com/office/drawing/2014/main" id="{B889DC4D-4DA5-49C7-889C-C1BA94230D2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5">
              <a:extLst>
                <a:ext uri="{FF2B5EF4-FFF2-40B4-BE49-F238E27FC236}">
                  <a16:creationId xmlns:a16="http://schemas.microsoft.com/office/drawing/2014/main" id="{ED507BD7-2095-483B-A99C-FF0C2439D0AC}"/>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36">
              <a:extLst>
                <a:ext uri="{FF2B5EF4-FFF2-40B4-BE49-F238E27FC236}">
                  <a16:creationId xmlns:a16="http://schemas.microsoft.com/office/drawing/2014/main" id="{5E49199C-3C41-4A20-B368-1E61981CA048}"/>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37">
              <a:extLst>
                <a:ext uri="{FF2B5EF4-FFF2-40B4-BE49-F238E27FC236}">
                  <a16:creationId xmlns:a16="http://schemas.microsoft.com/office/drawing/2014/main" id="{D85A0C44-FE6C-4915-A4CC-FF34875172AE}"/>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38">
              <a:extLst>
                <a:ext uri="{FF2B5EF4-FFF2-40B4-BE49-F238E27FC236}">
                  <a16:creationId xmlns:a16="http://schemas.microsoft.com/office/drawing/2014/main" id="{66CADADD-2FEA-40C4-9CC2-AFC4A8D2C2C6}"/>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39">
              <a:extLst>
                <a:ext uri="{FF2B5EF4-FFF2-40B4-BE49-F238E27FC236}">
                  <a16:creationId xmlns:a16="http://schemas.microsoft.com/office/drawing/2014/main" id="{1E90BE7E-0521-4655-B34F-D86D5C83D0DA}"/>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Oval 40">
              <a:extLst>
                <a:ext uri="{FF2B5EF4-FFF2-40B4-BE49-F238E27FC236}">
                  <a16:creationId xmlns:a16="http://schemas.microsoft.com/office/drawing/2014/main" id="{302488F2-7DB3-44B1-BC1E-5B37D969CD63}"/>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0" name="AutoShape 55">
            <a:extLst>
              <a:ext uri="{FF2B5EF4-FFF2-40B4-BE49-F238E27FC236}">
                <a16:creationId xmlns:a16="http://schemas.microsoft.com/office/drawing/2014/main" id="{DC9A65CC-B3C2-43FA-BCDE-A26C69D68328}"/>
              </a:ext>
            </a:extLst>
          </p:cNvPr>
          <p:cNvSpPr>
            <a:spLocks noChangeArrowheads="1"/>
          </p:cNvSpPr>
          <p:nvPr/>
        </p:nvSpPr>
        <p:spPr bwMode="auto">
          <a:xfrm>
            <a:off x="1108934" y="4820361"/>
            <a:ext cx="7558369" cy="1275639"/>
          </a:xfrm>
          <a:prstGeom prst="wedgeRoundRectCallout">
            <a:avLst>
              <a:gd name="adj1" fmla="val -54311"/>
              <a:gd name="adj2" fmla="val 2650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Let's do induction just on multiples of some infinitesimal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T = 0</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1</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2</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3</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Then we will pretend that it is true for the reals in between.</a:t>
            </a:r>
          </a:p>
        </p:txBody>
      </p:sp>
      <p:grpSp>
        <p:nvGrpSpPr>
          <p:cNvPr id="32" name="Group 29">
            <a:extLst>
              <a:ext uri="{FF2B5EF4-FFF2-40B4-BE49-F238E27FC236}">
                <a16:creationId xmlns:a16="http://schemas.microsoft.com/office/drawing/2014/main" id="{BB3D93F6-B311-48B0-917B-FE5CC34748D3}"/>
              </a:ext>
            </a:extLst>
          </p:cNvPr>
          <p:cNvGrpSpPr>
            <a:grpSpLocks/>
          </p:cNvGrpSpPr>
          <p:nvPr/>
        </p:nvGrpSpPr>
        <p:grpSpPr bwMode="auto">
          <a:xfrm>
            <a:off x="8246967" y="3757755"/>
            <a:ext cx="931353" cy="993870"/>
            <a:chOff x="2065" y="1551"/>
            <a:chExt cx="1628" cy="1988"/>
          </a:xfrm>
        </p:grpSpPr>
        <p:sp>
          <p:nvSpPr>
            <p:cNvPr id="37" name="Freeform 30">
              <a:extLst>
                <a:ext uri="{FF2B5EF4-FFF2-40B4-BE49-F238E27FC236}">
                  <a16:creationId xmlns:a16="http://schemas.microsoft.com/office/drawing/2014/main" id="{4F1C7773-EBF9-4640-BC0E-7EB9BB9BC00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1">
              <a:extLst>
                <a:ext uri="{FF2B5EF4-FFF2-40B4-BE49-F238E27FC236}">
                  <a16:creationId xmlns:a16="http://schemas.microsoft.com/office/drawing/2014/main" id="{100FA893-20C9-4425-BE0E-5028AE9B945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2">
              <a:extLst>
                <a:ext uri="{FF2B5EF4-FFF2-40B4-BE49-F238E27FC236}">
                  <a16:creationId xmlns:a16="http://schemas.microsoft.com/office/drawing/2014/main" id="{7504C97F-C0FF-4F9F-8EC7-879EE417072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3">
              <a:extLst>
                <a:ext uri="{FF2B5EF4-FFF2-40B4-BE49-F238E27FC236}">
                  <a16:creationId xmlns:a16="http://schemas.microsoft.com/office/drawing/2014/main" id="{A9017E89-3CE3-412A-8DF4-9E80D0A0BF4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4">
              <a:extLst>
                <a:ext uri="{FF2B5EF4-FFF2-40B4-BE49-F238E27FC236}">
                  <a16:creationId xmlns:a16="http://schemas.microsoft.com/office/drawing/2014/main" id="{E7DF500F-E065-4C41-932C-6409F0CE1A9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5">
              <a:extLst>
                <a:ext uri="{FF2B5EF4-FFF2-40B4-BE49-F238E27FC236}">
                  <a16:creationId xmlns:a16="http://schemas.microsoft.com/office/drawing/2014/main" id="{2C84408C-6EBC-43B6-A3CC-639BFBAC344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6">
              <a:extLst>
                <a:ext uri="{FF2B5EF4-FFF2-40B4-BE49-F238E27FC236}">
                  <a16:creationId xmlns:a16="http://schemas.microsoft.com/office/drawing/2014/main" id="{6EDFA9FE-6678-4F95-8F68-6069D39FD35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E7F81FEC-214B-41E8-8474-237450580E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ACEA4C47-6488-4EB3-805D-44DD2390C3E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39">
              <a:extLst>
                <a:ext uri="{FF2B5EF4-FFF2-40B4-BE49-F238E27FC236}">
                  <a16:creationId xmlns:a16="http://schemas.microsoft.com/office/drawing/2014/main" id="{E18992D6-7455-4085-AA53-FD0B7E3DF72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0">
              <a:extLst>
                <a:ext uri="{FF2B5EF4-FFF2-40B4-BE49-F238E27FC236}">
                  <a16:creationId xmlns:a16="http://schemas.microsoft.com/office/drawing/2014/main" id="{3DAEF8A6-F0E7-4D84-8B4E-ADF514D6DA2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1">
              <a:extLst>
                <a:ext uri="{FF2B5EF4-FFF2-40B4-BE49-F238E27FC236}">
                  <a16:creationId xmlns:a16="http://schemas.microsoft.com/office/drawing/2014/main" id="{09CF8285-6607-441B-A260-8BAC574DAB9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2">
              <a:extLst>
                <a:ext uri="{FF2B5EF4-FFF2-40B4-BE49-F238E27FC236}">
                  <a16:creationId xmlns:a16="http://schemas.microsoft.com/office/drawing/2014/main" id="{5136A2BF-18BB-49F7-8BA3-0E7D223EC90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3">
              <a:extLst>
                <a:ext uri="{FF2B5EF4-FFF2-40B4-BE49-F238E27FC236}">
                  <a16:creationId xmlns:a16="http://schemas.microsoft.com/office/drawing/2014/main" id="{AD091E20-1472-4F01-8FB5-7CF67C9621D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Freeform 44">
              <a:extLst>
                <a:ext uri="{FF2B5EF4-FFF2-40B4-BE49-F238E27FC236}">
                  <a16:creationId xmlns:a16="http://schemas.microsoft.com/office/drawing/2014/main" id="{97B8A6A4-657A-4ABB-B52F-CFD528A10AC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Freeform 45">
              <a:extLst>
                <a:ext uri="{FF2B5EF4-FFF2-40B4-BE49-F238E27FC236}">
                  <a16:creationId xmlns:a16="http://schemas.microsoft.com/office/drawing/2014/main" id="{FBBAE9C8-9B32-4483-B010-5D87D755881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46">
              <a:extLst>
                <a:ext uri="{FF2B5EF4-FFF2-40B4-BE49-F238E27FC236}">
                  <a16:creationId xmlns:a16="http://schemas.microsoft.com/office/drawing/2014/main" id="{49821D8E-75AA-4DB0-B36C-651CFE07706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3" name="AutoShape 35">
            <a:extLst>
              <a:ext uri="{FF2B5EF4-FFF2-40B4-BE49-F238E27FC236}">
                <a16:creationId xmlns:a16="http://schemas.microsoft.com/office/drawing/2014/main" id="{AE7287C3-845E-4AC5-BB8F-8CC869A28619}"/>
              </a:ext>
            </a:extLst>
          </p:cNvPr>
          <p:cNvSpPr>
            <a:spLocks noChangeArrowheads="1"/>
          </p:cNvSpPr>
          <p:nvPr/>
        </p:nvSpPr>
        <p:spPr bwMode="auto">
          <a:xfrm>
            <a:off x="1990960" y="3714562"/>
            <a:ext cx="5684624" cy="816463"/>
          </a:xfrm>
          <a:prstGeom prst="wedgeRoundRectCallout">
            <a:avLst>
              <a:gd name="adj1" fmla="val 61568"/>
              <a:gd name="adj2" fmla="val 529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Dude! You can’t do induction on the reals!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They are not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countable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 name="Group 4">
            <a:extLst>
              <a:ext uri="{FF2B5EF4-FFF2-40B4-BE49-F238E27FC236}">
                <a16:creationId xmlns:a16="http://schemas.microsoft.com/office/drawing/2014/main" id="{17ECEEFB-A630-DE6F-0E5C-6BD9A229B300}"/>
              </a:ext>
            </a:extLst>
          </p:cNvPr>
          <p:cNvGrpSpPr/>
          <p:nvPr/>
        </p:nvGrpSpPr>
        <p:grpSpPr>
          <a:xfrm>
            <a:off x="87221" y="782798"/>
            <a:ext cx="9067800" cy="1714718"/>
            <a:chOff x="50800" y="2704882"/>
            <a:chExt cx="9067800" cy="1714718"/>
          </a:xfrm>
        </p:grpSpPr>
        <p:grpSp>
          <p:nvGrpSpPr>
            <p:cNvPr id="31" name="Group 30">
              <a:extLst>
                <a:ext uri="{FF2B5EF4-FFF2-40B4-BE49-F238E27FC236}">
                  <a16:creationId xmlns:a16="http://schemas.microsoft.com/office/drawing/2014/main" id="{0DEF3090-B576-497C-91E6-34A67BAE394E}"/>
                </a:ext>
              </a:extLst>
            </p:cNvPr>
            <p:cNvGrpSpPr/>
            <p:nvPr/>
          </p:nvGrpSpPr>
          <p:grpSpPr>
            <a:xfrm>
              <a:off x="50800" y="2704882"/>
              <a:ext cx="9067800" cy="1714718"/>
              <a:chOff x="76200" y="2704882"/>
              <a:chExt cx="9067800" cy="1714718"/>
            </a:xfrm>
          </p:grpSpPr>
          <p:grpSp>
            <p:nvGrpSpPr>
              <p:cNvPr id="56" name="Group 55">
                <a:extLst>
                  <a:ext uri="{FF2B5EF4-FFF2-40B4-BE49-F238E27FC236}">
                    <a16:creationId xmlns:a16="http://schemas.microsoft.com/office/drawing/2014/main" id="{BC71D0A9-DDC1-4918-B11D-3C9C04A95A78}"/>
                  </a:ext>
                </a:extLst>
              </p:cNvPr>
              <p:cNvGrpSpPr/>
              <p:nvPr/>
            </p:nvGrpSpPr>
            <p:grpSpPr>
              <a:xfrm>
                <a:off x="76200" y="2704882"/>
                <a:ext cx="9067800" cy="1714718"/>
                <a:chOff x="323849" y="3048000"/>
                <a:chExt cx="8703194" cy="1524000"/>
              </a:xfrm>
            </p:grpSpPr>
            <p:sp>
              <p:nvSpPr>
                <p:cNvPr id="57" name="TextBox 56">
                  <a:extLst>
                    <a:ext uri="{FF2B5EF4-FFF2-40B4-BE49-F238E27FC236}">
                      <a16:creationId xmlns:a16="http://schemas.microsoft.com/office/drawing/2014/main" id="{0470370B-8F8D-476A-9222-FFE1321A1E9D}"/>
                    </a:ext>
                  </a:extLst>
                </p:cNvPr>
                <p:cNvSpPr txBox="1"/>
                <p:nvPr/>
              </p:nvSpPr>
              <p:spPr>
                <a:xfrm>
                  <a:off x="323849" y="3048000"/>
                  <a:ext cx="8703194" cy="1524000"/>
                </a:xfrm>
                <a:prstGeom prst="rect">
                  <a:avLst/>
                </a:prstGeom>
                <a:solidFill>
                  <a:schemeClr val="tx1"/>
                </a:solid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8" name="Picture 4" descr="Solved: In Case 1, A Block Hanging On A Spring Oscillates ...">
                  <a:extLst>
                    <a:ext uri="{FF2B5EF4-FFF2-40B4-BE49-F238E27FC236}">
                      <a16:creationId xmlns:a16="http://schemas.microsoft.com/office/drawing/2014/main" id="{03F7C52D-7BA3-45AA-885F-9C7E6580FA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000" r="53899" b="12000"/>
                <a:stretch/>
              </p:blipFill>
              <p:spPr bwMode="auto">
                <a:xfrm>
                  <a:off x="457200" y="3048000"/>
                  <a:ext cx="9906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7" descr="Horizontal Spring-Block Oscillators - ppt video online download">
                  <a:extLst>
                    <a:ext uri="{FF2B5EF4-FFF2-40B4-BE49-F238E27FC236}">
                      <a16:creationId xmlns:a16="http://schemas.microsoft.com/office/drawing/2014/main" id="{7F3E2E08-B40F-4883-8198-FA6FEA2F5BB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3847" t="35041" r="10429" b="45278"/>
                <a:stretch/>
              </p:blipFill>
              <p:spPr bwMode="auto">
                <a:xfrm>
                  <a:off x="1240110" y="3510303"/>
                  <a:ext cx="2538229" cy="1048818"/>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60">
                  <a:extLst>
                    <a:ext uri="{FF2B5EF4-FFF2-40B4-BE49-F238E27FC236}">
                      <a16:creationId xmlns:a16="http://schemas.microsoft.com/office/drawing/2014/main" id="{6642948E-269A-40FD-9D37-A1E973218D26}"/>
                    </a:ext>
                  </a:extLst>
                </p:cNvPr>
                <p:cNvPicPr>
                  <a:picLocks noChangeAspect="1"/>
                </p:cNvPicPr>
                <p:nvPr/>
              </p:nvPicPr>
              <p:blipFill>
                <a:blip r:embed="rId5"/>
                <a:stretch>
                  <a:fillRect/>
                </a:stretch>
              </p:blipFill>
              <p:spPr>
                <a:xfrm>
                  <a:off x="361950" y="3676113"/>
                  <a:ext cx="323850" cy="190500"/>
                </a:xfrm>
                <a:prstGeom prst="rect">
                  <a:avLst/>
                </a:prstGeom>
              </p:spPr>
            </p:pic>
            <p:pic>
              <p:nvPicPr>
                <p:cNvPr id="62" name="Picture 61">
                  <a:extLst>
                    <a:ext uri="{FF2B5EF4-FFF2-40B4-BE49-F238E27FC236}">
                      <a16:creationId xmlns:a16="http://schemas.microsoft.com/office/drawing/2014/main" id="{A447A137-B680-4BA5-A2BB-7F1291382910}"/>
                    </a:ext>
                  </a:extLst>
                </p:cNvPr>
                <p:cNvPicPr>
                  <a:picLocks noChangeAspect="1"/>
                </p:cNvPicPr>
                <p:nvPr/>
              </p:nvPicPr>
              <p:blipFill>
                <a:blip r:embed="rId6"/>
                <a:stretch>
                  <a:fillRect/>
                </a:stretch>
              </p:blipFill>
              <p:spPr>
                <a:xfrm>
                  <a:off x="323850" y="4275657"/>
                  <a:ext cx="361950" cy="247650"/>
                </a:xfrm>
                <a:prstGeom prst="rect">
                  <a:avLst/>
                </a:prstGeom>
              </p:spPr>
            </p:pic>
            <p:pic>
              <p:nvPicPr>
                <p:cNvPr id="63" name="Picture 7" descr="Horizontal Spring-Block Oscillators - ppt video online download">
                  <a:extLst>
                    <a:ext uri="{FF2B5EF4-FFF2-40B4-BE49-F238E27FC236}">
                      <a16:creationId xmlns:a16="http://schemas.microsoft.com/office/drawing/2014/main" id="{AFC256E1-61AD-43C3-8272-A57CC60F0CD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4222" t="56523" r="10054" b="26318"/>
                <a:stretch/>
              </p:blipFill>
              <p:spPr bwMode="auto">
                <a:xfrm>
                  <a:off x="3950586" y="3593518"/>
                  <a:ext cx="2538229" cy="914400"/>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7" descr="Horizontal Spring-Block Oscillators - ppt video online download">
                  <a:extLst>
                    <a:ext uri="{FF2B5EF4-FFF2-40B4-BE49-F238E27FC236}">
                      <a16:creationId xmlns:a16="http://schemas.microsoft.com/office/drawing/2014/main" id="{8D03B9AD-5AFB-4C92-9822-A1BBE7B42F2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3590" t="77216" r="10686" b="5625"/>
                <a:stretch/>
              </p:blipFill>
              <p:spPr bwMode="auto">
                <a:xfrm>
                  <a:off x="6488814" y="3625559"/>
                  <a:ext cx="2538229"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a:extLst>
                  <a:ext uri="{FF2B5EF4-FFF2-40B4-BE49-F238E27FC236}">
                    <a16:creationId xmlns:a16="http://schemas.microsoft.com/office/drawing/2014/main" id="{32C19378-C1B0-4CF5-BDF0-31BD39D8E66B}"/>
                  </a:ext>
                </a:extLst>
              </p:cNvPr>
              <p:cNvPicPr>
                <a:picLocks noChangeAspect="1"/>
              </p:cNvPicPr>
              <p:nvPr/>
            </p:nvPicPr>
            <p:blipFill>
              <a:blip r:embed="rId7"/>
              <a:stretch>
                <a:fillRect/>
              </a:stretch>
            </p:blipFill>
            <p:spPr>
              <a:xfrm>
                <a:off x="3276600" y="3645694"/>
                <a:ext cx="251241" cy="768096"/>
              </a:xfrm>
              <a:prstGeom prst="rect">
                <a:avLst/>
              </a:prstGeom>
            </p:spPr>
          </p:pic>
          <p:pic>
            <p:nvPicPr>
              <p:cNvPr id="7" name="Picture 6">
                <a:extLst>
                  <a:ext uri="{FF2B5EF4-FFF2-40B4-BE49-F238E27FC236}">
                    <a16:creationId xmlns:a16="http://schemas.microsoft.com/office/drawing/2014/main" id="{E83FAF39-FB6A-44B0-943E-C1B3AEDA588B}"/>
                  </a:ext>
                </a:extLst>
              </p:cNvPr>
              <p:cNvPicPr>
                <a:picLocks noChangeAspect="1"/>
              </p:cNvPicPr>
              <p:nvPr/>
            </p:nvPicPr>
            <p:blipFill>
              <a:blip r:embed="rId8"/>
              <a:stretch>
                <a:fillRect/>
              </a:stretch>
            </p:blipFill>
            <p:spPr>
              <a:xfrm>
                <a:off x="3338341" y="3509245"/>
                <a:ext cx="52563" cy="215031"/>
              </a:xfrm>
              <a:prstGeom prst="rect">
                <a:avLst/>
              </a:prstGeom>
            </p:spPr>
          </p:pic>
          <p:pic>
            <p:nvPicPr>
              <p:cNvPr id="8" name="Picture 7">
                <a:extLst>
                  <a:ext uri="{FF2B5EF4-FFF2-40B4-BE49-F238E27FC236}">
                    <a16:creationId xmlns:a16="http://schemas.microsoft.com/office/drawing/2014/main" id="{CB95A078-8E6E-491A-9619-0256845B6FB2}"/>
                  </a:ext>
                </a:extLst>
              </p:cNvPr>
              <p:cNvPicPr>
                <a:picLocks noChangeAspect="1"/>
              </p:cNvPicPr>
              <p:nvPr/>
            </p:nvPicPr>
            <p:blipFill rotWithShape="1">
              <a:blip r:embed="rId9"/>
              <a:srcRect t="14940" r="25687" b="53285"/>
              <a:stretch/>
            </p:blipFill>
            <p:spPr>
              <a:xfrm>
                <a:off x="3276600" y="3354717"/>
                <a:ext cx="114304" cy="302883"/>
              </a:xfrm>
              <a:prstGeom prst="rect">
                <a:avLst/>
              </a:prstGeom>
            </p:spPr>
          </p:pic>
          <p:pic>
            <p:nvPicPr>
              <p:cNvPr id="66" name="Picture 65">
                <a:extLst>
                  <a:ext uri="{FF2B5EF4-FFF2-40B4-BE49-F238E27FC236}">
                    <a16:creationId xmlns:a16="http://schemas.microsoft.com/office/drawing/2014/main" id="{F29824CF-08B6-4931-AD81-FC3F4592FB9F}"/>
                  </a:ext>
                </a:extLst>
              </p:cNvPr>
              <p:cNvPicPr>
                <a:picLocks noChangeAspect="1"/>
              </p:cNvPicPr>
              <p:nvPr/>
            </p:nvPicPr>
            <p:blipFill rotWithShape="1">
              <a:blip r:embed="rId7"/>
              <a:srcRect t="31877" b="22835"/>
              <a:stretch/>
            </p:blipFill>
            <p:spPr>
              <a:xfrm>
                <a:off x="3610613" y="3334506"/>
                <a:ext cx="252410" cy="349478"/>
              </a:xfrm>
              <a:prstGeom prst="rect">
                <a:avLst/>
              </a:prstGeom>
            </p:spPr>
          </p:pic>
          <p:cxnSp>
            <p:nvCxnSpPr>
              <p:cNvPr id="10" name="Straight Connector 9">
                <a:extLst>
                  <a:ext uri="{FF2B5EF4-FFF2-40B4-BE49-F238E27FC236}">
                    <a16:creationId xmlns:a16="http://schemas.microsoft.com/office/drawing/2014/main" id="{AA913129-664B-4985-B159-576E5AE98B11}"/>
                  </a:ext>
                </a:extLst>
              </p:cNvPr>
              <p:cNvCxnSpPr/>
              <p:nvPr/>
            </p:nvCxnSpPr>
            <p:spPr bwMode="auto">
              <a:xfrm>
                <a:off x="3471858" y="3476624"/>
                <a:ext cx="0" cy="914400"/>
              </a:xfrm>
              <a:prstGeom prst="line">
                <a:avLst/>
              </a:prstGeom>
              <a:noFill/>
              <a:ln w="15875" cap="flat" cmpd="sng" algn="ctr">
                <a:solidFill>
                  <a:schemeClr val="bg2"/>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4CCF9F17-5EE6-4DA7-ADEE-260327E7C20F}"/>
                  </a:ext>
                </a:extLst>
              </p:cNvPr>
              <p:cNvSpPr/>
              <p:nvPr/>
            </p:nvSpPr>
            <p:spPr>
              <a:xfrm>
                <a:off x="6133760" y="4093457"/>
                <a:ext cx="266420"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050" b="1" i="1"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sz="1050" b="1" i="1"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7CC5CA23-8CC9-4E71-BC17-2A17065DE55A}"/>
                  </a:ext>
                </a:extLst>
              </p:cNvPr>
              <p:cNvSpPr/>
              <p:nvPr/>
            </p:nvSpPr>
            <p:spPr>
              <a:xfrm>
                <a:off x="2686050" y="4133850"/>
                <a:ext cx="266420"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050" b="1" i="1"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sz="1050" b="1" i="1"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 name="Group 1">
              <a:extLst>
                <a:ext uri="{FF2B5EF4-FFF2-40B4-BE49-F238E27FC236}">
                  <a16:creationId xmlns:a16="http://schemas.microsoft.com/office/drawing/2014/main" id="{3BD6BFAD-C5BE-4AE4-981D-17BEBBF9B072}"/>
                </a:ext>
              </a:extLst>
            </p:cNvPr>
            <p:cNvGrpSpPr/>
            <p:nvPr/>
          </p:nvGrpSpPr>
          <p:grpSpPr>
            <a:xfrm>
              <a:off x="3397885" y="3470910"/>
              <a:ext cx="2891790" cy="605790"/>
              <a:chOff x="3397885" y="3470910"/>
              <a:chExt cx="2891790" cy="605790"/>
            </a:xfrm>
          </p:grpSpPr>
          <p:sp>
            <p:nvSpPr>
              <p:cNvPr id="74" name="Oval 73">
                <a:extLst>
                  <a:ext uri="{FF2B5EF4-FFF2-40B4-BE49-F238E27FC236}">
                    <a16:creationId xmlns:a16="http://schemas.microsoft.com/office/drawing/2014/main" id="{4D17EDCD-52A7-4A99-9508-694624276310}"/>
                  </a:ext>
                </a:extLst>
              </p:cNvPr>
              <p:cNvSpPr/>
              <p:nvPr/>
            </p:nvSpPr>
            <p:spPr>
              <a:xfrm>
                <a:off x="3397885" y="3470910"/>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645FA4D5-7673-4ECD-8DD3-5E89730A6A9B}"/>
                  </a:ext>
                </a:extLst>
              </p:cNvPr>
              <p:cNvSpPr/>
              <p:nvPr/>
            </p:nvSpPr>
            <p:spPr>
              <a:xfrm>
                <a:off x="6198235" y="3985260"/>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7" name="TextBox 76">
              <a:extLst>
                <a:ext uri="{FF2B5EF4-FFF2-40B4-BE49-F238E27FC236}">
                  <a16:creationId xmlns:a16="http://schemas.microsoft.com/office/drawing/2014/main" id="{26421130-30F5-4071-993F-5FC84B28A377}"/>
                </a:ext>
              </a:extLst>
            </p:cNvPr>
            <p:cNvSpPr txBox="1"/>
            <p:nvPr/>
          </p:nvSpPr>
          <p:spPr>
            <a:xfrm>
              <a:off x="1699986" y="3426856"/>
              <a:ext cx="1737360" cy="844639"/>
            </a:xfrm>
            <a:prstGeom prst="rect">
              <a:avLst/>
            </a:prstGeom>
            <a:noFill/>
            <a:ln>
              <a:solidFill>
                <a:srgbClr val="FFC000"/>
              </a:solidFill>
            </a:ln>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Oval 79">
              <a:extLst>
                <a:ext uri="{FF2B5EF4-FFF2-40B4-BE49-F238E27FC236}">
                  <a16:creationId xmlns:a16="http://schemas.microsoft.com/office/drawing/2014/main" id="{9CD92E1C-9D97-4B2E-AEC4-9390ADA674AA}"/>
                </a:ext>
              </a:extLst>
            </p:cNvPr>
            <p:cNvSpPr/>
            <p:nvPr/>
          </p:nvSpPr>
          <p:spPr>
            <a:xfrm>
              <a:off x="8885646" y="4166688"/>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1" name="Group 10">
            <a:extLst>
              <a:ext uri="{FF2B5EF4-FFF2-40B4-BE49-F238E27FC236}">
                <a16:creationId xmlns:a16="http://schemas.microsoft.com/office/drawing/2014/main" id="{5351202A-2F6E-09E8-BC57-A61CAECE3362}"/>
              </a:ext>
            </a:extLst>
          </p:cNvPr>
          <p:cNvGrpSpPr/>
          <p:nvPr/>
        </p:nvGrpSpPr>
        <p:grpSpPr>
          <a:xfrm>
            <a:off x="635798" y="2743200"/>
            <a:ext cx="7670001" cy="841784"/>
            <a:chOff x="205424" y="902712"/>
            <a:chExt cx="7670001" cy="841784"/>
          </a:xfrm>
        </p:grpSpPr>
        <p:sp>
          <p:nvSpPr>
            <p:cNvPr id="12" name="Rectangle 5">
              <a:extLst>
                <a:ext uri="{FF2B5EF4-FFF2-40B4-BE49-F238E27FC236}">
                  <a16:creationId xmlns:a16="http://schemas.microsoft.com/office/drawing/2014/main" id="{F8820210-02BE-E083-733F-7E5FFDD8CC03}"/>
                </a:ext>
              </a:extLst>
            </p:cNvPr>
            <p:cNvSpPr>
              <a:spLocks noChangeArrowheads="1"/>
            </p:cNvSpPr>
            <p:nvPr/>
          </p:nvSpPr>
          <p:spPr bwMode="auto">
            <a:xfrm>
              <a:off x="1048844" y="902712"/>
              <a:ext cx="682658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have plotted from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to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know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Location(T)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V</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elocity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grpSp>
          <p:nvGrpSpPr>
            <p:cNvPr id="13" name="Group 12">
              <a:extLst>
                <a:ext uri="{FF2B5EF4-FFF2-40B4-BE49-F238E27FC236}">
                  <a16:creationId xmlns:a16="http://schemas.microsoft.com/office/drawing/2014/main" id="{5EF14ED0-21C8-70E0-D0BB-875DB9B9CCDD}"/>
                </a:ext>
              </a:extLst>
            </p:cNvPr>
            <p:cNvGrpSpPr/>
            <p:nvPr/>
          </p:nvGrpSpPr>
          <p:grpSpPr>
            <a:xfrm>
              <a:off x="205424" y="913499"/>
              <a:ext cx="2032827" cy="830997"/>
              <a:chOff x="-32657" y="2156519"/>
              <a:chExt cx="2032827" cy="830997"/>
            </a:xfrm>
          </p:grpSpPr>
          <p:sp>
            <p:nvSpPr>
              <p:cNvPr id="34" name="Freeform 49" descr="Green marble">
                <a:extLst>
                  <a:ext uri="{FF2B5EF4-FFF2-40B4-BE49-F238E27FC236}">
                    <a16:creationId xmlns:a16="http://schemas.microsoft.com/office/drawing/2014/main" id="{094732D6-1DB7-3E3C-BE53-2916DE17AD15}"/>
                  </a:ext>
                </a:extLst>
              </p:cNvPr>
              <p:cNvSpPr>
                <a:spLocks noChangeAspect="1"/>
              </p:cNvSpPr>
              <p:nvPr/>
            </p:nvSpPr>
            <p:spPr bwMode="auto">
              <a:xfrm rot="2360341">
                <a:off x="608676" y="2606634"/>
                <a:ext cx="472969" cy="374092"/>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0"/>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Rectangle 4">
                <a:extLst>
                  <a:ext uri="{FF2B5EF4-FFF2-40B4-BE49-F238E27FC236}">
                    <a16:creationId xmlns:a16="http://schemas.microsoft.com/office/drawing/2014/main" id="{09A98B32-3DC2-D00C-63FD-4E4B11B8E60B}"/>
                  </a:ext>
                </a:extLst>
              </p:cNvPr>
              <p:cNvSpPr>
                <a:spLocks noChangeArrowheads="1"/>
              </p:cNvSpPr>
              <p:nvPr/>
            </p:nvSpPr>
            <p:spPr bwMode="auto">
              <a:xfrm>
                <a:off x="-32657" y="2156519"/>
                <a:ext cx="20328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loop </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inv:</a:t>
                </a:r>
              </a:p>
            </p:txBody>
          </p:sp>
        </p:grpSp>
      </p:grpSp>
      <p:graphicFrame>
        <p:nvGraphicFramePr>
          <p:cNvPr id="89" name="Object 47">
            <a:extLst>
              <a:ext uri="{FF2B5EF4-FFF2-40B4-BE49-F238E27FC236}">
                <a16:creationId xmlns:a16="http://schemas.microsoft.com/office/drawing/2014/main" id="{9C78C76B-3C03-31A6-FC12-7E0D372F918C}"/>
              </a:ext>
            </a:extLst>
          </p:cNvPr>
          <p:cNvGraphicFramePr>
            <a:graphicFrameLocks noChangeAspect="1"/>
          </p:cNvGraphicFramePr>
          <p:nvPr/>
        </p:nvGraphicFramePr>
        <p:xfrm>
          <a:off x="178281" y="3777352"/>
          <a:ext cx="1636804" cy="715227"/>
        </p:xfrm>
        <a:graphic>
          <a:graphicData uri="http://schemas.openxmlformats.org/presentationml/2006/ole">
            <mc:AlternateContent xmlns:mc="http://schemas.openxmlformats.org/markup-compatibility/2006">
              <mc:Choice xmlns:v="urn:schemas-microsoft-com:vml" Requires="v">
                <p:oleObj name="Clip" r:id="rId11" imgW="4832350" imgH="2254250" progId="MS_ClipArt_Gallery.2">
                  <p:embed/>
                </p:oleObj>
              </mc:Choice>
              <mc:Fallback>
                <p:oleObj name="Clip" r:id="rId11" imgW="4832350" imgH="2254250" progId="MS_ClipArt_Gallery.2">
                  <p:embed/>
                  <p:pic>
                    <p:nvPicPr>
                      <p:cNvPr id="89" name="Object 47">
                        <a:extLst>
                          <a:ext uri="{FF2B5EF4-FFF2-40B4-BE49-F238E27FC236}">
                            <a16:creationId xmlns:a16="http://schemas.microsoft.com/office/drawing/2014/main" id="{9C78C76B-3C03-31A6-FC12-7E0D372F918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78281" y="3777352"/>
                        <a:ext cx="1636804" cy="715227"/>
                      </a:xfrm>
                      <a:prstGeom prst="rect">
                        <a:avLst/>
                      </a:prstGeom>
                      <a:noFill/>
                      <a:ln>
                        <a:noFill/>
                      </a:ln>
                      <a:effectLst/>
                    </p:spPr>
                  </p:pic>
                </p:oleObj>
              </mc:Fallback>
            </mc:AlternateContent>
          </a:graphicData>
        </a:graphic>
      </p:graphicFrame>
    </p:spTree>
    <p:extLst>
      <p:ext uri="{BB962C8B-B14F-4D97-AF65-F5344CB8AC3E}">
        <p14:creationId xmlns:p14="http://schemas.microsoft.com/office/powerpoint/2010/main" val="621949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500" fill="hold"/>
                                        <p:tgtEl>
                                          <p:spTgt spid="33"/>
                                        </p:tgtEl>
                                        <p:attrNameLst>
                                          <p:attrName>ppt_x</p:attrName>
                                        </p:attrNameLst>
                                      </p:cBhvr>
                                      <p:tavLst>
                                        <p:tav tm="0">
                                          <p:val>
                                            <p:strVal val="#ppt_x"/>
                                          </p:val>
                                        </p:tav>
                                        <p:tav tm="100000">
                                          <p:val>
                                            <p:strVal val="#ppt_x"/>
                                          </p:val>
                                        </p:tav>
                                      </p:tavLst>
                                    </p:anim>
                                    <p:anim calcmode="lin" valueType="num">
                                      <p:cBhvr additive="base">
                                        <p:cTn id="24" dur="500" fill="hold"/>
                                        <p:tgtEl>
                                          <p:spTgt spid="3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ppt_x"/>
                                          </p:val>
                                        </p:tav>
                                        <p:tav tm="100000">
                                          <p:val>
                                            <p:strVal val="#ppt_x"/>
                                          </p:val>
                                        </p:tav>
                                      </p:tavLst>
                                    </p:anim>
                                    <p:anim calcmode="lin" valueType="num">
                                      <p:cBhvr additive="base">
                                        <p:cTn id="28" dur="500" fill="hold"/>
                                        <p:tgtEl>
                                          <p:spTgt spid="3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9"/>
                                        </p:tgtEl>
                                        <p:attrNameLst>
                                          <p:attrName>style.visibility</p:attrName>
                                        </p:attrNameLst>
                                      </p:cBhvr>
                                      <p:to>
                                        <p:strVal val="visible"/>
                                      </p:to>
                                    </p:set>
                                    <p:anim calcmode="lin" valueType="num">
                                      <p:cBhvr additive="base">
                                        <p:cTn id="31" dur="500" fill="hold"/>
                                        <p:tgtEl>
                                          <p:spTgt spid="89"/>
                                        </p:tgtEl>
                                        <p:attrNameLst>
                                          <p:attrName>ppt_x</p:attrName>
                                        </p:attrNameLst>
                                      </p:cBhvr>
                                      <p:tavLst>
                                        <p:tav tm="0">
                                          <p:val>
                                            <p:strVal val="#ppt_x"/>
                                          </p:val>
                                        </p:tav>
                                        <p:tav tm="100000">
                                          <p:val>
                                            <p:strVal val="#ppt_x"/>
                                          </p:val>
                                        </p:tav>
                                      </p:tavLst>
                                    </p:anim>
                                    <p:anim calcmode="lin" valueType="num">
                                      <p:cBhvr additive="base">
                                        <p:cTn id="32"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ppt_x"/>
                                          </p:val>
                                        </p:tav>
                                        <p:tav tm="100000">
                                          <p:val>
                                            <p:strVal val="#ppt_x"/>
                                          </p:val>
                                        </p:tav>
                                      </p:tavLst>
                                    </p:anim>
                                    <p:anim calcmode="lin" valueType="num">
                                      <p:cBhvr additive="base">
                                        <p:cTn id="38" dur="500" fill="hold"/>
                                        <p:tgtEl>
                                          <p:spTgt spid="30"/>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additive="base">
                                        <p:cTn id="41" dur="500" fill="hold"/>
                                        <p:tgtEl>
                                          <p:spTgt spid="15"/>
                                        </p:tgtEl>
                                        <p:attrNameLst>
                                          <p:attrName>ppt_x</p:attrName>
                                        </p:attrNameLst>
                                      </p:cBhvr>
                                      <p:tavLst>
                                        <p:tav tm="0">
                                          <p:val>
                                            <p:strVal val="#ppt_x"/>
                                          </p:val>
                                        </p:tav>
                                        <p:tav tm="100000">
                                          <p:val>
                                            <p:strVal val="#ppt_x"/>
                                          </p:val>
                                        </p:tav>
                                      </p:tavLst>
                                    </p:anim>
                                    <p:anim calcmode="lin" valueType="num">
                                      <p:cBhvr additive="base">
                                        <p:cTn id="42" dur="500" fill="hold"/>
                                        <p:tgtEl>
                                          <p:spTgt spid="15"/>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0">
                                            <p:txEl>
                                              <p:pRg st="0" end="0"/>
                                            </p:txEl>
                                          </p:spTgt>
                                        </p:tgtEl>
                                        <p:attrNameLst>
                                          <p:attrName>style.visibility</p:attrName>
                                        </p:attrNameLst>
                                      </p:cBhvr>
                                      <p:to>
                                        <p:strVal val="visible"/>
                                      </p:to>
                                    </p:set>
                                    <p:anim calcmode="lin" valueType="num">
                                      <p:cBhvr additive="base">
                                        <p:cTn id="45"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0">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0">
                                            <p:txEl>
                                              <p:pRg st="1" end="1"/>
                                            </p:txEl>
                                          </p:spTgt>
                                        </p:tgtEl>
                                        <p:attrNameLst>
                                          <p:attrName>style.visibility</p:attrName>
                                        </p:attrNameLst>
                                      </p:cBhvr>
                                      <p:to>
                                        <p:strVal val="visible"/>
                                      </p:to>
                                    </p:set>
                                    <p:anim calcmode="lin" valueType="num">
                                      <p:cBhvr additive="base">
                                        <p:cTn id="49" dur="500" fill="hold"/>
                                        <p:tgtEl>
                                          <p:spTgt spid="30">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0">
                                            <p:txEl>
                                              <p:pRg st="2" end="2"/>
                                            </p:txEl>
                                          </p:spTgt>
                                        </p:tgtEl>
                                        <p:attrNameLst>
                                          <p:attrName>style.visibility</p:attrName>
                                        </p:attrNameLst>
                                      </p:cBhvr>
                                      <p:to>
                                        <p:strVal val="visible"/>
                                      </p:to>
                                    </p:set>
                                    <p:anim calcmode="lin" valueType="num">
                                      <p:cBhvr additive="base">
                                        <p:cTn id="55"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30" grpId="0" animBg="1"/>
      <p:bldP spid="3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Counting </a:t>
            </a: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Thanks!</a:t>
            </a:r>
            <a:br>
              <a:rPr lang="en-US" altLang="en-US" sz="2400" dirty="0"/>
            </a:br>
            <a:r>
              <a:rPr lang="en-US" altLang="en-US" sz="2400" dirty="0"/>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C000"/>
                </a:solidFill>
              </a:rPr>
              <a:t>0</a:t>
            </a:r>
            <a:r>
              <a:rPr lang="en-CA" altLang="en-US" sz="2400" dirty="0"/>
              <a:t>,</a:t>
            </a:r>
            <a:r>
              <a:rPr lang="en-CA" altLang="en-US" sz="2400" dirty="0">
                <a:solidFill>
                  <a:srgbClr val="FFC000"/>
                </a:solidFill>
              </a:rPr>
              <a:t>1</a:t>
            </a:r>
            <a:r>
              <a:rPr lang="en-CA" altLang="en-US" sz="2400" dirty="0"/>
              <a:t>,</a:t>
            </a:r>
            <a:r>
              <a:rPr lang="en-CA" altLang="en-US" sz="2400" dirty="0">
                <a:solidFill>
                  <a:srgbClr val="FFC000"/>
                </a:solidFill>
              </a:rPr>
              <a:t>2</a:t>
            </a:r>
            <a:r>
              <a:rPr lang="en-CA" altLang="en-US" sz="2400" dirty="0"/>
              <a:t>,</a:t>
            </a:r>
            <a:r>
              <a:rPr lang="en-CA" altLang="en-US" sz="2400" dirty="0">
                <a:solidFill>
                  <a:srgbClr val="FFC000"/>
                </a:solidFill>
              </a:rPr>
              <a:t>3</a:t>
            </a:r>
            <a:r>
              <a:rPr lang="en-CA" altLang="en-US" sz="2400" dirty="0"/>
              <a:t>,</a:t>
            </a:r>
            <a:r>
              <a:rPr lang="en-CA" altLang="en-US" sz="2400" dirty="0">
                <a:solidFill>
                  <a:srgbClr val="FFC000"/>
                </a:solidFill>
              </a:rPr>
              <a:t>4</a:t>
            </a:r>
            <a:r>
              <a:rPr lang="en-CA" altLang="en-US" sz="2400" dirty="0"/>
              <a:t>,</a:t>
            </a:r>
            <a:r>
              <a:rPr lang="en-CA" altLang="en-US" sz="2400" dirty="0">
                <a:solidFill>
                  <a:srgbClr val="FFC000"/>
                </a:solidFill>
              </a:rPr>
              <a:t>5</a:t>
            </a:r>
            <a:r>
              <a:rPr lang="en-CA" altLang="en-US" sz="2400" dirty="0"/>
              <a:t>,……</a:t>
            </a:r>
          </a:p>
          <a:p>
            <a:pPr algn="ctr" eaLnBrk="1" hangingPunct="1">
              <a:spcBef>
                <a:spcPct val="0"/>
              </a:spcBef>
              <a:buNone/>
            </a:pPr>
            <a:endParaRPr lang="en-US" altLang="en-US" sz="2400" dirty="0"/>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t>i</a:t>
            </a:r>
            <a:r>
              <a:rPr lang="en-CA" altLang="en-US" sz="2400" dirty="0"/>
              <a:t>=0</a:t>
            </a:r>
          </a:p>
          <a:p>
            <a:pPr eaLnBrk="1" hangingPunct="1">
              <a:spcBef>
                <a:spcPct val="0"/>
              </a:spcBef>
              <a:buNone/>
            </a:pPr>
            <a:r>
              <a:rPr lang="en-US" altLang="en-US" sz="2400" dirty="0"/>
              <a:t>loop</a:t>
            </a:r>
          </a:p>
          <a:p>
            <a:pPr eaLnBrk="1" hangingPunct="1">
              <a:spcBef>
                <a:spcPct val="0"/>
              </a:spcBef>
              <a:buNone/>
            </a:pPr>
            <a:r>
              <a:rPr lang="en-US" altLang="en-US" sz="2400" dirty="0"/>
              <a:t>    print </a:t>
            </a:r>
            <a:r>
              <a:rPr lang="en-US" altLang="en-US" sz="2400" dirty="0" err="1"/>
              <a:t>i</a:t>
            </a:r>
            <a:endParaRPr lang="en-US" altLang="en-US" sz="2400" dirty="0"/>
          </a:p>
          <a:p>
            <a:pPr eaLnBrk="1" hangingPunct="1">
              <a:spcBef>
                <a:spcPct val="0"/>
              </a:spcBef>
              <a:buNone/>
            </a:pPr>
            <a:r>
              <a:rPr lang="en-US" altLang="en-US" sz="2400" dirty="0"/>
              <a:t>    </a:t>
            </a:r>
            <a:r>
              <a:rPr lang="en-US" altLang="en-US" sz="2400" dirty="0" err="1"/>
              <a:t>i</a:t>
            </a:r>
            <a:r>
              <a:rPr lang="en-US" altLang="en-US" sz="2400" dirty="0"/>
              <a:t>=i+1</a:t>
            </a:r>
          </a:p>
          <a:p>
            <a:pPr eaLnBrk="1" hangingPunct="1">
              <a:spcBef>
                <a:spcPct val="0"/>
              </a:spcBef>
              <a:buNone/>
            </a:pPr>
            <a:r>
              <a:rPr lang="en-US" altLang="en-US" sz="2400" dirty="0"/>
              <a:t>end loop</a:t>
            </a:r>
          </a:p>
        </p:txBody>
      </p:sp>
      <p:sp>
        <p:nvSpPr>
          <p:cNvPr id="30" name="AutoShape 58">
            <a:extLst>
              <a:ext uri="{FF2B5EF4-FFF2-40B4-BE49-F238E27FC236}">
                <a16:creationId xmlns:a16="http://schemas.microsoft.com/office/drawing/2014/main" id="{0F5D7AB2-6011-40D3-85FE-FCC35C374EE6}"/>
              </a:ext>
            </a:extLst>
          </p:cNvPr>
          <p:cNvSpPr>
            <a:spLocks noChangeArrowheads="1"/>
          </p:cNvSpPr>
          <p:nvPr/>
        </p:nvSpPr>
        <p:spPr bwMode="auto">
          <a:xfrm>
            <a:off x="3593329" y="2892798"/>
            <a:ext cx="3276602" cy="571232"/>
          </a:xfrm>
          <a:prstGeom prst="wedgeRoundRectCallout">
            <a:avLst>
              <a:gd name="adj1" fmla="val -53837"/>
              <a:gd name="adj2" fmla="val -37997"/>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latin typeface="+mj-lt"/>
              </a:rPr>
              <a:t>No, </a:t>
            </a:r>
            <a:r>
              <a:rPr lang="el-GR" altLang="en-US" sz="2400" dirty="0">
                <a:solidFill>
                  <a:srgbClr val="FFC000"/>
                </a:solidFill>
                <a:latin typeface="+mj-lt"/>
                <a:cs typeface="Times New Roman" panose="02020603050405020304" pitchFamily="18" charset="0"/>
                <a:sym typeface="Symbol" panose="05050102010706020507" pitchFamily="18" charset="2"/>
              </a:rPr>
              <a:t>∞</a:t>
            </a:r>
            <a:r>
              <a:rPr lang="en-US" altLang="en-US" sz="2400" dirty="0">
                <a:latin typeface="+mj-lt"/>
                <a:cs typeface="Times New Roman" panose="02020603050405020304" pitchFamily="18" charset="0"/>
                <a:sym typeface="Symbol" panose="05050102010706020507" pitchFamily="18" charset="2"/>
              </a:rPr>
              <a:t> is not an integer.</a:t>
            </a:r>
            <a:endParaRPr lang="en-US" altLang="en-US" sz="2400" dirty="0">
              <a:latin typeface="+mj-lt"/>
            </a:endParaRPr>
          </a:p>
        </p:txBody>
      </p:sp>
      <p:sp>
        <p:nvSpPr>
          <p:cNvPr id="32" name="AutoShape 55">
            <a:extLst>
              <a:ext uri="{FF2B5EF4-FFF2-40B4-BE49-F238E27FC236}">
                <a16:creationId xmlns:a16="http://schemas.microsoft.com/office/drawing/2014/main" id="{F6FFA363-E55F-4E08-8FB5-024C582D6FA4}"/>
              </a:ext>
            </a:extLst>
          </p:cNvPr>
          <p:cNvSpPr>
            <a:spLocks noChangeArrowheads="1"/>
          </p:cNvSpPr>
          <p:nvPr/>
        </p:nvSpPr>
        <p:spPr bwMode="auto">
          <a:xfrm>
            <a:off x="592480" y="2664198"/>
            <a:ext cx="2760320" cy="457200"/>
          </a:xfrm>
          <a:prstGeom prst="wedgeRoundRectCallout">
            <a:avLst>
              <a:gd name="adj1" fmla="val -21030"/>
              <a:gd name="adj2" fmla="val -82434"/>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Do I ever reach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endParaRPr lang="en-US" altLang="en-US" sz="2400" dirty="0"/>
          </a:p>
        </p:txBody>
      </p:sp>
      <p:grpSp>
        <p:nvGrpSpPr>
          <p:cNvPr id="9" name="Group 8">
            <a:extLst>
              <a:ext uri="{FF2B5EF4-FFF2-40B4-BE49-F238E27FC236}">
                <a16:creationId xmlns:a16="http://schemas.microsoft.com/office/drawing/2014/main" id="{3B289ED5-66CA-4EDC-9254-585D8BA9B406}"/>
              </a:ext>
            </a:extLst>
          </p:cNvPr>
          <p:cNvGrpSpPr/>
          <p:nvPr/>
        </p:nvGrpSpPr>
        <p:grpSpPr>
          <a:xfrm>
            <a:off x="5337098" y="2298386"/>
            <a:ext cx="609307" cy="492399"/>
            <a:chOff x="4581521" y="3914036"/>
            <a:chExt cx="609307" cy="492399"/>
          </a:xfrm>
        </p:grpSpPr>
        <p:sp>
          <p:nvSpPr>
            <p:cNvPr id="10" name="Line 17">
              <a:extLst>
                <a:ext uri="{FF2B5EF4-FFF2-40B4-BE49-F238E27FC236}">
                  <a16:creationId xmlns:a16="http://schemas.microsoft.com/office/drawing/2014/main" id="{0E3280D6-81E3-4E97-A09A-3D194E22426C}"/>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 name="Text Box 11">
              <a:extLst>
                <a:ext uri="{FF2B5EF4-FFF2-40B4-BE49-F238E27FC236}">
                  <a16:creationId xmlns:a16="http://schemas.microsoft.com/office/drawing/2014/main" id="{47BD7C61-4FFC-495D-BD49-25ED9E11940F}"/>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12" name="Oval 15">
              <a:extLst>
                <a:ext uri="{FF2B5EF4-FFF2-40B4-BE49-F238E27FC236}">
                  <a16:creationId xmlns:a16="http://schemas.microsoft.com/office/drawing/2014/main" id="{6B43FE88-2A79-45C2-99D3-363E15013D2F}"/>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3" name="Rectangle 12">
            <a:extLst>
              <a:ext uri="{FF2B5EF4-FFF2-40B4-BE49-F238E27FC236}">
                <a16:creationId xmlns:a16="http://schemas.microsoft.com/office/drawing/2014/main" id="{2A726E06-66C0-4796-A694-7AB07EAEB673}"/>
              </a:ext>
            </a:extLst>
          </p:cNvPr>
          <p:cNvSpPr/>
          <p:nvPr/>
        </p:nvSpPr>
        <p:spPr>
          <a:xfrm>
            <a:off x="6161861" y="2344079"/>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grpSp>
        <p:nvGrpSpPr>
          <p:cNvPr id="14" name="Group 13">
            <a:extLst>
              <a:ext uri="{FF2B5EF4-FFF2-40B4-BE49-F238E27FC236}">
                <a16:creationId xmlns:a16="http://schemas.microsoft.com/office/drawing/2014/main" id="{EA98C57E-D5EC-4D86-8D02-61F7500C4E9C}"/>
              </a:ext>
            </a:extLst>
          </p:cNvPr>
          <p:cNvGrpSpPr/>
          <p:nvPr/>
        </p:nvGrpSpPr>
        <p:grpSpPr>
          <a:xfrm>
            <a:off x="4335761" y="2298386"/>
            <a:ext cx="632323" cy="492399"/>
            <a:chOff x="3580184" y="3914036"/>
            <a:chExt cx="632323" cy="492399"/>
          </a:xfrm>
        </p:grpSpPr>
        <p:sp>
          <p:nvSpPr>
            <p:cNvPr id="15" name="Line 17">
              <a:extLst>
                <a:ext uri="{FF2B5EF4-FFF2-40B4-BE49-F238E27FC236}">
                  <a16:creationId xmlns:a16="http://schemas.microsoft.com/office/drawing/2014/main" id="{4E62599D-1EA6-4669-8856-45171F0C1D55}"/>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Text Box 11">
              <a:extLst>
                <a:ext uri="{FF2B5EF4-FFF2-40B4-BE49-F238E27FC236}">
                  <a16:creationId xmlns:a16="http://schemas.microsoft.com/office/drawing/2014/main" id="{36C9CDB5-8E6A-4CA0-B5AF-1CCF1562F776}"/>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17" name="Oval 15">
              <a:extLst>
                <a:ext uri="{FF2B5EF4-FFF2-40B4-BE49-F238E27FC236}">
                  <a16:creationId xmlns:a16="http://schemas.microsoft.com/office/drawing/2014/main" id="{61A02B3D-0741-469D-B528-2905D97F900B}"/>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17">
            <a:extLst>
              <a:ext uri="{FF2B5EF4-FFF2-40B4-BE49-F238E27FC236}">
                <a16:creationId xmlns:a16="http://schemas.microsoft.com/office/drawing/2014/main" id="{D223E4BA-BBB1-4881-8ED2-A68FFE6AFB85}"/>
              </a:ext>
            </a:extLst>
          </p:cNvPr>
          <p:cNvGrpSpPr/>
          <p:nvPr/>
        </p:nvGrpSpPr>
        <p:grpSpPr>
          <a:xfrm>
            <a:off x="4871879" y="2298386"/>
            <a:ext cx="609178" cy="492399"/>
            <a:chOff x="4116302" y="3914036"/>
            <a:chExt cx="609178" cy="492399"/>
          </a:xfrm>
        </p:grpSpPr>
        <p:sp>
          <p:nvSpPr>
            <p:cNvPr id="19" name="Line 17">
              <a:extLst>
                <a:ext uri="{FF2B5EF4-FFF2-40B4-BE49-F238E27FC236}">
                  <a16:creationId xmlns:a16="http://schemas.microsoft.com/office/drawing/2014/main" id="{9306FC3D-5EA4-4809-A479-7423E00B162C}"/>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 name="Text Box 11">
              <a:extLst>
                <a:ext uri="{FF2B5EF4-FFF2-40B4-BE49-F238E27FC236}">
                  <a16:creationId xmlns:a16="http://schemas.microsoft.com/office/drawing/2014/main" id="{75F40744-EFAB-4270-863B-51A71481B5E9}"/>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21" name="Oval 15">
              <a:extLst>
                <a:ext uri="{FF2B5EF4-FFF2-40B4-BE49-F238E27FC236}">
                  <a16:creationId xmlns:a16="http://schemas.microsoft.com/office/drawing/2014/main" id="{BFE8BC92-EF1E-421D-B361-63B8121E7DB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1DBD238E-4321-4DAF-B6EA-CE09AEEE22AB}"/>
              </a:ext>
            </a:extLst>
          </p:cNvPr>
          <p:cNvGrpSpPr/>
          <p:nvPr/>
        </p:nvGrpSpPr>
        <p:grpSpPr>
          <a:xfrm>
            <a:off x="3805311" y="2286000"/>
            <a:ext cx="612599" cy="492399"/>
            <a:chOff x="3805311" y="2298386"/>
            <a:chExt cx="612599" cy="492399"/>
          </a:xfrm>
        </p:grpSpPr>
        <p:sp>
          <p:nvSpPr>
            <p:cNvPr id="22" name="Oval 10">
              <a:extLst>
                <a:ext uri="{FF2B5EF4-FFF2-40B4-BE49-F238E27FC236}">
                  <a16:creationId xmlns:a16="http://schemas.microsoft.com/office/drawing/2014/main" id="{CAB2FB68-5697-4FAC-914C-471A276A09E3}"/>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3" name="Group 22">
              <a:extLst>
                <a:ext uri="{FF2B5EF4-FFF2-40B4-BE49-F238E27FC236}">
                  <a16:creationId xmlns:a16="http://schemas.microsoft.com/office/drawing/2014/main" id="{A0DFD7BB-EFC0-4612-BB53-94A3311DD17F}"/>
                </a:ext>
              </a:extLst>
            </p:cNvPr>
            <p:cNvGrpSpPr/>
            <p:nvPr/>
          </p:nvGrpSpPr>
          <p:grpSpPr>
            <a:xfrm>
              <a:off x="3805311" y="2298386"/>
              <a:ext cx="612599" cy="419687"/>
              <a:chOff x="3049734" y="3914036"/>
              <a:chExt cx="612599" cy="419687"/>
            </a:xfrm>
          </p:grpSpPr>
          <p:sp>
            <p:nvSpPr>
              <p:cNvPr id="24" name="Line 17">
                <a:extLst>
                  <a:ext uri="{FF2B5EF4-FFF2-40B4-BE49-F238E27FC236}">
                    <a16:creationId xmlns:a16="http://schemas.microsoft.com/office/drawing/2014/main" id="{1F7446C4-01C1-42DE-914D-C599A4D48BC7}"/>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Text Box 11">
                <a:extLst>
                  <a:ext uri="{FF2B5EF4-FFF2-40B4-BE49-F238E27FC236}">
                    <a16:creationId xmlns:a16="http://schemas.microsoft.com/office/drawing/2014/main" id="{1D086545-12E9-4124-A0B5-B2BA7F28B77C}"/>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26" name="Group 25">
            <a:extLst>
              <a:ext uri="{FF2B5EF4-FFF2-40B4-BE49-F238E27FC236}">
                <a16:creationId xmlns:a16="http://schemas.microsoft.com/office/drawing/2014/main" id="{CC7C4FC4-E6E0-4812-B552-DD3BCC9DA290}"/>
              </a:ext>
            </a:extLst>
          </p:cNvPr>
          <p:cNvGrpSpPr/>
          <p:nvPr/>
        </p:nvGrpSpPr>
        <p:grpSpPr>
          <a:xfrm>
            <a:off x="3576883" y="2286000"/>
            <a:ext cx="312906" cy="492399"/>
            <a:chOff x="2821306" y="3901650"/>
            <a:chExt cx="312906" cy="492399"/>
          </a:xfrm>
        </p:grpSpPr>
        <p:sp>
          <p:nvSpPr>
            <p:cNvPr id="27" name="Oval 10">
              <a:extLst>
                <a:ext uri="{FF2B5EF4-FFF2-40B4-BE49-F238E27FC236}">
                  <a16:creationId xmlns:a16="http://schemas.microsoft.com/office/drawing/2014/main" id="{7F6D1BC3-C414-4983-9271-E21AEBAF47A1}"/>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Text Box 11">
              <a:extLst>
                <a:ext uri="{FF2B5EF4-FFF2-40B4-BE49-F238E27FC236}">
                  <a16:creationId xmlns:a16="http://schemas.microsoft.com/office/drawing/2014/main" id="{EF8EA9C2-4277-4571-A8E4-D701CD0495E8}"/>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Tree>
    <p:extLst>
      <p:ext uri="{BB962C8B-B14F-4D97-AF65-F5344CB8AC3E}">
        <p14:creationId xmlns:p14="http://schemas.microsoft.com/office/powerpoint/2010/main" val="816298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 calcmode="lin" valueType="num">
                                      <p:cBhvr additive="base">
                                        <p:cTn id="1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Differential Equations</a:t>
            </a:r>
            <a:endPar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grpSp>
        <p:nvGrpSpPr>
          <p:cNvPr id="5" name="Group 4">
            <a:extLst>
              <a:ext uri="{FF2B5EF4-FFF2-40B4-BE49-F238E27FC236}">
                <a16:creationId xmlns:a16="http://schemas.microsoft.com/office/drawing/2014/main" id="{17ECEEFB-A630-DE6F-0E5C-6BD9A229B300}"/>
              </a:ext>
            </a:extLst>
          </p:cNvPr>
          <p:cNvGrpSpPr/>
          <p:nvPr/>
        </p:nvGrpSpPr>
        <p:grpSpPr>
          <a:xfrm>
            <a:off x="87221" y="782798"/>
            <a:ext cx="9067800" cy="1714718"/>
            <a:chOff x="50800" y="2704882"/>
            <a:chExt cx="9067800" cy="1714718"/>
          </a:xfrm>
        </p:grpSpPr>
        <p:grpSp>
          <p:nvGrpSpPr>
            <p:cNvPr id="31" name="Group 30">
              <a:extLst>
                <a:ext uri="{FF2B5EF4-FFF2-40B4-BE49-F238E27FC236}">
                  <a16:creationId xmlns:a16="http://schemas.microsoft.com/office/drawing/2014/main" id="{0DEF3090-B576-497C-91E6-34A67BAE394E}"/>
                </a:ext>
              </a:extLst>
            </p:cNvPr>
            <p:cNvGrpSpPr/>
            <p:nvPr/>
          </p:nvGrpSpPr>
          <p:grpSpPr>
            <a:xfrm>
              <a:off x="50800" y="2704882"/>
              <a:ext cx="9067800" cy="1714718"/>
              <a:chOff x="76200" y="2704882"/>
              <a:chExt cx="9067800" cy="1714718"/>
            </a:xfrm>
          </p:grpSpPr>
          <p:grpSp>
            <p:nvGrpSpPr>
              <p:cNvPr id="56" name="Group 55">
                <a:extLst>
                  <a:ext uri="{FF2B5EF4-FFF2-40B4-BE49-F238E27FC236}">
                    <a16:creationId xmlns:a16="http://schemas.microsoft.com/office/drawing/2014/main" id="{BC71D0A9-DDC1-4918-B11D-3C9C04A95A78}"/>
                  </a:ext>
                </a:extLst>
              </p:cNvPr>
              <p:cNvGrpSpPr/>
              <p:nvPr/>
            </p:nvGrpSpPr>
            <p:grpSpPr>
              <a:xfrm>
                <a:off x="76200" y="2704882"/>
                <a:ext cx="9067800" cy="1714718"/>
                <a:chOff x="323849" y="3048000"/>
                <a:chExt cx="8703194" cy="1524000"/>
              </a:xfrm>
            </p:grpSpPr>
            <p:sp>
              <p:nvSpPr>
                <p:cNvPr id="57" name="TextBox 56">
                  <a:extLst>
                    <a:ext uri="{FF2B5EF4-FFF2-40B4-BE49-F238E27FC236}">
                      <a16:creationId xmlns:a16="http://schemas.microsoft.com/office/drawing/2014/main" id="{0470370B-8F8D-476A-9222-FFE1321A1E9D}"/>
                    </a:ext>
                  </a:extLst>
                </p:cNvPr>
                <p:cNvSpPr txBox="1"/>
                <p:nvPr/>
              </p:nvSpPr>
              <p:spPr>
                <a:xfrm>
                  <a:off x="323849" y="3048000"/>
                  <a:ext cx="8703194" cy="1524000"/>
                </a:xfrm>
                <a:prstGeom prst="rect">
                  <a:avLst/>
                </a:prstGeom>
                <a:solidFill>
                  <a:schemeClr val="tx1"/>
                </a:solid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8" name="Picture 4" descr="Solved: In Case 1, A Block Hanging On A Spring Oscillates ...">
                  <a:extLst>
                    <a:ext uri="{FF2B5EF4-FFF2-40B4-BE49-F238E27FC236}">
                      <a16:creationId xmlns:a16="http://schemas.microsoft.com/office/drawing/2014/main" id="{03F7C52D-7BA3-45AA-885F-9C7E6580FA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000" r="53899" b="12000"/>
                <a:stretch/>
              </p:blipFill>
              <p:spPr bwMode="auto">
                <a:xfrm>
                  <a:off x="457200" y="3048000"/>
                  <a:ext cx="9906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7" descr="Horizontal Spring-Block Oscillators - ppt video online download">
                  <a:extLst>
                    <a:ext uri="{FF2B5EF4-FFF2-40B4-BE49-F238E27FC236}">
                      <a16:creationId xmlns:a16="http://schemas.microsoft.com/office/drawing/2014/main" id="{7F3E2E08-B40F-4883-8198-FA6FEA2F5BB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3847" t="35041" r="10429" b="45278"/>
                <a:stretch/>
              </p:blipFill>
              <p:spPr bwMode="auto">
                <a:xfrm>
                  <a:off x="1240110" y="3510303"/>
                  <a:ext cx="2538229" cy="1048818"/>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60">
                  <a:extLst>
                    <a:ext uri="{FF2B5EF4-FFF2-40B4-BE49-F238E27FC236}">
                      <a16:creationId xmlns:a16="http://schemas.microsoft.com/office/drawing/2014/main" id="{6642948E-269A-40FD-9D37-A1E973218D26}"/>
                    </a:ext>
                  </a:extLst>
                </p:cNvPr>
                <p:cNvPicPr>
                  <a:picLocks noChangeAspect="1"/>
                </p:cNvPicPr>
                <p:nvPr/>
              </p:nvPicPr>
              <p:blipFill>
                <a:blip r:embed="rId5"/>
                <a:stretch>
                  <a:fillRect/>
                </a:stretch>
              </p:blipFill>
              <p:spPr>
                <a:xfrm>
                  <a:off x="361950" y="3676113"/>
                  <a:ext cx="323850" cy="190500"/>
                </a:xfrm>
                <a:prstGeom prst="rect">
                  <a:avLst/>
                </a:prstGeom>
              </p:spPr>
            </p:pic>
            <p:pic>
              <p:nvPicPr>
                <p:cNvPr id="62" name="Picture 61">
                  <a:extLst>
                    <a:ext uri="{FF2B5EF4-FFF2-40B4-BE49-F238E27FC236}">
                      <a16:creationId xmlns:a16="http://schemas.microsoft.com/office/drawing/2014/main" id="{A447A137-B680-4BA5-A2BB-7F1291382910}"/>
                    </a:ext>
                  </a:extLst>
                </p:cNvPr>
                <p:cNvPicPr>
                  <a:picLocks noChangeAspect="1"/>
                </p:cNvPicPr>
                <p:nvPr/>
              </p:nvPicPr>
              <p:blipFill>
                <a:blip r:embed="rId6"/>
                <a:stretch>
                  <a:fillRect/>
                </a:stretch>
              </p:blipFill>
              <p:spPr>
                <a:xfrm>
                  <a:off x="323850" y="4275657"/>
                  <a:ext cx="361950" cy="247650"/>
                </a:xfrm>
                <a:prstGeom prst="rect">
                  <a:avLst/>
                </a:prstGeom>
              </p:spPr>
            </p:pic>
            <p:pic>
              <p:nvPicPr>
                <p:cNvPr id="63" name="Picture 7" descr="Horizontal Spring-Block Oscillators - ppt video online download">
                  <a:extLst>
                    <a:ext uri="{FF2B5EF4-FFF2-40B4-BE49-F238E27FC236}">
                      <a16:creationId xmlns:a16="http://schemas.microsoft.com/office/drawing/2014/main" id="{AFC256E1-61AD-43C3-8272-A57CC60F0CD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4222" t="56523" r="10054" b="26318"/>
                <a:stretch/>
              </p:blipFill>
              <p:spPr bwMode="auto">
                <a:xfrm>
                  <a:off x="3950586" y="3593518"/>
                  <a:ext cx="2538229" cy="914400"/>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7" descr="Horizontal Spring-Block Oscillators - ppt video online download">
                  <a:extLst>
                    <a:ext uri="{FF2B5EF4-FFF2-40B4-BE49-F238E27FC236}">
                      <a16:creationId xmlns:a16="http://schemas.microsoft.com/office/drawing/2014/main" id="{8D03B9AD-5AFB-4C92-9822-A1BBE7B42F2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3590" t="77216" r="10686" b="5625"/>
                <a:stretch/>
              </p:blipFill>
              <p:spPr bwMode="auto">
                <a:xfrm>
                  <a:off x="6488814" y="3625559"/>
                  <a:ext cx="2538229"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a:extLst>
                  <a:ext uri="{FF2B5EF4-FFF2-40B4-BE49-F238E27FC236}">
                    <a16:creationId xmlns:a16="http://schemas.microsoft.com/office/drawing/2014/main" id="{32C19378-C1B0-4CF5-BDF0-31BD39D8E66B}"/>
                  </a:ext>
                </a:extLst>
              </p:cNvPr>
              <p:cNvPicPr>
                <a:picLocks noChangeAspect="1"/>
              </p:cNvPicPr>
              <p:nvPr/>
            </p:nvPicPr>
            <p:blipFill>
              <a:blip r:embed="rId7"/>
              <a:stretch>
                <a:fillRect/>
              </a:stretch>
            </p:blipFill>
            <p:spPr>
              <a:xfrm>
                <a:off x="3276600" y="3645694"/>
                <a:ext cx="251241" cy="768096"/>
              </a:xfrm>
              <a:prstGeom prst="rect">
                <a:avLst/>
              </a:prstGeom>
            </p:spPr>
          </p:pic>
          <p:pic>
            <p:nvPicPr>
              <p:cNvPr id="7" name="Picture 6">
                <a:extLst>
                  <a:ext uri="{FF2B5EF4-FFF2-40B4-BE49-F238E27FC236}">
                    <a16:creationId xmlns:a16="http://schemas.microsoft.com/office/drawing/2014/main" id="{E83FAF39-FB6A-44B0-943E-C1B3AEDA588B}"/>
                  </a:ext>
                </a:extLst>
              </p:cNvPr>
              <p:cNvPicPr>
                <a:picLocks noChangeAspect="1"/>
              </p:cNvPicPr>
              <p:nvPr/>
            </p:nvPicPr>
            <p:blipFill>
              <a:blip r:embed="rId8"/>
              <a:stretch>
                <a:fillRect/>
              </a:stretch>
            </p:blipFill>
            <p:spPr>
              <a:xfrm>
                <a:off x="3338341" y="3509245"/>
                <a:ext cx="52563" cy="215031"/>
              </a:xfrm>
              <a:prstGeom prst="rect">
                <a:avLst/>
              </a:prstGeom>
            </p:spPr>
          </p:pic>
          <p:pic>
            <p:nvPicPr>
              <p:cNvPr id="8" name="Picture 7">
                <a:extLst>
                  <a:ext uri="{FF2B5EF4-FFF2-40B4-BE49-F238E27FC236}">
                    <a16:creationId xmlns:a16="http://schemas.microsoft.com/office/drawing/2014/main" id="{CB95A078-8E6E-491A-9619-0256845B6FB2}"/>
                  </a:ext>
                </a:extLst>
              </p:cNvPr>
              <p:cNvPicPr>
                <a:picLocks noChangeAspect="1"/>
              </p:cNvPicPr>
              <p:nvPr/>
            </p:nvPicPr>
            <p:blipFill rotWithShape="1">
              <a:blip r:embed="rId9"/>
              <a:srcRect t="14940" r="25687" b="53285"/>
              <a:stretch/>
            </p:blipFill>
            <p:spPr>
              <a:xfrm>
                <a:off x="3276600" y="3354717"/>
                <a:ext cx="114304" cy="302883"/>
              </a:xfrm>
              <a:prstGeom prst="rect">
                <a:avLst/>
              </a:prstGeom>
            </p:spPr>
          </p:pic>
          <p:pic>
            <p:nvPicPr>
              <p:cNvPr id="66" name="Picture 65">
                <a:extLst>
                  <a:ext uri="{FF2B5EF4-FFF2-40B4-BE49-F238E27FC236}">
                    <a16:creationId xmlns:a16="http://schemas.microsoft.com/office/drawing/2014/main" id="{F29824CF-08B6-4931-AD81-FC3F4592FB9F}"/>
                  </a:ext>
                </a:extLst>
              </p:cNvPr>
              <p:cNvPicPr>
                <a:picLocks noChangeAspect="1"/>
              </p:cNvPicPr>
              <p:nvPr/>
            </p:nvPicPr>
            <p:blipFill rotWithShape="1">
              <a:blip r:embed="rId7"/>
              <a:srcRect t="31877" b="22835"/>
              <a:stretch/>
            </p:blipFill>
            <p:spPr>
              <a:xfrm>
                <a:off x="3610613" y="3334506"/>
                <a:ext cx="252410" cy="349478"/>
              </a:xfrm>
              <a:prstGeom prst="rect">
                <a:avLst/>
              </a:prstGeom>
            </p:spPr>
          </p:pic>
          <p:cxnSp>
            <p:nvCxnSpPr>
              <p:cNvPr id="10" name="Straight Connector 9">
                <a:extLst>
                  <a:ext uri="{FF2B5EF4-FFF2-40B4-BE49-F238E27FC236}">
                    <a16:creationId xmlns:a16="http://schemas.microsoft.com/office/drawing/2014/main" id="{AA913129-664B-4985-B159-576E5AE98B11}"/>
                  </a:ext>
                </a:extLst>
              </p:cNvPr>
              <p:cNvCxnSpPr/>
              <p:nvPr/>
            </p:nvCxnSpPr>
            <p:spPr bwMode="auto">
              <a:xfrm>
                <a:off x="3471858" y="3476624"/>
                <a:ext cx="0" cy="914400"/>
              </a:xfrm>
              <a:prstGeom prst="line">
                <a:avLst/>
              </a:prstGeom>
              <a:noFill/>
              <a:ln w="15875" cap="flat" cmpd="sng" algn="ctr">
                <a:solidFill>
                  <a:schemeClr val="bg2"/>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4CCF9F17-5EE6-4DA7-ADEE-260327E7C20F}"/>
                  </a:ext>
                </a:extLst>
              </p:cNvPr>
              <p:cNvSpPr/>
              <p:nvPr/>
            </p:nvSpPr>
            <p:spPr>
              <a:xfrm>
                <a:off x="6133760" y="4093457"/>
                <a:ext cx="266420"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050" b="1" i="1"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sz="1050" b="1" i="1"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7CC5CA23-8CC9-4E71-BC17-2A17065DE55A}"/>
                  </a:ext>
                </a:extLst>
              </p:cNvPr>
              <p:cNvSpPr/>
              <p:nvPr/>
            </p:nvSpPr>
            <p:spPr>
              <a:xfrm>
                <a:off x="2686050" y="4133850"/>
                <a:ext cx="266420"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050" b="1" i="1"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sz="1050" b="1" i="1"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 name="Group 1">
              <a:extLst>
                <a:ext uri="{FF2B5EF4-FFF2-40B4-BE49-F238E27FC236}">
                  <a16:creationId xmlns:a16="http://schemas.microsoft.com/office/drawing/2014/main" id="{3BD6BFAD-C5BE-4AE4-981D-17BEBBF9B072}"/>
                </a:ext>
              </a:extLst>
            </p:cNvPr>
            <p:cNvGrpSpPr/>
            <p:nvPr/>
          </p:nvGrpSpPr>
          <p:grpSpPr>
            <a:xfrm>
              <a:off x="3397885" y="3470910"/>
              <a:ext cx="2891790" cy="605790"/>
              <a:chOff x="3397885" y="3470910"/>
              <a:chExt cx="2891790" cy="605790"/>
            </a:xfrm>
          </p:grpSpPr>
          <p:sp>
            <p:nvSpPr>
              <p:cNvPr id="74" name="Oval 73">
                <a:extLst>
                  <a:ext uri="{FF2B5EF4-FFF2-40B4-BE49-F238E27FC236}">
                    <a16:creationId xmlns:a16="http://schemas.microsoft.com/office/drawing/2014/main" id="{4D17EDCD-52A7-4A99-9508-694624276310}"/>
                  </a:ext>
                </a:extLst>
              </p:cNvPr>
              <p:cNvSpPr/>
              <p:nvPr/>
            </p:nvSpPr>
            <p:spPr>
              <a:xfrm>
                <a:off x="3397885" y="3470910"/>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645FA4D5-7673-4ECD-8DD3-5E89730A6A9B}"/>
                  </a:ext>
                </a:extLst>
              </p:cNvPr>
              <p:cNvSpPr/>
              <p:nvPr/>
            </p:nvSpPr>
            <p:spPr>
              <a:xfrm>
                <a:off x="6198235" y="3985260"/>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7" name="TextBox 76">
              <a:extLst>
                <a:ext uri="{FF2B5EF4-FFF2-40B4-BE49-F238E27FC236}">
                  <a16:creationId xmlns:a16="http://schemas.microsoft.com/office/drawing/2014/main" id="{26421130-30F5-4071-993F-5FC84B28A377}"/>
                </a:ext>
              </a:extLst>
            </p:cNvPr>
            <p:cNvSpPr txBox="1"/>
            <p:nvPr/>
          </p:nvSpPr>
          <p:spPr>
            <a:xfrm>
              <a:off x="1699986" y="3426856"/>
              <a:ext cx="1737360" cy="844639"/>
            </a:xfrm>
            <a:prstGeom prst="rect">
              <a:avLst/>
            </a:prstGeom>
            <a:noFill/>
            <a:ln>
              <a:solidFill>
                <a:srgbClr val="FFC000"/>
              </a:solidFill>
            </a:ln>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Oval 79">
              <a:extLst>
                <a:ext uri="{FF2B5EF4-FFF2-40B4-BE49-F238E27FC236}">
                  <a16:creationId xmlns:a16="http://schemas.microsoft.com/office/drawing/2014/main" id="{9CD92E1C-9D97-4B2E-AEC4-9390ADA674AA}"/>
                </a:ext>
              </a:extLst>
            </p:cNvPr>
            <p:cNvSpPr/>
            <p:nvPr/>
          </p:nvSpPr>
          <p:spPr>
            <a:xfrm>
              <a:off x="8885646" y="4166688"/>
              <a:ext cx="91440" cy="91440"/>
            </a:xfrm>
            <a:prstGeom prst="ellipse">
              <a:avLst/>
            </a:prstGeom>
            <a:noFill/>
            <a:ln>
              <a:solidFill>
                <a:srgbClr val="FF0000"/>
              </a:solidFill>
            </a:ln>
          </p:spPr>
          <p:txBody>
            <a:bodyPr vert="horz" wrap="non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 name="Group 24">
            <a:extLst>
              <a:ext uri="{FF2B5EF4-FFF2-40B4-BE49-F238E27FC236}">
                <a16:creationId xmlns:a16="http://schemas.microsoft.com/office/drawing/2014/main" id="{029DB0A4-AF2D-97C6-B925-08DABA5434A9}"/>
              </a:ext>
            </a:extLst>
          </p:cNvPr>
          <p:cNvGrpSpPr>
            <a:grpSpLocks/>
          </p:cNvGrpSpPr>
          <p:nvPr/>
        </p:nvGrpSpPr>
        <p:grpSpPr bwMode="auto">
          <a:xfrm>
            <a:off x="1858963" y="3657600"/>
            <a:ext cx="5303837" cy="1416050"/>
            <a:chOff x="2545" y="2209"/>
            <a:chExt cx="3341" cy="892"/>
          </a:xfrm>
        </p:grpSpPr>
        <p:sp>
          <p:nvSpPr>
            <p:cNvPr id="13" name="Text Box 4">
              <a:extLst>
                <a:ext uri="{FF2B5EF4-FFF2-40B4-BE49-F238E27FC236}">
                  <a16:creationId xmlns:a16="http://schemas.microsoft.com/office/drawing/2014/main" id="{F142F1B3-A9D6-BF6D-ACD9-144DFD313FD1}"/>
                </a:ext>
              </a:extLst>
            </p:cNvPr>
            <p:cNvSpPr txBox="1">
              <a:spLocks noChangeArrowheads="1"/>
            </p:cNvSpPr>
            <p:nvPr/>
          </p:nvSpPr>
          <p:spPr bwMode="auto">
            <a:xfrm>
              <a:off x="2545" y="2209"/>
              <a:ext cx="16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&lt;loop-</a:t>
              </a:r>
              <a:r>
                <a:rPr kumimoji="0" lang="en-CA" altLang="en-US" sz="2800" b="0" i="0" u="none" strike="noStrike" kern="1200" cap="none" spc="0" normalizeH="0" baseline="0" noProof="0" dirty="0" err="1">
                  <a:ln>
                    <a:noFill/>
                  </a:ln>
                  <a:solidFill>
                    <a:srgbClr val="33CC33"/>
                  </a:solidFill>
                  <a:effectLst/>
                  <a:uLnTx/>
                  <a:uFillTx/>
                  <a:latin typeface="Times New Roman" pitchFamily="18" charset="0"/>
                  <a:ea typeface="+mn-ea"/>
                  <a:cs typeface="+mn-cs"/>
                </a:rPr>
                <a:t>invariant</a:t>
              </a:r>
              <a:r>
                <a:rPr kumimoji="0" lang="en-CA" altLang="en-US" sz="2800" b="0" i="0" u="none" strike="noStrike" kern="1200" cap="none" spc="0" normalizeH="0" baseline="-25000" noProof="0" dirty="0" err="1">
                  <a:ln>
                    <a:noFill/>
                  </a:ln>
                  <a:solidFill>
                    <a:srgbClr val="33CC33"/>
                  </a:solidFill>
                  <a:effectLst/>
                  <a:uLnTx/>
                  <a:uFillTx/>
                  <a:latin typeface="Times New Roman" pitchFamily="18" charset="0"/>
                  <a:ea typeface="+mn-ea"/>
                  <a:cs typeface="+mn-cs"/>
                </a:rPr>
                <a:t>t</a:t>
              </a: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&gt;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itchFamily="18" charset="0"/>
                </a:rPr>
                <a:t>  ¬</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&lt;exit </a:t>
              </a:r>
              <a:r>
                <a:rPr kumimoji="0" lang="en-CA" altLang="en-US" sz="2800" b="0" i="0" u="none" strike="noStrike" kern="1200" cap="none" spc="0" normalizeH="0" baseline="0" noProof="0" dirty="0" err="1">
                  <a:ln>
                    <a:noFill/>
                  </a:ln>
                  <a:solidFill>
                    <a:srgbClr val="FFC000"/>
                  </a:solidFill>
                  <a:effectLst/>
                  <a:uLnTx/>
                  <a:uFillTx/>
                  <a:latin typeface="Times New Roman" pitchFamily="18" charset="0"/>
                  <a:ea typeface="+mn-ea"/>
                  <a:cs typeface="+mn-cs"/>
                </a:rPr>
                <a:t>Cond</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&gt;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800" b="0" i="0" u="none" strike="noStrike" kern="1200" cap="none" spc="0" normalizeH="0" baseline="0" noProof="0" dirty="0" err="1">
                  <a:ln>
                    <a:noFill/>
                  </a:ln>
                  <a:solidFill>
                    <a:srgbClr val="00FFFF"/>
                  </a:solidFill>
                  <a:effectLst/>
                  <a:uLnTx/>
                  <a:uFillTx/>
                  <a:latin typeface="Times New Roman" pitchFamily="18" charset="0"/>
                  <a:ea typeface="+mn-ea"/>
                  <a:cs typeface="+mn-cs"/>
                </a:rPr>
                <a:t>codeB</a:t>
              </a:r>
              <a:endPar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34" name="Text Box 5">
              <a:extLst>
                <a:ext uri="{FF2B5EF4-FFF2-40B4-BE49-F238E27FC236}">
                  <a16:creationId xmlns:a16="http://schemas.microsoft.com/office/drawing/2014/main" id="{CAD5E31C-9784-AE29-4C0C-88D31C13989B}"/>
                </a:ext>
              </a:extLst>
            </p:cNvPr>
            <p:cNvSpPr txBox="1">
              <a:spLocks noChangeArrowheads="1"/>
            </p:cNvSpPr>
            <p:nvPr/>
          </p:nvSpPr>
          <p:spPr bwMode="auto">
            <a:xfrm>
              <a:off x="4547" y="2461"/>
              <a:ext cx="1339"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&lt;loop-inv</a:t>
              </a:r>
              <a:r>
                <a:rPr kumimoji="0" lang="en-CA" altLang="en-US" sz="2800" b="0" i="0" u="none" strike="noStrike" kern="1200" cap="none" spc="0" normalizeH="0" baseline="-25000" noProof="0" dirty="0">
                  <a:ln>
                    <a:noFill/>
                  </a:ln>
                  <a:solidFill>
                    <a:srgbClr val="33CC33"/>
                  </a:solidFill>
                  <a:effectLst/>
                  <a:uLnTx/>
                  <a:uFillTx/>
                  <a:latin typeface="Times New Roman" pitchFamily="18" charset="0"/>
                  <a:ea typeface="+mn-ea"/>
                  <a:cs typeface="+mn-cs"/>
                </a:rPr>
                <a:t>t+1</a:t>
              </a: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&gt;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35" name="AutoShape 6">
              <a:extLst>
                <a:ext uri="{FF2B5EF4-FFF2-40B4-BE49-F238E27FC236}">
                  <a16:creationId xmlns:a16="http://schemas.microsoft.com/office/drawing/2014/main" id="{2B3BC784-3ABF-A4FB-FC05-CFCE510BE3B5}"/>
                </a:ext>
              </a:extLst>
            </p:cNvPr>
            <p:cNvSpPr>
              <a:spLocks noChangeArrowheads="1"/>
            </p:cNvSpPr>
            <p:nvPr/>
          </p:nvSpPr>
          <p:spPr bwMode="auto">
            <a:xfrm>
              <a:off x="4128" y="248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73" name="AutoShape 55">
            <a:extLst>
              <a:ext uri="{FF2B5EF4-FFF2-40B4-BE49-F238E27FC236}">
                <a16:creationId xmlns:a16="http://schemas.microsoft.com/office/drawing/2014/main" id="{E6FE0AD3-CA44-B053-7559-06965C41A75A}"/>
              </a:ext>
            </a:extLst>
          </p:cNvPr>
          <p:cNvSpPr>
            <a:spLocks noChangeArrowheads="1"/>
          </p:cNvSpPr>
          <p:nvPr/>
        </p:nvSpPr>
        <p:spPr bwMode="auto">
          <a:xfrm>
            <a:off x="1446891" y="5183471"/>
            <a:ext cx="7150123" cy="1369729"/>
          </a:xfrm>
          <a:prstGeom prst="wedgeRoundRectCallout">
            <a:avLst>
              <a:gd name="adj1" fmla="val -52755"/>
              <a:gd name="adj2" fmla="val -1275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7150" marR="0" lvl="0" indent="-342900" algn="l" defTabSz="914400" rtl="0" eaLnBrk="0" fontAlgn="base" latinLnBrk="0" hangingPunct="0">
              <a:lnSpc>
                <a:spcPct val="100000"/>
              </a:lnSpc>
              <a:spcBef>
                <a:spcPts val="0"/>
              </a:spcBef>
              <a:spcAft>
                <a:spcPct val="0"/>
              </a:spcAft>
              <a:buClrTx/>
              <a:buSzTx/>
              <a:buFontTx/>
              <a:buChar char="•"/>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Acceleration(T) = -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Location</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   (for spring)</a:t>
            </a:r>
          </a:p>
          <a:p>
            <a:pPr marL="57150" marR="0" lvl="0" indent="-342900" algn="l" defTabSz="914400" rtl="0" eaLnBrk="0" fontAlgn="base" latinLnBrk="0" hangingPunct="0">
              <a:lnSpc>
                <a:spcPct val="100000"/>
              </a:lnSpc>
              <a:spcBef>
                <a:spcPts val="0"/>
              </a:spcBef>
              <a:spcAft>
                <a:spcPct val="0"/>
              </a:spcAft>
              <a:buClrTx/>
              <a:buSzTx/>
              <a:buFontTx/>
              <a:buChar char="•"/>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Location(T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 Location(T) + Velocity(T)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0" fontAlgn="base" latinLnBrk="0" hangingPunct="0">
              <a:lnSpc>
                <a:spcPct val="100000"/>
              </a:lnSpc>
              <a:spcBef>
                <a:spcPts val="0"/>
              </a:spcBef>
              <a:spcAft>
                <a:spcPct val="0"/>
              </a:spcAft>
              <a:buClrTx/>
              <a:buSzTx/>
              <a:buFontTx/>
              <a:buChar char="•"/>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V</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elocity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Velocity(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Vcceleration</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ε</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342900" marR="0" lvl="0" indent="-342900" algn="l" defTabSz="914400" rtl="0" eaLnBrk="0" fontAlgn="base" latinLnBrk="0" hangingPunct="0">
              <a:lnSpc>
                <a:spcPct val="100000"/>
              </a:lnSpc>
              <a:spcBef>
                <a:spcPts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57150" marR="0" lvl="0" indent="-342900" algn="l" defTabSz="914400" rtl="0" eaLnBrk="0" fontAlgn="base" latinLnBrk="0" hangingPunct="0">
              <a:lnSpc>
                <a:spcPct val="100000"/>
              </a:lnSpc>
              <a:spcBef>
                <a:spcPts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57150" marR="0" lvl="0" indent="-342900" algn="l" defTabSz="914400" rtl="0" eaLnBrk="0" fontAlgn="base" latinLnBrk="0" hangingPunct="0">
              <a:lnSpc>
                <a:spcPct val="100000"/>
              </a:lnSpc>
              <a:spcBef>
                <a:spcPts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8" name="Group 77">
            <a:extLst>
              <a:ext uri="{FF2B5EF4-FFF2-40B4-BE49-F238E27FC236}">
                <a16:creationId xmlns:a16="http://schemas.microsoft.com/office/drawing/2014/main" id="{1BE75FFD-2FF9-0886-F14D-7FED5865A141}"/>
              </a:ext>
            </a:extLst>
          </p:cNvPr>
          <p:cNvGrpSpPr/>
          <p:nvPr/>
        </p:nvGrpSpPr>
        <p:grpSpPr>
          <a:xfrm>
            <a:off x="635798" y="2743200"/>
            <a:ext cx="7670001" cy="841784"/>
            <a:chOff x="205424" y="902712"/>
            <a:chExt cx="7670001" cy="841784"/>
          </a:xfrm>
        </p:grpSpPr>
        <p:sp>
          <p:nvSpPr>
            <p:cNvPr id="79" name="Rectangle 5">
              <a:extLst>
                <a:ext uri="{FF2B5EF4-FFF2-40B4-BE49-F238E27FC236}">
                  <a16:creationId xmlns:a16="http://schemas.microsoft.com/office/drawing/2014/main" id="{F0EDC5A6-2455-DE14-7A2C-F2809697F15F}"/>
                </a:ext>
              </a:extLst>
            </p:cNvPr>
            <p:cNvSpPr>
              <a:spLocks noChangeArrowheads="1"/>
            </p:cNvSpPr>
            <p:nvPr/>
          </p:nvSpPr>
          <p:spPr bwMode="auto">
            <a:xfrm>
              <a:off x="1048844" y="902712"/>
              <a:ext cx="682658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have plotted from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to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know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Location(T)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V</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elocity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grpSp>
          <p:nvGrpSpPr>
            <p:cNvPr id="81" name="Group 80">
              <a:extLst>
                <a:ext uri="{FF2B5EF4-FFF2-40B4-BE49-F238E27FC236}">
                  <a16:creationId xmlns:a16="http://schemas.microsoft.com/office/drawing/2014/main" id="{A518B782-1730-19B8-A07A-EBBD846D9F65}"/>
                </a:ext>
              </a:extLst>
            </p:cNvPr>
            <p:cNvGrpSpPr/>
            <p:nvPr/>
          </p:nvGrpSpPr>
          <p:grpSpPr>
            <a:xfrm>
              <a:off x="205424" y="913499"/>
              <a:ext cx="2032827" cy="830997"/>
              <a:chOff x="-32657" y="2156519"/>
              <a:chExt cx="2032827" cy="830997"/>
            </a:xfrm>
          </p:grpSpPr>
          <p:sp>
            <p:nvSpPr>
              <p:cNvPr id="82" name="Freeform 49" descr="Green marble">
                <a:extLst>
                  <a:ext uri="{FF2B5EF4-FFF2-40B4-BE49-F238E27FC236}">
                    <a16:creationId xmlns:a16="http://schemas.microsoft.com/office/drawing/2014/main" id="{413C3AD8-7BB1-6CC7-A6CF-FBDB33724715}"/>
                  </a:ext>
                </a:extLst>
              </p:cNvPr>
              <p:cNvSpPr>
                <a:spLocks noChangeAspect="1"/>
              </p:cNvSpPr>
              <p:nvPr/>
            </p:nvSpPr>
            <p:spPr bwMode="auto">
              <a:xfrm rot="2360341">
                <a:off x="608676" y="2606634"/>
                <a:ext cx="472969" cy="374092"/>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0"/>
                <a:srcRect/>
                <a:tile tx="0" ty="0" sx="100000" sy="100000" flip="none" algn="tl"/>
              </a:blipFill>
              <a:ln w="9525">
                <a:solidFill>
                  <a:srgbClr val="000000"/>
                </a:solidFill>
                <a:round/>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Rectangle 4">
                <a:extLst>
                  <a:ext uri="{FF2B5EF4-FFF2-40B4-BE49-F238E27FC236}">
                    <a16:creationId xmlns:a16="http://schemas.microsoft.com/office/drawing/2014/main" id="{866FDD9B-C0CE-B6C2-F22B-ADB2761B0311}"/>
                  </a:ext>
                </a:extLst>
              </p:cNvPr>
              <p:cNvSpPr>
                <a:spLocks noChangeArrowheads="1"/>
              </p:cNvSpPr>
              <p:nvPr/>
            </p:nvSpPr>
            <p:spPr bwMode="auto">
              <a:xfrm>
                <a:off x="-32657" y="2156519"/>
                <a:ext cx="20328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loop </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inv:</a:t>
                </a:r>
              </a:p>
            </p:txBody>
          </p:sp>
        </p:grpSp>
      </p:grpSp>
      <p:grpSp>
        <p:nvGrpSpPr>
          <p:cNvPr id="84" name="Group 26">
            <a:extLst>
              <a:ext uri="{FF2B5EF4-FFF2-40B4-BE49-F238E27FC236}">
                <a16:creationId xmlns:a16="http://schemas.microsoft.com/office/drawing/2014/main" id="{D54A9DEB-D945-2508-476D-25449F44E30E}"/>
              </a:ext>
            </a:extLst>
          </p:cNvPr>
          <p:cNvGrpSpPr>
            <a:grpSpLocks/>
          </p:cNvGrpSpPr>
          <p:nvPr/>
        </p:nvGrpSpPr>
        <p:grpSpPr bwMode="auto">
          <a:xfrm flipH="1">
            <a:off x="97613" y="5715000"/>
            <a:ext cx="545267" cy="957277"/>
            <a:chOff x="2308" y="1513"/>
            <a:chExt cx="1162" cy="2570"/>
          </a:xfrm>
        </p:grpSpPr>
        <p:grpSp>
          <p:nvGrpSpPr>
            <p:cNvPr id="85" name="Group 27">
              <a:extLst>
                <a:ext uri="{FF2B5EF4-FFF2-40B4-BE49-F238E27FC236}">
                  <a16:creationId xmlns:a16="http://schemas.microsoft.com/office/drawing/2014/main" id="{B74A9EDE-E749-5175-486F-DE563105AB35}"/>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E7C391CC-8F37-CB8E-D74E-677B133CB87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77FB0F5D-D7EC-3B33-C4F4-B011B4D6247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24B3CE76-0EC4-8392-35D3-C092806A8BD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B3928331-635F-2978-F0CB-84B518CC4A8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76FC3A7B-6D9A-B553-D2C7-B4C95BC5A982}"/>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7C421124-0AC5-8419-DCBB-751EAA225F7E}"/>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Freeform 34">
              <a:extLst>
                <a:ext uri="{FF2B5EF4-FFF2-40B4-BE49-F238E27FC236}">
                  <a16:creationId xmlns:a16="http://schemas.microsoft.com/office/drawing/2014/main" id="{56F93804-B01C-A0D6-D9F4-F64C184A14A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4213CFED-E48C-E1A5-28B9-DDB360DD99D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6C3E8BF4-0C6B-7E54-0554-6A8314C2D48E}"/>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37">
              <a:extLst>
                <a:ext uri="{FF2B5EF4-FFF2-40B4-BE49-F238E27FC236}">
                  <a16:creationId xmlns:a16="http://schemas.microsoft.com/office/drawing/2014/main" id="{7265A9E8-AAED-A841-E00C-B8E5561DBBE1}"/>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38">
              <a:extLst>
                <a:ext uri="{FF2B5EF4-FFF2-40B4-BE49-F238E27FC236}">
                  <a16:creationId xmlns:a16="http://schemas.microsoft.com/office/drawing/2014/main" id="{A6AD34F5-0476-15BD-7FBB-C36CD544C8B8}"/>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08299899-7782-663B-3721-13E35ADB1AF9}"/>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9275B5AD-7753-47DA-DD9D-6F6DBC0F006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837310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3"/>
                                        </p:tgtEl>
                                        <p:attrNameLst>
                                          <p:attrName>style.visibility</p:attrName>
                                        </p:attrNameLst>
                                      </p:cBhvr>
                                      <p:to>
                                        <p:strVal val="visible"/>
                                      </p:to>
                                    </p:set>
                                    <p:anim calcmode="lin" valueType="num">
                                      <p:cBhvr additive="base">
                                        <p:cTn id="13" dur="500" fill="hold"/>
                                        <p:tgtEl>
                                          <p:spTgt spid="73"/>
                                        </p:tgtEl>
                                        <p:attrNameLst>
                                          <p:attrName>ppt_x</p:attrName>
                                        </p:attrNameLst>
                                      </p:cBhvr>
                                      <p:tavLst>
                                        <p:tav tm="0">
                                          <p:val>
                                            <p:strVal val="#ppt_x"/>
                                          </p:val>
                                        </p:tav>
                                        <p:tav tm="100000">
                                          <p:val>
                                            <p:strVal val="#ppt_x"/>
                                          </p:val>
                                        </p:tav>
                                      </p:tavLst>
                                    </p:anim>
                                    <p:anim calcmode="lin" valueType="num">
                                      <p:cBhvr additive="base">
                                        <p:cTn id="14"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3775074" y="7937"/>
            <a:ext cx="6096000" cy="1143000"/>
          </a:xfrm>
          <a:noFill/>
        </p:spPr>
        <p:txBody>
          <a:bodyPr/>
          <a:lstStyle/>
          <a:p>
            <a:pPr eaLnBrk="1" hangingPunct="1"/>
            <a:r>
              <a:rPr lang="en-US" altLang="en-US" dirty="0"/>
              <a:t>Game of Life</a:t>
            </a:r>
          </a:p>
        </p:txBody>
      </p:sp>
      <p:sp>
        <p:nvSpPr>
          <p:cNvPr id="99331" name="Text Box 3"/>
          <p:cNvSpPr txBox="1">
            <a:spLocks noChangeArrowheads="1"/>
          </p:cNvSpPr>
          <p:nvPr/>
        </p:nvSpPr>
        <p:spPr bwMode="auto">
          <a:xfrm>
            <a:off x="0" y="1588"/>
            <a:ext cx="5264583" cy="6986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Life( me)</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a:t>
            </a:r>
            <a:r>
              <a:rPr kumimoji="0" lang="en-CA" altLang="en-US" sz="2800" b="0" i="0" u="none" strike="noStrike" kern="1200" cap="none" spc="0" normalizeH="0" baseline="0" noProof="0" dirty="0" err="1">
                <a:ln>
                  <a:noFill/>
                </a:ln>
                <a:solidFill>
                  <a:srgbClr val="33CC33"/>
                </a:solidFill>
                <a:effectLst/>
                <a:uLnTx/>
                <a:uFillTx/>
                <a:latin typeface="Times New Roman" pitchFamily="18" charset="0"/>
                <a:ea typeface="+mn-ea"/>
                <a:cs typeface="+mn-cs"/>
              </a:rPr>
              <a:t>preCond</a:t>
            </a: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a:t>
            </a:r>
            <a:b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  I am born.”</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Hopefully my parents help</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loop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“loop-invariant:</a:t>
            </a:r>
            <a:b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        I am well</a:t>
            </a:r>
            <a:b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        and reasonably on track”</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exit when </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(I die)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Maintain the loop invariant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      Make a little progress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      Make the world a little better.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mn-cs"/>
              </a:rPr>
              <a:t>endloop</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a:t>
            </a:r>
            <a:r>
              <a:rPr kumimoji="0" lang="en-CA" altLang="en-US" sz="2800" b="0" i="0" u="none" strike="noStrike" kern="1200" cap="none" spc="0" normalizeH="0" baseline="0" noProof="0" dirty="0" err="1">
                <a:ln>
                  <a:noFill/>
                </a:ln>
                <a:solidFill>
                  <a:srgbClr val="33CC33"/>
                </a:solidFill>
                <a:effectLst/>
                <a:uLnTx/>
                <a:uFillTx/>
                <a:latin typeface="Times New Roman" pitchFamily="18" charset="0"/>
                <a:ea typeface="+mn-ea"/>
                <a:cs typeface="+mn-cs"/>
              </a:rPr>
              <a:t>postCond</a:t>
            </a: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a:t>
            </a:r>
            <a:b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rPr>
              <a:t>   It was a well spent and good life”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45" name="Picture 20" descr="C:\Users\Jeff\Documents\154512_10150923856771030_83636976029_9805650_440571230_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38483" y="3733800"/>
            <a:ext cx="2591117" cy="2591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45"/>
          <p:cNvSpPr>
            <a:spLocks noChangeArrowheads="1"/>
          </p:cNvSpPr>
          <p:nvPr/>
        </p:nvSpPr>
        <p:spPr bwMode="auto">
          <a:xfrm>
            <a:off x="6171280" y="5406393"/>
            <a:ext cx="651794" cy="400110"/>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empus Sans ITC" pitchFamily="82" charset="0"/>
                <a:ea typeface="+mn-ea"/>
                <a:cs typeface="+mn-cs"/>
              </a:rPr>
              <a:t>next</a:t>
            </a:r>
            <a:endParaRPr kumimoji="0" lang="en-CA" altLang="en-US" sz="2000" b="0" i="1" u="none" strike="noStrike" kern="1200" cap="none" spc="0" normalizeH="0" baseline="0" noProof="0" dirty="0">
              <a:ln>
                <a:noFill/>
              </a:ln>
              <a:solidFill>
                <a:srgbClr val="FFFFFF"/>
              </a:solidFill>
              <a:effectLst/>
              <a:uLnTx/>
              <a:uFillTx/>
              <a:latin typeface="Tempus Sans ITC" pitchFamily="82" charset="0"/>
              <a:ea typeface="+mn-ea"/>
              <a:cs typeface="+mn-cs"/>
            </a:endParaRPr>
          </a:p>
        </p:txBody>
      </p:sp>
      <p:sp>
        <p:nvSpPr>
          <p:cNvPr id="47" name="Rectangle 4"/>
          <p:cNvSpPr>
            <a:spLocks noChangeArrowheads="1"/>
          </p:cNvSpPr>
          <p:nvPr/>
        </p:nvSpPr>
        <p:spPr bwMode="auto">
          <a:xfrm>
            <a:off x="4953000" y="3048000"/>
            <a:ext cx="38862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One day at a time.</a:t>
            </a:r>
          </a:p>
        </p:txBody>
      </p:sp>
    </p:spTree>
    <p:extLst>
      <p:ext uri="{BB962C8B-B14F-4D97-AF65-F5344CB8AC3E}">
        <p14:creationId xmlns:p14="http://schemas.microsoft.com/office/powerpoint/2010/main" val="21880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9330"/>
                                        </p:tgtEl>
                                        <p:attrNameLst>
                                          <p:attrName>style.visibility</p:attrName>
                                        </p:attrNameLst>
                                      </p:cBhvr>
                                      <p:to>
                                        <p:strVal val="visible"/>
                                      </p:to>
                                    </p:set>
                                    <p:anim calcmode="lin" valueType="num">
                                      <p:cBhvr additive="base">
                                        <p:cTn id="7" dur="500" fill="hold"/>
                                        <p:tgtEl>
                                          <p:spTgt spid="99330"/>
                                        </p:tgtEl>
                                        <p:attrNameLst>
                                          <p:attrName>ppt_x</p:attrName>
                                        </p:attrNameLst>
                                      </p:cBhvr>
                                      <p:tavLst>
                                        <p:tav tm="0">
                                          <p:val>
                                            <p:strVal val="#ppt_x"/>
                                          </p:val>
                                        </p:tav>
                                        <p:tav tm="100000">
                                          <p:val>
                                            <p:strVal val="#ppt_x"/>
                                          </p:val>
                                        </p:tav>
                                      </p:tavLst>
                                    </p:anim>
                                    <p:anim calcmode="lin" valueType="num">
                                      <p:cBhvr additive="base">
                                        <p:cTn id="8" dur="500" fill="hold"/>
                                        <p:tgtEl>
                                          <p:spTgt spid="993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9331">
                                            <p:txEl>
                                              <p:pRg st="0" end="0"/>
                                            </p:txEl>
                                          </p:spTgt>
                                        </p:tgtEl>
                                        <p:attrNameLst>
                                          <p:attrName>style.visibility</p:attrName>
                                        </p:attrNameLst>
                                      </p:cBhvr>
                                      <p:to>
                                        <p:strVal val="visible"/>
                                      </p:to>
                                    </p:set>
                                    <p:anim calcmode="lin" valueType="num">
                                      <p:cBhvr additive="base">
                                        <p:cTn id="13" dur="500" fill="hold"/>
                                        <p:tgtEl>
                                          <p:spTgt spid="993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93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9331">
                                            <p:txEl>
                                              <p:pRg st="1" end="1"/>
                                            </p:txEl>
                                          </p:spTgt>
                                        </p:tgtEl>
                                        <p:attrNameLst>
                                          <p:attrName>style.visibility</p:attrName>
                                        </p:attrNameLst>
                                      </p:cBhvr>
                                      <p:to>
                                        <p:strVal val="visible"/>
                                      </p:to>
                                    </p:set>
                                    <p:anim calcmode="lin" valueType="num">
                                      <p:cBhvr additive="base">
                                        <p:cTn id="19" dur="500" fill="hold"/>
                                        <p:tgtEl>
                                          <p:spTgt spid="9933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93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9331">
                                            <p:txEl>
                                              <p:pRg st="3" end="3"/>
                                            </p:txEl>
                                          </p:spTgt>
                                        </p:tgtEl>
                                        <p:attrNameLst>
                                          <p:attrName>style.visibility</p:attrName>
                                        </p:attrNameLst>
                                      </p:cBhvr>
                                      <p:to>
                                        <p:strVal val="visible"/>
                                      </p:to>
                                    </p:set>
                                    <p:anim calcmode="lin" valueType="num">
                                      <p:cBhvr additive="base">
                                        <p:cTn id="25" dur="500" fill="hold"/>
                                        <p:tgtEl>
                                          <p:spTgt spid="99331">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9331">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9331">
                                            <p:txEl>
                                              <p:pRg st="2" end="2"/>
                                            </p:txEl>
                                          </p:spTgt>
                                        </p:tgtEl>
                                        <p:attrNameLst>
                                          <p:attrName>style.visibility</p:attrName>
                                        </p:attrNameLst>
                                      </p:cBhvr>
                                      <p:to>
                                        <p:strVal val="visible"/>
                                      </p:to>
                                    </p:set>
                                    <p:anim calcmode="lin" valueType="num">
                                      <p:cBhvr additive="base">
                                        <p:cTn id="29" dur="500" fill="hold"/>
                                        <p:tgtEl>
                                          <p:spTgt spid="99331">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9331">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99331">
                                            <p:txEl>
                                              <p:pRg st="8" end="8"/>
                                            </p:txEl>
                                          </p:spTgt>
                                        </p:tgtEl>
                                        <p:attrNameLst>
                                          <p:attrName>style.visibility</p:attrName>
                                        </p:attrNameLst>
                                      </p:cBhvr>
                                      <p:to>
                                        <p:strVal val="visible"/>
                                      </p:to>
                                    </p:set>
                                    <p:anim calcmode="lin" valueType="num">
                                      <p:cBhvr additive="base">
                                        <p:cTn id="33" dur="500" fill="hold"/>
                                        <p:tgtEl>
                                          <p:spTgt spid="99331">
                                            <p:txEl>
                                              <p:pRg st="8" end="8"/>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9331">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47">
                                            <p:txEl>
                                              <p:pRg st="0" end="0"/>
                                            </p:txEl>
                                          </p:spTgt>
                                        </p:tgtEl>
                                        <p:attrNameLst>
                                          <p:attrName>style.visibility</p:attrName>
                                        </p:attrNameLst>
                                      </p:cBhvr>
                                      <p:to>
                                        <p:strVal val="visible"/>
                                      </p:to>
                                    </p:set>
                                    <p:anim calcmode="lin" valueType="num">
                                      <p:cBhvr additive="base">
                                        <p:cTn id="39"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500" fill="hold"/>
                                        <p:tgtEl>
                                          <p:spTgt spid="45"/>
                                        </p:tgtEl>
                                        <p:attrNameLst>
                                          <p:attrName>ppt_x</p:attrName>
                                        </p:attrNameLst>
                                      </p:cBhvr>
                                      <p:tavLst>
                                        <p:tav tm="0">
                                          <p:val>
                                            <p:strVal val="1+#ppt_w/2"/>
                                          </p:val>
                                        </p:tav>
                                        <p:tav tm="100000">
                                          <p:val>
                                            <p:strVal val="#ppt_x"/>
                                          </p:val>
                                        </p:tav>
                                      </p:tavLst>
                                    </p:anim>
                                    <p:anim calcmode="lin" valueType="num">
                                      <p:cBhvr additive="base">
                                        <p:cTn id="46" dur="500" fill="hold"/>
                                        <p:tgtEl>
                                          <p:spTgt spid="45"/>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additive="base">
                                        <p:cTn id="49" dur="500" fill="hold"/>
                                        <p:tgtEl>
                                          <p:spTgt spid="46"/>
                                        </p:tgtEl>
                                        <p:attrNameLst>
                                          <p:attrName>ppt_x</p:attrName>
                                        </p:attrNameLst>
                                      </p:cBhvr>
                                      <p:tavLst>
                                        <p:tav tm="0">
                                          <p:val>
                                            <p:strVal val="1+#ppt_w/2"/>
                                          </p:val>
                                        </p:tav>
                                        <p:tav tm="100000">
                                          <p:val>
                                            <p:strVal val="#ppt_x"/>
                                          </p:val>
                                        </p:tav>
                                      </p:tavLst>
                                    </p:anim>
                                    <p:anim calcmode="lin" valueType="num">
                                      <p:cBhvr additive="base">
                                        <p:cTn id="50"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99331">
                                            <p:txEl>
                                              <p:pRg st="5" end="5"/>
                                            </p:txEl>
                                          </p:spTgt>
                                        </p:tgtEl>
                                        <p:attrNameLst>
                                          <p:attrName>style.visibility</p:attrName>
                                        </p:attrNameLst>
                                      </p:cBhvr>
                                      <p:to>
                                        <p:strVal val="visible"/>
                                      </p:to>
                                    </p:set>
                                    <p:anim calcmode="lin" valueType="num">
                                      <p:cBhvr additive="base">
                                        <p:cTn id="55" dur="500" fill="hold"/>
                                        <p:tgtEl>
                                          <p:spTgt spid="99331">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9933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99331">
                                            <p:txEl>
                                              <p:pRg st="6" end="6"/>
                                            </p:txEl>
                                          </p:spTgt>
                                        </p:tgtEl>
                                        <p:attrNameLst>
                                          <p:attrName>style.visibility</p:attrName>
                                        </p:attrNameLst>
                                      </p:cBhvr>
                                      <p:to>
                                        <p:strVal val="visible"/>
                                      </p:to>
                                    </p:set>
                                    <p:anim calcmode="lin" valueType="num">
                                      <p:cBhvr additive="base">
                                        <p:cTn id="61" dur="500" fill="hold"/>
                                        <p:tgtEl>
                                          <p:spTgt spid="99331">
                                            <p:txEl>
                                              <p:pRg st="6" end="6"/>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9933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99331">
                                            <p:txEl>
                                              <p:pRg st="7" end="7"/>
                                            </p:txEl>
                                          </p:spTgt>
                                        </p:tgtEl>
                                        <p:attrNameLst>
                                          <p:attrName>style.visibility</p:attrName>
                                        </p:attrNameLst>
                                      </p:cBhvr>
                                      <p:to>
                                        <p:strVal val="visible"/>
                                      </p:to>
                                    </p:set>
                                    <p:anim calcmode="lin" valueType="num">
                                      <p:cBhvr additive="base">
                                        <p:cTn id="67" dur="500" fill="hold"/>
                                        <p:tgtEl>
                                          <p:spTgt spid="99331">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99331">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9331">
                                            <p:txEl>
                                              <p:pRg st="4" end="4"/>
                                            </p:txEl>
                                          </p:spTgt>
                                        </p:tgtEl>
                                        <p:attrNameLst>
                                          <p:attrName>style.visibility</p:attrName>
                                        </p:attrNameLst>
                                      </p:cBhvr>
                                      <p:to>
                                        <p:strVal val="visible"/>
                                      </p:to>
                                    </p:set>
                                    <p:anim calcmode="lin" valueType="num">
                                      <p:cBhvr additive="base">
                                        <p:cTn id="73" dur="500" fill="hold"/>
                                        <p:tgtEl>
                                          <p:spTgt spid="99331">
                                            <p:txEl>
                                              <p:pRg st="4" end="4"/>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9933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99331">
                                            <p:txEl>
                                              <p:pRg st="9" end="9"/>
                                            </p:txEl>
                                          </p:spTgt>
                                        </p:tgtEl>
                                        <p:attrNameLst>
                                          <p:attrName>style.visibility</p:attrName>
                                        </p:attrNameLst>
                                      </p:cBhvr>
                                      <p:to>
                                        <p:strVal val="visible"/>
                                      </p:to>
                                    </p:set>
                                    <p:anim calcmode="lin" valueType="num">
                                      <p:cBhvr additive="base">
                                        <p:cTn id="79" dur="500" fill="hold"/>
                                        <p:tgtEl>
                                          <p:spTgt spid="99331">
                                            <p:txEl>
                                              <p:pRg st="9" end="9"/>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99331">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0" grpId="0"/>
      <p:bldP spid="4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pic>
        <p:nvPicPr>
          <p:cNvPr id="183"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880343"/>
            <a:ext cx="7045376"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AutoShape 35">
            <a:extLst>
              <a:ext uri="{FF2B5EF4-FFF2-40B4-BE49-F238E27FC236}">
                <a16:creationId xmlns:a16="http://schemas.microsoft.com/office/drawing/2014/main" id="{CE8AD798-C8D5-4BBC-B8C2-6D090F7C033B}"/>
              </a:ext>
            </a:extLst>
          </p:cNvPr>
          <p:cNvSpPr>
            <a:spLocks noChangeArrowheads="1"/>
          </p:cNvSpPr>
          <p:nvPr/>
        </p:nvSpPr>
        <p:spPr bwMode="auto">
          <a:xfrm>
            <a:off x="3200397" y="4443824"/>
            <a:ext cx="5018757" cy="53887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Crazy! This </a:t>
            </a:r>
            <a:r>
              <a:rPr lang="en-CA" altLang="en-US" sz="2400" dirty="0">
                <a:solidFill>
                  <a:srgbClr val="FFFFFF"/>
                </a:solidFill>
              </a:rPr>
              <a:t>algorithm</a:t>
            </a:r>
            <a:r>
              <a:rPr lang="en-CA" altLang="en-US" sz="2400" dirty="0"/>
              <a:t> is calling itself.</a:t>
            </a:r>
            <a:endParaRPr lang="en-US" altLang="en-US" sz="2400" dirty="0"/>
          </a:p>
        </p:txBody>
      </p:sp>
      <p:sp>
        <p:nvSpPr>
          <p:cNvPr id="72" name="Oval 71">
            <a:extLst>
              <a:ext uri="{FF2B5EF4-FFF2-40B4-BE49-F238E27FC236}">
                <a16:creationId xmlns:a16="http://schemas.microsoft.com/office/drawing/2014/main" id="{8637D729-84E9-44AA-B6AE-2B27A7B170F6}"/>
              </a:ext>
            </a:extLst>
          </p:cNvPr>
          <p:cNvSpPr/>
          <p:nvPr/>
        </p:nvSpPr>
        <p:spPr bwMode="auto">
          <a:xfrm>
            <a:off x="2209801" y="838200"/>
            <a:ext cx="12954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73" name="Oval 72">
            <a:extLst>
              <a:ext uri="{FF2B5EF4-FFF2-40B4-BE49-F238E27FC236}">
                <a16:creationId xmlns:a16="http://schemas.microsoft.com/office/drawing/2014/main" id="{8637D729-84E9-44AA-B6AE-2B27A7B170F6}"/>
              </a:ext>
            </a:extLst>
          </p:cNvPr>
          <p:cNvSpPr/>
          <p:nvPr/>
        </p:nvSpPr>
        <p:spPr bwMode="auto">
          <a:xfrm>
            <a:off x="3657600" y="2660154"/>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cxnSp>
        <p:nvCxnSpPr>
          <p:cNvPr id="3" name="Straight Arrow Connector 2"/>
          <p:cNvCxnSpPr/>
          <p:nvPr/>
        </p:nvCxnSpPr>
        <p:spPr bwMode="auto">
          <a:xfrm>
            <a:off x="3200398" y="1243424"/>
            <a:ext cx="838202" cy="1416730"/>
          </a:xfrm>
          <a:prstGeom prst="straightConnector1">
            <a:avLst/>
          </a:prstGeom>
          <a:noFill/>
          <a:ln w="25400" cap="flat" cmpd="sng" algn="ctr">
            <a:solidFill>
              <a:schemeClr val="hlink"/>
            </a:solidFill>
            <a:prstDash val="solid"/>
            <a:round/>
            <a:headEnd type="none" w="med" len="med"/>
            <a:tailEnd type="triangle"/>
          </a:ln>
          <a:effectLst/>
        </p:spPr>
      </p:cxnSp>
      <p:sp>
        <p:nvSpPr>
          <p:cNvPr id="2" name="AutoShape 35">
            <a:extLst>
              <a:ext uri="{FF2B5EF4-FFF2-40B4-BE49-F238E27FC236}">
                <a16:creationId xmlns:a16="http://schemas.microsoft.com/office/drawing/2014/main" id="{A324F26F-9F0C-386F-4D3B-B1DF56AE24E9}"/>
              </a:ext>
            </a:extLst>
          </p:cNvPr>
          <p:cNvSpPr>
            <a:spLocks noChangeArrowheads="1"/>
          </p:cNvSpPr>
          <p:nvPr/>
        </p:nvSpPr>
        <p:spPr bwMode="auto">
          <a:xfrm>
            <a:off x="3200397" y="5176130"/>
            <a:ext cx="5018761" cy="1447214"/>
          </a:xfrm>
          <a:prstGeom prst="wedgeRoundRectCallout">
            <a:avLst>
              <a:gd name="adj1" fmla="val -52772"/>
              <a:gd name="adj2" fmla="val -4731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How can you use a routine to write the very routine you are writing.</a:t>
            </a:r>
          </a:p>
          <a:p>
            <a:pPr algn="ctr" eaLnBrk="1" hangingPunct="1">
              <a:spcBef>
                <a:spcPct val="0"/>
              </a:spcBef>
              <a:buNone/>
            </a:pPr>
            <a:r>
              <a:rPr lang="en-CA" altLang="en-US" sz="2400" dirty="0"/>
              <a:t>That is a circular argument.</a:t>
            </a:r>
            <a:endParaRPr lang="en-US" altLang="en-US" sz="2400" dirty="0"/>
          </a:p>
        </p:txBody>
      </p:sp>
      <p:grpSp>
        <p:nvGrpSpPr>
          <p:cNvPr id="6" name="Group 8">
            <a:extLst>
              <a:ext uri="{FF2B5EF4-FFF2-40B4-BE49-F238E27FC236}">
                <a16:creationId xmlns:a16="http://schemas.microsoft.com/office/drawing/2014/main" id="{10A1A550-1394-B4D1-DEB6-1FDF28DFCB72}"/>
              </a:ext>
            </a:extLst>
          </p:cNvPr>
          <p:cNvGrpSpPr>
            <a:grpSpLocks/>
          </p:cNvGrpSpPr>
          <p:nvPr/>
        </p:nvGrpSpPr>
        <p:grpSpPr bwMode="auto">
          <a:xfrm>
            <a:off x="-13429" y="1611519"/>
            <a:ext cx="990600" cy="1371600"/>
            <a:chOff x="2065" y="1551"/>
            <a:chExt cx="1628" cy="1988"/>
          </a:xfrm>
        </p:grpSpPr>
        <p:sp>
          <p:nvSpPr>
            <p:cNvPr id="8" name="Freeform 9">
              <a:extLst>
                <a:ext uri="{FF2B5EF4-FFF2-40B4-BE49-F238E27FC236}">
                  <a16:creationId xmlns:a16="http://schemas.microsoft.com/office/drawing/2014/main" id="{32BFC876-2204-47A2-075E-AD50965CE89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 name="Freeform 10">
              <a:extLst>
                <a:ext uri="{FF2B5EF4-FFF2-40B4-BE49-F238E27FC236}">
                  <a16:creationId xmlns:a16="http://schemas.microsoft.com/office/drawing/2014/main" id="{1D9825D3-505B-3CAA-5405-6CF578C4750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 name="Freeform 11">
              <a:extLst>
                <a:ext uri="{FF2B5EF4-FFF2-40B4-BE49-F238E27FC236}">
                  <a16:creationId xmlns:a16="http://schemas.microsoft.com/office/drawing/2014/main" id="{FE5E9BAF-A78E-758A-BF17-936A972D502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 name="Freeform 12">
              <a:extLst>
                <a:ext uri="{FF2B5EF4-FFF2-40B4-BE49-F238E27FC236}">
                  <a16:creationId xmlns:a16="http://schemas.microsoft.com/office/drawing/2014/main" id="{F20ED1D5-09A1-EC89-9AA6-81C0D5DEBCF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 name="Freeform 13">
              <a:extLst>
                <a:ext uri="{FF2B5EF4-FFF2-40B4-BE49-F238E27FC236}">
                  <a16:creationId xmlns:a16="http://schemas.microsoft.com/office/drawing/2014/main" id="{1EB7AC4B-D5E4-1D1F-267D-9FB1288A1D0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 name="Freeform 14">
              <a:extLst>
                <a:ext uri="{FF2B5EF4-FFF2-40B4-BE49-F238E27FC236}">
                  <a16:creationId xmlns:a16="http://schemas.microsoft.com/office/drawing/2014/main" id="{3A966A0F-0FF9-5E03-C6C5-4FF1A0AEF77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 name="Freeform 15">
              <a:extLst>
                <a:ext uri="{FF2B5EF4-FFF2-40B4-BE49-F238E27FC236}">
                  <a16:creationId xmlns:a16="http://schemas.microsoft.com/office/drawing/2014/main" id="{BDC9B5B1-E416-6FD0-53B5-455FC440A4F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 name="Freeform 16">
              <a:extLst>
                <a:ext uri="{FF2B5EF4-FFF2-40B4-BE49-F238E27FC236}">
                  <a16:creationId xmlns:a16="http://schemas.microsoft.com/office/drawing/2014/main" id="{673D2010-4C06-28A5-A6CD-6E8177399F1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 name="Freeform 17">
              <a:extLst>
                <a:ext uri="{FF2B5EF4-FFF2-40B4-BE49-F238E27FC236}">
                  <a16:creationId xmlns:a16="http://schemas.microsoft.com/office/drawing/2014/main" id="{2E0A2DCF-00A7-CB53-998F-337EA6C4901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 name="Freeform 18">
              <a:extLst>
                <a:ext uri="{FF2B5EF4-FFF2-40B4-BE49-F238E27FC236}">
                  <a16:creationId xmlns:a16="http://schemas.microsoft.com/office/drawing/2014/main" id="{F50B59E8-2871-3239-15C7-26D44E266DF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 name="Freeform 19">
              <a:extLst>
                <a:ext uri="{FF2B5EF4-FFF2-40B4-BE49-F238E27FC236}">
                  <a16:creationId xmlns:a16="http://schemas.microsoft.com/office/drawing/2014/main" id="{12D669E3-4AD7-A5FD-0A79-A17D2F6DAA2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 name="Freeform 20">
              <a:extLst>
                <a:ext uri="{FF2B5EF4-FFF2-40B4-BE49-F238E27FC236}">
                  <a16:creationId xmlns:a16="http://schemas.microsoft.com/office/drawing/2014/main" id="{9C8F43F7-76B0-8362-9AF8-F727AF14CDC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0" name="Freeform 21">
              <a:extLst>
                <a:ext uri="{FF2B5EF4-FFF2-40B4-BE49-F238E27FC236}">
                  <a16:creationId xmlns:a16="http://schemas.microsoft.com/office/drawing/2014/main" id="{2DE78425-4DCF-F6A3-3C16-C06AA5CF593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Freeform 22">
              <a:extLst>
                <a:ext uri="{FF2B5EF4-FFF2-40B4-BE49-F238E27FC236}">
                  <a16:creationId xmlns:a16="http://schemas.microsoft.com/office/drawing/2014/main" id="{B29EDAA6-7A24-2C66-021D-C5740FEA4ED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2" name="Freeform 23">
              <a:extLst>
                <a:ext uri="{FF2B5EF4-FFF2-40B4-BE49-F238E27FC236}">
                  <a16:creationId xmlns:a16="http://schemas.microsoft.com/office/drawing/2014/main" id="{8078D28C-94E9-90CC-67D9-EF77877FC8E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 name="Freeform 24">
              <a:extLst>
                <a:ext uri="{FF2B5EF4-FFF2-40B4-BE49-F238E27FC236}">
                  <a16:creationId xmlns:a16="http://schemas.microsoft.com/office/drawing/2014/main" id="{19C5B96A-0F2F-A3BC-6120-AE2FCE6F413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 name="Freeform 25">
              <a:extLst>
                <a:ext uri="{FF2B5EF4-FFF2-40B4-BE49-F238E27FC236}">
                  <a16:creationId xmlns:a16="http://schemas.microsoft.com/office/drawing/2014/main" id="{8C46013E-6CA3-8A52-DA4A-1A06984B09A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extLst>
      <p:ext uri="{BB962C8B-B14F-4D97-AF65-F5344CB8AC3E}">
        <p14:creationId xmlns:p14="http://schemas.microsoft.com/office/powerpoint/2010/main" val="701027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3"/>
                                        </p:tgtEl>
                                        <p:attrNameLst>
                                          <p:attrName>style.visibility</p:attrName>
                                        </p:attrNameLst>
                                      </p:cBhvr>
                                      <p:to>
                                        <p:strVal val="visible"/>
                                      </p:to>
                                    </p:set>
                                    <p:anim calcmode="lin" valueType="num">
                                      <p:cBhvr additive="base">
                                        <p:cTn id="7" dur="500" fill="hold"/>
                                        <p:tgtEl>
                                          <p:spTgt spid="183"/>
                                        </p:tgtEl>
                                        <p:attrNameLst>
                                          <p:attrName>ppt_x</p:attrName>
                                        </p:attrNameLst>
                                      </p:cBhvr>
                                      <p:tavLst>
                                        <p:tav tm="0">
                                          <p:val>
                                            <p:strVal val="#ppt_x"/>
                                          </p:val>
                                        </p:tav>
                                        <p:tav tm="100000">
                                          <p:val>
                                            <p:strVal val="#ppt_x"/>
                                          </p:val>
                                        </p:tav>
                                      </p:tavLst>
                                    </p:anim>
                                    <p:anim calcmode="lin" valueType="num">
                                      <p:cBhvr additive="base">
                                        <p:cTn id="8" dur="500" fill="hold"/>
                                        <p:tgtEl>
                                          <p:spTgt spid="18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1"/>
                                        </p:tgtEl>
                                        <p:attrNameLst>
                                          <p:attrName>style.visibility</p:attrName>
                                        </p:attrNameLst>
                                      </p:cBhvr>
                                      <p:to>
                                        <p:strVal val="visible"/>
                                      </p:to>
                                    </p:set>
                                    <p:anim calcmode="lin" valueType="num">
                                      <p:cBhvr additive="base">
                                        <p:cTn id="15" dur="500" fill="hold"/>
                                        <p:tgtEl>
                                          <p:spTgt spid="71"/>
                                        </p:tgtEl>
                                        <p:attrNameLst>
                                          <p:attrName>ppt_x</p:attrName>
                                        </p:attrNameLst>
                                      </p:cBhvr>
                                      <p:tavLst>
                                        <p:tav tm="0">
                                          <p:val>
                                            <p:strVal val="#ppt_x"/>
                                          </p:val>
                                        </p:tav>
                                        <p:tav tm="100000">
                                          <p:val>
                                            <p:strVal val="#ppt_x"/>
                                          </p:val>
                                        </p:tav>
                                      </p:tavLst>
                                    </p:anim>
                                    <p:anim calcmode="lin" valueType="num">
                                      <p:cBhvr additive="base">
                                        <p:cTn id="16" dur="500" fill="hold"/>
                                        <p:tgtEl>
                                          <p:spTgt spid="7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ppt_x"/>
                                          </p:val>
                                        </p:tav>
                                        <p:tav tm="100000">
                                          <p:val>
                                            <p:strVal val="#ppt_x"/>
                                          </p:val>
                                        </p:tav>
                                      </p:tavLst>
                                    </p:anim>
                                    <p:anim calcmode="lin" valueType="num">
                                      <p:cBhvr additive="base">
                                        <p:cTn id="20" dur="500" fill="hold"/>
                                        <p:tgtEl>
                                          <p:spTgt spid="7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ppt_x"/>
                                          </p:val>
                                        </p:tav>
                                        <p:tav tm="100000">
                                          <p:val>
                                            <p:strVal val="#ppt_x"/>
                                          </p:val>
                                        </p:tav>
                                      </p:tavLst>
                                    </p:anim>
                                    <p:anim calcmode="lin" valueType="num">
                                      <p:cBhvr additive="base">
                                        <p:cTn id="24" dur="500" fill="hold"/>
                                        <p:tgtEl>
                                          <p:spTgt spid="7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71" grpId="0" animBg="1"/>
      <p:bldP spid="72" grpId="0" animBg="1"/>
      <p:bldP spid="73" grpId="0" animBg="1"/>
      <p:bldP spid="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 name="Rectangle 2">
            <a:extLst>
              <a:ext uri="{FF2B5EF4-FFF2-40B4-BE49-F238E27FC236}">
                <a16:creationId xmlns:a16="http://schemas.microsoft.com/office/drawing/2014/main" id="{B04C5BB1-7827-4326-813A-F10E18DE292E}"/>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grpSp>
        <p:nvGrpSpPr>
          <p:cNvPr id="277" name="Group 276">
            <a:extLst>
              <a:ext uri="{FF2B5EF4-FFF2-40B4-BE49-F238E27FC236}">
                <a16:creationId xmlns:a16="http://schemas.microsoft.com/office/drawing/2014/main" id="{5E73586C-495F-4884-9720-20CF95D6D2AB}"/>
              </a:ext>
            </a:extLst>
          </p:cNvPr>
          <p:cNvGrpSpPr/>
          <p:nvPr/>
        </p:nvGrpSpPr>
        <p:grpSpPr>
          <a:xfrm>
            <a:off x="5630436" y="4247257"/>
            <a:ext cx="3132564" cy="477143"/>
            <a:chOff x="1439436" y="5542657"/>
            <a:chExt cx="3132564" cy="477143"/>
          </a:xfrm>
        </p:grpSpPr>
        <p:sp>
          <p:nvSpPr>
            <p:cNvPr id="278" name="AutoShape 32">
              <a:extLst>
                <a:ext uri="{FF2B5EF4-FFF2-40B4-BE49-F238E27FC236}">
                  <a16:creationId xmlns:a16="http://schemas.microsoft.com/office/drawing/2014/main" id="{C4525B6A-98C6-4D28-91D8-620FE07CAF1D}"/>
                </a:ext>
              </a:extLst>
            </p:cNvPr>
            <p:cNvSpPr>
              <a:spLocks noChangeArrowheads="1"/>
            </p:cNvSpPr>
            <p:nvPr/>
          </p:nvSpPr>
          <p:spPr bwMode="auto">
            <a:xfrm>
              <a:off x="1831612"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9" name="AutoShape 33">
              <a:extLst>
                <a:ext uri="{FF2B5EF4-FFF2-40B4-BE49-F238E27FC236}">
                  <a16:creationId xmlns:a16="http://schemas.microsoft.com/office/drawing/2014/main" id="{093E29C3-DBDA-4F4E-97B7-A3984C3003E9}"/>
                </a:ext>
              </a:extLst>
            </p:cNvPr>
            <p:cNvSpPr>
              <a:spLocks noChangeArrowheads="1"/>
            </p:cNvSpPr>
            <p:nvPr/>
          </p:nvSpPr>
          <p:spPr bwMode="auto">
            <a:xfrm>
              <a:off x="2193621"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0" name="AutoShape 34">
              <a:extLst>
                <a:ext uri="{FF2B5EF4-FFF2-40B4-BE49-F238E27FC236}">
                  <a16:creationId xmlns:a16="http://schemas.microsoft.com/office/drawing/2014/main" id="{761AE8DC-228A-4728-B924-DD3A5B4D1254}"/>
                </a:ext>
              </a:extLst>
            </p:cNvPr>
            <p:cNvSpPr>
              <a:spLocks noChangeArrowheads="1"/>
            </p:cNvSpPr>
            <p:nvPr/>
          </p:nvSpPr>
          <p:spPr bwMode="auto">
            <a:xfrm>
              <a:off x="1439436"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 name="Line 38">
              <a:extLst>
                <a:ext uri="{FF2B5EF4-FFF2-40B4-BE49-F238E27FC236}">
                  <a16:creationId xmlns:a16="http://schemas.microsoft.com/office/drawing/2014/main" id="{188D0C4A-9757-4FC5-98DE-1058155DD311}"/>
                </a:ext>
              </a:extLst>
            </p:cNvPr>
            <p:cNvSpPr>
              <a:spLocks noChangeShapeType="1"/>
            </p:cNvSpPr>
            <p:nvPr/>
          </p:nvSpPr>
          <p:spPr bwMode="auto">
            <a:xfrm flipH="1">
              <a:off x="1620441" y="5542657"/>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2" name="Line 39">
              <a:extLst>
                <a:ext uri="{FF2B5EF4-FFF2-40B4-BE49-F238E27FC236}">
                  <a16:creationId xmlns:a16="http://schemas.microsoft.com/office/drawing/2014/main" id="{D8428230-3993-4B9A-BE45-92717C44C4A4}"/>
                </a:ext>
              </a:extLst>
            </p:cNvPr>
            <p:cNvSpPr>
              <a:spLocks noChangeShapeType="1"/>
            </p:cNvSpPr>
            <p:nvPr/>
          </p:nvSpPr>
          <p:spPr bwMode="auto">
            <a:xfrm flipH="1">
              <a:off x="2012617" y="5542657"/>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3" name="Line 40">
              <a:extLst>
                <a:ext uri="{FF2B5EF4-FFF2-40B4-BE49-F238E27FC236}">
                  <a16:creationId xmlns:a16="http://schemas.microsoft.com/office/drawing/2014/main" id="{CA54BA0A-CBED-461B-9635-6D0CB865DD0A}"/>
                </a:ext>
              </a:extLst>
            </p:cNvPr>
            <p:cNvSpPr>
              <a:spLocks noChangeShapeType="1"/>
            </p:cNvSpPr>
            <p:nvPr/>
          </p:nvSpPr>
          <p:spPr bwMode="auto">
            <a:xfrm>
              <a:off x="2042784" y="5542657"/>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4" name="AutoShape 32">
              <a:extLst>
                <a:ext uri="{FF2B5EF4-FFF2-40B4-BE49-F238E27FC236}">
                  <a16:creationId xmlns:a16="http://schemas.microsoft.com/office/drawing/2014/main" id="{49BAD51B-C82C-4238-AC97-503CEF318AB4}"/>
                </a:ext>
              </a:extLst>
            </p:cNvPr>
            <p:cNvSpPr>
              <a:spLocks noChangeArrowheads="1"/>
            </p:cNvSpPr>
            <p:nvPr/>
          </p:nvSpPr>
          <p:spPr bwMode="auto">
            <a:xfrm>
              <a:off x="2874966"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5" name="AutoShape 33">
              <a:extLst>
                <a:ext uri="{FF2B5EF4-FFF2-40B4-BE49-F238E27FC236}">
                  <a16:creationId xmlns:a16="http://schemas.microsoft.com/office/drawing/2014/main" id="{248CFE7E-03E6-4BAD-9F24-7595942DAEEA}"/>
                </a:ext>
              </a:extLst>
            </p:cNvPr>
            <p:cNvSpPr>
              <a:spLocks noChangeArrowheads="1"/>
            </p:cNvSpPr>
            <p:nvPr/>
          </p:nvSpPr>
          <p:spPr bwMode="auto">
            <a:xfrm>
              <a:off x="3236975"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6" name="AutoShape 34">
              <a:extLst>
                <a:ext uri="{FF2B5EF4-FFF2-40B4-BE49-F238E27FC236}">
                  <a16:creationId xmlns:a16="http://schemas.microsoft.com/office/drawing/2014/main" id="{41669094-9CCD-4CDC-BFE5-9A9BA7C52E57}"/>
                </a:ext>
              </a:extLst>
            </p:cNvPr>
            <p:cNvSpPr>
              <a:spLocks noChangeArrowheads="1"/>
            </p:cNvSpPr>
            <p:nvPr/>
          </p:nvSpPr>
          <p:spPr bwMode="auto">
            <a:xfrm>
              <a:off x="2482790"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 name="Line 38">
              <a:extLst>
                <a:ext uri="{FF2B5EF4-FFF2-40B4-BE49-F238E27FC236}">
                  <a16:creationId xmlns:a16="http://schemas.microsoft.com/office/drawing/2014/main" id="{46D934FE-13A1-4EE3-B421-E1A157B75317}"/>
                </a:ext>
              </a:extLst>
            </p:cNvPr>
            <p:cNvSpPr>
              <a:spLocks noChangeShapeType="1"/>
            </p:cNvSpPr>
            <p:nvPr/>
          </p:nvSpPr>
          <p:spPr bwMode="auto">
            <a:xfrm flipH="1">
              <a:off x="2663795" y="5542836"/>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 name="Line 39">
              <a:extLst>
                <a:ext uri="{FF2B5EF4-FFF2-40B4-BE49-F238E27FC236}">
                  <a16:creationId xmlns:a16="http://schemas.microsoft.com/office/drawing/2014/main" id="{8D3829FC-D948-41E0-B18C-A785568D848E}"/>
                </a:ext>
              </a:extLst>
            </p:cNvPr>
            <p:cNvSpPr>
              <a:spLocks noChangeShapeType="1"/>
            </p:cNvSpPr>
            <p:nvPr/>
          </p:nvSpPr>
          <p:spPr bwMode="auto">
            <a:xfrm flipH="1">
              <a:off x="3055971" y="5542836"/>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 name="Line 40">
              <a:extLst>
                <a:ext uri="{FF2B5EF4-FFF2-40B4-BE49-F238E27FC236}">
                  <a16:creationId xmlns:a16="http://schemas.microsoft.com/office/drawing/2014/main" id="{19F23A9A-8A2A-474C-9B1D-0D5BB586F928}"/>
                </a:ext>
              </a:extLst>
            </p:cNvPr>
            <p:cNvSpPr>
              <a:spLocks noChangeShapeType="1"/>
            </p:cNvSpPr>
            <p:nvPr/>
          </p:nvSpPr>
          <p:spPr bwMode="auto">
            <a:xfrm>
              <a:off x="3086138" y="5542836"/>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 name="AutoShape 32">
              <a:extLst>
                <a:ext uri="{FF2B5EF4-FFF2-40B4-BE49-F238E27FC236}">
                  <a16:creationId xmlns:a16="http://schemas.microsoft.com/office/drawing/2014/main" id="{6A359881-A267-4750-8E2B-B1E839D53B5F}"/>
                </a:ext>
              </a:extLst>
            </p:cNvPr>
            <p:cNvSpPr>
              <a:spLocks noChangeArrowheads="1"/>
            </p:cNvSpPr>
            <p:nvPr/>
          </p:nvSpPr>
          <p:spPr bwMode="auto">
            <a:xfrm>
              <a:off x="3847982"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 name="AutoShape 33">
              <a:extLst>
                <a:ext uri="{FF2B5EF4-FFF2-40B4-BE49-F238E27FC236}">
                  <a16:creationId xmlns:a16="http://schemas.microsoft.com/office/drawing/2014/main" id="{9D39A9D7-2E18-496C-AA2B-9424F0B1BAFF}"/>
                </a:ext>
              </a:extLst>
            </p:cNvPr>
            <p:cNvSpPr>
              <a:spLocks noChangeArrowheads="1"/>
            </p:cNvSpPr>
            <p:nvPr/>
          </p:nvSpPr>
          <p:spPr bwMode="auto">
            <a:xfrm>
              <a:off x="4209991"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 name="AutoShape 34">
              <a:extLst>
                <a:ext uri="{FF2B5EF4-FFF2-40B4-BE49-F238E27FC236}">
                  <a16:creationId xmlns:a16="http://schemas.microsoft.com/office/drawing/2014/main" id="{709F8A5E-77D6-41A5-9B8B-A900C6735E87}"/>
                </a:ext>
              </a:extLst>
            </p:cNvPr>
            <p:cNvSpPr>
              <a:spLocks noChangeArrowheads="1"/>
            </p:cNvSpPr>
            <p:nvPr/>
          </p:nvSpPr>
          <p:spPr bwMode="auto">
            <a:xfrm>
              <a:off x="3455806"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 name="Line 38">
              <a:extLst>
                <a:ext uri="{FF2B5EF4-FFF2-40B4-BE49-F238E27FC236}">
                  <a16:creationId xmlns:a16="http://schemas.microsoft.com/office/drawing/2014/main" id="{EA17E5FC-58EF-4E64-9B29-5B62A9648E83}"/>
                </a:ext>
              </a:extLst>
            </p:cNvPr>
            <p:cNvSpPr>
              <a:spLocks noChangeShapeType="1"/>
            </p:cNvSpPr>
            <p:nvPr/>
          </p:nvSpPr>
          <p:spPr bwMode="auto">
            <a:xfrm flipH="1">
              <a:off x="3636811" y="5543015"/>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4" name="Line 39">
              <a:extLst>
                <a:ext uri="{FF2B5EF4-FFF2-40B4-BE49-F238E27FC236}">
                  <a16:creationId xmlns:a16="http://schemas.microsoft.com/office/drawing/2014/main" id="{BD274101-D9B7-43B6-A496-3BBF80A580DE}"/>
                </a:ext>
              </a:extLst>
            </p:cNvPr>
            <p:cNvSpPr>
              <a:spLocks noChangeShapeType="1"/>
            </p:cNvSpPr>
            <p:nvPr/>
          </p:nvSpPr>
          <p:spPr bwMode="auto">
            <a:xfrm flipH="1">
              <a:off x="4028987" y="5543015"/>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5" name="Line 40">
              <a:extLst>
                <a:ext uri="{FF2B5EF4-FFF2-40B4-BE49-F238E27FC236}">
                  <a16:creationId xmlns:a16="http://schemas.microsoft.com/office/drawing/2014/main" id="{F001A017-EF97-45B0-A4FA-DBB348C49CFD}"/>
                </a:ext>
              </a:extLst>
            </p:cNvPr>
            <p:cNvSpPr>
              <a:spLocks noChangeShapeType="1"/>
            </p:cNvSpPr>
            <p:nvPr/>
          </p:nvSpPr>
          <p:spPr bwMode="auto">
            <a:xfrm>
              <a:off x="4059154" y="5543015"/>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48" name="Group 47">
            <a:extLst>
              <a:ext uri="{FF2B5EF4-FFF2-40B4-BE49-F238E27FC236}">
                <a16:creationId xmlns:a16="http://schemas.microsoft.com/office/drawing/2014/main" id="{30B40887-E84A-3910-EB92-838FC5B9E4EC}"/>
              </a:ext>
            </a:extLst>
          </p:cNvPr>
          <p:cNvGrpSpPr/>
          <p:nvPr/>
        </p:nvGrpSpPr>
        <p:grpSpPr>
          <a:xfrm>
            <a:off x="6460684" y="697344"/>
            <a:ext cx="1706677" cy="1717486"/>
            <a:chOff x="6460684" y="697344"/>
            <a:chExt cx="1706677" cy="1717486"/>
          </a:xfrm>
        </p:grpSpPr>
        <p:grpSp>
          <p:nvGrpSpPr>
            <p:cNvPr id="297" name="Group 296">
              <a:extLst>
                <a:ext uri="{FF2B5EF4-FFF2-40B4-BE49-F238E27FC236}">
                  <a16:creationId xmlns:a16="http://schemas.microsoft.com/office/drawing/2014/main" id="{2775D976-140B-41B2-994F-415116FC8A6F}"/>
                </a:ext>
              </a:extLst>
            </p:cNvPr>
            <p:cNvGrpSpPr>
              <a:grpSpLocks/>
            </p:cNvGrpSpPr>
            <p:nvPr/>
          </p:nvGrpSpPr>
          <p:grpSpPr bwMode="auto">
            <a:xfrm>
              <a:off x="6460684" y="697344"/>
              <a:ext cx="1676400" cy="1676400"/>
              <a:chOff x="2352" y="624"/>
              <a:chExt cx="1056" cy="1056"/>
            </a:xfrm>
          </p:grpSpPr>
          <p:sp>
            <p:nvSpPr>
              <p:cNvPr id="335" name="Rectangle 3">
                <a:extLst>
                  <a:ext uri="{FF2B5EF4-FFF2-40B4-BE49-F238E27FC236}">
                    <a16:creationId xmlns:a16="http://schemas.microsoft.com/office/drawing/2014/main" id="{27CCF5C2-FBC3-4F71-9A57-A1B03E068E5A}"/>
                  </a:ext>
                </a:extLst>
              </p:cNvPr>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6" name="Text Box 4">
                <a:extLst>
                  <a:ext uri="{FF2B5EF4-FFF2-40B4-BE49-F238E27FC236}">
                    <a16:creationId xmlns:a16="http://schemas.microsoft.com/office/drawing/2014/main" id="{5517C17A-097D-4456-8EE3-7282EA0008EA}"/>
                  </a:ext>
                </a:extLst>
              </p:cNvPr>
              <p:cNvSpPr txBox="1">
                <a:spLocks noChangeArrowheads="1"/>
              </p:cNvSpPr>
              <p:nvPr/>
            </p:nvSpPr>
            <p:spPr bwMode="auto">
              <a:xfrm>
                <a:off x="2400" y="624"/>
                <a:ext cx="508"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33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12</a:t>
                </a:r>
              </a:p>
            </p:txBody>
          </p:sp>
        </p:grpSp>
        <p:sp>
          <p:nvSpPr>
            <p:cNvPr id="309" name="Text Box 4">
              <a:extLst>
                <a:ext uri="{FF2B5EF4-FFF2-40B4-BE49-F238E27FC236}">
                  <a16:creationId xmlns:a16="http://schemas.microsoft.com/office/drawing/2014/main" id="{05437DD0-58D5-4A15-96D8-94C3A71A9128}"/>
                </a:ext>
              </a:extLst>
            </p:cNvPr>
            <p:cNvSpPr txBox="1">
              <a:spLocks noChangeArrowheads="1"/>
            </p:cNvSpPr>
            <p:nvPr/>
          </p:nvSpPr>
          <p:spPr bwMode="auto">
            <a:xfrm>
              <a:off x="6525565" y="1177990"/>
              <a:ext cx="16417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ac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1</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bd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2</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a+b</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c+d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3</a:t>
              </a:r>
            </a:p>
          </p:txBody>
        </p:sp>
        <p:sp>
          <p:nvSpPr>
            <p:cNvPr id="310" name="Text Box 4">
              <a:extLst>
                <a:ext uri="{FF2B5EF4-FFF2-40B4-BE49-F238E27FC236}">
                  <a16:creationId xmlns:a16="http://schemas.microsoft.com/office/drawing/2014/main" id="{78769892-E7DA-431D-94D8-07DEA418B193}"/>
                </a:ext>
              </a:extLst>
            </p:cNvPr>
            <p:cNvSpPr txBox="1">
              <a:spLocks noChangeArrowheads="1"/>
            </p:cNvSpPr>
            <p:nvPr/>
          </p:nvSpPr>
          <p:spPr bwMode="auto">
            <a:xfrm>
              <a:off x="6610567" y="2045498"/>
              <a:ext cx="1010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a:t>
              </a:r>
              <a:r>
                <a:rPr kumimoji="0" lang="en-US" altLang="en-US" sz="1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396</a:t>
              </a:r>
            </a:p>
          </p:txBody>
        </p:sp>
        <p:sp>
          <p:nvSpPr>
            <p:cNvPr id="311" name="Text Box 4">
              <a:extLst>
                <a:ext uri="{FF2B5EF4-FFF2-40B4-BE49-F238E27FC236}">
                  <a16:creationId xmlns:a16="http://schemas.microsoft.com/office/drawing/2014/main" id="{AE57B801-F7E2-4079-AC2C-E126E1D0A230}"/>
                </a:ext>
              </a:extLst>
            </p:cNvPr>
            <p:cNvSpPr txBox="1">
              <a:spLocks noChangeArrowheads="1"/>
            </p:cNvSpPr>
            <p:nvPr/>
          </p:nvSpPr>
          <p:spPr bwMode="auto">
            <a:xfrm>
              <a:off x="7491420" y="1202778"/>
              <a:ext cx="52770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3</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=18</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endParaRPr>
            </a:p>
          </p:txBody>
        </p:sp>
      </p:grpSp>
      <p:sp>
        <p:nvSpPr>
          <p:cNvPr id="7" name="AutoShape 35">
            <a:extLst>
              <a:ext uri="{FF2B5EF4-FFF2-40B4-BE49-F238E27FC236}">
                <a16:creationId xmlns:a16="http://schemas.microsoft.com/office/drawing/2014/main" id="{FF24C8E6-5894-130B-CF06-89D544AA4FF0}"/>
              </a:ext>
            </a:extLst>
          </p:cNvPr>
          <p:cNvSpPr>
            <a:spLocks noChangeArrowheads="1"/>
          </p:cNvSpPr>
          <p:nvPr/>
        </p:nvSpPr>
        <p:spPr bwMode="auto">
          <a:xfrm>
            <a:off x="1600200" y="1109374"/>
            <a:ext cx="3604395" cy="538870"/>
          </a:xfrm>
          <a:prstGeom prst="wedgeRoundRectCallout">
            <a:avLst>
              <a:gd name="adj1" fmla="val -54349"/>
              <a:gd name="adj2" fmla="val 1077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The execution on this input</a:t>
            </a:r>
            <a:endParaRPr lang="en-US" altLang="en-US" sz="2400" dirty="0"/>
          </a:p>
        </p:txBody>
      </p:sp>
      <p:sp>
        <p:nvSpPr>
          <p:cNvPr id="28" name="AutoShape 35">
            <a:extLst>
              <a:ext uri="{FF2B5EF4-FFF2-40B4-BE49-F238E27FC236}">
                <a16:creationId xmlns:a16="http://schemas.microsoft.com/office/drawing/2014/main" id="{40AB2D48-9EEC-9E3D-1A6F-5599710D8732}"/>
              </a:ext>
            </a:extLst>
          </p:cNvPr>
          <p:cNvSpPr>
            <a:spLocks noChangeArrowheads="1"/>
          </p:cNvSpPr>
          <p:nvPr/>
        </p:nvSpPr>
        <p:spPr bwMode="auto">
          <a:xfrm>
            <a:off x="1932921" y="3271129"/>
            <a:ext cx="3347874" cy="904259"/>
          </a:xfrm>
          <a:prstGeom prst="wedgeRoundRectCallout">
            <a:avLst>
              <a:gd name="adj1" fmla="val -51945"/>
              <a:gd name="adj2" fmla="val -3813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Calls the same routine </a:t>
            </a:r>
          </a:p>
          <a:p>
            <a:pPr algn="ctr" eaLnBrk="1" hangingPunct="1">
              <a:spcBef>
                <a:spcPct val="0"/>
              </a:spcBef>
              <a:buNone/>
            </a:pPr>
            <a:r>
              <a:rPr lang="en-CA" altLang="en-US" sz="2400" dirty="0"/>
              <a:t>on these inputs.</a:t>
            </a:r>
            <a:endParaRPr lang="en-US" altLang="en-US" sz="2400" dirty="0"/>
          </a:p>
        </p:txBody>
      </p:sp>
      <p:sp>
        <p:nvSpPr>
          <p:cNvPr id="29" name="AutoShape 35">
            <a:extLst>
              <a:ext uri="{FF2B5EF4-FFF2-40B4-BE49-F238E27FC236}">
                <a16:creationId xmlns:a16="http://schemas.microsoft.com/office/drawing/2014/main" id="{C72E7D43-E72C-8BF7-4448-D9E96828AFBB}"/>
              </a:ext>
            </a:extLst>
          </p:cNvPr>
          <p:cNvSpPr>
            <a:spLocks noChangeArrowheads="1"/>
          </p:cNvSpPr>
          <p:nvPr/>
        </p:nvSpPr>
        <p:spPr bwMode="auto">
          <a:xfrm>
            <a:off x="1905000" y="4267200"/>
            <a:ext cx="3347874" cy="904259"/>
          </a:xfrm>
          <a:prstGeom prst="wedgeRoundRectCallout">
            <a:avLst>
              <a:gd name="adj1" fmla="val -52772"/>
              <a:gd name="adj2" fmla="val -4732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Which call </a:t>
            </a:r>
            <a:br>
              <a:rPr lang="en-CA" altLang="en-US" sz="2400" dirty="0"/>
            </a:br>
            <a:r>
              <a:rPr lang="en-CA" altLang="en-US" sz="2400" dirty="0"/>
              <a:t>on these inputs</a:t>
            </a:r>
            <a:endParaRPr lang="en-US" altLang="en-US" sz="2400" dirty="0"/>
          </a:p>
        </p:txBody>
      </p:sp>
      <p:grpSp>
        <p:nvGrpSpPr>
          <p:cNvPr id="30" name="Group 8">
            <a:extLst>
              <a:ext uri="{FF2B5EF4-FFF2-40B4-BE49-F238E27FC236}">
                <a16:creationId xmlns:a16="http://schemas.microsoft.com/office/drawing/2014/main" id="{F317D83D-1018-67D7-4121-215E9DE872BC}"/>
              </a:ext>
            </a:extLst>
          </p:cNvPr>
          <p:cNvGrpSpPr>
            <a:grpSpLocks/>
          </p:cNvGrpSpPr>
          <p:nvPr/>
        </p:nvGrpSpPr>
        <p:grpSpPr bwMode="auto">
          <a:xfrm>
            <a:off x="-13429" y="1611519"/>
            <a:ext cx="990600" cy="1371600"/>
            <a:chOff x="2065" y="1551"/>
            <a:chExt cx="1628" cy="1988"/>
          </a:xfrm>
        </p:grpSpPr>
        <p:sp>
          <p:nvSpPr>
            <p:cNvPr id="31" name="Freeform 9">
              <a:extLst>
                <a:ext uri="{FF2B5EF4-FFF2-40B4-BE49-F238E27FC236}">
                  <a16:creationId xmlns:a16="http://schemas.microsoft.com/office/drawing/2014/main" id="{6D6CB4D4-C0DF-E85D-93A8-77D49C8557B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 name="Freeform 10">
              <a:extLst>
                <a:ext uri="{FF2B5EF4-FFF2-40B4-BE49-F238E27FC236}">
                  <a16:creationId xmlns:a16="http://schemas.microsoft.com/office/drawing/2014/main" id="{5BA8040B-D3C6-1DA9-DA32-446BE552C5D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 name="Freeform 11">
              <a:extLst>
                <a:ext uri="{FF2B5EF4-FFF2-40B4-BE49-F238E27FC236}">
                  <a16:creationId xmlns:a16="http://schemas.microsoft.com/office/drawing/2014/main" id="{42596A73-0F24-25D0-8A51-FA38065A704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 name="Freeform 12">
              <a:extLst>
                <a:ext uri="{FF2B5EF4-FFF2-40B4-BE49-F238E27FC236}">
                  <a16:creationId xmlns:a16="http://schemas.microsoft.com/office/drawing/2014/main" id="{B65D6B2D-9271-3A21-D50C-D55D5D6455B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 name="Freeform 13">
              <a:extLst>
                <a:ext uri="{FF2B5EF4-FFF2-40B4-BE49-F238E27FC236}">
                  <a16:creationId xmlns:a16="http://schemas.microsoft.com/office/drawing/2014/main" id="{E759E786-54E9-C82F-EE2B-397669430EE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6" name="Freeform 14">
              <a:extLst>
                <a:ext uri="{FF2B5EF4-FFF2-40B4-BE49-F238E27FC236}">
                  <a16:creationId xmlns:a16="http://schemas.microsoft.com/office/drawing/2014/main" id="{7518F051-C649-C353-AE5F-03FBC9EBD52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7" name="Freeform 15">
              <a:extLst>
                <a:ext uri="{FF2B5EF4-FFF2-40B4-BE49-F238E27FC236}">
                  <a16:creationId xmlns:a16="http://schemas.microsoft.com/office/drawing/2014/main" id="{547AA1AB-37F9-439A-8436-FAEFEC4F842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8" name="Freeform 16">
              <a:extLst>
                <a:ext uri="{FF2B5EF4-FFF2-40B4-BE49-F238E27FC236}">
                  <a16:creationId xmlns:a16="http://schemas.microsoft.com/office/drawing/2014/main" id="{A0DE92E9-0EB5-896C-D024-CBD4CD46CBB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 name="Freeform 17">
              <a:extLst>
                <a:ext uri="{FF2B5EF4-FFF2-40B4-BE49-F238E27FC236}">
                  <a16:creationId xmlns:a16="http://schemas.microsoft.com/office/drawing/2014/main" id="{87EB3B9A-F3F1-E512-8371-8127B99D6DA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0" name="Freeform 18">
              <a:extLst>
                <a:ext uri="{FF2B5EF4-FFF2-40B4-BE49-F238E27FC236}">
                  <a16:creationId xmlns:a16="http://schemas.microsoft.com/office/drawing/2014/main" id="{90999FFE-4A6F-7847-A5AC-A7C7D056911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1" name="Freeform 19">
              <a:extLst>
                <a:ext uri="{FF2B5EF4-FFF2-40B4-BE49-F238E27FC236}">
                  <a16:creationId xmlns:a16="http://schemas.microsoft.com/office/drawing/2014/main" id="{465E6B6B-822F-FDAE-B5F8-540B9A5558A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2" name="Freeform 20">
              <a:extLst>
                <a:ext uri="{FF2B5EF4-FFF2-40B4-BE49-F238E27FC236}">
                  <a16:creationId xmlns:a16="http://schemas.microsoft.com/office/drawing/2014/main" id="{C2D8835D-BDB3-9980-37B7-00E8634834B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3" name="Freeform 21">
              <a:extLst>
                <a:ext uri="{FF2B5EF4-FFF2-40B4-BE49-F238E27FC236}">
                  <a16:creationId xmlns:a16="http://schemas.microsoft.com/office/drawing/2014/main" id="{5BBB016E-D775-59E5-8DF3-F57A6837B9A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4" name="Freeform 22">
              <a:extLst>
                <a:ext uri="{FF2B5EF4-FFF2-40B4-BE49-F238E27FC236}">
                  <a16:creationId xmlns:a16="http://schemas.microsoft.com/office/drawing/2014/main" id="{BD4A7D44-D2E3-E3ED-155A-83C55561DF9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5" name="Freeform 23">
              <a:extLst>
                <a:ext uri="{FF2B5EF4-FFF2-40B4-BE49-F238E27FC236}">
                  <a16:creationId xmlns:a16="http://schemas.microsoft.com/office/drawing/2014/main" id="{39F8607E-CCF5-6FDC-9835-24C1380EA3F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6" name="Freeform 24">
              <a:extLst>
                <a:ext uri="{FF2B5EF4-FFF2-40B4-BE49-F238E27FC236}">
                  <a16:creationId xmlns:a16="http://schemas.microsoft.com/office/drawing/2014/main" id="{63C07B1E-874B-98FA-8A0D-3F275DE1654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7" name="Freeform 25">
              <a:extLst>
                <a:ext uri="{FF2B5EF4-FFF2-40B4-BE49-F238E27FC236}">
                  <a16:creationId xmlns:a16="http://schemas.microsoft.com/office/drawing/2014/main" id="{44EA3320-0E50-A156-8E73-BB956C875F2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0" name="Group 49">
            <a:extLst>
              <a:ext uri="{FF2B5EF4-FFF2-40B4-BE49-F238E27FC236}">
                <a16:creationId xmlns:a16="http://schemas.microsoft.com/office/drawing/2014/main" id="{484F8E80-983F-3BC7-6F0B-7FF8C382E69A}"/>
              </a:ext>
            </a:extLst>
          </p:cNvPr>
          <p:cNvGrpSpPr/>
          <p:nvPr/>
        </p:nvGrpSpPr>
        <p:grpSpPr>
          <a:xfrm>
            <a:off x="5774919" y="2373744"/>
            <a:ext cx="2889215" cy="1985963"/>
            <a:chOff x="5774919" y="2373744"/>
            <a:chExt cx="2889215" cy="1985963"/>
          </a:xfrm>
        </p:grpSpPr>
        <p:sp>
          <p:nvSpPr>
            <p:cNvPr id="51" name="AutoShape 32">
              <a:extLst>
                <a:ext uri="{FF2B5EF4-FFF2-40B4-BE49-F238E27FC236}">
                  <a16:creationId xmlns:a16="http://schemas.microsoft.com/office/drawing/2014/main" id="{93C7A246-FB59-FDCC-DF52-6E3FDDA51CA9}"/>
                </a:ext>
              </a:extLst>
            </p:cNvPr>
            <p:cNvSpPr>
              <a:spLocks noChangeArrowheads="1"/>
            </p:cNvSpPr>
            <p:nvPr/>
          </p:nvSpPr>
          <p:spPr bwMode="auto">
            <a:xfrm>
              <a:off x="6765671"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2" name="AutoShape 33">
              <a:extLst>
                <a:ext uri="{FF2B5EF4-FFF2-40B4-BE49-F238E27FC236}">
                  <a16:creationId xmlns:a16="http://schemas.microsoft.com/office/drawing/2014/main" id="{B9F6C8A7-D85E-F44D-E79C-422B4184A437}"/>
                </a:ext>
              </a:extLst>
            </p:cNvPr>
            <p:cNvSpPr>
              <a:spLocks noChangeArrowheads="1"/>
            </p:cNvSpPr>
            <p:nvPr/>
          </p:nvSpPr>
          <p:spPr bwMode="auto">
            <a:xfrm>
              <a:off x="7680212"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3" name="AutoShape 34">
              <a:extLst>
                <a:ext uri="{FF2B5EF4-FFF2-40B4-BE49-F238E27FC236}">
                  <a16:creationId xmlns:a16="http://schemas.microsoft.com/office/drawing/2014/main" id="{43B59347-2EB2-F974-C76D-42B68C48AAF2}"/>
                </a:ext>
              </a:extLst>
            </p:cNvPr>
            <p:cNvSpPr>
              <a:spLocks noChangeArrowheads="1"/>
            </p:cNvSpPr>
            <p:nvPr/>
          </p:nvSpPr>
          <p:spPr bwMode="auto">
            <a:xfrm>
              <a:off x="5774919"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4" name="Text Box 35">
              <a:extLst>
                <a:ext uri="{FF2B5EF4-FFF2-40B4-BE49-F238E27FC236}">
                  <a16:creationId xmlns:a16="http://schemas.microsoft.com/office/drawing/2014/main" id="{DC4E4D92-E038-716F-E966-DB6EBC510997}"/>
                </a:ext>
              </a:extLst>
            </p:cNvPr>
            <p:cNvSpPr txBox="1">
              <a:spLocks noChangeArrowheads="1"/>
            </p:cNvSpPr>
            <p:nvPr/>
          </p:nvSpPr>
          <p:spPr bwMode="auto">
            <a:xfrm>
              <a:off x="5913156" y="3529017"/>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3</a:t>
              </a:r>
            </a:p>
          </p:txBody>
        </p:sp>
        <p:sp>
          <p:nvSpPr>
            <p:cNvPr id="55" name="Text Box 36">
              <a:extLst>
                <a:ext uri="{FF2B5EF4-FFF2-40B4-BE49-F238E27FC236}">
                  <a16:creationId xmlns:a16="http://schemas.microsoft.com/office/drawing/2014/main" id="{D13A4CE5-A7FB-F584-2F01-9DA50A30A7FB}"/>
                </a:ext>
              </a:extLst>
            </p:cNvPr>
            <p:cNvSpPr txBox="1">
              <a:spLocks noChangeArrowheads="1"/>
            </p:cNvSpPr>
            <p:nvPr/>
          </p:nvSpPr>
          <p:spPr bwMode="auto">
            <a:xfrm>
              <a:off x="6897558" y="3516322"/>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6</a:t>
              </a:r>
            </a:p>
          </p:txBody>
        </p:sp>
        <p:sp>
          <p:nvSpPr>
            <p:cNvPr id="56" name="Text Box 37">
              <a:extLst>
                <a:ext uri="{FF2B5EF4-FFF2-40B4-BE49-F238E27FC236}">
                  <a16:creationId xmlns:a16="http://schemas.microsoft.com/office/drawing/2014/main" id="{7E970F9F-1647-1013-3A1E-6B6F6E8BE719}"/>
                </a:ext>
              </a:extLst>
            </p:cNvPr>
            <p:cNvSpPr txBox="1">
              <a:spLocks noChangeArrowheads="1"/>
            </p:cNvSpPr>
            <p:nvPr/>
          </p:nvSpPr>
          <p:spPr bwMode="auto">
            <a:xfrm>
              <a:off x="7800880" y="3529017"/>
              <a:ext cx="863254"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6</a:t>
              </a:r>
              <a:endPar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18</a:t>
              </a:r>
            </a:p>
          </p:txBody>
        </p:sp>
        <p:sp>
          <p:nvSpPr>
            <p:cNvPr id="57" name="Line 38">
              <a:extLst>
                <a:ext uri="{FF2B5EF4-FFF2-40B4-BE49-F238E27FC236}">
                  <a16:creationId xmlns:a16="http://schemas.microsoft.com/office/drawing/2014/main" id="{F8C046E1-36C1-438A-1ED6-D97F43D200D0}"/>
                </a:ext>
              </a:extLst>
            </p:cNvPr>
            <p:cNvSpPr>
              <a:spLocks noChangeShapeType="1"/>
            </p:cNvSpPr>
            <p:nvPr/>
          </p:nvSpPr>
          <p:spPr bwMode="auto">
            <a:xfrm flipH="1">
              <a:off x="6232189" y="2373744"/>
              <a:ext cx="1066964"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 name="Line 39">
              <a:extLst>
                <a:ext uri="{FF2B5EF4-FFF2-40B4-BE49-F238E27FC236}">
                  <a16:creationId xmlns:a16="http://schemas.microsoft.com/office/drawing/2014/main" id="{72D68440-9B50-28A3-97C5-D23DEE506EE7}"/>
                </a:ext>
              </a:extLst>
            </p:cNvPr>
            <p:cNvSpPr>
              <a:spLocks noChangeShapeType="1"/>
            </p:cNvSpPr>
            <p:nvPr/>
          </p:nvSpPr>
          <p:spPr bwMode="auto">
            <a:xfrm flipH="1">
              <a:off x="7222942" y="2373744"/>
              <a:ext cx="76212"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9" name="Line 40">
              <a:extLst>
                <a:ext uri="{FF2B5EF4-FFF2-40B4-BE49-F238E27FC236}">
                  <a16:creationId xmlns:a16="http://schemas.microsoft.com/office/drawing/2014/main" id="{450E5D12-D400-0E99-56A8-673D09699BC4}"/>
                </a:ext>
              </a:extLst>
            </p:cNvPr>
            <p:cNvSpPr>
              <a:spLocks noChangeShapeType="1"/>
            </p:cNvSpPr>
            <p:nvPr/>
          </p:nvSpPr>
          <p:spPr bwMode="auto">
            <a:xfrm>
              <a:off x="7299153" y="2373744"/>
              <a:ext cx="838329"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 name="AutoShape 35">
            <a:extLst>
              <a:ext uri="{FF2B5EF4-FFF2-40B4-BE49-F238E27FC236}">
                <a16:creationId xmlns:a16="http://schemas.microsoft.com/office/drawing/2014/main" id="{CD188E6E-25B8-0638-591B-DC838B9EA959}"/>
              </a:ext>
            </a:extLst>
          </p:cNvPr>
          <p:cNvSpPr>
            <a:spLocks noChangeArrowheads="1"/>
          </p:cNvSpPr>
          <p:nvPr/>
        </p:nvSpPr>
        <p:spPr bwMode="auto">
          <a:xfrm>
            <a:off x="1904999" y="5257800"/>
            <a:ext cx="3375795" cy="1371600"/>
          </a:xfrm>
          <a:prstGeom prst="wedgeRoundRectCallout">
            <a:avLst>
              <a:gd name="adj1" fmla="val -52772"/>
              <a:gd name="adj2" fmla="val -4732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inputs must keep getting smaller until a base case is reached.</a:t>
            </a:r>
            <a:endParaRPr lang="en-US" altLang="en-US" sz="2400" dirty="0"/>
          </a:p>
        </p:txBody>
      </p:sp>
    </p:spTree>
    <p:extLst>
      <p:ext uri="{BB962C8B-B14F-4D97-AF65-F5344CB8AC3E}">
        <p14:creationId xmlns:p14="http://schemas.microsoft.com/office/powerpoint/2010/main" val="2470203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500" fill="hold"/>
                                        <p:tgtEl>
                                          <p:spTgt spid="28"/>
                                        </p:tgtEl>
                                        <p:attrNameLst>
                                          <p:attrName>ppt_x</p:attrName>
                                        </p:attrNameLst>
                                      </p:cBhvr>
                                      <p:tavLst>
                                        <p:tav tm="0">
                                          <p:val>
                                            <p:strVal val="#ppt_x"/>
                                          </p:val>
                                        </p:tav>
                                        <p:tav tm="100000">
                                          <p:val>
                                            <p:strVal val="#ppt_x"/>
                                          </p:val>
                                        </p:tav>
                                      </p:tavLst>
                                    </p:anim>
                                    <p:anim calcmode="lin" valueType="num">
                                      <p:cBhvr additive="base">
                                        <p:cTn id="2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77"/>
                                        </p:tgtEl>
                                        <p:attrNameLst>
                                          <p:attrName>style.visibility</p:attrName>
                                        </p:attrNameLst>
                                      </p:cBhvr>
                                      <p:to>
                                        <p:strVal val="visible"/>
                                      </p:to>
                                    </p:set>
                                    <p:anim calcmode="lin" valueType="num">
                                      <p:cBhvr additive="base">
                                        <p:cTn id="27" dur="500" fill="hold"/>
                                        <p:tgtEl>
                                          <p:spTgt spid="277"/>
                                        </p:tgtEl>
                                        <p:attrNameLst>
                                          <p:attrName>ppt_x</p:attrName>
                                        </p:attrNameLst>
                                      </p:cBhvr>
                                      <p:tavLst>
                                        <p:tav tm="0">
                                          <p:val>
                                            <p:strVal val="#ppt_x"/>
                                          </p:val>
                                        </p:tav>
                                        <p:tav tm="100000">
                                          <p:val>
                                            <p:strVal val="#ppt_x"/>
                                          </p:val>
                                        </p:tav>
                                      </p:tavLst>
                                    </p:anim>
                                    <p:anim calcmode="lin" valueType="num">
                                      <p:cBhvr additive="base">
                                        <p:cTn id="28" dur="500" fill="hold"/>
                                        <p:tgtEl>
                                          <p:spTgt spid="27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500" fill="hold"/>
                                        <p:tgtEl>
                                          <p:spTgt spid="29"/>
                                        </p:tgtEl>
                                        <p:attrNameLst>
                                          <p:attrName>ppt_x</p:attrName>
                                        </p:attrNameLst>
                                      </p:cBhvr>
                                      <p:tavLst>
                                        <p:tav tm="0">
                                          <p:val>
                                            <p:strVal val="#ppt_x"/>
                                          </p:val>
                                        </p:tav>
                                        <p:tav tm="100000">
                                          <p:val>
                                            <p:strVal val="#ppt_x"/>
                                          </p:val>
                                        </p:tav>
                                      </p:tavLst>
                                    </p:anim>
                                    <p:anim calcmode="lin" valueType="num">
                                      <p:cBhvr additive="base">
                                        <p:cTn id="3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8" grpId="0" animBg="1"/>
      <p:bldP spid="29" grpId="0" animBg="1"/>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8"/>
          <p:cNvGrpSpPr>
            <a:grpSpLocks/>
          </p:cNvGrpSpPr>
          <p:nvPr/>
        </p:nvGrpSpPr>
        <p:grpSpPr bwMode="auto">
          <a:xfrm>
            <a:off x="-13429" y="1611519"/>
            <a:ext cx="990600" cy="1371600"/>
            <a:chOff x="2065" y="1551"/>
            <a:chExt cx="1628" cy="1988"/>
          </a:xfrm>
        </p:grpSpPr>
        <p:sp>
          <p:nvSpPr>
            <p:cNvPr id="145" name="Freeform 9"/>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6" name="Freeform 10"/>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7" name="Freeform 11"/>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8" name="Freeform 12"/>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9" name="Freeform 13"/>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0" name="Freeform 14"/>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1" name="Freeform 15"/>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2" name="Freeform 16"/>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3" name="Freeform 17"/>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4" name="Freeform 18"/>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5" name="Freeform 19"/>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6" name="Freeform 20"/>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7" name="Freeform 21"/>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8" name="Freeform 22"/>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9" name="Freeform 23"/>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0" name="Freeform 24"/>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1" name="Freeform 25"/>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357" name="Picture 2" descr="http://351123777.r.lightningbase-cdn.com/wp-content/uploads/2015/03/Getting-a-Little-Help-From-Friend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3600" y="3931667"/>
            <a:ext cx="3731294" cy="2798470"/>
          </a:xfrm>
          <a:prstGeom prst="rect">
            <a:avLst/>
          </a:prstGeom>
          <a:noFill/>
          <a:extLst>
            <a:ext uri="{909E8E84-426E-40DD-AFC4-6F175D3DCCD1}">
              <a14:hiddenFill xmlns:a14="http://schemas.microsoft.com/office/drawing/2010/main">
                <a:solidFill>
                  <a:srgbClr val="FFFFFF"/>
                </a:solidFill>
              </a14:hiddenFill>
            </a:ext>
          </a:extLst>
        </p:spPr>
      </p:pic>
      <p:sp>
        <p:nvSpPr>
          <p:cNvPr id="230" name="Rectangle 2">
            <a:extLst>
              <a:ext uri="{FF2B5EF4-FFF2-40B4-BE49-F238E27FC236}">
                <a16:creationId xmlns:a16="http://schemas.microsoft.com/office/drawing/2014/main" id="{B04C5BB1-7827-4326-813A-F10E18DE292E}"/>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2" name="AutoShape 35">
            <a:extLst>
              <a:ext uri="{FF2B5EF4-FFF2-40B4-BE49-F238E27FC236}">
                <a16:creationId xmlns:a16="http://schemas.microsoft.com/office/drawing/2014/main" id="{31B1C4E6-844E-71DC-9B87-6BAED96127DF}"/>
              </a:ext>
            </a:extLst>
          </p:cNvPr>
          <p:cNvSpPr>
            <a:spLocks noChangeArrowheads="1"/>
          </p:cNvSpPr>
          <p:nvPr/>
        </p:nvSpPr>
        <p:spPr bwMode="auto">
          <a:xfrm>
            <a:off x="926844" y="1071603"/>
            <a:ext cx="4945975" cy="1667659"/>
          </a:xfrm>
          <a:prstGeom prst="wedgeRoundRectCallout">
            <a:avLst>
              <a:gd name="adj1" fmla="val -53885"/>
              <a:gd name="adj2" fmla="val 479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will use </a:t>
            </a:r>
          </a:p>
          <a:p>
            <a:pPr algn="ctr" eaLnBrk="1" hangingPunct="1">
              <a:spcBef>
                <a:spcPct val="0"/>
              </a:spcBef>
              <a:buNone/>
            </a:pPr>
            <a:r>
              <a:rPr lang="en-US" altLang="en-US" sz="2400" dirty="0"/>
              <a:t>induction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t>recursion</a:t>
            </a:r>
          </a:p>
          <a:p>
            <a:pPr algn="ctr" eaLnBrk="1" hangingPunct="1">
              <a:spcBef>
                <a:spcPct val="0"/>
              </a:spcBef>
              <a:buNone/>
            </a:pPr>
            <a:r>
              <a:rPr lang="en-US" altLang="en-US" sz="2400" dirty="0"/>
              <a:t>not just to prove the algorithm works but also to write the code!</a:t>
            </a:r>
          </a:p>
        </p:txBody>
      </p:sp>
      <p:grpSp>
        <p:nvGrpSpPr>
          <p:cNvPr id="3" name="Group 2">
            <a:extLst>
              <a:ext uri="{FF2B5EF4-FFF2-40B4-BE49-F238E27FC236}">
                <a16:creationId xmlns:a16="http://schemas.microsoft.com/office/drawing/2014/main" id="{685359ED-D0CB-3E79-2FBB-5CD6062C046A}"/>
              </a:ext>
            </a:extLst>
          </p:cNvPr>
          <p:cNvGrpSpPr/>
          <p:nvPr/>
        </p:nvGrpSpPr>
        <p:grpSpPr>
          <a:xfrm>
            <a:off x="5546284" y="3059291"/>
            <a:ext cx="2362563" cy="993408"/>
            <a:chOff x="1355284" y="4354691"/>
            <a:chExt cx="2362563" cy="993408"/>
          </a:xfrm>
        </p:grpSpPr>
        <p:grpSp>
          <p:nvGrpSpPr>
            <p:cNvPr id="5" name="Group 41">
              <a:extLst>
                <a:ext uri="{FF2B5EF4-FFF2-40B4-BE49-F238E27FC236}">
                  <a16:creationId xmlns:a16="http://schemas.microsoft.com/office/drawing/2014/main" id="{B2EAD949-824E-1B92-6D6D-92D30866D431}"/>
                </a:ext>
              </a:extLst>
            </p:cNvPr>
            <p:cNvGrpSpPr>
              <a:grpSpLocks/>
            </p:cNvGrpSpPr>
            <p:nvPr/>
          </p:nvGrpSpPr>
          <p:grpSpPr bwMode="auto">
            <a:xfrm flipH="1">
              <a:off x="1355284" y="4354691"/>
              <a:ext cx="381059" cy="993408"/>
              <a:chOff x="2308" y="1513"/>
              <a:chExt cx="1162" cy="2570"/>
            </a:xfrm>
          </p:grpSpPr>
          <p:grpSp>
            <p:nvGrpSpPr>
              <p:cNvPr id="36" name="Group 42">
                <a:extLst>
                  <a:ext uri="{FF2B5EF4-FFF2-40B4-BE49-F238E27FC236}">
                    <a16:creationId xmlns:a16="http://schemas.microsoft.com/office/drawing/2014/main" id="{89AF8CBD-EA1A-DCB5-4B41-44F95A5007F5}"/>
                  </a:ext>
                </a:extLst>
              </p:cNvPr>
              <p:cNvGrpSpPr>
                <a:grpSpLocks/>
              </p:cNvGrpSpPr>
              <p:nvPr/>
            </p:nvGrpSpPr>
            <p:grpSpPr bwMode="auto">
              <a:xfrm>
                <a:off x="2308" y="1740"/>
                <a:ext cx="957" cy="2343"/>
                <a:chOff x="2308" y="1740"/>
                <a:chExt cx="957" cy="2343"/>
              </a:xfrm>
            </p:grpSpPr>
            <p:sp>
              <p:nvSpPr>
                <p:cNvPr id="44" name="Freeform 43">
                  <a:extLst>
                    <a:ext uri="{FF2B5EF4-FFF2-40B4-BE49-F238E27FC236}">
                      <a16:creationId xmlns:a16="http://schemas.microsoft.com/office/drawing/2014/main" id="{9C748614-79E4-ACFE-A2B4-AA5D677ECFC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5" name="Freeform 44">
                  <a:extLst>
                    <a:ext uri="{FF2B5EF4-FFF2-40B4-BE49-F238E27FC236}">
                      <a16:creationId xmlns:a16="http://schemas.microsoft.com/office/drawing/2014/main" id="{90AE5FFB-418F-E678-0D02-B815C89670D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6" name="Freeform 45">
                  <a:extLst>
                    <a:ext uri="{FF2B5EF4-FFF2-40B4-BE49-F238E27FC236}">
                      <a16:creationId xmlns:a16="http://schemas.microsoft.com/office/drawing/2014/main" id="{92A4B483-2CA8-582A-616E-A2019ED480E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7" name="Freeform 46">
                  <a:extLst>
                    <a:ext uri="{FF2B5EF4-FFF2-40B4-BE49-F238E27FC236}">
                      <a16:creationId xmlns:a16="http://schemas.microsoft.com/office/drawing/2014/main" id="{8F8561F9-61E3-27C5-75FD-A14945B9EEB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8" name="Freeform 47">
                  <a:extLst>
                    <a:ext uri="{FF2B5EF4-FFF2-40B4-BE49-F238E27FC236}">
                      <a16:creationId xmlns:a16="http://schemas.microsoft.com/office/drawing/2014/main" id="{380D7FBB-BC75-4436-5438-7B976BCD894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9" name="Freeform 48">
                  <a:extLst>
                    <a:ext uri="{FF2B5EF4-FFF2-40B4-BE49-F238E27FC236}">
                      <a16:creationId xmlns:a16="http://schemas.microsoft.com/office/drawing/2014/main" id="{971B56DF-8FB3-39D0-3B7D-9A19493D0C3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7" name="Freeform 49">
                <a:extLst>
                  <a:ext uri="{FF2B5EF4-FFF2-40B4-BE49-F238E27FC236}">
                    <a16:creationId xmlns:a16="http://schemas.microsoft.com/office/drawing/2014/main" id="{C8EE5322-EE2E-627B-A23B-C2153720F85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8" name="Freeform 50">
                <a:extLst>
                  <a:ext uri="{FF2B5EF4-FFF2-40B4-BE49-F238E27FC236}">
                    <a16:creationId xmlns:a16="http://schemas.microsoft.com/office/drawing/2014/main" id="{40A9F644-48B6-5135-441A-4361AB640C0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 name="Oval 51">
                <a:extLst>
                  <a:ext uri="{FF2B5EF4-FFF2-40B4-BE49-F238E27FC236}">
                    <a16:creationId xmlns:a16="http://schemas.microsoft.com/office/drawing/2014/main" id="{B2DD0343-0A2A-D215-FB7D-E75C3BA4243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0" name="Oval 52">
                <a:extLst>
                  <a:ext uri="{FF2B5EF4-FFF2-40B4-BE49-F238E27FC236}">
                    <a16:creationId xmlns:a16="http://schemas.microsoft.com/office/drawing/2014/main" id="{85072B99-B1A5-8E8E-7F6D-8F5C6D8E34F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1" name="Oval 53">
                <a:extLst>
                  <a:ext uri="{FF2B5EF4-FFF2-40B4-BE49-F238E27FC236}">
                    <a16:creationId xmlns:a16="http://schemas.microsoft.com/office/drawing/2014/main" id="{BC364D23-F1F5-4009-1DDC-34587356D1F5}"/>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2" name="Oval 54">
                <a:extLst>
                  <a:ext uri="{FF2B5EF4-FFF2-40B4-BE49-F238E27FC236}">
                    <a16:creationId xmlns:a16="http://schemas.microsoft.com/office/drawing/2014/main" id="{8F4F29C5-4638-D7D9-C09D-0F2EB94890FB}"/>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3" name="Oval 55">
                <a:extLst>
                  <a:ext uri="{FF2B5EF4-FFF2-40B4-BE49-F238E27FC236}">
                    <a16:creationId xmlns:a16="http://schemas.microsoft.com/office/drawing/2014/main" id="{9B924093-37E9-B389-4B8E-0A08FB1166D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6" name="Group 56">
              <a:extLst>
                <a:ext uri="{FF2B5EF4-FFF2-40B4-BE49-F238E27FC236}">
                  <a16:creationId xmlns:a16="http://schemas.microsoft.com/office/drawing/2014/main" id="{2FA9AE7E-3753-50F4-5D12-A3282E8DA1D4}"/>
                </a:ext>
              </a:extLst>
            </p:cNvPr>
            <p:cNvGrpSpPr>
              <a:grpSpLocks/>
            </p:cNvGrpSpPr>
            <p:nvPr/>
          </p:nvGrpSpPr>
          <p:grpSpPr bwMode="auto">
            <a:xfrm flipH="1">
              <a:off x="2346036" y="4354691"/>
              <a:ext cx="381059" cy="993408"/>
              <a:chOff x="2308" y="1513"/>
              <a:chExt cx="1162" cy="2570"/>
            </a:xfrm>
          </p:grpSpPr>
          <p:grpSp>
            <p:nvGrpSpPr>
              <p:cNvPr id="22" name="Group 57">
                <a:extLst>
                  <a:ext uri="{FF2B5EF4-FFF2-40B4-BE49-F238E27FC236}">
                    <a16:creationId xmlns:a16="http://schemas.microsoft.com/office/drawing/2014/main" id="{A6EF863D-C604-9277-7316-A0C59B86F71B}"/>
                  </a:ext>
                </a:extLst>
              </p:cNvPr>
              <p:cNvGrpSpPr>
                <a:grpSpLocks/>
              </p:cNvGrpSpPr>
              <p:nvPr/>
            </p:nvGrpSpPr>
            <p:grpSpPr bwMode="auto">
              <a:xfrm>
                <a:off x="2308" y="1740"/>
                <a:ext cx="957" cy="2343"/>
                <a:chOff x="2308" y="1740"/>
                <a:chExt cx="957" cy="2343"/>
              </a:xfrm>
            </p:grpSpPr>
            <p:sp>
              <p:nvSpPr>
                <p:cNvPr id="30" name="Freeform 58">
                  <a:extLst>
                    <a:ext uri="{FF2B5EF4-FFF2-40B4-BE49-F238E27FC236}">
                      <a16:creationId xmlns:a16="http://schemas.microsoft.com/office/drawing/2014/main" id="{EC83D643-C0E5-859C-180B-E72C3DE8881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1" name="Freeform 59">
                  <a:extLst>
                    <a:ext uri="{FF2B5EF4-FFF2-40B4-BE49-F238E27FC236}">
                      <a16:creationId xmlns:a16="http://schemas.microsoft.com/office/drawing/2014/main" id="{FB0DF1B3-894B-A401-C836-A5A3B8F6148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 name="Freeform 60">
                  <a:extLst>
                    <a:ext uri="{FF2B5EF4-FFF2-40B4-BE49-F238E27FC236}">
                      <a16:creationId xmlns:a16="http://schemas.microsoft.com/office/drawing/2014/main" id="{6D0ED606-F68F-151C-33AE-3DC3AB03530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 name="Freeform 61">
                  <a:extLst>
                    <a:ext uri="{FF2B5EF4-FFF2-40B4-BE49-F238E27FC236}">
                      <a16:creationId xmlns:a16="http://schemas.microsoft.com/office/drawing/2014/main" id="{063AD146-6088-D8DD-3A3D-3BDA55CD5CA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 name="Freeform 62">
                  <a:extLst>
                    <a:ext uri="{FF2B5EF4-FFF2-40B4-BE49-F238E27FC236}">
                      <a16:creationId xmlns:a16="http://schemas.microsoft.com/office/drawing/2014/main" id="{850640ED-4D92-CCA2-DFDF-F71F37FE8544}"/>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 name="Freeform 63">
                  <a:extLst>
                    <a:ext uri="{FF2B5EF4-FFF2-40B4-BE49-F238E27FC236}">
                      <a16:creationId xmlns:a16="http://schemas.microsoft.com/office/drawing/2014/main" id="{94EADD15-85AC-F907-8102-CD4F9389068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3" name="Freeform 64">
                <a:extLst>
                  <a:ext uri="{FF2B5EF4-FFF2-40B4-BE49-F238E27FC236}">
                    <a16:creationId xmlns:a16="http://schemas.microsoft.com/office/drawing/2014/main" id="{DFA64F31-4482-35BE-71E1-FB50823F9C8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 name="Freeform 65">
                <a:extLst>
                  <a:ext uri="{FF2B5EF4-FFF2-40B4-BE49-F238E27FC236}">
                    <a16:creationId xmlns:a16="http://schemas.microsoft.com/office/drawing/2014/main" id="{199F43DB-3147-94A2-ED90-C44A33E9D8C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 name="Oval 66">
                <a:extLst>
                  <a:ext uri="{FF2B5EF4-FFF2-40B4-BE49-F238E27FC236}">
                    <a16:creationId xmlns:a16="http://schemas.microsoft.com/office/drawing/2014/main" id="{AC3430BA-B35B-A47C-E925-AF7D5BA9DFA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 name="Oval 67">
                <a:extLst>
                  <a:ext uri="{FF2B5EF4-FFF2-40B4-BE49-F238E27FC236}">
                    <a16:creationId xmlns:a16="http://schemas.microsoft.com/office/drawing/2014/main" id="{6A89C4F7-9184-3C88-38A7-4FE09C426DB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 name="Oval 68">
                <a:extLst>
                  <a:ext uri="{FF2B5EF4-FFF2-40B4-BE49-F238E27FC236}">
                    <a16:creationId xmlns:a16="http://schemas.microsoft.com/office/drawing/2014/main" id="{8D37697F-B4EC-6280-4D97-926CCA462B61}"/>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 name="Oval 69">
                <a:extLst>
                  <a:ext uri="{FF2B5EF4-FFF2-40B4-BE49-F238E27FC236}">
                    <a16:creationId xmlns:a16="http://schemas.microsoft.com/office/drawing/2014/main" id="{0D094782-E6DF-0AAB-23F6-CE9C59BC7D4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 name="Oval 70">
                <a:extLst>
                  <a:ext uri="{FF2B5EF4-FFF2-40B4-BE49-F238E27FC236}">
                    <a16:creationId xmlns:a16="http://schemas.microsoft.com/office/drawing/2014/main" id="{D91914E6-5740-CEEF-8390-236FD2B6E79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7" name="Group 71">
              <a:extLst>
                <a:ext uri="{FF2B5EF4-FFF2-40B4-BE49-F238E27FC236}">
                  <a16:creationId xmlns:a16="http://schemas.microsoft.com/office/drawing/2014/main" id="{58A1EFB2-7488-BAEE-DD5A-6A0C1ED2CEF5}"/>
                </a:ext>
              </a:extLst>
            </p:cNvPr>
            <p:cNvGrpSpPr>
              <a:grpSpLocks/>
            </p:cNvGrpSpPr>
            <p:nvPr/>
          </p:nvGrpSpPr>
          <p:grpSpPr bwMode="auto">
            <a:xfrm flipH="1">
              <a:off x="3336788" y="4354691"/>
              <a:ext cx="381059" cy="993408"/>
              <a:chOff x="2308" y="1513"/>
              <a:chExt cx="1162" cy="2570"/>
            </a:xfrm>
          </p:grpSpPr>
          <p:grpSp>
            <p:nvGrpSpPr>
              <p:cNvPr id="8" name="Group 72">
                <a:extLst>
                  <a:ext uri="{FF2B5EF4-FFF2-40B4-BE49-F238E27FC236}">
                    <a16:creationId xmlns:a16="http://schemas.microsoft.com/office/drawing/2014/main" id="{48296EA7-45D5-26E5-7AE7-683CCB00B5EB}"/>
                  </a:ext>
                </a:extLst>
              </p:cNvPr>
              <p:cNvGrpSpPr>
                <a:grpSpLocks/>
              </p:cNvGrpSpPr>
              <p:nvPr/>
            </p:nvGrpSpPr>
            <p:grpSpPr bwMode="auto">
              <a:xfrm>
                <a:off x="2308" y="1740"/>
                <a:ext cx="957" cy="2343"/>
                <a:chOff x="2308" y="1740"/>
                <a:chExt cx="957" cy="2343"/>
              </a:xfrm>
            </p:grpSpPr>
            <p:sp>
              <p:nvSpPr>
                <p:cNvPr id="16" name="Freeform 73">
                  <a:extLst>
                    <a:ext uri="{FF2B5EF4-FFF2-40B4-BE49-F238E27FC236}">
                      <a16:creationId xmlns:a16="http://schemas.microsoft.com/office/drawing/2014/main" id="{76B5D278-B920-3D29-28E2-D2D19852FC2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 name="Freeform 74">
                  <a:extLst>
                    <a:ext uri="{FF2B5EF4-FFF2-40B4-BE49-F238E27FC236}">
                      <a16:creationId xmlns:a16="http://schemas.microsoft.com/office/drawing/2014/main" id="{A7EE034D-14A1-ECF9-0F1D-66F4900EE7E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 name="Freeform 75">
                  <a:extLst>
                    <a:ext uri="{FF2B5EF4-FFF2-40B4-BE49-F238E27FC236}">
                      <a16:creationId xmlns:a16="http://schemas.microsoft.com/office/drawing/2014/main" id="{EE9769E7-DBFB-22AE-2AE5-105D0295604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 name="Freeform 76">
                  <a:extLst>
                    <a:ext uri="{FF2B5EF4-FFF2-40B4-BE49-F238E27FC236}">
                      <a16:creationId xmlns:a16="http://schemas.microsoft.com/office/drawing/2014/main" id="{F8CE4A09-1C9A-17F1-AC1A-8F069C4A3BF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0" name="Freeform 77">
                  <a:extLst>
                    <a:ext uri="{FF2B5EF4-FFF2-40B4-BE49-F238E27FC236}">
                      <a16:creationId xmlns:a16="http://schemas.microsoft.com/office/drawing/2014/main" id="{D9E0327F-819F-3E91-B8F0-4088D7055FA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Freeform 78">
                  <a:extLst>
                    <a:ext uri="{FF2B5EF4-FFF2-40B4-BE49-F238E27FC236}">
                      <a16:creationId xmlns:a16="http://schemas.microsoft.com/office/drawing/2014/main" id="{3F34171A-3D95-90AA-B9AB-21C69EE661BE}"/>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9" name="Freeform 79">
                <a:extLst>
                  <a:ext uri="{FF2B5EF4-FFF2-40B4-BE49-F238E27FC236}">
                    <a16:creationId xmlns:a16="http://schemas.microsoft.com/office/drawing/2014/main" id="{CE561545-58A1-C228-5803-21DDFE4BCBC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 name="Freeform 80">
                <a:extLst>
                  <a:ext uri="{FF2B5EF4-FFF2-40B4-BE49-F238E27FC236}">
                    <a16:creationId xmlns:a16="http://schemas.microsoft.com/office/drawing/2014/main" id="{19846284-8B0D-11D8-F688-3EC1375569C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 name="Oval 81">
                <a:extLst>
                  <a:ext uri="{FF2B5EF4-FFF2-40B4-BE49-F238E27FC236}">
                    <a16:creationId xmlns:a16="http://schemas.microsoft.com/office/drawing/2014/main" id="{CA568824-B37C-86A9-F8D1-EC13BD16384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 name="Oval 82">
                <a:extLst>
                  <a:ext uri="{FF2B5EF4-FFF2-40B4-BE49-F238E27FC236}">
                    <a16:creationId xmlns:a16="http://schemas.microsoft.com/office/drawing/2014/main" id="{FF09869A-15F8-5C90-0440-9C7E0F7E8FE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 name="Oval 83">
                <a:extLst>
                  <a:ext uri="{FF2B5EF4-FFF2-40B4-BE49-F238E27FC236}">
                    <a16:creationId xmlns:a16="http://schemas.microsoft.com/office/drawing/2014/main" id="{60D6A09B-BC6C-62A9-AE31-2A05D9EC1FF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 name="Oval 84">
                <a:extLst>
                  <a:ext uri="{FF2B5EF4-FFF2-40B4-BE49-F238E27FC236}">
                    <a16:creationId xmlns:a16="http://schemas.microsoft.com/office/drawing/2014/main" id="{1EE315F5-5B3F-8F3D-77E9-69589F0F8776}"/>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 name="Oval 85">
                <a:extLst>
                  <a:ext uri="{FF2B5EF4-FFF2-40B4-BE49-F238E27FC236}">
                    <a16:creationId xmlns:a16="http://schemas.microsoft.com/office/drawing/2014/main" id="{B68F57DE-59FA-A0B6-7FCB-0A253B0D2AD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grpSp>
        <p:nvGrpSpPr>
          <p:cNvPr id="50" name="Group 49">
            <a:extLst>
              <a:ext uri="{FF2B5EF4-FFF2-40B4-BE49-F238E27FC236}">
                <a16:creationId xmlns:a16="http://schemas.microsoft.com/office/drawing/2014/main" id="{54C5EAC1-ACDB-8AF7-90DB-FE76C5490596}"/>
              </a:ext>
            </a:extLst>
          </p:cNvPr>
          <p:cNvGrpSpPr/>
          <p:nvPr/>
        </p:nvGrpSpPr>
        <p:grpSpPr>
          <a:xfrm>
            <a:off x="5630436" y="4247257"/>
            <a:ext cx="3132564" cy="477143"/>
            <a:chOff x="1439436" y="5542657"/>
            <a:chExt cx="3132564" cy="477143"/>
          </a:xfrm>
        </p:grpSpPr>
        <p:sp>
          <p:nvSpPr>
            <p:cNvPr id="51" name="AutoShape 32">
              <a:extLst>
                <a:ext uri="{FF2B5EF4-FFF2-40B4-BE49-F238E27FC236}">
                  <a16:creationId xmlns:a16="http://schemas.microsoft.com/office/drawing/2014/main" id="{018CCC92-EACA-6239-A359-5D91587643D3}"/>
                </a:ext>
              </a:extLst>
            </p:cNvPr>
            <p:cNvSpPr>
              <a:spLocks noChangeArrowheads="1"/>
            </p:cNvSpPr>
            <p:nvPr/>
          </p:nvSpPr>
          <p:spPr bwMode="auto">
            <a:xfrm>
              <a:off x="1831612"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2" name="AutoShape 33">
              <a:extLst>
                <a:ext uri="{FF2B5EF4-FFF2-40B4-BE49-F238E27FC236}">
                  <a16:creationId xmlns:a16="http://schemas.microsoft.com/office/drawing/2014/main" id="{D3A1121E-954A-79CA-4045-98A09AB83CB7}"/>
                </a:ext>
              </a:extLst>
            </p:cNvPr>
            <p:cNvSpPr>
              <a:spLocks noChangeArrowheads="1"/>
            </p:cNvSpPr>
            <p:nvPr/>
          </p:nvSpPr>
          <p:spPr bwMode="auto">
            <a:xfrm>
              <a:off x="2193621"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3" name="AutoShape 34">
              <a:extLst>
                <a:ext uri="{FF2B5EF4-FFF2-40B4-BE49-F238E27FC236}">
                  <a16:creationId xmlns:a16="http://schemas.microsoft.com/office/drawing/2014/main" id="{F65E7441-D07B-24CB-6C09-32F9AB84ECBE}"/>
                </a:ext>
              </a:extLst>
            </p:cNvPr>
            <p:cNvSpPr>
              <a:spLocks noChangeArrowheads="1"/>
            </p:cNvSpPr>
            <p:nvPr/>
          </p:nvSpPr>
          <p:spPr bwMode="auto">
            <a:xfrm>
              <a:off x="1439436"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4" name="Line 38">
              <a:extLst>
                <a:ext uri="{FF2B5EF4-FFF2-40B4-BE49-F238E27FC236}">
                  <a16:creationId xmlns:a16="http://schemas.microsoft.com/office/drawing/2014/main" id="{598F31DF-99E8-6955-AA63-FAEAB1A46DA2}"/>
                </a:ext>
              </a:extLst>
            </p:cNvPr>
            <p:cNvSpPr>
              <a:spLocks noChangeShapeType="1"/>
            </p:cNvSpPr>
            <p:nvPr/>
          </p:nvSpPr>
          <p:spPr bwMode="auto">
            <a:xfrm flipH="1">
              <a:off x="1620441" y="5542657"/>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5" name="Line 39">
              <a:extLst>
                <a:ext uri="{FF2B5EF4-FFF2-40B4-BE49-F238E27FC236}">
                  <a16:creationId xmlns:a16="http://schemas.microsoft.com/office/drawing/2014/main" id="{B3B5824D-A0D6-69D6-91DA-1913E490D169}"/>
                </a:ext>
              </a:extLst>
            </p:cNvPr>
            <p:cNvSpPr>
              <a:spLocks noChangeShapeType="1"/>
            </p:cNvSpPr>
            <p:nvPr/>
          </p:nvSpPr>
          <p:spPr bwMode="auto">
            <a:xfrm flipH="1">
              <a:off x="2012617" y="5542657"/>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6" name="Line 40">
              <a:extLst>
                <a:ext uri="{FF2B5EF4-FFF2-40B4-BE49-F238E27FC236}">
                  <a16:creationId xmlns:a16="http://schemas.microsoft.com/office/drawing/2014/main" id="{785F504B-C5C6-8ACB-8481-D78EFABF14F6}"/>
                </a:ext>
              </a:extLst>
            </p:cNvPr>
            <p:cNvSpPr>
              <a:spLocks noChangeShapeType="1"/>
            </p:cNvSpPr>
            <p:nvPr/>
          </p:nvSpPr>
          <p:spPr bwMode="auto">
            <a:xfrm>
              <a:off x="2042784" y="5542657"/>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7" name="AutoShape 32">
              <a:extLst>
                <a:ext uri="{FF2B5EF4-FFF2-40B4-BE49-F238E27FC236}">
                  <a16:creationId xmlns:a16="http://schemas.microsoft.com/office/drawing/2014/main" id="{639E1F6F-2AEC-355A-AE2D-E975C2E7478B}"/>
                </a:ext>
              </a:extLst>
            </p:cNvPr>
            <p:cNvSpPr>
              <a:spLocks noChangeArrowheads="1"/>
            </p:cNvSpPr>
            <p:nvPr/>
          </p:nvSpPr>
          <p:spPr bwMode="auto">
            <a:xfrm>
              <a:off x="2874966"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 name="AutoShape 33">
              <a:extLst>
                <a:ext uri="{FF2B5EF4-FFF2-40B4-BE49-F238E27FC236}">
                  <a16:creationId xmlns:a16="http://schemas.microsoft.com/office/drawing/2014/main" id="{E629A19D-8473-E1E5-61E2-1C95D9D12BA6}"/>
                </a:ext>
              </a:extLst>
            </p:cNvPr>
            <p:cNvSpPr>
              <a:spLocks noChangeArrowheads="1"/>
            </p:cNvSpPr>
            <p:nvPr/>
          </p:nvSpPr>
          <p:spPr bwMode="auto">
            <a:xfrm>
              <a:off x="3236975"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9" name="AutoShape 34">
              <a:extLst>
                <a:ext uri="{FF2B5EF4-FFF2-40B4-BE49-F238E27FC236}">
                  <a16:creationId xmlns:a16="http://schemas.microsoft.com/office/drawing/2014/main" id="{F80ACA2D-887D-DF67-DF7A-04F0971C02EA}"/>
                </a:ext>
              </a:extLst>
            </p:cNvPr>
            <p:cNvSpPr>
              <a:spLocks noChangeArrowheads="1"/>
            </p:cNvSpPr>
            <p:nvPr/>
          </p:nvSpPr>
          <p:spPr bwMode="auto">
            <a:xfrm>
              <a:off x="2482790"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0" name="Line 38">
              <a:extLst>
                <a:ext uri="{FF2B5EF4-FFF2-40B4-BE49-F238E27FC236}">
                  <a16:creationId xmlns:a16="http://schemas.microsoft.com/office/drawing/2014/main" id="{4FF6A634-1CC5-8F10-2AB2-F3B7A7306AAF}"/>
                </a:ext>
              </a:extLst>
            </p:cNvPr>
            <p:cNvSpPr>
              <a:spLocks noChangeShapeType="1"/>
            </p:cNvSpPr>
            <p:nvPr/>
          </p:nvSpPr>
          <p:spPr bwMode="auto">
            <a:xfrm flipH="1">
              <a:off x="2663795" y="5542836"/>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1" name="Line 39">
              <a:extLst>
                <a:ext uri="{FF2B5EF4-FFF2-40B4-BE49-F238E27FC236}">
                  <a16:creationId xmlns:a16="http://schemas.microsoft.com/office/drawing/2014/main" id="{92E01125-719B-9380-C1AE-F49E009D5EEE}"/>
                </a:ext>
              </a:extLst>
            </p:cNvPr>
            <p:cNvSpPr>
              <a:spLocks noChangeShapeType="1"/>
            </p:cNvSpPr>
            <p:nvPr/>
          </p:nvSpPr>
          <p:spPr bwMode="auto">
            <a:xfrm flipH="1">
              <a:off x="3055971" y="5542836"/>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2" name="Line 40">
              <a:extLst>
                <a:ext uri="{FF2B5EF4-FFF2-40B4-BE49-F238E27FC236}">
                  <a16:creationId xmlns:a16="http://schemas.microsoft.com/office/drawing/2014/main" id="{7B885ACD-8152-39DE-AE13-AD166EA5EBD8}"/>
                </a:ext>
              </a:extLst>
            </p:cNvPr>
            <p:cNvSpPr>
              <a:spLocks noChangeShapeType="1"/>
            </p:cNvSpPr>
            <p:nvPr/>
          </p:nvSpPr>
          <p:spPr bwMode="auto">
            <a:xfrm>
              <a:off x="3086138" y="5542836"/>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3" name="AutoShape 32">
              <a:extLst>
                <a:ext uri="{FF2B5EF4-FFF2-40B4-BE49-F238E27FC236}">
                  <a16:creationId xmlns:a16="http://schemas.microsoft.com/office/drawing/2014/main" id="{87E1F032-53C5-AD1C-D7FA-8F8859BA7092}"/>
                </a:ext>
              </a:extLst>
            </p:cNvPr>
            <p:cNvSpPr>
              <a:spLocks noChangeArrowheads="1"/>
            </p:cNvSpPr>
            <p:nvPr/>
          </p:nvSpPr>
          <p:spPr bwMode="auto">
            <a:xfrm>
              <a:off x="3847982"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8" name="AutoShape 33">
              <a:extLst>
                <a:ext uri="{FF2B5EF4-FFF2-40B4-BE49-F238E27FC236}">
                  <a16:creationId xmlns:a16="http://schemas.microsoft.com/office/drawing/2014/main" id="{FD7B73D8-3094-CCE7-9186-B6AB9F50F8B9}"/>
                </a:ext>
              </a:extLst>
            </p:cNvPr>
            <p:cNvSpPr>
              <a:spLocks noChangeArrowheads="1"/>
            </p:cNvSpPr>
            <p:nvPr/>
          </p:nvSpPr>
          <p:spPr bwMode="auto">
            <a:xfrm>
              <a:off x="4209991"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9" name="AutoShape 34">
              <a:extLst>
                <a:ext uri="{FF2B5EF4-FFF2-40B4-BE49-F238E27FC236}">
                  <a16:creationId xmlns:a16="http://schemas.microsoft.com/office/drawing/2014/main" id="{2605A293-2633-2C46-0F01-E2FAE94C5F2B}"/>
                </a:ext>
              </a:extLst>
            </p:cNvPr>
            <p:cNvSpPr>
              <a:spLocks noChangeArrowheads="1"/>
            </p:cNvSpPr>
            <p:nvPr/>
          </p:nvSpPr>
          <p:spPr bwMode="auto">
            <a:xfrm>
              <a:off x="3455806"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0" name="Line 38">
              <a:extLst>
                <a:ext uri="{FF2B5EF4-FFF2-40B4-BE49-F238E27FC236}">
                  <a16:creationId xmlns:a16="http://schemas.microsoft.com/office/drawing/2014/main" id="{B1411D90-472A-D477-5C89-59A6E21F1A83}"/>
                </a:ext>
              </a:extLst>
            </p:cNvPr>
            <p:cNvSpPr>
              <a:spLocks noChangeShapeType="1"/>
            </p:cNvSpPr>
            <p:nvPr/>
          </p:nvSpPr>
          <p:spPr bwMode="auto">
            <a:xfrm flipH="1">
              <a:off x="3636811" y="5543015"/>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1" name="Line 39">
              <a:extLst>
                <a:ext uri="{FF2B5EF4-FFF2-40B4-BE49-F238E27FC236}">
                  <a16:creationId xmlns:a16="http://schemas.microsoft.com/office/drawing/2014/main" id="{153787DF-5C82-EEC9-8C0A-AE2ED0886DD6}"/>
                </a:ext>
              </a:extLst>
            </p:cNvPr>
            <p:cNvSpPr>
              <a:spLocks noChangeShapeType="1"/>
            </p:cNvSpPr>
            <p:nvPr/>
          </p:nvSpPr>
          <p:spPr bwMode="auto">
            <a:xfrm flipH="1">
              <a:off x="4028987" y="5543015"/>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2" name="Line 40">
              <a:extLst>
                <a:ext uri="{FF2B5EF4-FFF2-40B4-BE49-F238E27FC236}">
                  <a16:creationId xmlns:a16="http://schemas.microsoft.com/office/drawing/2014/main" id="{D64E14F2-4965-4006-1E7A-D5499811D502}"/>
                </a:ext>
              </a:extLst>
            </p:cNvPr>
            <p:cNvSpPr>
              <a:spLocks noChangeShapeType="1"/>
            </p:cNvSpPr>
            <p:nvPr/>
          </p:nvSpPr>
          <p:spPr bwMode="auto">
            <a:xfrm>
              <a:off x="4059154" y="5543015"/>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33" name="Group 132">
            <a:extLst>
              <a:ext uri="{FF2B5EF4-FFF2-40B4-BE49-F238E27FC236}">
                <a16:creationId xmlns:a16="http://schemas.microsoft.com/office/drawing/2014/main" id="{25B0FFF9-8BEA-7C50-F653-654072F943B6}"/>
              </a:ext>
            </a:extLst>
          </p:cNvPr>
          <p:cNvGrpSpPr>
            <a:grpSpLocks/>
          </p:cNvGrpSpPr>
          <p:nvPr/>
        </p:nvGrpSpPr>
        <p:grpSpPr bwMode="auto">
          <a:xfrm>
            <a:off x="6460684" y="697344"/>
            <a:ext cx="1676400" cy="1676400"/>
            <a:chOff x="2352" y="624"/>
            <a:chExt cx="1056" cy="1056"/>
          </a:xfrm>
        </p:grpSpPr>
        <p:sp>
          <p:nvSpPr>
            <p:cNvPr id="134" name="Rectangle 3">
              <a:extLst>
                <a:ext uri="{FF2B5EF4-FFF2-40B4-BE49-F238E27FC236}">
                  <a16:creationId xmlns:a16="http://schemas.microsoft.com/office/drawing/2014/main" id="{2600E0F0-5206-F824-7539-52674A37C444}"/>
                </a:ext>
              </a:extLst>
            </p:cNvPr>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5" name="Text Box 4">
              <a:extLst>
                <a:ext uri="{FF2B5EF4-FFF2-40B4-BE49-F238E27FC236}">
                  <a16:creationId xmlns:a16="http://schemas.microsoft.com/office/drawing/2014/main" id="{47971476-452C-B1C0-7212-34AF814D7905}"/>
                </a:ext>
              </a:extLst>
            </p:cNvPr>
            <p:cNvSpPr txBox="1">
              <a:spLocks noChangeArrowheads="1"/>
            </p:cNvSpPr>
            <p:nvPr/>
          </p:nvSpPr>
          <p:spPr bwMode="auto">
            <a:xfrm>
              <a:off x="2400" y="624"/>
              <a:ext cx="508"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33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12</a:t>
              </a:r>
            </a:p>
          </p:txBody>
        </p:sp>
      </p:grpSp>
      <p:grpSp>
        <p:nvGrpSpPr>
          <p:cNvPr id="137" name="Group 8">
            <a:extLst>
              <a:ext uri="{FF2B5EF4-FFF2-40B4-BE49-F238E27FC236}">
                <a16:creationId xmlns:a16="http://schemas.microsoft.com/office/drawing/2014/main" id="{B13E92DC-5A9B-D6B5-3634-0A115EE71E91}"/>
              </a:ext>
            </a:extLst>
          </p:cNvPr>
          <p:cNvGrpSpPr>
            <a:grpSpLocks/>
          </p:cNvGrpSpPr>
          <p:nvPr/>
        </p:nvGrpSpPr>
        <p:grpSpPr bwMode="auto">
          <a:xfrm>
            <a:off x="6155884" y="1611744"/>
            <a:ext cx="441325" cy="1066800"/>
            <a:chOff x="864" y="465"/>
            <a:chExt cx="1046" cy="2358"/>
          </a:xfrm>
        </p:grpSpPr>
        <p:grpSp>
          <p:nvGrpSpPr>
            <p:cNvPr id="169" name="Group 9">
              <a:extLst>
                <a:ext uri="{FF2B5EF4-FFF2-40B4-BE49-F238E27FC236}">
                  <a16:creationId xmlns:a16="http://schemas.microsoft.com/office/drawing/2014/main" id="{3B5215BC-33E9-180F-829F-2E7033443102}"/>
                </a:ext>
              </a:extLst>
            </p:cNvPr>
            <p:cNvGrpSpPr>
              <a:grpSpLocks/>
            </p:cNvGrpSpPr>
            <p:nvPr/>
          </p:nvGrpSpPr>
          <p:grpSpPr bwMode="auto">
            <a:xfrm>
              <a:off x="864" y="465"/>
              <a:ext cx="1008" cy="2319"/>
              <a:chOff x="587" y="528"/>
              <a:chExt cx="1008" cy="2319"/>
            </a:xfrm>
          </p:grpSpPr>
          <p:grpSp>
            <p:nvGrpSpPr>
              <p:cNvPr id="172" name="Group 10">
                <a:extLst>
                  <a:ext uri="{FF2B5EF4-FFF2-40B4-BE49-F238E27FC236}">
                    <a16:creationId xmlns:a16="http://schemas.microsoft.com/office/drawing/2014/main" id="{87BB340F-D19F-135E-054E-DFA8B1D7367D}"/>
                  </a:ext>
                </a:extLst>
              </p:cNvPr>
              <p:cNvGrpSpPr>
                <a:grpSpLocks/>
              </p:cNvGrpSpPr>
              <p:nvPr/>
            </p:nvGrpSpPr>
            <p:grpSpPr bwMode="auto">
              <a:xfrm>
                <a:off x="587" y="528"/>
                <a:ext cx="1008" cy="2319"/>
                <a:chOff x="587" y="528"/>
                <a:chExt cx="1008" cy="2319"/>
              </a:xfrm>
            </p:grpSpPr>
            <p:grpSp>
              <p:nvGrpSpPr>
                <p:cNvPr id="174" name="Group 11">
                  <a:extLst>
                    <a:ext uri="{FF2B5EF4-FFF2-40B4-BE49-F238E27FC236}">
                      <a16:creationId xmlns:a16="http://schemas.microsoft.com/office/drawing/2014/main" id="{3645D41A-E4EF-B0D3-38C0-F097B24B0F79}"/>
                    </a:ext>
                  </a:extLst>
                </p:cNvPr>
                <p:cNvGrpSpPr>
                  <a:grpSpLocks/>
                </p:cNvGrpSpPr>
                <p:nvPr/>
              </p:nvGrpSpPr>
              <p:grpSpPr bwMode="auto">
                <a:xfrm>
                  <a:off x="587" y="528"/>
                  <a:ext cx="1008" cy="2319"/>
                  <a:chOff x="1151" y="1104"/>
                  <a:chExt cx="686" cy="1741"/>
                </a:xfrm>
              </p:grpSpPr>
              <p:sp>
                <p:nvSpPr>
                  <p:cNvPr id="181" name="Freeform 12">
                    <a:extLst>
                      <a:ext uri="{FF2B5EF4-FFF2-40B4-BE49-F238E27FC236}">
                        <a16:creationId xmlns:a16="http://schemas.microsoft.com/office/drawing/2014/main" id="{742C4364-7B02-F7BA-3470-A044828FE6CD}"/>
                      </a:ext>
                    </a:extLst>
                  </p:cNvPr>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2" name="Freeform 13">
                    <a:extLst>
                      <a:ext uri="{FF2B5EF4-FFF2-40B4-BE49-F238E27FC236}">
                        <a16:creationId xmlns:a16="http://schemas.microsoft.com/office/drawing/2014/main" id="{F8AE10F1-B26A-FF6B-B688-FBA8EE866EA4}"/>
                      </a:ext>
                    </a:extLst>
                  </p:cNvPr>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3" name="Freeform 14">
                    <a:extLst>
                      <a:ext uri="{FF2B5EF4-FFF2-40B4-BE49-F238E27FC236}">
                        <a16:creationId xmlns:a16="http://schemas.microsoft.com/office/drawing/2014/main" id="{B2DEF3CC-32D0-F992-12E1-1E7F82E60F07}"/>
                      </a:ext>
                    </a:extLst>
                  </p:cNvPr>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4" name="Freeform 15">
                    <a:extLst>
                      <a:ext uri="{FF2B5EF4-FFF2-40B4-BE49-F238E27FC236}">
                        <a16:creationId xmlns:a16="http://schemas.microsoft.com/office/drawing/2014/main" id="{2ADD4DD9-A090-F9CC-7AEB-631AAC909F05}"/>
                      </a:ext>
                    </a:extLst>
                  </p:cNvPr>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5" name="Freeform 16">
                    <a:extLst>
                      <a:ext uri="{FF2B5EF4-FFF2-40B4-BE49-F238E27FC236}">
                        <a16:creationId xmlns:a16="http://schemas.microsoft.com/office/drawing/2014/main" id="{34932745-4687-3D5B-13AA-2B1E1B1E20CE}"/>
                      </a:ext>
                    </a:extLst>
                  </p:cNvPr>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6" name="Freeform 17">
                    <a:extLst>
                      <a:ext uri="{FF2B5EF4-FFF2-40B4-BE49-F238E27FC236}">
                        <a16:creationId xmlns:a16="http://schemas.microsoft.com/office/drawing/2014/main" id="{EED384FE-2003-67B4-9462-1BC30979FF5F}"/>
                      </a:ext>
                    </a:extLst>
                  </p:cNvPr>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187" name="Group 18">
                    <a:extLst>
                      <a:ext uri="{FF2B5EF4-FFF2-40B4-BE49-F238E27FC236}">
                        <a16:creationId xmlns:a16="http://schemas.microsoft.com/office/drawing/2014/main" id="{8D4FEB6B-9DCD-A182-A989-818A94E28D0A}"/>
                      </a:ext>
                    </a:extLst>
                  </p:cNvPr>
                  <p:cNvGrpSpPr>
                    <a:grpSpLocks/>
                  </p:cNvGrpSpPr>
                  <p:nvPr/>
                </p:nvGrpSpPr>
                <p:grpSpPr bwMode="auto">
                  <a:xfrm flipH="1">
                    <a:off x="1212" y="1104"/>
                    <a:ext cx="277" cy="235"/>
                    <a:chOff x="1590" y="1104"/>
                    <a:chExt cx="277" cy="235"/>
                  </a:xfrm>
                </p:grpSpPr>
                <p:sp>
                  <p:nvSpPr>
                    <p:cNvPr id="188" name="Freeform 19">
                      <a:extLst>
                        <a:ext uri="{FF2B5EF4-FFF2-40B4-BE49-F238E27FC236}">
                          <a16:creationId xmlns:a16="http://schemas.microsoft.com/office/drawing/2014/main" id="{432DBA64-2968-F3C7-118C-748125E827D4}"/>
                        </a:ext>
                      </a:extLst>
                    </p:cNvPr>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9" name="Freeform 20">
                      <a:extLst>
                        <a:ext uri="{FF2B5EF4-FFF2-40B4-BE49-F238E27FC236}">
                          <a16:creationId xmlns:a16="http://schemas.microsoft.com/office/drawing/2014/main" id="{1387CB7B-145D-516A-9C3D-8BB87DB88842}"/>
                        </a:ext>
                      </a:extLst>
                    </p:cNvPr>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0" name="Freeform 21">
                      <a:extLst>
                        <a:ext uri="{FF2B5EF4-FFF2-40B4-BE49-F238E27FC236}">
                          <a16:creationId xmlns:a16="http://schemas.microsoft.com/office/drawing/2014/main" id="{1D7B0C32-0BD9-2085-4880-CF717AD30049}"/>
                        </a:ext>
                      </a:extLst>
                    </p:cNvPr>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1" name="Freeform 22">
                      <a:extLst>
                        <a:ext uri="{FF2B5EF4-FFF2-40B4-BE49-F238E27FC236}">
                          <a16:creationId xmlns:a16="http://schemas.microsoft.com/office/drawing/2014/main" id="{674CCB13-DAB5-5449-F1B7-C0FDE46BD22D}"/>
                        </a:ext>
                      </a:extLst>
                    </p:cNvPr>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grpSp>
              <p:nvGrpSpPr>
                <p:cNvPr id="175" name="Group 23">
                  <a:extLst>
                    <a:ext uri="{FF2B5EF4-FFF2-40B4-BE49-F238E27FC236}">
                      <a16:creationId xmlns:a16="http://schemas.microsoft.com/office/drawing/2014/main" id="{74C6530B-4E5B-6925-00C1-F766884CFFEF}"/>
                    </a:ext>
                  </a:extLst>
                </p:cNvPr>
                <p:cNvGrpSpPr>
                  <a:grpSpLocks/>
                </p:cNvGrpSpPr>
                <p:nvPr/>
              </p:nvGrpSpPr>
              <p:grpSpPr bwMode="auto">
                <a:xfrm rot="4286940" flipH="1">
                  <a:off x="1038" y="766"/>
                  <a:ext cx="141" cy="50"/>
                  <a:chOff x="4032" y="2817"/>
                  <a:chExt cx="417" cy="635"/>
                </a:xfrm>
              </p:grpSpPr>
              <p:sp>
                <p:nvSpPr>
                  <p:cNvPr id="179" name="Oval 24">
                    <a:extLst>
                      <a:ext uri="{FF2B5EF4-FFF2-40B4-BE49-F238E27FC236}">
                        <a16:creationId xmlns:a16="http://schemas.microsoft.com/office/drawing/2014/main" id="{89B1B44A-9B9F-C398-E205-1FC49F848AA3}"/>
                      </a:ext>
                    </a:extLst>
                  </p:cNvPr>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80" name="Oval 25">
                    <a:extLst>
                      <a:ext uri="{FF2B5EF4-FFF2-40B4-BE49-F238E27FC236}">
                        <a16:creationId xmlns:a16="http://schemas.microsoft.com/office/drawing/2014/main" id="{ECC3405B-6769-9DD7-C94C-C96F88C5C20B}"/>
                      </a:ext>
                    </a:extLst>
                  </p:cNvPr>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76" name="Group 26">
                  <a:extLst>
                    <a:ext uri="{FF2B5EF4-FFF2-40B4-BE49-F238E27FC236}">
                      <a16:creationId xmlns:a16="http://schemas.microsoft.com/office/drawing/2014/main" id="{8EFCD543-2E26-0F3B-EA43-16CDAE3E159E}"/>
                    </a:ext>
                  </a:extLst>
                </p:cNvPr>
                <p:cNvGrpSpPr>
                  <a:grpSpLocks/>
                </p:cNvGrpSpPr>
                <p:nvPr/>
              </p:nvGrpSpPr>
              <p:grpSpPr bwMode="auto">
                <a:xfrm rot="4286940" flipH="1">
                  <a:off x="962" y="766"/>
                  <a:ext cx="141" cy="50"/>
                  <a:chOff x="4032" y="2817"/>
                  <a:chExt cx="417" cy="635"/>
                </a:xfrm>
              </p:grpSpPr>
              <p:sp>
                <p:nvSpPr>
                  <p:cNvPr id="177" name="Oval 27">
                    <a:extLst>
                      <a:ext uri="{FF2B5EF4-FFF2-40B4-BE49-F238E27FC236}">
                        <a16:creationId xmlns:a16="http://schemas.microsoft.com/office/drawing/2014/main" id="{FB499DCB-6987-6EC6-0825-7040B1E37379}"/>
                      </a:ext>
                    </a:extLst>
                  </p:cNvPr>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8" name="Oval 28">
                    <a:extLst>
                      <a:ext uri="{FF2B5EF4-FFF2-40B4-BE49-F238E27FC236}">
                        <a16:creationId xmlns:a16="http://schemas.microsoft.com/office/drawing/2014/main" id="{9ED14159-7D90-1828-6D17-806B93F42FE3}"/>
                      </a:ext>
                    </a:extLst>
                  </p:cNvPr>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173" name="Oval 29">
                <a:extLst>
                  <a:ext uri="{FF2B5EF4-FFF2-40B4-BE49-F238E27FC236}">
                    <a16:creationId xmlns:a16="http://schemas.microsoft.com/office/drawing/2014/main" id="{74A6D80F-962A-1334-6193-89E5133CB22B}"/>
                  </a:ext>
                </a:extLst>
              </p:cNvPr>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70" name="Freeform 30">
              <a:extLst>
                <a:ext uri="{FF2B5EF4-FFF2-40B4-BE49-F238E27FC236}">
                  <a16:creationId xmlns:a16="http://schemas.microsoft.com/office/drawing/2014/main" id="{6D6CAE5D-E3D4-5FE8-E9C6-603E6EA8CC9C}"/>
                </a:ext>
              </a:extLst>
            </p:cNvPr>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1" name="Freeform 31">
              <a:extLst>
                <a:ext uri="{FF2B5EF4-FFF2-40B4-BE49-F238E27FC236}">
                  <a16:creationId xmlns:a16="http://schemas.microsoft.com/office/drawing/2014/main" id="{B84BEBED-1322-C6BA-5EAC-A9362ACFC2AD}"/>
                </a:ext>
              </a:extLst>
            </p:cNvPr>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38" name="AutoShape 32">
            <a:extLst>
              <a:ext uri="{FF2B5EF4-FFF2-40B4-BE49-F238E27FC236}">
                <a16:creationId xmlns:a16="http://schemas.microsoft.com/office/drawing/2014/main" id="{2DC72356-84AA-90F9-AEB3-5A0640AE103E}"/>
              </a:ext>
            </a:extLst>
          </p:cNvPr>
          <p:cNvSpPr>
            <a:spLocks noChangeArrowheads="1"/>
          </p:cNvSpPr>
          <p:nvPr/>
        </p:nvSpPr>
        <p:spPr bwMode="auto">
          <a:xfrm>
            <a:off x="6765671"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9" name="AutoShape 33">
            <a:extLst>
              <a:ext uri="{FF2B5EF4-FFF2-40B4-BE49-F238E27FC236}">
                <a16:creationId xmlns:a16="http://schemas.microsoft.com/office/drawing/2014/main" id="{5C28C0A4-8E30-F0EF-3152-808754515A7C}"/>
              </a:ext>
            </a:extLst>
          </p:cNvPr>
          <p:cNvSpPr>
            <a:spLocks noChangeArrowheads="1"/>
          </p:cNvSpPr>
          <p:nvPr/>
        </p:nvSpPr>
        <p:spPr bwMode="auto">
          <a:xfrm>
            <a:off x="7680212"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0" name="AutoShape 34">
            <a:extLst>
              <a:ext uri="{FF2B5EF4-FFF2-40B4-BE49-F238E27FC236}">
                <a16:creationId xmlns:a16="http://schemas.microsoft.com/office/drawing/2014/main" id="{D0F76C10-4CA1-E2C0-1728-0AEC2914186F}"/>
              </a:ext>
            </a:extLst>
          </p:cNvPr>
          <p:cNvSpPr>
            <a:spLocks noChangeArrowheads="1"/>
          </p:cNvSpPr>
          <p:nvPr/>
        </p:nvSpPr>
        <p:spPr bwMode="auto">
          <a:xfrm>
            <a:off x="5774919" y="29831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1" name="Text Box 35">
            <a:extLst>
              <a:ext uri="{FF2B5EF4-FFF2-40B4-BE49-F238E27FC236}">
                <a16:creationId xmlns:a16="http://schemas.microsoft.com/office/drawing/2014/main" id="{6B417C6A-00BC-0CAC-1FE2-5BD331A29BCB}"/>
              </a:ext>
            </a:extLst>
          </p:cNvPr>
          <p:cNvSpPr txBox="1">
            <a:spLocks noChangeArrowheads="1"/>
          </p:cNvSpPr>
          <p:nvPr/>
        </p:nvSpPr>
        <p:spPr bwMode="auto">
          <a:xfrm>
            <a:off x="5913156" y="3529017"/>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3</a:t>
            </a:r>
          </a:p>
        </p:txBody>
      </p:sp>
      <p:sp>
        <p:nvSpPr>
          <p:cNvPr id="142" name="Text Box 36">
            <a:extLst>
              <a:ext uri="{FF2B5EF4-FFF2-40B4-BE49-F238E27FC236}">
                <a16:creationId xmlns:a16="http://schemas.microsoft.com/office/drawing/2014/main" id="{A4DEF221-4213-133C-E9CA-1E5B1996D5DB}"/>
              </a:ext>
            </a:extLst>
          </p:cNvPr>
          <p:cNvSpPr txBox="1">
            <a:spLocks noChangeArrowheads="1"/>
          </p:cNvSpPr>
          <p:nvPr/>
        </p:nvSpPr>
        <p:spPr bwMode="auto">
          <a:xfrm>
            <a:off x="6897558" y="3516322"/>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6</a:t>
            </a:r>
          </a:p>
        </p:txBody>
      </p:sp>
      <p:sp>
        <p:nvSpPr>
          <p:cNvPr id="162" name="Text Box 37">
            <a:extLst>
              <a:ext uri="{FF2B5EF4-FFF2-40B4-BE49-F238E27FC236}">
                <a16:creationId xmlns:a16="http://schemas.microsoft.com/office/drawing/2014/main" id="{2CA7BF68-BED7-71B3-5A8C-64CF9612CD04}"/>
              </a:ext>
            </a:extLst>
          </p:cNvPr>
          <p:cNvSpPr txBox="1">
            <a:spLocks noChangeArrowheads="1"/>
          </p:cNvSpPr>
          <p:nvPr/>
        </p:nvSpPr>
        <p:spPr bwMode="auto">
          <a:xfrm>
            <a:off x="7800880" y="3529017"/>
            <a:ext cx="863254"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6</a:t>
            </a:r>
            <a:endPar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18</a:t>
            </a:r>
          </a:p>
        </p:txBody>
      </p:sp>
      <p:sp>
        <p:nvSpPr>
          <p:cNvPr id="163" name="Line 38">
            <a:extLst>
              <a:ext uri="{FF2B5EF4-FFF2-40B4-BE49-F238E27FC236}">
                <a16:creationId xmlns:a16="http://schemas.microsoft.com/office/drawing/2014/main" id="{6B3C4960-4556-1113-3890-B00F297D7796}"/>
              </a:ext>
            </a:extLst>
          </p:cNvPr>
          <p:cNvSpPr>
            <a:spLocks noChangeShapeType="1"/>
          </p:cNvSpPr>
          <p:nvPr/>
        </p:nvSpPr>
        <p:spPr bwMode="auto">
          <a:xfrm flipH="1">
            <a:off x="6232189" y="2373744"/>
            <a:ext cx="1066964"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4" name="Line 39">
            <a:extLst>
              <a:ext uri="{FF2B5EF4-FFF2-40B4-BE49-F238E27FC236}">
                <a16:creationId xmlns:a16="http://schemas.microsoft.com/office/drawing/2014/main" id="{9B606A64-B89D-0724-EC4E-F546F1B1267F}"/>
              </a:ext>
            </a:extLst>
          </p:cNvPr>
          <p:cNvSpPr>
            <a:spLocks noChangeShapeType="1"/>
          </p:cNvSpPr>
          <p:nvPr/>
        </p:nvSpPr>
        <p:spPr bwMode="auto">
          <a:xfrm flipH="1">
            <a:off x="7222942" y="2373744"/>
            <a:ext cx="76212"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5" name="Line 40">
            <a:extLst>
              <a:ext uri="{FF2B5EF4-FFF2-40B4-BE49-F238E27FC236}">
                <a16:creationId xmlns:a16="http://schemas.microsoft.com/office/drawing/2014/main" id="{2E33329D-9AA0-A177-AE58-CF863D150071}"/>
              </a:ext>
            </a:extLst>
          </p:cNvPr>
          <p:cNvSpPr>
            <a:spLocks noChangeShapeType="1"/>
          </p:cNvSpPr>
          <p:nvPr/>
        </p:nvSpPr>
        <p:spPr bwMode="auto">
          <a:xfrm>
            <a:off x="7299153" y="2373744"/>
            <a:ext cx="838329"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6" name="Text Box 4">
            <a:extLst>
              <a:ext uri="{FF2B5EF4-FFF2-40B4-BE49-F238E27FC236}">
                <a16:creationId xmlns:a16="http://schemas.microsoft.com/office/drawing/2014/main" id="{B1D21209-F142-9837-6708-41F99B19A35E}"/>
              </a:ext>
            </a:extLst>
          </p:cNvPr>
          <p:cNvSpPr txBox="1">
            <a:spLocks noChangeArrowheads="1"/>
          </p:cNvSpPr>
          <p:nvPr/>
        </p:nvSpPr>
        <p:spPr bwMode="auto">
          <a:xfrm>
            <a:off x="6525565" y="1177990"/>
            <a:ext cx="16417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ac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1</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bd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2</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a+b</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c+d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3</a:t>
            </a:r>
          </a:p>
        </p:txBody>
      </p:sp>
      <p:sp>
        <p:nvSpPr>
          <p:cNvPr id="167" name="Text Box 4">
            <a:extLst>
              <a:ext uri="{FF2B5EF4-FFF2-40B4-BE49-F238E27FC236}">
                <a16:creationId xmlns:a16="http://schemas.microsoft.com/office/drawing/2014/main" id="{C7DEDD45-D77F-E197-CD0E-3971CBF3F5EA}"/>
              </a:ext>
            </a:extLst>
          </p:cNvPr>
          <p:cNvSpPr txBox="1">
            <a:spLocks noChangeArrowheads="1"/>
          </p:cNvSpPr>
          <p:nvPr/>
        </p:nvSpPr>
        <p:spPr bwMode="auto">
          <a:xfrm>
            <a:off x="6610567" y="2045498"/>
            <a:ext cx="1010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a:t>
            </a:r>
            <a:r>
              <a:rPr kumimoji="0" lang="en-US" altLang="en-US" sz="1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396</a:t>
            </a:r>
          </a:p>
        </p:txBody>
      </p:sp>
      <p:sp>
        <p:nvSpPr>
          <p:cNvPr id="168" name="Text Box 4">
            <a:extLst>
              <a:ext uri="{FF2B5EF4-FFF2-40B4-BE49-F238E27FC236}">
                <a16:creationId xmlns:a16="http://schemas.microsoft.com/office/drawing/2014/main" id="{E1D6A0FE-3947-4DDC-FF82-ABAC7B014EE1}"/>
              </a:ext>
            </a:extLst>
          </p:cNvPr>
          <p:cNvSpPr txBox="1">
            <a:spLocks noChangeArrowheads="1"/>
          </p:cNvSpPr>
          <p:nvPr/>
        </p:nvSpPr>
        <p:spPr bwMode="auto">
          <a:xfrm>
            <a:off x="7491420" y="1202778"/>
            <a:ext cx="52770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3</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=18</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endParaRPr>
          </a:p>
        </p:txBody>
      </p:sp>
      <p:sp>
        <p:nvSpPr>
          <p:cNvPr id="192" name="Rounded Rectangular Callout 143">
            <a:extLst>
              <a:ext uri="{FF2B5EF4-FFF2-40B4-BE49-F238E27FC236}">
                <a16:creationId xmlns:a16="http://schemas.microsoft.com/office/drawing/2014/main" id="{92E20E2E-A0E5-1131-B0F9-3D096F961F3E}"/>
              </a:ext>
            </a:extLst>
          </p:cNvPr>
          <p:cNvSpPr/>
          <p:nvPr/>
        </p:nvSpPr>
        <p:spPr bwMode="auto">
          <a:xfrm>
            <a:off x="745105" y="2975418"/>
            <a:ext cx="4111993" cy="896373"/>
          </a:xfrm>
          <a:prstGeom prst="wedgeRoundRectCallout">
            <a:avLst>
              <a:gd name="adj1" fmla="val -52459"/>
              <a:gd name="adj2" fmla="val -45902"/>
              <a:gd name="adj3" fmla="val 16667"/>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 implored you to not worry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about the entire computation.</a:t>
            </a:r>
          </a:p>
        </p:txBody>
      </p:sp>
      <p:sp>
        <p:nvSpPr>
          <p:cNvPr id="193" name="Rounded Rectangular Callout 143">
            <a:extLst>
              <a:ext uri="{FF2B5EF4-FFF2-40B4-BE49-F238E27FC236}">
                <a16:creationId xmlns:a16="http://schemas.microsoft.com/office/drawing/2014/main" id="{60931221-87F7-229D-5FC8-4B75E729365C}"/>
              </a:ext>
            </a:extLst>
          </p:cNvPr>
          <p:cNvSpPr/>
          <p:nvPr/>
        </p:nvSpPr>
        <p:spPr bwMode="auto">
          <a:xfrm>
            <a:off x="5964437" y="4557607"/>
            <a:ext cx="2803868" cy="852593"/>
          </a:xfrm>
          <a:prstGeom prst="wedgeRoundRectCallout">
            <a:avLst>
              <a:gd name="adj1" fmla="val -52459"/>
              <a:gd name="adj2" fmla="val -45902"/>
              <a:gd name="adj3" fmla="val 16667"/>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Do not micromanage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your friends.</a:t>
            </a:r>
          </a:p>
        </p:txBody>
      </p:sp>
    </p:spTree>
    <p:extLst>
      <p:ext uri="{BB962C8B-B14F-4D97-AF65-F5344CB8AC3E}">
        <p14:creationId xmlns:p14="http://schemas.microsoft.com/office/powerpoint/2010/main" val="765446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2"/>
                                        </p:tgtEl>
                                        <p:attrNameLst>
                                          <p:attrName>style.visibility</p:attrName>
                                        </p:attrNameLst>
                                      </p:cBhvr>
                                      <p:to>
                                        <p:strVal val="visible"/>
                                      </p:to>
                                    </p:set>
                                    <p:anim calcmode="lin" valueType="num">
                                      <p:cBhvr additive="base">
                                        <p:cTn id="13" dur="500" fill="hold"/>
                                        <p:tgtEl>
                                          <p:spTgt spid="192"/>
                                        </p:tgtEl>
                                        <p:attrNameLst>
                                          <p:attrName>ppt_x</p:attrName>
                                        </p:attrNameLst>
                                      </p:cBhvr>
                                      <p:tavLst>
                                        <p:tav tm="0">
                                          <p:val>
                                            <p:strVal val="#ppt_x"/>
                                          </p:val>
                                        </p:tav>
                                        <p:tav tm="100000">
                                          <p:val>
                                            <p:strVal val="#ppt_x"/>
                                          </p:val>
                                        </p:tav>
                                      </p:tavLst>
                                    </p:anim>
                                    <p:anim calcmode="lin" valueType="num">
                                      <p:cBhvr additive="base">
                                        <p:cTn id="14" dur="500" fill="hold"/>
                                        <p:tgtEl>
                                          <p:spTgt spid="19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7"/>
                                        </p:tgtEl>
                                        <p:attrNameLst>
                                          <p:attrName>style.visibility</p:attrName>
                                        </p:attrNameLst>
                                      </p:cBhvr>
                                      <p:to>
                                        <p:strVal val="visible"/>
                                      </p:to>
                                    </p:set>
                                    <p:anim calcmode="lin" valueType="num">
                                      <p:cBhvr additive="base">
                                        <p:cTn id="17" dur="500" fill="hold"/>
                                        <p:tgtEl>
                                          <p:spTgt spid="137"/>
                                        </p:tgtEl>
                                        <p:attrNameLst>
                                          <p:attrName>ppt_x</p:attrName>
                                        </p:attrNameLst>
                                      </p:cBhvr>
                                      <p:tavLst>
                                        <p:tav tm="0">
                                          <p:val>
                                            <p:strVal val="#ppt_x"/>
                                          </p:val>
                                        </p:tav>
                                        <p:tav tm="100000">
                                          <p:val>
                                            <p:strVal val="#ppt_x"/>
                                          </p:val>
                                        </p:tav>
                                      </p:tavLst>
                                    </p:anim>
                                    <p:anim calcmode="lin" valueType="num">
                                      <p:cBhvr additive="base">
                                        <p:cTn id="18"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57"/>
                                        </p:tgtEl>
                                        <p:attrNameLst>
                                          <p:attrName>style.visibility</p:attrName>
                                        </p:attrNameLst>
                                      </p:cBhvr>
                                      <p:to>
                                        <p:strVal val="visible"/>
                                      </p:to>
                                    </p:set>
                                    <p:anim calcmode="lin" valueType="num">
                                      <p:cBhvr additive="base">
                                        <p:cTn id="23" dur="500" fill="hold"/>
                                        <p:tgtEl>
                                          <p:spTgt spid="357"/>
                                        </p:tgtEl>
                                        <p:attrNameLst>
                                          <p:attrName>ppt_x</p:attrName>
                                        </p:attrNameLst>
                                      </p:cBhvr>
                                      <p:tavLst>
                                        <p:tav tm="0">
                                          <p:val>
                                            <p:strVal val="#ppt_x"/>
                                          </p:val>
                                        </p:tav>
                                        <p:tav tm="100000">
                                          <p:val>
                                            <p:strVal val="#ppt_x"/>
                                          </p:val>
                                        </p:tav>
                                      </p:tavLst>
                                    </p:anim>
                                    <p:anim calcmode="lin" valueType="num">
                                      <p:cBhvr additive="base">
                                        <p:cTn id="24" dur="500" fill="hold"/>
                                        <p:tgtEl>
                                          <p:spTgt spid="3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93"/>
                                        </p:tgtEl>
                                        <p:attrNameLst>
                                          <p:attrName>style.visibility</p:attrName>
                                        </p:attrNameLst>
                                      </p:cBhvr>
                                      <p:to>
                                        <p:strVal val="visible"/>
                                      </p:to>
                                    </p:set>
                                    <p:anim calcmode="lin" valueType="num">
                                      <p:cBhvr additive="base">
                                        <p:cTn id="33" dur="500" fill="hold"/>
                                        <p:tgtEl>
                                          <p:spTgt spid="193"/>
                                        </p:tgtEl>
                                        <p:attrNameLst>
                                          <p:attrName>ppt_x</p:attrName>
                                        </p:attrNameLst>
                                      </p:cBhvr>
                                      <p:tavLst>
                                        <p:tav tm="0">
                                          <p:val>
                                            <p:strVal val="#ppt_x"/>
                                          </p:val>
                                        </p:tav>
                                        <p:tav tm="100000">
                                          <p:val>
                                            <p:strVal val="#ppt_x"/>
                                          </p:val>
                                        </p:tav>
                                      </p:tavLst>
                                    </p:anim>
                                    <p:anim calcmode="lin" valueType="num">
                                      <p:cBhvr additive="base">
                                        <p:cTn id="34" dur="500" fill="hold"/>
                                        <p:tgtEl>
                                          <p:spTgt spid="193"/>
                                        </p:tgtEl>
                                        <p:attrNameLst>
                                          <p:attrName>ppt_y</p:attrName>
                                        </p:attrNameLst>
                                      </p:cBhvr>
                                      <p:tavLst>
                                        <p:tav tm="0">
                                          <p:val>
                                            <p:strVal val="1+#ppt_h/2"/>
                                          </p:val>
                                        </p:tav>
                                        <p:tav tm="100000">
                                          <p:val>
                                            <p:strVal val="#ppt_y"/>
                                          </p:val>
                                        </p:tav>
                                      </p:tavLst>
                                    </p:anim>
                                  </p:childTnLst>
                                </p:cTn>
                              </p:par>
                              <p:par>
                                <p:cTn id="35" presetID="2" presetClass="exit" presetSubtype="4" fill="hold" nodeType="withEffect">
                                  <p:stCondLst>
                                    <p:cond delay="0"/>
                                  </p:stCondLst>
                                  <p:childTnLst>
                                    <p:anim calcmode="lin" valueType="num">
                                      <p:cBhvr additive="base">
                                        <p:cTn id="36" dur="500"/>
                                        <p:tgtEl>
                                          <p:spTgt spid="50"/>
                                        </p:tgtEl>
                                        <p:attrNameLst>
                                          <p:attrName>ppt_x</p:attrName>
                                        </p:attrNameLst>
                                      </p:cBhvr>
                                      <p:tavLst>
                                        <p:tav tm="0">
                                          <p:val>
                                            <p:strVal val="ppt_x"/>
                                          </p:val>
                                        </p:tav>
                                        <p:tav tm="100000">
                                          <p:val>
                                            <p:strVal val="ppt_x"/>
                                          </p:val>
                                        </p:tav>
                                      </p:tavLst>
                                    </p:anim>
                                    <p:anim calcmode="lin" valueType="num">
                                      <p:cBhvr additive="base">
                                        <p:cTn id="37" dur="500"/>
                                        <p:tgtEl>
                                          <p:spTgt spid="50"/>
                                        </p:tgtEl>
                                        <p:attrNameLst>
                                          <p:attrName>ppt_y</p:attrName>
                                        </p:attrNameLst>
                                      </p:cBhvr>
                                      <p:tavLst>
                                        <p:tav tm="0">
                                          <p:val>
                                            <p:strVal val="ppt_y"/>
                                          </p:val>
                                        </p:tav>
                                        <p:tav tm="100000">
                                          <p:val>
                                            <p:strVal val="1+ppt_h/2"/>
                                          </p:val>
                                        </p:tav>
                                      </p:tavLst>
                                    </p:anim>
                                    <p:set>
                                      <p:cBhvr>
                                        <p:cTn id="38" dur="1" fill="hold">
                                          <p:stCondLst>
                                            <p:cond delay="4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92" grpId="0" animBg="1"/>
      <p:bldP spid="19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4" name="Oval 43">
            <a:extLst>
              <a:ext uri="{FF2B5EF4-FFF2-40B4-BE49-F238E27FC236}">
                <a16:creationId xmlns:a16="http://schemas.microsoft.com/office/drawing/2014/main" id="{8637D729-84E9-44AA-B6AE-2B27A7B170F6}"/>
              </a:ext>
            </a:extLst>
          </p:cNvPr>
          <p:cNvSpPr/>
          <p:nvPr/>
        </p:nvSpPr>
        <p:spPr bwMode="auto">
          <a:xfrm>
            <a:off x="4876801" y="989806"/>
            <a:ext cx="990600"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45"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524000" y="2819401"/>
            <a:ext cx="4953000" cy="938928"/>
          </a:xfrm>
          <a:prstGeom prst="wedgeRoundRectCallout">
            <a:avLst>
              <a:gd name="adj1" fmla="val -57890"/>
              <a:gd name="adj2" fmla="val -2638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My goal is to prove that my recursive </a:t>
            </a:r>
            <a:r>
              <a:rPr lang="en-CA" altLang="en-US" sz="2400" dirty="0">
                <a:solidFill>
                  <a:srgbClr val="FFFFFF"/>
                </a:solidFill>
              </a:rPr>
              <a:t>algorithm</a:t>
            </a:r>
            <a:r>
              <a:rPr lang="en-CA" altLang="en-US" sz="2400" dirty="0">
                <a:cs typeface="Times New Roman" panose="02020603050405020304" pitchFamily="18" charset="0"/>
                <a:sym typeface="Symbol" panose="05050102010706020507" pitchFamily="18" charset="2"/>
              </a:rPr>
              <a:t> works on every input.</a:t>
            </a:r>
          </a:p>
        </p:txBody>
      </p:sp>
      <p:sp>
        <p:nvSpPr>
          <p:cNvPr id="47"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524000" y="3852393"/>
            <a:ext cx="4953000" cy="567207"/>
          </a:xfrm>
          <a:prstGeom prst="wedgeRoundRectCallout">
            <a:avLst>
              <a:gd name="adj1" fmla="val -56423"/>
              <a:gd name="adj2" fmla="val -4448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indent="-285750" algn="ctr">
              <a:spcBef>
                <a:spcPts val="0"/>
              </a:spcBef>
              <a:buNone/>
              <a:defRPr/>
            </a:pPr>
            <a:r>
              <a:rPr lang="en-CA" altLang="en-US" sz="2400" dirty="0">
                <a:cs typeface="Times New Roman" panose="02020603050405020304" pitchFamily="18" charset="0"/>
                <a:sym typeface="Symbol" panose="05050102010706020507" pitchFamily="18" charset="2"/>
              </a:rPr>
              <a:t>It is sufficient to prove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3268700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0-#ppt_w/2"/>
                                          </p:val>
                                        </p:tav>
                                        <p:tav tm="100000">
                                          <p:val>
                                            <p:strVal val="#ppt_x"/>
                                          </p:val>
                                        </p:tav>
                                      </p:tavLst>
                                    </p:anim>
                                    <p:anim calcmode="lin" valueType="num">
                                      <p:cBhvr additive="base">
                                        <p:cTn id="18" dur="500" fill="hold"/>
                                        <p:tgtEl>
                                          <p:spTgt spid="5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0-#ppt_w/2"/>
                                          </p:val>
                                        </p:tav>
                                        <p:tav tm="100000">
                                          <p:val>
                                            <p:strVal val="#ppt_x"/>
                                          </p:val>
                                        </p:tav>
                                      </p:tavLst>
                                    </p:anim>
                                    <p:anim calcmode="lin" valueType="num">
                                      <p:cBhvr additive="base">
                                        <p:cTn id="22"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0-#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500" fill="hold"/>
                                        <p:tgtEl>
                                          <p:spTgt spid="44"/>
                                        </p:tgtEl>
                                        <p:attrNameLst>
                                          <p:attrName>ppt_x</p:attrName>
                                        </p:attrNameLst>
                                      </p:cBhvr>
                                      <p:tavLst>
                                        <p:tav tm="0">
                                          <p:val>
                                            <p:strVal val="0-#ppt_w/2"/>
                                          </p:val>
                                        </p:tav>
                                        <p:tav tm="100000">
                                          <p:val>
                                            <p:strVal val="#ppt_x"/>
                                          </p:val>
                                        </p:tav>
                                      </p:tavLst>
                                    </p:anim>
                                    <p:anim calcmode="lin" valueType="num">
                                      <p:cBhvr additive="base">
                                        <p:cTn id="32" dur="500" fill="hold"/>
                                        <p:tgtEl>
                                          <p:spTgt spid="44"/>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7">
                                            <p:txEl>
                                              <p:pRg st="0" end="0"/>
                                            </p:txEl>
                                          </p:spTgt>
                                        </p:tgtEl>
                                        <p:attrNameLst>
                                          <p:attrName>style.visibility</p:attrName>
                                        </p:attrNameLst>
                                      </p:cBhvr>
                                      <p:to>
                                        <p:strVal val="visible"/>
                                      </p:to>
                                    </p:set>
                                    <p:anim calcmode="lin" valueType="num">
                                      <p:cBhvr additive="base">
                                        <p:cTn id="35"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0" grpId="0"/>
      <p:bldP spid="44" grpId="0" animBg="1"/>
      <p:bldP spid="45" grpId="0" animBg="1"/>
      <p:bldP spid="4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5"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524000" y="2819401"/>
            <a:ext cx="4953000" cy="938928"/>
          </a:xfrm>
          <a:prstGeom prst="wedgeRoundRectCallout">
            <a:avLst>
              <a:gd name="adj1" fmla="val -57890"/>
              <a:gd name="adj2" fmla="val -2638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solidFill>
                  <a:srgbClr val="FFC000"/>
                </a:solidFill>
                <a:sym typeface="Symbol" panose="05050102010706020507" pitchFamily="18" charset="2"/>
              </a:rPr>
              <a:t>S(0) </a:t>
            </a:r>
            <a:r>
              <a:rPr lang="en-CA" altLang="en-US" sz="2400" dirty="0">
                <a:cs typeface="Times New Roman" panose="02020603050405020304" pitchFamily="18" charset="0"/>
                <a:sym typeface="Symbol" panose="05050102010706020507" pitchFamily="18" charset="2"/>
              </a:rPr>
              <a:t>simply states that the </a:t>
            </a:r>
            <a:r>
              <a:rPr lang="en-CA" altLang="en-US" sz="2400" dirty="0">
                <a:solidFill>
                  <a:srgbClr val="FFFFFF"/>
                </a:solidFill>
              </a:rPr>
              <a:t>algorithm</a:t>
            </a:r>
            <a:r>
              <a:rPr lang="en-CA" altLang="en-US" sz="2400" dirty="0">
                <a:cs typeface="Times New Roman" panose="02020603050405020304" pitchFamily="18" charset="0"/>
                <a:sym typeface="Symbol" panose="05050102010706020507" pitchFamily="18" charset="2"/>
              </a:rPr>
              <a:t> works for every input of size 0.</a:t>
            </a:r>
          </a:p>
        </p:txBody>
      </p:sp>
      <p:sp>
        <p:nvSpPr>
          <p:cNvPr id="47"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495740" y="4619689"/>
            <a:ext cx="5972406" cy="1683107"/>
          </a:xfrm>
          <a:prstGeom prst="wedgeRoundRectCallout">
            <a:avLst>
              <a:gd name="adj1" fmla="val -52570"/>
              <a:gd name="adj2" fmla="val -5060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indent="-285750" algn="ctr">
              <a:spcBef>
                <a:spcPts val="0"/>
              </a:spcBef>
              <a:buNone/>
              <a:defRPr/>
            </a:pPr>
            <a:r>
              <a:rPr lang="en-CA" altLang="en-US" sz="2400" dirty="0">
                <a:cs typeface="Times New Roman" panose="02020603050405020304" pitchFamily="18" charset="0"/>
                <a:sym typeface="Symbol" panose="05050102010706020507" pitchFamily="18" charset="2"/>
              </a:rPr>
              <a:t>I like to expand this to proving that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the </a:t>
            </a:r>
            <a:r>
              <a:rPr lang="en-CA" altLang="en-US" sz="2400" dirty="0">
                <a:solidFill>
                  <a:srgbClr val="FFFFFF"/>
                </a:solidFill>
              </a:rPr>
              <a:t>algorithm</a:t>
            </a:r>
            <a:r>
              <a:rPr lang="en-CA" altLang="en-US" sz="2400" dirty="0">
                <a:cs typeface="Times New Roman" panose="02020603050405020304" pitchFamily="18" charset="0"/>
                <a:sym typeface="Symbol" panose="05050102010706020507" pitchFamily="18" charset="2"/>
              </a:rPr>
              <a:t> works on every </a:t>
            </a:r>
            <a:r>
              <a:rPr lang="en-CA" altLang="en-US" sz="2400" dirty="0">
                <a:solidFill>
                  <a:schemeClr val="tx2"/>
                </a:solidFill>
                <a:cs typeface="Times New Roman" panose="02020603050405020304" pitchFamily="18" charset="0"/>
                <a:sym typeface="Symbol" panose="05050102010706020507" pitchFamily="18" charset="2"/>
              </a:rPr>
              <a:t>base case</a:t>
            </a:r>
            <a:r>
              <a:rPr lang="en-CA" altLang="en-US" sz="2400" dirty="0">
                <a:cs typeface="Times New Roman" panose="02020603050405020304" pitchFamily="18" charset="0"/>
                <a:sym typeface="Symbol" panose="05050102010706020507" pitchFamily="18" charset="2"/>
              </a:rPr>
              <a:t>.</a:t>
            </a:r>
          </a:p>
          <a:p>
            <a:pPr lvl="0" indent="-285750" algn="ctr">
              <a:spcBef>
                <a:spcPts val="0"/>
              </a:spcBef>
              <a:buNone/>
              <a:defRPr/>
            </a:pPr>
            <a:r>
              <a:rPr lang="en-CA" altLang="en-US" sz="2400" dirty="0">
                <a:cs typeface="Times New Roman" panose="02020603050405020304" pitchFamily="18" charset="0"/>
                <a:sym typeface="Symbol" panose="05050102010706020507" pitchFamily="18" charset="2"/>
              </a:rPr>
              <a:t>These are inputs that are small enough that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I can solve them on my own.</a:t>
            </a:r>
          </a:p>
        </p:txBody>
      </p:sp>
      <p:sp>
        <p:nvSpPr>
          <p:cNvPr id="50" name="Oval 49">
            <a:extLst>
              <a:ext uri="{FF2B5EF4-FFF2-40B4-BE49-F238E27FC236}">
                <a16:creationId xmlns:a16="http://schemas.microsoft.com/office/drawing/2014/main" id="{8637D729-84E9-44AA-B6AE-2B27A7B170F6}"/>
              </a:ext>
            </a:extLst>
          </p:cNvPr>
          <p:cNvSpPr/>
          <p:nvPr/>
        </p:nvSpPr>
        <p:spPr bwMode="auto">
          <a:xfrm>
            <a:off x="561619" y="1034324"/>
            <a:ext cx="934121" cy="471508"/>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grpSp>
        <p:nvGrpSpPr>
          <p:cNvPr id="25" name="Group 29">
            <a:extLst>
              <a:ext uri="{FF2B5EF4-FFF2-40B4-BE49-F238E27FC236}">
                <a16:creationId xmlns:a16="http://schemas.microsoft.com/office/drawing/2014/main" id="{EFF7CCE9-B045-4A09-B213-322B64D249F6}"/>
              </a:ext>
            </a:extLst>
          </p:cNvPr>
          <p:cNvGrpSpPr>
            <a:grpSpLocks/>
          </p:cNvGrpSpPr>
          <p:nvPr/>
        </p:nvGrpSpPr>
        <p:grpSpPr bwMode="auto">
          <a:xfrm>
            <a:off x="217046" y="3870500"/>
            <a:ext cx="931353" cy="993870"/>
            <a:chOff x="2065" y="1551"/>
            <a:chExt cx="1628" cy="1988"/>
          </a:xfrm>
        </p:grpSpPr>
        <p:sp>
          <p:nvSpPr>
            <p:cNvPr id="26" name="Freeform 30">
              <a:extLst>
                <a:ext uri="{FF2B5EF4-FFF2-40B4-BE49-F238E27FC236}">
                  <a16:creationId xmlns:a16="http://schemas.microsoft.com/office/drawing/2014/main" id="{5E19A951-707D-41C2-B318-E4C0A699425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1">
              <a:extLst>
                <a:ext uri="{FF2B5EF4-FFF2-40B4-BE49-F238E27FC236}">
                  <a16:creationId xmlns:a16="http://schemas.microsoft.com/office/drawing/2014/main" id="{492C5700-31CC-48CE-A605-E77E8BA04CD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2">
              <a:extLst>
                <a:ext uri="{FF2B5EF4-FFF2-40B4-BE49-F238E27FC236}">
                  <a16:creationId xmlns:a16="http://schemas.microsoft.com/office/drawing/2014/main" id="{3D7BE376-38B4-4953-A488-04A67BBAD14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3">
              <a:extLst>
                <a:ext uri="{FF2B5EF4-FFF2-40B4-BE49-F238E27FC236}">
                  <a16:creationId xmlns:a16="http://schemas.microsoft.com/office/drawing/2014/main" id="{AB731765-DA66-448C-92AC-EB76021D8F9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4">
              <a:extLst>
                <a:ext uri="{FF2B5EF4-FFF2-40B4-BE49-F238E27FC236}">
                  <a16:creationId xmlns:a16="http://schemas.microsoft.com/office/drawing/2014/main" id="{890590D9-5642-473A-ADC4-CB5E7FB57A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5">
              <a:extLst>
                <a:ext uri="{FF2B5EF4-FFF2-40B4-BE49-F238E27FC236}">
                  <a16:creationId xmlns:a16="http://schemas.microsoft.com/office/drawing/2014/main" id="{648D8038-DB09-408F-A4FB-44DFDECB596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6">
              <a:extLst>
                <a:ext uri="{FF2B5EF4-FFF2-40B4-BE49-F238E27FC236}">
                  <a16:creationId xmlns:a16="http://schemas.microsoft.com/office/drawing/2014/main" id="{FDC69932-FDB7-4EA0-B4C6-F439D788F19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7">
              <a:extLst>
                <a:ext uri="{FF2B5EF4-FFF2-40B4-BE49-F238E27FC236}">
                  <a16:creationId xmlns:a16="http://schemas.microsoft.com/office/drawing/2014/main" id="{A2C54EFF-4538-4EEE-A70E-EEEE98FA946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8">
              <a:extLst>
                <a:ext uri="{FF2B5EF4-FFF2-40B4-BE49-F238E27FC236}">
                  <a16:creationId xmlns:a16="http://schemas.microsoft.com/office/drawing/2014/main" id="{0BEEABF8-029E-4972-8C24-678D1D2726E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9">
              <a:extLst>
                <a:ext uri="{FF2B5EF4-FFF2-40B4-BE49-F238E27FC236}">
                  <a16:creationId xmlns:a16="http://schemas.microsoft.com/office/drawing/2014/main" id="{965980FB-A42E-413F-AB9A-9CAD30FA009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0">
              <a:extLst>
                <a:ext uri="{FF2B5EF4-FFF2-40B4-BE49-F238E27FC236}">
                  <a16:creationId xmlns:a16="http://schemas.microsoft.com/office/drawing/2014/main" id="{A24BD1F5-0053-43C7-902C-310A684FC97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1">
              <a:extLst>
                <a:ext uri="{FF2B5EF4-FFF2-40B4-BE49-F238E27FC236}">
                  <a16:creationId xmlns:a16="http://schemas.microsoft.com/office/drawing/2014/main" id="{087A6094-8080-4184-86E1-9569150DDBA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42">
              <a:extLst>
                <a:ext uri="{FF2B5EF4-FFF2-40B4-BE49-F238E27FC236}">
                  <a16:creationId xmlns:a16="http://schemas.microsoft.com/office/drawing/2014/main" id="{4841F25B-B2BB-4CC7-AA74-837BF65284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43">
              <a:extLst>
                <a:ext uri="{FF2B5EF4-FFF2-40B4-BE49-F238E27FC236}">
                  <a16:creationId xmlns:a16="http://schemas.microsoft.com/office/drawing/2014/main" id="{73B396FE-0455-47CD-A739-10FDD31AA50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4">
              <a:extLst>
                <a:ext uri="{FF2B5EF4-FFF2-40B4-BE49-F238E27FC236}">
                  <a16:creationId xmlns:a16="http://schemas.microsoft.com/office/drawing/2014/main" id="{8A76B6C8-3DD7-47AC-B53E-C85141AA190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5">
              <a:extLst>
                <a:ext uri="{FF2B5EF4-FFF2-40B4-BE49-F238E27FC236}">
                  <a16:creationId xmlns:a16="http://schemas.microsoft.com/office/drawing/2014/main" id="{E3716E56-3201-4209-A648-194DE92ADC5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46">
              <a:extLst>
                <a:ext uri="{FF2B5EF4-FFF2-40B4-BE49-F238E27FC236}">
                  <a16:creationId xmlns:a16="http://schemas.microsoft.com/office/drawing/2014/main" id="{94613155-FA87-494F-8A9F-2CA9983EEB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6" name="AutoShape 35">
            <a:extLst>
              <a:ext uri="{FF2B5EF4-FFF2-40B4-BE49-F238E27FC236}">
                <a16:creationId xmlns:a16="http://schemas.microsoft.com/office/drawing/2014/main" id="{CE8AD798-C8D5-4BBC-B8C2-6D090F7C033B}"/>
              </a:ext>
            </a:extLst>
          </p:cNvPr>
          <p:cNvSpPr>
            <a:spLocks noChangeArrowheads="1"/>
          </p:cNvSpPr>
          <p:nvPr/>
        </p:nvSpPr>
        <p:spPr bwMode="auto">
          <a:xfrm>
            <a:off x="1633674" y="3902288"/>
            <a:ext cx="5300526" cy="53887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How many inputs can there be of </a:t>
            </a:r>
            <a:r>
              <a:rPr lang="en-CA" altLang="en-US" sz="2400" dirty="0">
                <a:cs typeface="Times New Roman" panose="02020603050405020304" pitchFamily="18" charset="0"/>
                <a:sym typeface="Symbol" panose="05050102010706020507" pitchFamily="18" charset="2"/>
              </a:rPr>
              <a:t>size 0?</a:t>
            </a:r>
          </a:p>
          <a:p>
            <a:pPr eaLnBrk="1" hangingPunct="1">
              <a:spcBef>
                <a:spcPct val="0"/>
              </a:spcBef>
              <a:buNone/>
            </a:pPr>
            <a:endParaRPr lang="en-US" altLang="en-US" sz="2400" dirty="0"/>
          </a:p>
        </p:txBody>
      </p:sp>
    </p:spTree>
    <p:extLst>
      <p:ext uri="{BB962C8B-B14F-4D97-AF65-F5344CB8AC3E}">
        <p14:creationId xmlns:p14="http://schemas.microsoft.com/office/powerpoint/2010/main" val="1934513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0-#ppt_w/2"/>
                                          </p:val>
                                        </p:tav>
                                        <p:tav tm="100000">
                                          <p:val>
                                            <p:strVal val="#ppt_x"/>
                                          </p:val>
                                        </p:tav>
                                      </p:tavLst>
                                    </p:anim>
                                    <p:anim calcmode="lin" valueType="num">
                                      <p:cBhvr additive="base">
                                        <p:cTn id="18" dur="500" fill="hold"/>
                                        <p:tgtEl>
                                          <p:spTgt spid="2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additive="base">
                                        <p:cTn id="21" dur="500" fill="hold"/>
                                        <p:tgtEl>
                                          <p:spTgt spid="66"/>
                                        </p:tgtEl>
                                        <p:attrNameLst>
                                          <p:attrName>ppt_x</p:attrName>
                                        </p:attrNameLst>
                                      </p:cBhvr>
                                      <p:tavLst>
                                        <p:tav tm="0">
                                          <p:val>
                                            <p:strVal val="0-#ppt_w/2"/>
                                          </p:val>
                                        </p:tav>
                                        <p:tav tm="100000">
                                          <p:val>
                                            <p:strVal val="#ppt_x"/>
                                          </p:val>
                                        </p:tav>
                                      </p:tavLst>
                                    </p:anim>
                                    <p:anim calcmode="lin" valueType="num">
                                      <p:cBhvr additive="base">
                                        <p:cTn id="2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0-#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7">
                                            <p:txEl>
                                              <p:pRg st="0" end="0"/>
                                            </p:txEl>
                                          </p:spTgt>
                                        </p:tgtEl>
                                        <p:attrNameLst>
                                          <p:attrName>style.visibility</p:attrName>
                                        </p:attrNameLst>
                                      </p:cBhvr>
                                      <p:to>
                                        <p:strVal val="visible"/>
                                      </p:to>
                                    </p:set>
                                    <p:anim calcmode="lin" valueType="num">
                                      <p:cBhvr additive="base">
                                        <p:cTn id="31"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7">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7">
                                            <p:txEl>
                                              <p:pRg st="1" end="1"/>
                                            </p:txEl>
                                          </p:spTgt>
                                        </p:tgtEl>
                                        <p:attrNameLst>
                                          <p:attrName>style.visibility</p:attrName>
                                        </p:attrNameLst>
                                      </p:cBhvr>
                                      <p:to>
                                        <p:strVal val="visible"/>
                                      </p:to>
                                    </p:set>
                                    <p:anim calcmode="lin" valueType="num">
                                      <p:cBhvr additive="base">
                                        <p:cTn id="35"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50"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5"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524000" y="2819401"/>
            <a:ext cx="4953000" cy="938928"/>
          </a:xfrm>
          <a:prstGeom prst="wedgeRoundRectCallout">
            <a:avLst>
              <a:gd name="adj1" fmla="val -57890"/>
              <a:gd name="adj2" fmla="val -2638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solidFill>
                  <a:srgbClr val="FFC000"/>
                </a:solidFill>
                <a:sym typeface="Symbol" panose="05050102010706020507" pitchFamily="18" charset="2"/>
              </a:rPr>
              <a:t>S(0) </a:t>
            </a:r>
            <a:r>
              <a:rPr lang="en-CA" altLang="en-US" sz="2400" dirty="0">
                <a:cs typeface="Times New Roman" panose="02020603050405020304" pitchFamily="18" charset="0"/>
                <a:sym typeface="Symbol" panose="05050102010706020507" pitchFamily="18" charset="2"/>
              </a:rPr>
              <a:t>simply states that the </a:t>
            </a:r>
            <a:r>
              <a:rPr lang="en-CA" altLang="en-US" sz="2400" dirty="0">
                <a:solidFill>
                  <a:srgbClr val="FFFFFF"/>
                </a:solidFill>
              </a:rPr>
              <a:t>algorithm</a:t>
            </a:r>
            <a:r>
              <a:rPr lang="en-CA" altLang="en-US" sz="2400" dirty="0">
                <a:cs typeface="Times New Roman" panose="02020603050405020304" pitchFamily="18" charset="0"/>
                <a:sym typeface="Symbol" panose="05050102010706020507" pitchFamily="18" charset="2"/>
              </a:rPr>
              <a:t> works for every input of size 0.</a:t>
            </a:r>
          </a:p>
        </p:txBody>
      </p:sp>
      <p:sp>
        <p:nvSpPr>
          <p:cNvPr id="47"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495740" y="4619689"/>
            <a:ext cx="5972406" cy="1683107"/>
          </a:xfrm>
          <a:prstGeom prst="wedgeRoundRectCallout">
            <a:avLst>
              <a:gd name="adj1" fmla="val -52570"/>
              <a:gd name="adj2" fmla="val -5060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indent="-285750" algn="ctr">
              <a:spcBef>
                <a:spcPts val="0"/>
              </a:spcBef>
              <a:buNone/>
              <a:defRPr/>
            </a:pPr>
            <a:r>
              <a:rPr lang="en-CA" altLang="en-US" sz="2400" dirty="0">
                <a:cs typeface="Times New Roman" panose="02020603050405020304" pitchFamily="18" charset="0"/>
                <a:sym typeface="Symbol" panose="05050102010706020507" pitchFamily="18" charset="2"/>
              </a:rPr>
              <a:t>I like to expand this to proving that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the </a:t>
            </a:r>
            <a:r>
              <a:rPr lang="en-CA" altLang="en-US" sz="2400" dirty="0">
                <a:solidFill>
                  <a:srgbClr val="FFFFFF"/>
                </a:solidFill>
              </a:rPr>
              <a:t>algorithm</a:t>
            </a:r>
            <a:r>
              <a:rPr lang="en-CA" altLang="en-US" sz="2400" dirty="0">
                <a:cs typeface="Times New Roman" panose="02020603050405020304" pitchFamily="18" charset="0"/>
                <a:sym typeface="Symbol" panose="05050102010706020507" pitchFamily="18" charset="2"/>
              </a:rPr>
              <a:t> works on every </a:t>
            </a:r>
            <a:r>
              <a:rPr lang="en-CA" altLang="en-US" sz="2400" dirty="0">
                <a:solidFill>
                  <a:schemeClr val="tx2"/>
                </a:solidFill>
                <a:cs typeface="Times New Roman" panose="02020603050405020304" pitchFamily="18" charset="0"/>
                <a:sym typeface="Symbol" panose="05050102010706020507" pitchFamily="18" charset="2"/>
              </a:rPr>
              <a:t>base case</a:t>
            </a:r>
            <a:r>
              <a:rPr lang="en-CA" altLang="en-US" sz="2400" dirty="0">
                <a:cs typeface="Times New Roman" panose="02020603050405020304" pitchFamily="18" charset="0"/>
                <a:sym typeface="Symbol" panose="05050102010706020507" pitchFamily="18" charset="2"/>
              </a:rPr>
              <a:t>.</a:t>
            </a:r>
          </a:p>
          <a:p>
            <a:pPr lvl="0" indent="-285750" algn="ctr">
              <a:spcBef>
                <a:spcPts val="0"/>
              </a:spcBef>
              <a:buNone/>
              <a:defRPr/>
            </a:pPr>
            <a:r>
              <a:rPr lang="en-CA" altLang="en-US" sz="2400" dirty="0">
                <a:cs typeface="Times New Roman" panose="02020603050405020304" pitchFamily="18" charset="0"/>
                <a:sym typeface="Symbol" panose="05050102010706020507" pitchFamily="18" charset="2"/>
              </a:rPr>
              <a:t>These are inputs that are small enough that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I can solve them on my own.</a:t>
            </a:r>
          </a:p>
        </p:txBody>
      </p:sp>
      <p:sp>
        <p:nvSpPr>
          <p:cNvPr id="50" name="Oval 49">
            <a:extLst>
              <a:ext uri="{FF2B5EF4-FFF2-40B4-BE49-F238E27FC236}">
                <a16:creationId xmlns:a16="http://schemas.microsoft.com/office/drawing/2014/main" id="{8637D729-84E9-44AA-B6AE-2B27A7B170F6}"/>
              </a:ext>
            </a:extLst>
          </p:cNvPr>
          <p:cNvSpPr/>
          <p:nvPr/>
        </p:nvSpPr>
        <p:spPr bwMode="auto">
          <a:xfrm>
            <a:off x="561619" y="1034324"/>
            <a:ext cx="934121" cy="471508"/>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grpSp>
        <p:nvGrpSpPr>
          <p:cNvPr id="25" name="Group 29">
            <a:extLst>
              <a:ext uri="{FF2B5EF4-FFF2-40B4-BE49-F238E27FC236}">
                <a16:creationId xmlns:a16="http://schemas.microsoft.com/office/drawing/2014/main" id="{EFF7CCE9-B045-4A09-B213-322B64D249F6}"/>
              </a:ext>
            </a:extLst>
          </p:cNvPr>
          <p:cNvGrpSpPr>
            <a:grpSpLocks/>
          </p:cNvGrpSpPr>
          <p:nvPr/>
        </p:nvGrpSpPr>
        <p:grpSpPr bwMode="auto">
          <a:xfrm>
            <a:off x="217046" y="3870500"/>
            <a:ext cx="931353" cy="993870"/>
            <a:chOff x="2065" y="1551"/>
            <a:chExt cx="1628" cy="1988"/>
          </a:xfrm>
        </p:grpSpPr>
        <p:sp>
          <p:nvSpPr>
            <p:cNvPr id="26" name="Freeform 30">
              <a:extLst>
                <a:ext uri="{FF2B5EF4-FFF2-40B4-BE49-F238E27FC236}">
                  <a16:creationId xmlns:a16="http://schemas.microsoft.com/office/drawing/2014/main" id="{5E19A951-707D-41C2-B318-E4C0A699425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1">
              <a:extLst>
                <a:ext uri="{FF2B5EF4-FFF2-40B4-BE49-F238E27FC236}">
                  <a16:creationId xmlns:a16="http://schemas.microsoft.com/office/drawing/2014/main" id="{492C5700-31CC-48CE-A605-E77E8BA04CD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2">
              <a:extLst>
                <a:ext uri="{FF2B5EF4-FFF2-40B4-BE49-F238E27FC236}">
                  <a16:creationId xmlns:a16="http://schemas.microsoft.com/office/drawing/2014/main" id="{3D7BE376-38B4-4953-A488-04A67BBAD14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3">
              <a:extLst>
                <a:ext uri="{FF2B5EF4-FFF2-40B4-BE49-F238E27FC236}">
                  <a16:creationId xmlns:a16="http://schemas.microsoft.com/office/drawing/2014/main" id="{AB731765-DA66-448C-92AC-EB76021D8F9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4">
              <a:extLst>
                <a:ext uri="{FF2B5EF4-FFF2-40B4-BE49-F238E27FC236}">
                  <a16:creationId xmlns:a16="http://schemas.microsoft.com/office/drawing/2014/main" id="{890590D9-5642-473A-ADC4-CB5E7FB57A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5">
              <a:extLst>
                <a:ext uri="{FF2B5EF4-FFF2-40B4-BE49-F238E27FC236}">
                  <a16:creationId xmlns:a16="http://schemas.microsoft.com/office/drawing/2014/main" id="{648D8038-DB09-408F-A4FB-44DFDECB596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6">
              <a:extLst>
                <a:ext uri="{FF2B5EF4-FFF2-40B4-BE49-F238E27FC236}">
                  <a16:creationId xmlns:a16="http://schemas.microsoft.com/office/drawing/2014/main" id="{FDC69932-FDB7-4EA0-B4C6-F439D788F19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7">
              <a:extLst>
                <a:ext uri="{FF2B5EF4-FFF2-40B4-BE49-F238E27FC236}">
                  <a16:creationId xmlns:a16="http://schemas.microsoft.com/office/drawing/2014/main" id="{A2C54EFF-4538-4EEE-A70E-EEEE98FA946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8">
              <a:extLst>
                <a:ext uri="{FF2B5EF4-FFF2-40B4-BE49-F238E27FC236}">
                  <a16:creationId xmlns:a16="http://schemas.microsoft.com/office/drawing/2014/main" id="{0BEEABF8-029E-4972-8C24-678D1D2726E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9">
              <a:extLst>
                <a:ext uri="{FF2B5EF4-FFF2-40B4-BE49-F238E27FC236}">
                  <a16:creationId xmlns:a16="http://schemas.microsoft.com/office/drawing/2014/main" id="{965980FB-A42E-413F-AB9A-9CAD30FA009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0">
              <a:extLst>
                <a:ext uri="{FF2B5EF4-FFF2-40B4-BE49-F238E27FC236}">
                  <a16:creationId xmlns:a16="http://schemas.microsoft.com/office/drawing/2014/main" id="{A24BD1F5-0053-43C7-902C-310A684FC97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1">
              <a:extLst>
                <a:ext uri="{FF2B5EF4-FFF2-40B4-BE49-F238E27FC236}">
                  <a16:creationId xmlns:a16="http://schemas.microsoft.com/office/drawing/2014/main" id="{087A6094-8080-4184-86E1-9569150DDBA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42">
              <a:extLst>
                <a:ext uri="{FF2B5EF4-FFF2-40B4-BE49-F238E27FC236}">
                  <a16:creationId xmlns:a16="http://schemas.microsoft.com/office/drawing/2014/main" id="{4841F25B-B2BB-4CC7-AA74-837BF65284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43">
              <a:extLst>
                <a:ext uri="{FF2B5EF4-FFF2-40B4-BE49-F238E27FC236}">
                  <a16:creationId xmlns:a16="http://schemas.microsoft.com/office/drawing/2014/main" id="{73B396FE-0455-47CD-A739-10FDD31AA50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4">
              <a:extLst>
                <a:ext uri="{FF2B5EF4-FFF2-40B4-BE49-F238E27FC236}">
                  <a16:creationId xmlns:a16="http://schemas.microsoft.com/office/drawing/2014/main" id="{8A76B6C8-3DD7-47AC-B53E-C85141AA190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5">
              <a:extLst>
                <a:ext uri="{FF2B5EF4-FFF2-40B4-BE49-F238E27FC236}">
                  <a16:creationId xmlns:a16="http://schemas.microsoft.com/office/drawing/2014/main" id="{E3716E56-3201-4209-A648-194DE92ADC5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46">
              <a:extLst>
                <a:ext uri="{FF2B5EF4-FFF2-40B4-BE49-F238E27FC236}">
                  <a16:creationId xmlns:a16="http://schemas.microsoft.com/office/drawing/2014/main" id="{94613155-FA87-494F-8A9F-2CA9983EEB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6" name="AutoShape 35">
            <a:extLst>
              <a:ext uri="{FF2B5EF4-FFF2-40B4-BE49-F238E27FC236}">
                <a16:creationId xmlns:a16="http://schemas.microsoft.com/office/drawing/2014/main" id="{CE8AD798-C8D5-4BBC-B8C2-6D090F7C033B}"/>
              </a:ext>
            </a:extLst>
          </p:cNvPr>
          <p:cNvSpPr>
            <a:spLocks noChangeArrowheads="1"/>
          </p:cNvSpPr>
          <p:nvPr/>
        </p:nvSpPr>
        <p:spPr bwMode="auto">
          <a:xfrm>
            <a:off x="1633674" y="3902288"/>
            <a:ext cx="5300526" cy="53887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How many inputs can there be of </a:t>
            </a:r>
            <a:r>
              <a:rPr lang="en-CA" altLang="en-US" sz="2400" dirty="0">
                <a:cs typeface="Times New Roman" panose="02020603050405020304" pitchFamily="18" charset="0"/>
                <a:sym typeface="Symbol" panose="05050102010706020507" pitchFamily="18" charset="2"/>
              </a:rPr>
              <a:t>size 0?</a:t>
            </a:r>
          </a:p>
          <a:p>
            <a:pPr eaLnBrk="1" hangingPunct="1">
              <a:spcBef>
                <a:spcPct val="0"/>
              </a:spcBef>
              <a:buNone/>
            </a:pPr>
            <a:endParaRPr lang="en-US" altLang="en-US" sz="2400" dirty="0"/>
          </a:p>
        </p:txBody>
      </p:sp>
      <p:pic>
        <p:nvPicPr>
          <p:cNvPr id="44"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6136" y="2913334"/>
            <a:ext cx="7045376"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Oval 48">
            <a:extLst>
              <a:ext uri="{FF2B5EF4-FFF2-40B4-BE49-F238E27FC236}">
                <a16:creationId xmlns:a16="http://schemas.microsoft.com/office/drawing/2014/main" id="{8637D729-84E9-44AA-B6AE-2B27A7B170F6}"/>
              </a:ext>
            </a:extLst>
          </p:cNvPr>
          <p:cNvSpPr/>
          <p:nvPr/>
        </p:nvSpPr>
        <p:spPr bwMode="auto">
          <a:xfrm>
            <a:off x="1295400" y="4102625"/>
            <a:ext cx="6324600" cy="545575"/>
          </a:xfrm>
          <a:prstGeom prst="ellipse">
            <a:avLst/>
          </a:prstGeom>
          <a:noFill/>
          <a:ln w="254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41893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0-#ppt_w/2"/>
                                          </p:val>
                                        </p:tav>
                                        <p:tav tm="100000">
                                          <p:val>
                                            <p:strVal val="#ppt_x"/>
                                          </p:val>
                                        </p:tav>
                                      </p:tavLst>
                                    </p:anim>
                                    <p:anim calcmode="lin" valueType="num">
                                      <p:cBhvr additive="base">
                                        <p:cTn id="8" dur="500" fill="hold"/>
                                        <p:tgtEl>
                                          <p:spTgt spid="4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5" name="AutoShape 55">
            <a:extLst>
              <a:ext uri="{FF2B5EF4-FFF2-40B4-BE49-F238E27FC236}">
                <a16:creationId xmlns:a16="http://schemas.microsoft.com/office/drawing/2014/main" id="{473A834B-4420-4DBC-BDFA-4290B6022FE9}"/>
              </a:ext>
            </a:extLst>
          </p:cNvPr>
          <p:cNvSpPr>
            <a:spLocks noChangeArrowheads="1"/>
          </p:cNvSpPr>
          <p:nvPr/>
        </p:nvSpPr>
        <p:spPr bwMode="auto">
          <a:xfrm>
            <a:off x="1524000" y="2819401"/>
            <a:ext cx="4953000" cy="938928"/>
          </a:xfrm>
          <a:prstGeom prst="wedgeRoundRectCallout">
            <a:avLst>
              <a:gd name="adj1" fmla="val -57890"/>
              <a:gd name="adj2" fmla="val -2638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My goal now is to prove </a:t>
            </a:r>
            <a:br>
              <a:rPr lang="en-CA" altLang="en-US" sz="2400" dirty="0">
                <a:cs typeface="Times New Roman" panose="02020603050405020304" pitchFamily="18" charset="0"/>
                <a:sym typeface="Symbol" panose="05050102010706020507" pitchFamily="18" charset="2"/>
              </a:rPr>
            </a:b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CA" altLang="en-US" sz="2400" dirty="0">
                <a:cs typeface="Times New Roman" panose="02020603050405020304" pitchFamily="18" charset="0"/>
                <a:sym typeface="Symbol" panose="05050102010706020507" pitchFamily="18" charset="2"/>
              </a:rPr>
              <a:t>.</a:t>
            </a:r>
          </a:p>
        </p:txBody>
      </p:sp>
      <p:sp>
        <p:nvSpPr>
          <p:cNvPr id="44" name="AutoShape 55">
            <a:extLst>
              <a:ext uri="{FF2B5EF4-FFF2-40B4-BE49-F238E27FC236}">
                <a16:creationId xmlns:a16="http://schemas.microsoft.com/office/drawing/2014/main" id="{788D4220-3796-48A4-8454-6CF6D4A8E0E3}"/>
              </a:ext>
            </a:extLst>
          </p:cNvPr>
          <p:cNvSpPr>
            <a:spLocks noChangeArrowheads="1"/>
          </p:cNvSpPr>
          <p:nvPr/>
        </p:nvSpPr>
        <p:spPr bwMode="auto">
          <a:xfrm>
            <a:off x="2133601" y="3858431"/>
            <a:ext cx="3962400" cy="545576"/>
          </a:xfrm>
          <a:prstGeom prst="wedgeRoundRectCallout">
            <a:avLst>
              <a:gd name="adj1" fmla="val 55313"/>
              <a:gd name="adj2" fmla="val -202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 first give you an arbitrary </a:t>
            </a:r>
            <a:r>
              <a:rPr lang="en-CA" altLang="en-US" sz="2400" dirty="0" err="1">
                <a:solidFill>
                  <a:srgbClr val="FFC000"/>
                </a:solidFill>
              </a:rPr>
              <a:t>i</a:t>
            </a:r>
            <a:r>
              <a:rPr lang="en-CA" altLang="en-US" sz="2400" dirty="0"/>
              <a:t>.</a:t>
            </a:r>
            <a:endParaRPr lang="en-US" altLang="en-US" sz="2400" dirty="0"/>
          </a:p>
        </p:txBody>
      </p:sp>
      <p:grpSp>
        <p:nvGrpSpPr>
          <p:cNvPr id="49" name="Group 45">
            <a:extLst>
              <a:ext uri="{FF2B5EF4-FFF2-40B4-BE49-F238E27FC236}">
                <a16:creationId xmlns:a16="http://schemas.microsoft.com/office/drawing/2014/main" id="{6AF02AAF-D774-4295-BCA7-C982B92C908D}"/>
              </a:ext>
            </a:extLst>
          </p:cNvPr>
          <p:cNvGrpSpPr>
            <a:grpSpLocks/>
          </p:cNvGrpSpPr>
          <p:nvPr/>
        </p:nvGrpSpPr>
        <p:grpSpPr bwMode="auto">
          <a:xfrm flipH="1">
            <a:off x="6518274" y="3240948"/>
            <a:ext cx="632884" cy="1270000"/>
            <a:chOff x="2593" y="768"/>
            <a:chExt cx="849" cy="1475"/>
          </a:xfrm>
        </p:grpSpPr>
        <p:sp>
          <p:nvSpPr>
            <p:cNvPr id="67" name="Freeform 46">
              <a:extLst>
                <a:ext uri="{FF2B5EF4-FFF2-40B4-BE49-F238E27FC236}">
                  <a16:creationId xmlns:a16="http://schemas.microsoft.com/office/drawing/2014/main" id="{A317D781-BB20-44DE-A863-5BD19BC6F77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7">
              <a:extLst>
                <a:ext uri="{FF2B5EF4-FFF2-40B4-BE49-F238E27FC236}">
                  <a16:creationId xmlns:a16="http://schemas.microsoft.com/office/drawing/2014/main" id="{CEF578E9-91F8-47EB-BA5C-0DCE5BE883D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8">
              <a:extLst>
                <a:ext uri="{FF2B5EF4-FFF2-40B4-BE49-F238E27FC236}">
                  <a16:creationId xmlns:a16="http://schemas.microsoft.com/office/drawing/2014/main" id="{DB1AD5B6-7E01-490D-9BE5-5219A570B33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9">
              <a:extLst>
                <a:ext uri="{FF2B5EF4-FFF2-40B4-BE49-F238E27FC236}">
                  <a16:creationId xmlns:a16="http://schemas.microsoft.com/office/drawing/2014/main" id="{23F60DA3-3918-4B26-9E6C-AF334EA347E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50">
              <a:extLst>
                <a:ext uri="{FF2B5EF4-FFF2-40B4-BE49-F238E27FC236}">
                  <a16:creationId xmlns:a16="http://schemas.microsoft.com/office/drawing/2014/main" id="{DB980B34-5664-4BBC-A2CD-786EBC863A1F}"/>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51">
              <a:extLst>
                <a:ext uri="{FF2B5EF4-FFF2-40B4-BE49-F238E27FC236}">
                  <a16:creationId xmlns:a16="http://schemas.microsoft.com/office/drawing/2014/main" id="{781E32CB-7BA1-415B-85BC-6260AAA06E3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52">
              <a:extLst>
                <a:ext uri="{FF2B5EF4-FFF2-40B4-BE49-F238E27FC236}">
                  <a16:creationId xmlns:a16="http://schemas.microsoft.com/office/drawing/2014/main" id="{94CF8CAB-855B-45FF-ADD4-E28E28A411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4" name="Group 53">
              <a:extLst>
                <a:ext uri="{FF2B5EF4-FFF2-40B4-BE49-F238E27FC236}">
                  <a16:creationId xmlns:a16="http://schemas.microsoft.com/office/drawing/2014/main" id="{E59315CB-5DD3-42F6-AD62-992DC5598A9C}"/>
                </a:ext>
              </a:extLst>
            </p:cNvPr>
            <p:cNvGrpSpPr>
              <a:grpSpLocks/>
            </p:cNvGrpSpPr>
            <p:nvPr/>
          </p:nvGrpSpPr>
          <p:grpSpPr bwMode="auto">
            <a:xfrm>
              <a:off x="2720" y="768"/>
              <a:ext cx="230" cy="1456"/>
              <a:chOff x="2720" y="768"/>
              <a:chExt cx="230" cy="1456"/>
            </a:xfrm>
          </p:grpSpPr>
          <p:sp>
            <p:nvSpPr>
              <p:cNvPr id="75" name="Freeform 54">
                <a:extLst>
                  <a:ext uri="{FF2B5EF4-FFF2-40B4-BE49-F238E27FC236}">
                    <a16:creationId xmlns:a16="http://schemas.microsoft.com/office/drawing/2014/main" id="{9DC8EB72-1B0B-4CCF-9E40-02B357C7898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55">
                <a:extLst>
                  <a:ext uri="{FF2B5EF4-FFF2-40B4-BE49-F238E27FC236}">
                    <a16:creationId xmlns:a16="http://schemas.microsoft.com/office/drawing/2014/main" id="{6112FB34-C554-4442-BA8D-F3378A2903F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77" name="Picture 2" descr="http://www.swordofthespirit.net/bulwark/mosesbush.gif">
            <a:extLst>
              <a:ext uri="{FF2B5EF4-FFF2-40B4-BE49-F238E27FC236}">
                <a16:creationId xmlns:a16="http://schemas.microsoft.com/office/drawing/2014/main" id="{B72DF3B7-F365-4E54-95EF-8F32624D0F7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AutoShape 55">
            <a:extLst>
              <a:ext uri="{FF2B5EF4-FFF2-40B4-BE49-F238E27FC236}">
                <a16:creationId xmlns:a16="http://schemas.microsoft.com/office/drawing/2014/main" id="{8B9BBFE2-18D4-408C-81E9-217FAF6823A0}"/>
              </a:ext>
            </a:extLst>
          </p:cNvPr>
          <p:cNvSpPr>
            <a:spLocks noChangeArrowheads="1"/>
          </p:cNvSpPr>
          <p:nvPr/>
        </p:nvSpPr>
        <p:spPr bwMode="auto">
          <a:xfrm>
            <a:off x="2133600" y="4476606"/>
            <a:ext cx="6858000" cy="1325686"/>
          </a:xfrm>
          <a:prstGeom prst="wedgeRoundRectCallout">
            <a:avLst>
              <a:gd name="adj1" fmla="val -54484"/>
              <a:gd name="adj2" fmla="val -1488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 help you by assuring you of </a:t>
            </a:r>
            <a:r>
              <a:rPr lang="pl-PL" sz="2400" dirty="0">
                <a:solidFill>
                  <a:srgbClr val="FFC000"/>
                </a:solidFill>
              </a:rPr>
              <a:t>∀j&lt;i S(j)</a:t>
            </a:r>
            <a:r>
              <a:rPr lang="en-CA" altLang="en-US" sz="2400" dirty="0">
                <a:sym typeface="Symbol" panose="05050102010706020507" pitchFamily="18" charset="2"/>
              </a:rPr>
              <a:t>.</a:t>
            </a:r>
          </a:p>
          <a:p>
            <a:pPr algn="ctr">
              <a:spcBef>
                <a:spcPts val="0"/>
              </a:spcBef>
              <a:buNone/>
              <a:defRPr/>
            </a:pPr>
            <a:r>
              <a:rPr lang="en-CA" altLang="en-US" sz="2400" dirty="0">
                <a:sym typeface="Symbol" panose="05050102010706020507" pitchFamily="18" charset="2"/>
              </a:rPr>
              <a:t>i.e. </a:t>
            </a:r>
            <a:r>
              <a:rPr lang="en-CA" altLang="en-US" sz="2400" dirty="0">
                <a:solidFill>
                  <a:srgbClr val="FFFFFF"/>
                </a:solidFill>
              </a:rPr>
              <a:t>“My recursive algorithm gives the correct answer on every input smaller than </a:t>
            </a:r>
            <a:r>
              <a:rPr lang="en-CA" altLang="en-US" sz="2400" dirty="0" err="1">
                <a:solidFill>
                  <a:srgbClr val="FFC000"/>
                </a:solidFill>
              </a:rPr>
              <a:t>i</a:t>
            </a:r>
            <a:r>
              <a:rPr lang="en-CA" altLang="en-US" sz="2400" dirty="0">
                <a:solidFill>
                  <a:srgbClr val="FFFFFF"/>
                </a:solidFill>
              </a:rPr>
              <a:t>.”</a:t>
            </a:r>
            <a:endParaRPr lang="en-US" altLang="en-US" sz="2400" dirty="0"/>
          </a:p>
        </p:txBody>
      </p:sp>
      <p:sp>
        <p:nvSpPr>
          <p:cNvPr id="80" name="Oval 79">
            <a:extLst>
              <a:ext uri="{FF2B5EF4-FFF2-40B4-BE49-F238E27FC236}">
                <a16:creationId xmlns:a16="http://schemas.microsoft.com/office/drawing/2014/main" id="{8637D729-84E9-44AA-B6AE-2B27A7B170F6}"/>
              </a:ext>
            </a:extLst>
          </p:cNvPr>
          <p:cNvSpPr/>
          <p:nvPr/>
        </p:nvSpPr>
        <p:spPr bwMode="auto">
          <a:xfrm>
            <a:off x="2547270" y="3254506"/>
            <a:ext cx="685800" cy="471508"/>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81" name="Oval 80">
            <a:extLst>
              <a:ext uri="{FF2B5EF4-FFF2-40B4-BE49-F238E27FC236}">
                <a16:creationId xmlns:a16="http://schemas.microsoft.com/office/drawing/2014/main" id="{8637D729-84E9-44AA-B6AE-2B27A7B170F6}"/>
              </a:ext>
            </a:extLst>
          </p:cNvPr>
          <p:cNvSpPr/>
          <p:nvPr/>
        </p:nvSpPr>
        <p:spPr bwMode="auto">
          <a:xfrm>
            <a:off x="3166002" y="3246700"/>
            <a:ext cx="1329797" cy="471508"/>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47" name="Oval 46">
            <a:extLst>
              <a:ext uri="{FF2B5EF4-FFF2-40B4-BE49-F238E27FC236}">
                <a16:creationId xmlns:a16="http://schemas.microsoft.com/office/drawing/2014/main" id="{1DE40BDB-2291-4E60-860E-45F1A845DDAA}"/>
              </a:ext>
            </a:extLst>
          </p:cNvPr>
          <p:cNvSpPr/>
          <p:nvPr/>
        </p:nvSpPr>
        <p:spPr bwMode="auto">
          <a:xfrm>
            <a:off x="1780819" y="990600"/>
            <a:ext cx="3019781" cy="545575"/>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3355141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1+#ppt_w/2"/>
                                          </p:val>
                                        </p:tav>
                                        <p:tav tm="100000">
                                          <p:val>
                                            <p:strVal val="#ppt_x"/>
                                          </p:val>
                                        </p:tav>
                                      </p:tavLst>
                                    </p:anim>
                                    <p:anim calcmode="lin" valueType="num">
                                      <p:cBhvr additive="base">
                                        <p:cTn id="18" dur="500" fill="hold"/>
                                        <p:tgtEl>
                                          <p:spTgt spid="44"/>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49"/>
                                        </p:tgtEl>
                                        <p:attrNameLst>
                                          <p:attrName>style.visibility</p:attrName>
                                        </p:attrNameLst>
                                      </p:cBhvr>
                                      <p:to>
                                        <p:strVal val="visible"/>
                                      </p:to>
                                    </p:set>
                                    <p:anim calcmode="lin" valueType="num">
                                      <p:cBhvr additive="base">
                                        <p:cTn id="21" dur="500" fill="hold"/>
                                        <p:tgtEl>
                                          <p:spTgt spid="49"/>
                                        </p:tgtEl>
                                        <p:attrNameLst>
                                          <p:attrName>ppt_x</p:attrName>
                                        </p:attrNameLst>
                                      </p:cBhvr>
                                      <p:tavLst>
                                        <p:tav tm="0">
                                          <p:val>
                                            <p:strVal val="1+#ppt_w/2"/>
                                          </p:val>
                                        </p:tav>
                                        <p:tav tm="100000">
                                          <p:val>
                                            <p:strVal val="#ppt_x"/>
                                          </p:val>
                                        </p:tav>
                                      </p:tavLst>
                                    </p:anim>
                                    <p:anim calcmode="lin" valueType="num">
                                      <p:cBhvr additive="base">
                                        <p:cTn id="22" dur="500" fill="hold"/>
                                        <p:tgtEl>
                                          <p:spTgt spid="49"/>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500" fill="hold"/>
                                        <p:tgtEl>
                                          <p:spTgt spid="80"/>
                                        </p:tgtEl>
                                        <p:attrNameLst>
                                          <p:attrName>ppt_x</p:attrName>
                                        </p:attrNameLst>
                                      </p:cBhvr>
                                      <p:tavLst>
                                        <p:tav tm="0">
                                          <p:val>
                                            <p:strVal val="1+#ppt_w/2"/>
                                          </p:val>
                                        </p:tav>
                                        <p:tav tm="100000">
                                          <p:val>
                                            <p:strVal val="#ppt_x"/>
                                          </p:val>
                                        </p:tav>
                                      </p:tavLst>
                                    </p:anim>
                                    <p:anim calcmode="lin" valueType="num">
                                      <p:cBhvr additive="base">
                                        <p:cTn id="26" dur="500" fill="hold"/>
                                        <p:tgtEl>
                                          <p:spTgt spid="80"/>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47"/>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additive="base">
                                        <p:cTn id="33" dur="500" fill="hold"/>
                                        <p:tgtEl>
                                          <p:spTgt spid="77"/>
                                        </p:tgtEl>
                                        <p:attrNameLst>
                                          <p:attrName>ppt_x</p:attrName>
                                        </p:attrNameLst>
                                      </p:cBhvr>
                                      <p:tavLst>
                                        <p:tav tm="0">
                                          <p:val>
                                            <p:strVal val="0-#ppt_w/2"/>
                                          </p:val>
                                        </p:tav>
                                        <p:tav tm="100000">
                                          <p:val>
                                            <p:strVal val="#ppt_x"/>
                                          </p:val>
                                        </p:tav>
                                      </p:tavLst>
                                    </p:anim>
                                    <p:anim calcmode="lin" valueType="num">
                                      <p:cBhvr additive="base">
                                        <p:cTn id="34" dur="500" fill="hold"/>
                                        <p:tgtEl>
                                          <p:spTgt spid="77"/>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80"/>
                                        </p:tgtEl>
                                        <p:attrNameLst>
                                          <p:attrName>style.visibility</p:attrName>
                                        </p:attrNameLst>
                                      </p:cBhvr>
                                      <p:to>
                                        <p:strVal val="hidden"/>
                                      </p:to>
                                    </p:set>
                                  </p:childTnLst>
                                </p:cTn>
                              </p:par>
                              <p:par>
                                <p:cTn id="37" presetID="2" presetClass="entr" presetSubtype="8"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0-#ppt_w/2"/>
                                          </p:val>
                                        </p:tav>
                                        <p:tav tm="100000">
                                          <p:val>
                                            <p:strVal val="#ppt_x"/>
                                          </p:val>
                                        </p:tav>
                                      </p:tavLst>
                                    </p:anim>
                                    <p:anim calcmode="lin" valueType="num">
                                      <p:cBhvr additive="base">
                                        <p:cTn id="40" dur="500" fill="hold"/>
                                        <p:tgtEl>
                                          <p:spTgt spid="78"/>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78">
                                            <p:txEl>
                                              <p:pRg st="0" end="0"/>
                                            </p:txEl>
                                          </p:spTgt>
                                        </p:tgtEl>
                                        <p:attrNameLst>
                                          <p:attrName>style.visibility</p:attrName>
                                        </p:attrNameLst>
                                      </p:cBhvr>
                                      <p:to>
                                        <p:strVal val="visible"/>
                                      </p:to>
                                    </p:set>
                                    <p:anim calcmode="lin" valueType="num">
                                      <p:cBhvr additive="base">
                                        <p:cTn id="43"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8">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78">
                                            <p:txEl>
                                              <p:pRg st="1" end="1"/>
                                            </p:txEl>
                                          </p:spTgt>
                                        </p:tgtEl>
                                        <p:attrNameLst>
                                          <p:attrName>style.visibility</p:attrName>
                                        </p:attrNameLst>
                                      </p:cBhvr>
                                      <p:to>
                                        <p:strVal val="visible"/>
                                      </p:to>
                                    </p:set>
                                    <p:anim calcmode="lin" valueType="num">
                                      <p:cBhvr additive="base">
                                        <p:cTn id="47" dur="500" fill="hold"/>
                                        <p:tgtEl>
                                          <p:spTgt spid="78">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8">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81"/>
                                        </p:tgtEl>
                                        <p:attrNameLst>
                                          <p:attrName>style.visibility</p:attrName>
                                        </p:attrNameLst>
                                      </p:cBhvr>
                                      <p:to>
                                        <p:strVal val="visible"/>
                                      </p:to>
                                    </p:set>
                                    <p:anim calcmode="lin" valueType="num">
                                      <p:cBhvr additive="base">
                                        <p:cTn id="51" dur="500" fill="hold"/>
                                        <p:tgtEl>
                                          <p:spTgt spid="81"/>
                                        </p:tgtEl>
                                        <p:attrNameLst>
                                          <p:attrName>ppt_x</p:attrName>
                                        </p:attrNameLst>
                                      </p:cBhvr>
                                      <p:tavLst>
                                        <p:tav tm="0">
                                          <p:val>
                                            <p:strVal val="0-#ppt_w/2"/>
                                          </p:val>
                                        </p:tav>
                                        <p:tav tm="100000">
                                          <p:val>
                                            <p:strVal val="#ppt_x"/>
                                          </p:val>
                                        </p:tav>
                                      </p:tavLst>
                                    </p:anim>
                                    <p:anim calcmode="lin" valueType="num">
                                      <p:cBhvr additive="base">
                                        <p:cTn id="52"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4" grpId="0" animBg="1"/>
      <p:bldP spid="78" grpId="0" animBg="1"/>
      <p:bldP spid="80" grpId="0" animBg="1"/>
      <p:bldP spid="80" grpId="1" animBg="1"/>
      <p:bldP spid="81" grpId="0" animBg="1"/>
      <p:bldP spid="47" grpId="0" animBg="1"/>
      <p:bldP spid="47"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50" name="Oval 49">
            <a:extLst>
              <a:ext uri="{FF2B5EF4-FFF2-40B4-BE49-F238E27FC236}">
                <a16:creationId xmlns:a16="http://schemas.microsoft.com/office/drawing/2014/main" id="{8637D729-84E9-44AA-B6AE-2B27A7B170F6}"/>
              </a:ext>
            </a:extLst>
          </p:cNvPr>
          <p:cNvSpPr/>
          <p:nvPr/>
        </p:nvSpPr>
        <p:spPr bwMode="auto">
          <a:xfrm>
            <a:off x="1752600" y="1752600"/>
            <a:ext cx="6705600" cy="954093"/>
          </a:xfrm>
          <a:prstGeom prst="ellipse">
            <a:avLst/>
          </a:pr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44" name="AutoShape 55">
            <a:extLst>
              <a:ext uri="{FF2B5EF4-FFF2-40B4-BE49-F238E27FC236}">
                <a16:creationId xmlns:a16="http://schemas.microsoft.com/office/drawing/2014/main" id="{788D4220-3796-48A4-8454-6CF6D4A8E0E3}"/>
              </a:ext>
            </a:extLst>
          </p:cNvPr>
          <p:cNvSpPr>
            <a:spLocks noChangeArrowheads="1"/>
          </p:cNvSpPr>
          <p:nvPr/>
        </p:nvSpPr>
        <p:spPr bwMode="auto">
          <a:xfrm>
            <a:off x="1600200" y="3391501"/>
            <a:ext cx="4799378" cy="549259"/>
          </a:xfrm>
          <a:prstGeom prst="wedgeRoundRectCallout">
            <a:avLst>
              <a:gd name="adj1" fmla="val 52729"/>
              <a:gd name="adj2" fmla="val -170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 give you an arbitrary input of size </a:t>
            </a:r>
            <a:r>
              <a:rPr lang="en-CA" altLang="en-US" sz="2400" dirty="0" err="1">
                <a:solidFill>
                  <a:srgbClr val="FFC000"/>
                </a:solidFill>
              </a:rPr>
              <a:t>i</a:t>
            </a:r>
            <a:r>
              <a:rPr lang="en-CA" altLang="en-US" sz="2400" dirty="0">
                <a:solidFill>
                  <a:srgbClr val="FFFFFF"/>
                </a:solidFill>
              </a:rPr>
              <a:t>.</a:t>
            </a:r>
            <a:r>
              <a:rPr lang="en-CA" altLang="en-US" sz="2400" dirty="0"/>
              <a:t> </a:t>
            </a:r>
            <a:endParaRPr lang="en-US" altLang="en-US" sz="2400" dirty="0"/>
          </a:p>
        </p:txBody>
      </p:sp>
      <p:sp>
        <p:nvSpPr>
          <p:cNvPr id="79" name="AutoShape 55">
            <a:extLst>
              <a:ext uri="{FF2B5EF4-FFF2-40B4-BE49-F238E27FC236}">
                <a16:creationId xmlns:a16="http://schemas.microsoft.com/office/drawing/2014/main" id="{95505986-742E-4922-A14D-809558C6E49F}"/>
              </a:ext>
            </a:extLst>
          </p:cNvPr>
          <p:cNvSpPr>
            <a:spLocks noChangeArrowheads="1"/>
          </p:cNvSpPr>
          <p:nvPr/>
        </p:nvSpPr>
        <p:spPr bwMode="auto">
          <a:xfrm>
            <a:off x="1981200" y="2739882"/>
            <a:ext cx="3352800" cy="549259"/>
          </a:xfrm>
          <a:prstGeom prst="wedgeRoundRectCallout">
            <a:avLst>
              <a:gd name="adj1" fmla="val -56143"/>
              <a:gd name="adj2" fmla="val 16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My goal is to  prove </a:t>
            </a:r>
            <a:r>
              <a:rPr lang="en-CA" altLang="en-US" sz="2400" dirty="0">
                <a:solidFill>
                  <a:srgbClr val="FFC000"/>
                </a:solidFill>
                <a:sym typeface="Wingdings" panose="05000000000000000000" pitchFamily="2" charset="2"/>
              </a:rPr>
              <a:t>S(</a:t>
            </a:r>
            <a:r>
              <a:rPr lang="en-CA" altLang="en-US" sz="2400" dirty="0" err="1">
                <a:solidFill>
                  <a:srgbClr val="FFC000"/>
                </a:solidFill>
                <a:sym typeface="Wingdings" panose="05000000000000000000" pitchFamily="2" charset="2"/>
              </a:rPr>
              <a:t>i</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7" name="Oval 46">
            <a:extLst>
              <a:ext uri="{FF2B5EF4-FFF2-40B4-BE49-F238E27FC236}">
                <a16:creationId xmlns:a16="http://schemas.microsoft.com/office/drawing/2014/main" id="{8637D729-84E9-44AA-B6AE-2B27A7B170F6}"/>
              </a:ext>
            </a:extLst>
          </p:cNvPr>
          <p:cNvSpPr/>
          <p:nvPr/>
        </p:nvSpPr>
        <p:spPr bwMode="auto">
          <a:xfrm>
            <a:off x="2286000" y="2273888"/>
            <a:ext cx="1828800" cy="471508"/>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grpSp>
        <p:nvGrpSpPr>
          <p:cNvPr id="2" name="Group 45">
            <a:extLst>
              <a:ext uri="{FF2B5EF4-FFF2-40B4-BE49-F238E27FC236}">
                <a16:creationId xmlns:a16="http://schemas.microsoft.com/office/drawing/2014/main" id="{75E264FF-252E-FF4A-D8E5-85A65C1C46EF}"/>
              </a:ext>
            </a:extLst>
          </p:cNvPr>
          <p:cNvGrpSpPr>
            <a:grpSpLocks/>
          </p:cNvGrpSpPr>
          <p:nvPr/>
        </p:nvGrpSpPr>
        <p:grpSpPr bwMode="auto">
          <a:xfrm flipH="1">
            <a:off x="6518274" y="3240948"/>
            <a:ext cx="632884" cy="1270000"/>
            <a:chOff x="2593" y="768"/>
            <a:chExt cx="849" cy="1475"/>
          </a:xfrm>
        </p:grpSpPr>
        <p:sp>
          <p:nvSpPr>
            <p:cNvPr id="3" name="Freeform 46">
              <a:extLst>
                <a:ext uri="{FF2B5EF4-FFF2-40B4-BE49-F238E27FC236}">
                  <a16:creationId xmlns:a16="http://schemas.microsoft.com/office/drawing/2014/main" id="{ABDB29D4-51B1-3399-21D6-173BB08EFE9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 name="Freeform 47">
              <a:extLst>
                <a:ext uri="{FF2B5EF4-FFF2-40B4-BE49-F238E27FC236}">
                  <a16:creationId xmlns:a16="http://schemas.microsoft.com/office/drawing/2014/main" id="{CBBC5673-C4AB-31EF-EDAD-461BC122FCB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48">
              <a:extLst>
                <a:ext uri="{FF2B5EF4-FFF2-40B4-BE49-F238E27FC236}">
                  <a16:creationId xmlns:a16="http://schemas.microsoft.com/office/drawing/2014/main" id="{E9585478-2396-0565-0D9C-63F8DC62794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49">
              <a:extLst>
                <a:ext uri="{FF2B5EF4-FFF2-40B4-BE49-F238E27FC236}">
                  <a16:creationId xmlns:a16="http://schemas.microsoft.com/office/drawing/2014/main" id="{2B5DD8D9-0457-CAD1-1DA7-AC637A4A7EF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 name="Freeform 50">
              <a:extLst>
                <a:ext uri="{FF2B5EF4-FFF2-40B4-BE49-F238E27FC236}">
                  <a16:creationId xmlns:a16="http://schemas.microsoft.com/office/drawing/2014/main" id="{C1DD1E92-1084-24A6-7183-1087DCA7554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51">
              <a:extLst>
                <a:ext uri="{FF2B5EF4-FFF2-40B4-BE49-F238E27FC236}">
                  <a16:creationId xmlns:a16="http://schemas.microsoft.com/office/drawing/2014/main" id="{AAB24FD0-9DB2-5E9B-827E-9170CC0765B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2">
              <a:extLst>
                <a:ext uri="{FF2B5EF4-FFF2-40B4-BE49-F238E27FC236}">
                  <a16:creationId xmlns:a16="http://schemas.microsoft.com/office/drawing/2014/main" id="{E0497909-79D3-FB58-7DB9-08336D509C5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 name="Group 53">
              <a:extLst>
                <a:ext uri="{FF2B5EF4-FFF2-40B4-BE49-F238E27FC236}">
                  <a16:creationId xmlns:a16="http://schemas.microsoft.com/office/drawing/2014/main" id="{88C5B21B-19F3-426F-4FBB-2BFDC84C6875}"/>
                </a:ext>
              </a:extLst>
            </p:cNvPr>
            <p:cNvGrpSpPr>
              <a:grpSpLocks/>
            </p:cNvGrpSpPr>
            <p:nvPr/>
          </p:nvGrpSpPr>
          <p:grpSpPr bwMode="auto">
            <a:xfrm>
              <a:off x="2720" y="768"/>
              <a:ext cx="230" cy="1456"/>
              <a:chOff x="2720" y="768"/>
              <a:chExt cx="230" cy="1456"/>
            </a:xfrm>
          </p:grpSpPr>
          <p:sp>
            <p:nvSpPr>
              <p:cNvPr id="11" name="Freeform 54">
                <a:extLst>
                  <a:ext uri="{FF2B5EF4-FFF2-40B4-BE49-F238E27FC236}">
                    <a16:creationId xmlns:a16="http://schemas.microsoft.com/office/drawing/2014/main" id="{F3CFDA51-9B55-47DA-24B3-C85609A9981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5">
                <a:extLst>
                  <a:ext uri="{FF2B5EF4-FFF2-40B4-BE49-F238E27FC236}">
                    <a16:creationId xmlns:a16="http://schemas.microsoft.com/office/drawing/2014/main" id="{5E6CA06F-06A4-D469-874E-E9B0E42F6C9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3" name="Picture 2" descr="http://www.swordofthespirit.net/bulwark/mosesbush.gif">
            <a:extLst>
              <a:ext uri="{FF2B5EF4-FFF2-40B4-BE49-F238E27FC236}">
                <a16:creationId xmlns:a16="http://schemas.microsoft.com/office/drawing/2014/main" id="{5098400E-1B83-8C05-1DED-9E39B350E4F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2033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0-#ppt_w/2"/>
                                          </p:val>
                                        </p:tav>
                                        <p:tav tm="100000">
                                          <p:val>
                                            <p:strVal val="#ppt_x"/>
                                          </p:val>
                                        </p:tav>
                                      </p:tavLst>
                                    </p:anim>
                                    <p:anim calcmode="lin" valueType="num">
                                      <p:cBhvr additive="base">
                                        <p:cTn id="8" dur="500" fill="hold"/>
                                        <p:tgtEl>
                                          <p:spTgt spid="7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0-#ppt_w/2"/>
                                          </p:val>
                                        </p:tav>
                                        <p:tav tm="100000">
                                          <p:val>
                                            <p:strVal val="#ppt_x"/>
                                          </p:val>
                                        </p:tav>
                                      </p:tavLst>
                                    </p:anim>
                                    <p:anim calcmode="lin" valueType="num">
                                      <p:cBhvr additive="base">
                                        <p:cTn id="1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1+#ppt_w/2"/>
                                          </p:val>
                                        </p:tav>
                                        <p:tav tm="100000">
                                          <p:val>
                                            <p:strVal val="#ppt_x"/>
                                          </p:val>
                                        </p:tav>
                                      </p:tavLst>
                                    </p:anim>
                                    <p:anim calcmode="lin" valueType="num">
                                      <p:cBhvr additive="base">
                                        <p:cTn id="18" dur="500" fill="hold"/>
                                        <p:tgtEl>
                                          <p:spTgt spid="44"/>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1+#ppt_w/2"/>
                                          </p:val>
                                        </p:tav>
                                        <p:tav tm="100000">
                                          <p:val>
                                            <p:strVal val="#ppt_x"/>
                                          </p:val>
                                        </p:tav>
                                      </p:tavLst>
                                    </p:anim>
                                    <p:anim calcmode="lin" valueType="num">
                                      <p:cBhvr additive="base">
                                        <p:cTn id="22" dur="500" fill="hold"/>
                                        <p:tgtEl>
                                          <p:spTgt spid="47"/>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44" grpId="0" animBg="1"/>
      <p:bldP spid="79" grpId="0" animBg="1"/>
      <p:bldP spid="4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a:ln>
                  <a:noFill/>
                </a:ln>
                <a:solidFill>
                  <a:srgbClr val="FFFF00"/>
                </a:solidFill>
                <a:effectLst/>
                <a:uLnTx/>
                <a:uFillTx/>
                <a:latin typeface="Times New Roman" pitchFamily="18" charset="0"/>
                <a:ea typeface="+mn-ea"/>
                <a:cs typeface="Arial" charset="0"/>
              </a:rPr>
              <a:t>Counting </a:t>
            </a:r>
            <a:endPar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Thanks!</a:t>
            </a:r>
            <a:br>
              <a:rPr lang="en-US" altLang="en-US" sz="2400" dirty="0"/>
            </a:br>
            <a:r>
              <a:rPr lang="en-US" altLang="en-US" sz="2400" dirty="0"/>
              <a:t>Now count forever.</a:t>
            </a:r>
          </a:p>
        </p:txBody>
      </p:sp>
      <p:sp>
        <p:nvSpPr>
          <p:cNvPr id="33" name="AutoShape 55">
            <a:extLst>
              <a:ext uri="{FF2B5EF4-FFF2-40B4-BE49-F238E27FC236}">
                <a16:creationId xmlns:a16="http://schemas.microsoft.com/office/drawing/2014/main" id="{97A1812F-D866-4C55-8237-850DD0DAB04C}"/>
              </a:ext>
            </a:extLst>
          </p:cNvPr>
          <p:cNvSpPr>
            <a:spLocks noChangeArrowheads="1"/>
          </p:cNvSpPr>
          <p:nvPr/>
        </p:nvSpPr>
        <p:spPr bwMode="auto">
          <a:xfrm>
            <a:off x="215428" y="2590800"/>
            <a:ext cx="3098800" cy="917202"/>
          </a:xfrm>
          <a:prstGeom prst="wedgeRoundRectCallout">
            <a:avLst>
              <a:gd name="adj1" fmla="val -16932"/>
              <a:gd name="adj2" fmla="val -86588"/>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Do I ever </a:t>
            </a:r>
            <a:r>
              <a:rPr lang="en-US" altLang="en-US" sz="2400" dirty="0"/>
              <a:t>reach all the positive integers?</a:t>
            </a:r>
          </a:p>
        </p:txBody>
      </p:sp>
      <p:sp>
        <p:nvSpPr>
          <p:cNvPr id="34" name="AutoShape 58">
            <a:extLst>
              <a:ext uri="{FF2B5EF4-FFF2-40B4-BE49-F238E27FC236}">
                <a16:creationId xmlns:a16="http://schemas.microsoft.com/office/drawing/2014/main" id="{A23D9529-CD39-4BC8-8428-49CCC9A00400}"/>
              </a:ext>
            </a:extLst>
          </p:cNvPr>
          <p:cNvSpPr>
            <a:spLocks noChangeArrowheads="1"/>
          </p:cNvSpPr>
          <p:nvPr/>
        </p:nvSpPr>
        <p:spPr bwMode="auto">
          <a:xfrm>
            <a:off x="3406104" y="3022601"/>
            <a:ext cx="4841529" cy="482599"/>
          </a:xfrm>
          <a:prstGeom prst="wedgeRoundRectCallout">
            <a:avLst>
              <a:gd name="adj1" fmla="val -51214"/>
              <a:gd name="adj2" fmla="val -40681"/>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latin typeface="Symbol" pitchFamily="18" charset="2"/>
              </a:rPr>
              <a:t>$ </a:t>
            </a:r>
            <a:r>
              <a:rPr lang="en-US" altLang="en-US" sz="2400" dirty="0">
                <a:solidFill>
                  <a:srgbClr val="FFC000"/>
                </a:solidFill>
                <a:latin typeface="+mj-lt"/>
              </a:rPr>
              <a:t>time t </a:t>
            </a:r>
            <a:r>
              <a:rPr lang="en-US" altLang="en-US" sz="2400" dirty="0">
                <a:solidFill>
                  <a:srgbClr val="FFC000"/>
                </a:solidFill>
                <a:latin typeface="Symbol" pitchFamily="18" charset="2"/>
              </a:rPr>
              <a:t>"</a:t>
            </a:r>
            <a:r>
              <a:rPr lang="en-US" altLang="en-US" sz="2400" dirty="0" err="1">
                <a:solidFill>
                  <a:srgbClr val="FFC000"/>
                </a:solidFill>
              </a:rPr>
              <a:t>i</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N</a:t>
            </a:r>
            <a:r>
              <a:rPr lang="en-US" altLang="en-US" sz="2400" dirty="0">
                <a:solidFill>
                  <a:srgbClr val="FFC000"/>
                </a:solidFill>
              </a:rPr>
              <a:t>  (</a:t>
            </a:r>
            <a:r>
              <a:rPr lang="en-US" altLang="en-US" sz="2400" dirty="0" err="1">
                <a:solidFill>
                  <a:srgbClr val="FFC000"/>
                </a:solidFill>
              </a:rPr>
              <a:t>i</a:t>
            </a:r>
            <a:r>
              <a:rPr lang="en-US" altLang="en-US" sz="2400" dirty="0">
                <a:solidFill>
                  <a:srgbClr val="FFC000"/>
                </a:solidFill>
              </a:rPr>
              <a:t> is reached in time t)</a:t>
            </a:r>
          </a:p>
        </p:txBody>
      </p:sp>
      <p:sp>
        <p:nvSpPr>
          <p:cNvPr id="35" name="AutoShape 42">
            <a:extLst>
              <a:ext uri="{FF2B5EF4-FFF2-40B4-BE49-F238E27FC236}">
                <a16:creationId xmlns:a16="http://schemas.microsoft.com/office/drawing/2014/main" id="{C762A58B-2D1F-4CD8-AB61-5BD0CD73EE15}"/>
              </a:ext>
            </a:extLst>
          </p:cNvPr>
          <p:cNvSpPr>
            <a:spLocks noChangeArrowheads="1"/>
          </p:cNvSpPr>
          <p:nvPr/>
        </p:nvSpPr>
        <p:spPr bwMode="auto">
          <a:xfrm>
            <a:off x="515046" y="5121725"/>
            <a:ext cx="3294954" cy="515156"/>
          </a:xfrm>
          <a:prstGeom prst="wedgeRoundRectCallout">
            <a:avLst>
              <a:gd name="adj1" fmla="val -54261"/>
              <a:gd name="adj2" fmla="val 46866"/>
              <a:gd name="adj3" fmla="val 16667"/>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give you some time </a:t>
            </a:r>
            <a:r>
              <a:rPr lang="en-US" altLang="en-US" sz="2400" dirty="0">
                <a:solidFill>
                  <a:srgbClr val="FFC000"/>
                </a:solidFill>
              </a:rPr>
              <a:t>t</a:t>
            </a:r>
            <a:r>
              <a:rPr lang="en-US" altLang="en-US" sz="2400" dirty="0"/>
              <a:t>.</a:t>
            </a:r>
            <a:endParaRPr lang="en-US" altLang="en-US" sz="2400" dirty="0">
              <a:solidFill>
                <a:srgbClr val="FFFFFF"/>
              </a:solidFill>
            </a:endParaRPr>
          </a:p>
        </p:txBody>
      </p:sp>
      <p:grpSp>
        <p:nvGrpSpPr>
          <p:cNvPr id="36" name="Group 13">
            <a:extLst>
              <a:ext uri="{FF2B5EF4-FFF2-40B4-BE49-F238E27FC236}">
                <a16:creationId xmlns:a16="http://schemas.microsoft.com/office/drawing/2014/main" id="{931ECDD8-D300-4560-8F2E-AFCFB964BC3A}"/>
              </a:ext>
            </a:extLst>
          </p:cNvPr>
          <p:cNvGrpSpPr>
            <a:grpSpLocks/>
          </p:cNvGrpSpPr>
          <p:nvPr/>
        </p:nvGrpSpPr>
        <p:grpSpPr bwMode="auto">
          <a:xfrm flipH="1">
            <a:off x="0" y="5571621"/>
            <a:ext cx="437819" cy="914400"/>
            <a:chOff x="2308" y="1513"/>
            <a:chExt cx="1162" cy="2570"/>
          </a:xfrm>
        </p:grpSpPr>
        <p:grpSp>
          <p:nvGrpSpPr>
            <p:cNvPr id="37" name="Group 14">
              <a:extLst>
                <a:ext uri="{FF2B5EF4-FFF2-40B4-BE49-F238E27FC236}">
                  <a16:creationId xmlns:a16="http://schemas.microsoft.com/office/drawing/2014/main" id="{1794948F-E6BD-4083-A059-0C50E5E4E2E3}"/>
                </a:ext>
              </a:extLst>
            </p:cNvPr>
            <p:cNvGrpSpPr>
              <a:grpSpLocks/>
            </p:cNvGrpSpPr>
            <p:nvPr/>
          </p:nvGrpSpPr>
          <p:grpSpPr bwMode="auto">
            <a:xfrm>
              <a:off x="2308" y="1740"/>
              <a:ext cx="957" cy="2343"/>
              <a:chOff x="2308" y="1740"/>
              <a:chExt cx="957" cy="2343"/>
            </a:xfrm>
          </p:grpSpPr>
          <p:sp>
            <p:nvSpPr>
              <p:cNvPr id="45" name="Freeform 15">
                <a:extLst>
                  <a:ext uri="{FF2B5EF4-FFF2-40B4-BE49-F238E27FC236}">
                    <a16:creationId xmlns:a16="http://schemas.microsoft.com/office/drawing/2014/main" id="{FC843C49-D736-4331-8D34-6FDF6C5733F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16">
                <a:extLst>
                  <a:ext uri="{FF2B5EF4-FFF2-40B4-BE49-F238E27FC236}">
                    <a16:creationId xmlns:a16="http://schemas.microsoft.com/office/drawing/2014/main" id="{77115D65-F054-416F-97AC-B0A46229A59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17">
                <a:extLst>
                  <a:ext uri="{FF2B5EF4-FFF2-40B4-BE49-F238E27FC236}">
                    <a16:creationId xmlns:a16="http://schemas.microsoft.com/office/drawing/2014/main" id="{8968E51F-797A-4B50-8E44-D135B11D361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18">
                <a:extLst>
                  <a:ext uri="{FF2B5EF4-FFF2-40B4-BE49-F238E27FC236}">
                    <a16:creationId xmlns:a16="http://schemas.microsoft.com/office/drawing/2014/main" id="{0845567D-CC0F-4F4C-A920-62F7AD22FEA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19">
                <a:extLst>
                  <a:ext uri="{FF2B5EF4-FFF2-40B4-BE49-F238E27FC236}">
                    <a16:creationId xmlns:a16="http://schemas.microsoft.com/office/drawing/2014/main" id="{0C684D20-4223-40C7-801E-2317BB7259E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0">
                <a:extLst>
                  <a:ext uri="{FF2B5EF4-FFF2-40B4-BE49-F238E27FC236}">
                    <a16:creationId xmlns:a16="http://schemas.microsoft.com/office/drawing/2014/main" id="{23E2B2AD-69C6-48B9-835F-3EA124C3F96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 name="Freeform 21">
              <a:extLst>
                <a:ext uri="{FF2B5EF4-FFF2-40B4-BE49-F238E27FC236}">
                  <a16:creationId xmlns:a16="http://schemas.microsoft.com/office/drawing/2014/main" id="{34161C7D-4B30-4C46-8963-C31564455DA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2">
              <a:extLst>
                <a:ext uri="{FF2B5EF4-FFF2-40B4-BE49-F238E27FC236}">
                  <a16:creationId xmlns:a16="http://schemas.microsoft.com/office/drawing/2014/main" id="{0C0048B8-1AD0-4265-B55F-90F7F032057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Oval 23">
              <a:extLst>
                <a:ext uri="{FF2B5EF4-FFF2-40B4-BE49-F238E27FC236}">
                  <a16:creationId xmlns:a16="http://schemas.microsoft.com/office/drawing/2014/main" id="{6011BE75-B890-4616-8CA1-70962271E8B2}"/>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1" name="Oval 24">
              <a:extLst>
                <a:ext uri="{FF2B5EF4-FFF2-40B4-BE49-F238E27FC236}">
                  <a16:creationId xmlns:a16="http://schemas.microsoft.com/office/drawing/2014/main" id="{F16D8CC0-CDF5-4CAD-85AC-CFA75FC8C4B2}"/>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2" name="Oval 25">
              <a:extLst>
                <a:ext uri="{FF2B5EF4-FFF2-40B4-BE49-F238E27FC236}">
                  <a16:creationId xmlns:a16="http://schemas.microsoft.com/office/drawing/2014/main" id="{5AE00A93-1AED-4A04-8874-EE594BF0660A}"/>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3" name="Oval 26">
              <a:extLst>
                <a:ext uri="{FF2B5EF4-FFF2-40B4-BE49-F238E27FC236}">
                  <a16:creationId xmlns:a16="http://schemas.microsoft.com/office/drawing/2014/main" id="{4713931C-6B03-46F6-B184-371F3699539A}"/>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4" name="Oval 27">
              <a:extLst>
                <a:ext uri="{FF2B5EF4-FFF2-40B4-BE49-F238E27FC236}">
                  <a16:creationId xmlns:a16="http://schemas.microsoft.com/office/drawing/2014/main" id="{3C41B054-0220-45D6-AC8B-7434BAD50827}"/>
                </a:ext>
              </a:extLst>
            </p:cNvPr>
            <p:cNvSpPr>
              <a:spLocks noChangeArrowheads="1"/>
            </p:cNvSpPr>
            <p:nvPr/>
          </p:nvSpPr>
          <p:spPr bwMode="auto">
            <a:xfrm>
              <a:off x="2768" y="2110"/>
              <a:ext cx="117" cy="6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51" name="AutoShape 35">
            <a:extLst>
              <a:ext uri="{FF2B5EF4-FFF2-40B4-BE49-F238E27FC236}">
                <a16:creationId xmlns:a16="http://schemas.microsoft.com/office/drawing/2014/main" id="{D97A7B4B-8A8D-4F19-BAC6-E8448DF3AB91}"/>
              </a:ext>
            </a:extLst>
          </p:cNvPr>
          <p:cNvSpPr>
            <a:spLocks noChangeArrowheads="1"/>
          </p:cNvSpPr>
          <p:nvPr/>
        </p:nvSpPr>
        <p:spPr bwMode="auto">
          <a:xfrm>
            <a:off x="4000500" y="5090175"/>
            <a:ext cx="4625602" cy="1463025"/>
          </a:xfrm>
          <a:prstGeom prst="wedgeRoundRectCallout">
            <a:avLst>
              <a:gd name="adj1" fmla="val 51854"/>
              <a:gd name="adj2" fmla="val 8404"/>
              <a:gd name="adj3" fmla="val 16667"/>
            </a:avLst>
          </a:prstGeom>
          <a:noFill/>
          <a:ln w="190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solidFill>
                  <a:srgbClr val="FFC000"/>
                </a:solidFill>
              </a:rPr>
              <a:t>t</a:t>
            </a:r>
            <a:r>
              <a:rPr lang="en-US" sz="2400" dirty="0"/>
              <a:t> is finite.</a:t>
            </a:r>
          </a:p>
          <a:p>
            <a:pPr algn="ctr">
              <a:buNone/>
            </a:pPr>
            <a:r>
              <a:rPr lang="en-US" sz="2400" dirty="0"/>
              <a:t>Not all of </a:t>
            </a:r>
            <a:r>
              <a:rPr lang="en-US" sz="2400" dirty="0">
                <a:solidFill>
                  <a:srgbClr val="FFC000"/>
                </a:solidFill>
              </a:rPr>
              <a:t>N</a:t>
            </a:r>
            <a:r>
              <a:rPr lang="en-US" sz="2400" dirty="0"/>
              <a:t> is reached in this time.</a:t>
            </a:r>
          </a:p>
          <a:p>
            <a:pPr algn="ctr">
              <a:buNone/>
            </a:pPr>
            <a:r>
              <a:rPr lang="en-US" sz="2400" dirty="0"/>
              <a:t>I give you some </a:t>
            </a:r>
            <a:r>
              <a:rPr lang="en-US" altLang="en-US" sz="2400" dirty="0" err="1">
                <a:solidFill>
                  <a:srgbClr val="FFC000"/>
                </a:solidFill>
              </a:rPr>
              <a:t>i</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N</a:t>
            </a:r>
            <a:r>
              <a:rPr lang="en-US" sz="2400" dirty="0"/>
              <a:t> that has not.</a:t>
            </a:r>
          </a:p>
        </p:txBody>
      </p:sp>
      <p:grpSp>
        <p:nvGrpSpPr>
          <p:cNvPr id="52" name="Group 28">
            <a:extLst>
              <a:ext uri="{FF2B5EF4-FFF2-40B4-BE49-F238E27FC236}">
                <a16:creationId xmlns:a16="http://schemas.microsoft.com/office/drawing/2014/main" id="{CCB1997A-6DE4-48E1-9B2A-3CDA0573F9D7}"/>
              </a:ext>
            </a:extLst>
          </p:cNvPr>
          <p:cNvGrpSpPr>
            <a:grpSpLocks/>
          </p:cNvGrpSpPr>
          <p:nvPr/>
        </p:nvGrpSpPr>
        <p:grpSpPr bwMode="auto">
          <a:xfrm flipH="1">
            <a:off x="8652869" y="5285691"/>
            <a:ext cx="590227" cy="1200330"/>
            <a:chOff x="2593" y="768"/>
            <a:chExt cx="849" cy="1475"/>
          </a:xfrm>
        </p:grpSpPr>
        <p:sp>
          <p:nvSpPr>
            <p:cNvPr id="53" name="Freeform 29">
              <a:extLst>
                <a:ext uri="{FF2B5EF4-FFF2-40B4-BE49-F238E27FC236}">
                  <a16:creationId xmlns:a16="http://schemas.microsoft.com/office/drawing/2014/main" id="{EC90E340-D5EC-45B6-8496-73E143F235F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0">
              <a:extLst>
                <a:ext uri="{FF2B5EF4-FFF2-40B4-BE49-F238E27FC236}">
                  <a16:creationId xmlns:a16="http://schemas.microsoft.com/office/drawing/2014/main" id="{C3F302CF-D078-46CF-810F-C0270CA52EA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1">
              <a:extLst>
                <a:ext uri="{FF2B5EF4-FFF2-40B4-BE49-F238E27FC236}">
                  <a16:creationId xmlns:a16="http://schemas.microsoft.com/office/drawing/2014/main" id="{B2B2B449-227C-463B-8108-A02675A7E35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2">
              <a:extLst>
                <a:ext uri="{FF2B5EF4-FFF2-40B4-BE49-F238E27FC236}">
                  <a16:creationId xmlns:a16="http://schemas.microsoft.com/office/drawing/2014/main" id="{EEC10948-889A-45E4-95F8-39D6CB45B3F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3">
              <a:extLst>
                <a:ext uri="{FF2B5EF4-FFF2-40B4-BE49-F238E27FC236}">
                  <a16:creationId xmlns:a16="http://schemas.microsoft.com/office/drawing/2014/main" id="{C9E5650C-690F-471C-991A-CAC1BE639F2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4">
              <a:extLst>
                <a:ext uri="{FF2B5EF4-FFF2-40B4-BE49-F238E27FC236}">
                  <a16:creationId xmlns:a16="http://schemas.microsoft.com/office/drawing/2014/main" id="{3B5C7837-5474-4024-A85D-70DB36ADE40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5">
              <a:extLst>
                <a:ext uri="{FF2B5EF4-FFF2-40B4-BE49-F238E27FC236}">
                  <a16:creationId xmlns:a16="http://schemas.microsoft.com/office/drawing/2014/main" id="{3334B158-F10E-453C-8D5C-24E1AC52EB7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0" name="Group 36">
              <a:extLst>
                <a:ext uri="{FF2B5EF4-FFF2-40B4-BE49-F238E27FC236}">
                  <a16:creationId xmlns:a16="http://schemas.microsoft.com/office/drawing/2014/main" id="{0D8C46BF-768D-4631-8B54-A18A4270D048}"/>
                </a:ext>
              </a:extLst>
            </p:cNvPr>
            <p:cNvGrpSpPr>
              <a:grpSpLocks/>
            </p:cNvGrpSpPr>
            <p:nvPr/>
          </p:nvGrpSpPr>
          <p:grpSpPr bwMode="auto">
            <a:xfrm>
              <a:off x="2720" y="768"/>
              <a:ext cx="230" cy="1456"/>
              <a:chOff x="2720" y="768"/>
              <a:chExt cx="230" cy="1456"/>
            </a:xfrm>
          </p:grpSpPr>
          <p:sp>
            <p:nvSpPr>
              <p:cNvPr id="61" name="Freeform 37">
                <a:extLst>
                  <a:ext uri="{FF2B5EF4-FFF2-40B4-BE49-F238E27FC236}">
                    <a16:creationId xmlns:a16="http://schemas.microsoft.com/office/drawing/2014/main" id="{D9650F3E-D847-4CD2-8046-FE4CA5197B3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4C4BA66E-36A3-4ADB-B5D0-A73CBB6B4E9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 name="AutoShape 58">
            <a:extLst>
              <a:ext uri="{FF2B5EF4-FFF2-40B4-BE49-F238E27FC236}">
                <a16:creationId xmlns:a16="http://schemas.microsoft.com/office/drawing/2014/main" id="{BFB064D6-4608-4EA5-A4E3-5436451F5D21}"/>
              </a:ext>
            </a:extLst>
          </p:cNvPr>
          <p:cNvSpPr>
            <a:spLocks noChangeArrowheads="1"/>
          </p:cNvSpPr>
          <p:nvPr/>
        </p:nvSpPr>
        <p:spPr bwMode="auto">
          <a:xfrm>
            <a:off x="8343900" y="3005349"/>
            <a:ext cx="742300" cy="482599"/>
          </a:xfrm>
          <a:prstGeom prst="wedgeRoundRectCallout">
            <a:avLst>
              <a:gd name="adj1" fmla="val -58622"/>
              <a:gd name="adj2" fmla="val -48576"/>
              <a:gd name="adj3" fmla="val 16667"/>
            </a:avLst>
          </a:prstGeom>
          <a:solidFill>
            <a:srgbClr val="000066"/>
          </a:solidFill>
          <a:ln w="1905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latin typeface="+mj-lt"/>
              </a:rPr>
              <a:t>No</a:t>
            </a:r>
          </a:p>
        </p:txBody>
      </p:sp>
      <p:sp>
        <p:nvSpPr>
          <p:cNvPr id="68" name="AutoShape 55">
            <a:extLst>
              <a:ext uri="{FF2B5EF4-FFF2-40B4-BE49-F238E27FC236}">
                <a16:creationId xmlns:a16="http://schemas.microsoft.com/office/drawing/2014/main" id="{D1989908-DC88-4EA0-8907-46BBD04C6ACA}"/>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C000"/>
                </a:solidFill>
              </a:rPr>
              <a:t>0</a:t>
            </a:r>
            <a:r>
              <a:rPr lang="en-CA" altLang="en-US" sz="2400" dirty="0"/>
              <a:t>,</a:t>
            </a:r>
            <a:r>
              <a:rPr lang="en-CA" altLang="en-US" sz="2400" dirty="0">
                <a:solidFill>
                  <a:srgbClr val="FFC000"/>
                </a:solidFill>
              </a:rPr>
              <a:t>1</a:t>
            </a:r>
            <a:r>
              <a:rPr lang="en-CA" altLang="en-US" sz="2400" dirty="0"/>
              <a:t>,</a:t>
            </a:r>
            <a:r>
              <a:rPr lang="en-CA" altLang="en-US" sz="2400" dirty="0">
                <a:solidFill>
                  <a:srgbClr val="FFC000"/>
                </a:solidFill>
              </a:rPr>
              <a:t>2</a:t>
            </a:r>
            <a:r>
              <a:rPr lang="en-CA" altLang="en-US" sz="2400" dirty="0"/>
              <a:t>,</a:t>
            </a:r>
            <a:r>
              <a:rPr lang="en-CA" altLang="en-US" sz="2400" dirty="0">
                <a:solidFill>
                  <a:srgbClr val="FFC000"/>
                </a:solidFill>
              </a:rPr>
              <a:t>3</a:t>
            </a:r>
            <a:r>
              <a:rPr lang="en-CA" altLang="en-US" sz="2400" dirty="0"/>
              <a:t>,</a:t>
            </a:r>
            <a:r>
              <a:rPr lang="en-CA" altLang="en-US" sz="2400" dirty="0">
                <a:solidFill>
                  <a:srgbClr val="FFC000"/>
                </a:solidFill>
              </a:rPr>
              <a:t>4</a:t>
            </a:r>
            <a:r>
              <a:rPr lang="en-CA" altLang="en-US" sz="2400" dirty="0"/>
              <a:t>,</a:t>
            </a:r>
            <a:r>
              <a:rPr lang="en-CA" altLang="en-US" sz="2400" dirty="0">
                <a:solidFill>
                  <a:srgbClr val="FFC000"/>
                </a:solidFill>
              </a:rPr>
              <a:t>5</a:t>
            </a:r>
            <a:r>
              <a:rPr lang="en-CA" altLang="en-US" sz="2400" dirty="0"/>
              <a:t>,……</a:t>
            </a:r>
          </a:p>
          <a:p>
            <a:pPr algn="ctr" eaLnBrk="1" hangingPunct="1">
              <a:spcBef>
                <a:spcPct val="0"/>
              </a:spcBef>
              <a:buNone/>
            </a:pPr>
            <a:endParaRPr lang="en-US" altLang="en-US" sz="2400" dirty="0"/>
          </a:p>
        </p:txBody>
      </p:sp>
      <p:sp>
        <p:nvSpPr>
          <p:cNvPr id="69" name="AutoShape 55">
            <a:extLst>
              <a:ext uri="{FF2B5EF4-FFF2-40B4-BE49-F238E27FC236}">
                <a16:creationId xmlns:a16="http://schemas.microsoft.com/office/drawing/2014/main" id="{C16776B0-AA05-425D-B5AB-C424144468AC}"/>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t>i</a:t>
            </a:r>
            <a:r>
              <a:rPr lang="en-CA" altLang="en-US" sz="2400" dirty="0"/>
              <a:t>=0</a:t>
            </a:r>
          </a:p>
          <a:p>
            <a:pPr eaLnBrk="1" hangingPunct="1">
              <a:spcBef>
                <a:spcPct val="0"/>
              </a:spcBef>
              <a:buNone/>
            </a:pPr>
            <a:r>
              <a:rPr lang="en-US" altLang="en-US" sz="2400" dirty="0"/>
              <a:t>loop</a:t>
            </a:r>
          </a:p>
          <a:p>
            <a:pPr eaLnBrk="1" hangingPunct="1">
              <a:spcBef>
                <a:spcPct val="0"/>
              </a:spcBef>
              <a:buNone/>
            </a:pPr>
            <a:r>
              <a:rPr lang="en-US" altLang="en-US" sz="2400" dirty="0"/>
              <a:t>    print </a:t>
            </a:r>
            <a:r>
              <a:rPr lang="en-US" altLang="en-US" sz="2400" dirty="0" err="1"/>
              <a:t>i</a:t>
            </a:r>
            <a:endParaRPr lang="en-US" altLang="en-US" sz="2400" dirty="0"/>
          </a:p>
          <a:p>
            <a:pPr eaLnBrk="1" hangingPunct="1">
              <a:spcBef>
                <a:spcPct val="0"/>
              </a:spcBef>
              <a:buNone/>
            </a:pPr>
            <a:r>
              <a:rPr lang="en-US" altLang="en-US" sz="2400" dirty="0"/>
              <a:t>    </a:t>
            </a:r>
            <a:r>
              <a:rPr lang="en-US" altLang="en-US" sz="2400" dirty="0" err="1"/>
              <a:t>i</a:t>
            </a:r>
            <a:r>
              <a:rPr lang="en-US" altLang="en-US" sz="2400" dirty="0"/>
              <a:t>=i+1</a:t>
            </a:r>
          </a:p>
          <a:p>
            <a:pPr eaLnBrk="1" hangingPunct="1">
              <a:spcBef>
                <a:spcPct val="0"/>
              </a:spcBef>
              <a:buNone/>
            </a:pPr>
            <a:r>
              <a:rPr lang="en-US" altLang="en-US" sz="2400" dirty="0"/>
              <a:t>end loop</a:t>
            </a:r>
          </a:p>
        </p:txBody>
      </p:sp>
      <p:grpSp>
        <p:nvGrpSpPr>
          <p:cNvPr id="85" name="Group 84">
            <a:extLst>
              <a:ext uri="{FF2B5EF4-FFF2-40B4-BE49-F238E27FC236}">
                <a16:creationId xmlns:a16="http://schemas.microsoft.com/office/drawing/2014/main" id="{9B2D08ED-0F77-4E61-90C2-72754AC5DEBF}"/>
              </a:ext>
            </a:extLst>
          </p:cNvPr>
          <p:cNvGrpSpPr/>
          <p:nvPr/>
        </p:nvGrpSpPr>
        <p:grpSpPr>
          <a:xfrm>
            <a:off x="5337098" y="2298386"/>
            <a:ext cx="609307" cy="492399"/>
            <a:chOff x="4581521" y="3914036"/>
            <a:chExt cx="609307" cy="492399"/>
          </a:xfrm>
        </p:grpSpPr>
        <p:sp>
          <p:nvSpPr>
            <p:cNvPr id="86" name="Line 17">
              <a:extLst>
                <a:ext uri="{FF2B5EF4-FFF2-40B4-BE49-F238E27FC236}">
                  <a16:creationId xmlns:a16="http://schemas.microsoft.com/office/drawing/2014/main" id="{FE5A5EDA-983E-4C82-910F-F76DAF78C051}"/>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7" name="Text Box 11">
              <a:extLst>
                <a:ext uri="{FF2B5EF4-FFF2-40B4-BE49-F238E27FC236}">
                  <a16:creationId xmlns:a16="http://schemas.microsoft.com/office/drawing/2014/main" id="{4E390E5B-969F-4A4B-ADC4-90F226737EB6}"/>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88" name="Oval 15">
              <a:extLst>
                <a:ext uri="{FF2B5EF4-FFF2-40B4-BE49-F238E27FC236}">
                  <a16:creationId xmlns:a16="http://schemas.microsoft.com/office/drawing/2014/main" id="{850ADC50-F500-4822-B404-6BE277C4C272}"/>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89" name="Rectangle 88">
            <a:extLst>
              <a:ext uri="{FF2B5EF4-FFF2-40B4-BE49-F238E27FC236}">
                <a16:creationId xmlns:a16="http://schemas.microsoft.com/office/drawing/2014/main" id="{76AFD9CE-2A37-4C82-89D2-E6837E807EA7}"/>
              </a:ext>
            </a:extLst>
          </p:cNvPr>
          <p:cNvSpPr/>
          <p:nvPr/>
        </p:nvSpPr>
        <p:spPr>
          <a:xfrm>
            <a:off x="6161861" y="2344079"/>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grpSp>
        <p:nvGrpSpPr>
          <p:cNvPr id="90" name="Group 89">
            <a:extLst>
              <a:ext uri="{FF2B5EF4-FFF2-40B4-BE49-F238E27FC236}">
                <a16:creationId xmlns:a16="http://schemas.microsoft.com/office/drawing/2014/main" id="{BAF7F143-A943-4073-85FB-919E1F5866C4}"/>
              </a:ext>
            </a:extLst>
          </p:cNvPr>
          <p:cNvGrpSpPr/>
          <p:nvPr/>
        </p:nvGrpSpPr>
        <p:grpSpPr>
          <a:xfrm>
            <a:off x="4335761" y="2298386"/>
            <a:ext cx="632323" cy="492399"/>
            <a:chOff x="3580184" y="3914036"/>
            <a:chExt cx="632323" cy="492399"/>
          </a:xfrm>
        </p:grpSpPr>
        <p:sp>
          <p:nvSpPr>
            <p:cNvPr id="91" name="Line 17">
              <a:extLst>
                <a:ext uri="{FF2B5EF4-FFF2-40B4-BE49-F238E27FC236}">
                  <a16:creationId xmlns:a16="http://schemas.microsoft.com/office/drawing/2014/main" id="{35EBDA42-66AC-48A9-8573-A7B97488AE76}"/>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2" name="Text Box 11">
              <a:extLst>
                <a:ext uri="{FF2B5EF4-FFF2-40B4-BE49-F238E27FC236}">
                  <a16:creationId xmlns:a16="http://schemas.microsoft.com/office/drawing/2014/main" id="{DF7CBDB9-7BDC-4DBF-AB82-B6601480C10E}"/>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93" name="Oval 15">
              <a:extLst>
                <a:ext uri="{FF2B5EF4-FFF2-40B4-BE49-F238E27FC236}">
                  <a16:creationId xmlns:a16="http://schemas.microsoft.com/office/drawing/2014/main" id="{19D32A30-A7CE-4ED4-927B-7E8FF79923D7}"/>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94" name="Group 93">
            <a:extLst>
              <a:ext uri="{FF2B5EF4-FFF2-40B4-BE49-F238E27FC236}">
                <a16:creationId xmlns:a16="http://schemas.microsoft.com/office/drawing/2014/main" id="{192AC75B-74F3-4C18-A86D-FA773249D0E9}"/>
              </a:ext>
            </a:extLst>
          </p:cNvPr>
          <p:cNvGrpSpPr/>
          <p:nvPr/>
        </p:nvGrpSpPr>
        <p:grpSpPr>
          <a:xfrm>
            <a:off x="4871879" y="2298386"/>
            <a:ext cx="609178" cy="492399"/>
            <a:chOff x="4116302" y="3914036"/>
            <a:chExt cx="609178" cy="492399"/>
          </a:xfrm>
        </p:grpSpPr>
        <p:sp>
          <p:nvSpPr>
            <p:cNvPr id="95" name="Line 17">
              <a:extLst>
                <a:ext uri="{FF2B5EF4-FFF2-40B4-BE49-F238E27FC236}">
                  <a16:creationId xmlns:a16="http://schemas.microsoft.com/office/drawing/2014/main" id="{94F27C36-42D9-49AD-A09E-345FDC1856AE}"/>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6" name="Text Box 11">
              <a:extLst>
                <a:ext uri="{FF2B5EF4-FFF2-40B4-BE49-F238E27FC236}">
                  <a16:creationId xmlns:a16="http://schemas.microsoft.com/office/drawing/2014/main" id="{DF85D21E-B9AF-4C92-B90A-014522AD8AA0}"/>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97" name="Oval 15">
              <a:extLst>
                <a:ext uri="{FF2B5EF4-FFF2-40B4-BE49-F238E27FC236}">
                  <a16:creationId xmlns:a16="http://schemas.microsoft.com/office/drawing/2014/main" id="{4F007CB0-6DC9-4038-97A2-91C0DA439289}"/>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98" name="Group 97">
            <a:extLst>
              <a:ext uri="{FF2B5EF4-FFF2-40B4-BE49-F238E27FC236}">
                <a16:creationId xmlns:a16="http://schemas.microsoft.com/office/drawing/2014/main" id="{F16940E1-E44B-4E51-A08A-7A5076045F8C}"/>
              </a:ext>
            </a:extLst>
          </p:cNvPr>
          <p:cNvGrpSpPr/>
          <p:nvPr/>
        </p:nvGrpSpPr>
        <p:grpSpPr>
          <a:xfrm>
            <a:off x="3805311" y="2286000"/>
            <a:ext cx="612599" cy="492399"/>
            <a:chOff x="3805311" y="2298386"/>
            <a:chExt cx="612599" cy="492399"/>
          </a:xfrm>
        </p:grpSpPr>
        <p:sp>
          <p:nvSpPr>
            <p:cNvPr id="99" name="Oval 10">
              <a:extLst>
                <a:ext uri="{FF2B5EF4-FFF2-40B4-BE49-F238E27FC236}">
                  <a16:creationId xmlns:a16="http://schemas.microsoft.com/office/drawing/2014/main" id="{8657EF50-D242-4153-AECE-80A0E0E5A27F}"/>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0" name="Group 99">
              <a:extLst>
                <a:ext uri="{FF2B5EF4-FFF2-40B4-BE49-F238E27FC236}">
                  <a16:creationId xmlns:a16="http://schemas.microsoft.com/office/drawing/2014/main" id="{6458272B-10F0-49C8-A96B-3BA542F50372}"/>
                </a:ext>
              </a:extLst>
            </p:cNvPr>
            <p:cNvGrpSpPr/>
            <p:nvPr/>
          </p:nvGrpSpPr>
          <p:grpSpPr>
            <a:xfrm>
              <a:off x="3805311" y="2298386"/>
              <a:ext cx="612599" cy="419687"/>
              <a:chOff x="3049734" y="3914036"/>
              <a:chExt cx="612599" cy="419687"/>
            </a:xfrm>
          </p:grpSpPr>
          <p:sp>
            <p:nvSpPr>
              <p:cNvPr id="101" name="Line 17">
                <a:extLst>
                  <a:ext uri="{FF2B5EF4-FFF2-40B4-BE49-F238E27FC236}">
                    <a16:creationId xmlns:a16="http://schemas.microsoft.com/office/drawing/2014/main" id="{228F4740-A784-43A7-94BD-86DBBD3372AB}"/>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 name="Text Box 11">
                <a:extLst>
                  <a:ext uri="{FF2B5EF4-FFF2-40B4-BE49-F238E27FC236}">
                    <a16:creationId xmlns:a16="http://schemas.microsoft.com/office/drawing/2014/main" id="{AD683479-343F-457A-A289-7953A2B81EEF}"/>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103" name="Group 102">
            <a:extLst>
              <a:ext uri="{FF2B5EF4-FFF2-40B4-BE49-F238E27FC236}">
                <a16:creationId xmlns:a16="http://schemas.microsoft.com/office/drawing/2014/main" id="{95C26AF1-FA1B-45F6-9FB7-8F85030A8A0D}"/>
              </a:ext>
            </a:extLst>
          </p:cNvPr>
          <p:cNvGrpSpPr/>
          <p:nvPr/>
        </p:nvGrpSpPr>
        <p:grpSpPr>
          <a:xfrm>
            <a:off x="3576883" y="2286000"/>
            <a:ext cx="312906" cy="492399"/>
            <a:chOff x="2821306" y="3901650"/>
            <a:chExt cx="312906" cy="492399"/>
          </a:xfrm>
        </p:grpSpPr>
        <p:sp>
          <p:nvSpPr>
            <p:cNvPr id="104" name="Oval 10">
              <a:extLst>
                <a:ext uri="{FF2B5EF4-FFF2-40B4-BE49-F238E27FC236}">
                  <a16:creationId xmlns:a16="http://schemas.microsoft.com/office/drawing/2014/main" id="{0F7D32AA-AA6B-4E06-95B1-6EE4A7A914B0}"/>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5" name="Text Box 11">
              <a:extLst>
                <a:ext uri="{FF2B5EF4-FFF2-40B4-BE49-F238E27FC236}">
                  <a16:creationId xmlns:a16="http://schemas.microsoft.com/office/drawing/2014/main" id="{EA2CA0E1-7C1A-4CE5-A82E-FE261CF47D16}"/>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Tree>
    <p:extLst>
      <p:ext uri="{BB962C8B-B14F-4D97-AF65-F5344CB8AC3E}">
        <p14:creationId xmlns:p14="http://schemas.microsoft.com/office/powerpoint/2010/main" val="417658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anim calcmode="lin" valueType="num">
                                      <p:cBhvr additive="base">
                                        <p:cTn id="1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0-#ppt_w/2"/>
                                          </p:val>
                                        </p:tav>
                                        <p:tav tm="100000">
                                          <p:val>
                                            <p:strVal val="#ppt_x"/>
                                          </p:val>
                                        </p:tav>
                                      </p:tavLst>
                                    </p:anim>
                                    <p:anim calcmode="lin" valueType="num">
                                      <p:cBhvr additive="base">
                                        <p:cTn id="24" dur="500" fill="hold"/>
                                        <p:tgtEl>
                                          <p:spTgt spid="6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7">
                                            <p:txEl>
                                              <p:pRg st="0" end="0"/>
                                            </p:txEl>
                                          </p:spTgt>
                                        </p:tgtEl>
                                        <p:attrNameLst>
                                          <p:attrName>style.visibility</p:attrName>
                                        </p:attrNameLst>
                                      </p:cBhvr>
                                      <p:to>
                                        <p:strVal val="visible"/>
                                      </p:to>
                                    </p:set>
                                    <p:anim calcmode="lin" valueType="num">
                                      <p:cBhvr additive="base">
                                        <p:cTn id="27"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0-#ppt_w/2"/>
                                          </p:val>
                                        </p:tav>
                                        <p:tav tm="100000">
                                          <p:val>
                                            <p:strVal val="#ppt_x"/>
                                          </p:val>
                                        </p:tav>
                                      </p:tavLst>
                                    </p:anim>
                                    <p:anim calcmode="lin" valueType="num">
                                      <p:cBhvr additive="base">
                                        <p:cTn id="34" dur="500" fill="hold"/>
                                        <p:tgtEl>
                                          <p:spTgt spid="35"/>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500" fill="hold"/>
                                        <p:tgtEl>
                                          <p:spTgt spid="51"/>
                                        </p:tgtEl>
                                        <p:attrNameLst>
                                          <p:attrName>ppt_x</p:attrName>
                                        </p:attrNameLst>
                                      </p:cBhvr>
                                      <p:tavLst>
                                        <p:tav tm="0">
                                          <p:val>
                                            <p:strVal val="1+#ppt_w/2"/>
                                          </p:val>
                                        </p:tav>
                                        <p:tav tm="100000">
                                          <p:val>
                                            <p:strVal val="#ppt_x"/>
                                          </p:val>
                                        </p:tav>
                                      </p:tavLst>
                                    </p:anim>
                                    <p:anim calcmode="lin" valueType="num">
                                      <p:cBhvr additive="base">
                                        <p:cTn id="44" dur="500" fill="hold"/>
                                        <p:tgtEl>
                                          <p:spTgt spid="5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500" fill="hold"/>
                                        <p:tgtEl>
                                          <p:spTgt spid="52"/>
                                        </p:tgtEl>
                                        <p:attrNameLst>
                                          <p:attrName>ppt_x</p:attrName>
                                        </p:attrNameLst>
                                      </p:cBhvr>
                                      <p:tavLst>
                                        <p:tav tm="0">
                                          <p:val>
                                            <p:strVal val="1+#ppt_w/2"/>
                                          </p:val>
                                        </p:tav>
                                        <p:tav tm="100000">
                                          <p:val>
                                            <p:strVal val="#ppt_x"/>
                                          </p:val>
                                        </p:tav>
                                      </p:tavLst>
                                    </p:anim>
                                    <p:anim calcmode="lin" valueType="num">
                                      <p:cBhvr additive="base">
                                        <p:cTn id="48" dur="500" fill="hold"/>
                                        <p:tgtEl>
                                          <p:spTgt spid="5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51">
                                            <p:txEl>
                                              <p:pRg st="0" end="0"/>
                                            </p:txEl>
                                          </p:spTgt>
                                        </p:tgtEl>
                                        <p:attrNameLst>
                                          <p:attrName>style.visibility</p:attrName>
                                        </p:attrNameLst>
                                      </p:cBhvr>
                                      <p:to>
                                        <p:strVal val="visible"/>
                                      </p:to>
                                    </p:set>
                                    <p:anim calcmode="lin" valueType="num">
                                      <p:cBhvr additive="base">
                                        <p:cTn id="51" dur="5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51">
                                            <p:txEl>
                                              <p:pRg st="1" end="1"/>
                                            </p:txEl>
                                          </p:spTgt>
                                        </p:tgtEl>
                                        <p:attrNameLst>
                                          <p:attrName>style.visibility</p:attrName>
                                        </p:attrNameLst>
                                      </p:cBhvr>
                                      <p:to>
                                        <p:strVal val="visible"/>
                                      </p:to>
                                    </p:set>
                                    <p:anim calcmode="lin" valueType="num">
                                      <p:cBhvr additive="base">
                                        <p:cTn id="57" dur="500" fill="hold"/>
                                        <p:tgtEl>
                                          <p:spTgt spid="51">
                                            <p:txEl>
                                              <p:pRg st="1" end="1"/>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51">
                                            <p:txEl>
                                              <p:pRg st="2" end="2"/>
                                            </p:txEl>
                                          </p:spTgt>
                                        </p:tgtEl>
                                        <p:attrNameLst>
                                          <p:attrName>style.visibility</p:attrName>
                                        </p:attrNameLst>
                                      </p:cBhvr>
                                      <p:to>
                                        <p:strVal val="visible"/>
                                      </p:to>
                                    </p:set>
                                    <p:anim calcmode="lin" valueType="num">
                                      <p:cBhvr additive="base">
                                        <p:cTn id="63" dur="500" fill="hold"/>
                                        <p:tgtEl>
                                          <p:spTgt spid="51">
                                            <p:txEl>
                                              <p:pRg st="2" end="2"/>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51" grpId="0" animBg="1"/>
      <p:bldP spid="6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77" name="Picture 2" descr="http://www.swordofthespirit.net/bulwark/mosesbush.gif">
            <a:extLst>
              <a:ext uri="{FF2B5EF4-FFF2-40B4-BE49-F238E27FC236}">
                <a16:creationId xmlns:a16="http://schemas.microsoft.com/office/drawing/2014/main" id="{B72DF3B7-F365-4E54-95EF-8F32624D0F7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AutoShape 55">
            <a:extLst>
              <a:ext uri="{FF2B5EF4-FFF2-40B4-BE49-F238E27FC236}">
                <a16:creationId xmlns:a16="http://schemas.microsoft.com/office/drawing/2014/main" id="{95505986-742E-4922-A14D-809558C6E49F}"/>
              </a:ext>
            </a:extLst>
          </p:cNvPr>
          <p:cNvSpPr>
            <a:spLocks noChangeArrowheads="1"/>
          </p:cNvSpPr>
          <p:nvPr/>
        </p:nvSpPr>
        <p:spPr bwMode="auto">
          <a:xfrm>
            <a:off x="1787868" y="3720505"/>
            <a:ext cx="5334000" cy="879773"/>
          </a:xfrm>
          <a:prstGeom prst="wedgeRoundRectCallout">
            <a:avLst>
              <a:gd name="adj1" fmla="val -56484"/>
              <a:gd name="adj2" fmla="val -395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I must prove that the algorithm works </a:t>
            </a:r>
          </a:p>
          <a:p>
            <a:pPr indent="-285750" algn="ctr">
              <a:spcBef>
                <a:spcPts val="0"/>
              </a:spcBef>
              <a:buNone/>
              <a:defRPr/>
            </a:pPr>
            <a:r>
              <a:rPr lang="en-CA" altLang="en-US" sz="2400" dirty="0">
                <a:cs typeface="Times New Roman" panose="02020603050405020304" pitchFamily="18" charset="0"/>
                <a:sym typeface="Symbol" panose="05050102010706020507" pitchFamily="18" charset="2"/>
              </a:rPr>
              <a:t>on his input of size </a:t>
            </a:r>
            <a:r>
              <a:rPr lang="en-CA" altLang="en-US" sz="2400" dirty="0" err="1">
                <a:solidFill>
                  <a:srgbClr val="FFC000"/>
                </a:solidFill>
                <a:cs typeface="Times New Roman" panose="02020603050405020304" pitchFamily="18" charset="0"/>
                <a:sym typeface="Symbol" panose="05050102010706020507" pitchFamily="18" charset="2"/>
              </a:rPr>
              <a:t>i</a:t>
            </a:r>
            <a:r>
              <a:rPr lang="en-CA" altLang="en-US" sz="2400" dirty="0">
                <a:cs typeface="Times New Roman" panose="02020603050405020304" pitchFamily="18" charset="0"/>
                <a:sym typeface="Symbol" panose="05050102010706020507" pitchFamily="18" charset="2"/>
              </a:rPr>
              <a:t>.</a:t>
            </a:r>
          </a:p>
        </p:txBody>
      </p:sp>
      <p:pic>
        <p:nvPicPr>
          <p:cNvPr id="45"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4919" y="72794"/>
            <a:ext cx="7211064"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29">
            <a:extLst>
              <a:ext uri="{FF2B5EF4-FFF2-40B4-BE49-F238E27FC236}">
                <a16:creationId xmlns:a16="http://schemas.microsoft.com/office/drawing/2014/main" id="{EFF7CCE9-B045-4A09-B213-322B64D249F6}"/>
              </a:ext>
            </a:extLst>
          </p:cNvPr>
          <p:cNvGrpSpPr>
            <a:grpSpLocks/>
          </p:cNvGrpSpPr>
          <p:nvPr/>
        </p:nvGrpSpPr>
        <p:grpSpPr bwMode="auto">
          <a:xfrm>
            <a:off x="462645" y="5718800"/>
            <a:ext cx="931353" cy="993870"/>
            <a:chOff x="2065" y="1551"/>
            <a:chExt cx="1628" cy="1988"/>
          </a:xfrm>
        </p:grpSpPr>
        <p:sp>
          <p:nvSpPr>
            <p:cNvPr id="58" name="Freeform 30">
              <a:extLst>
                <a:ext uri="{FF2B5EF4-FFF2-40B4-BE49-F238E27FC236}">
                  <a16:creationId xmlns:a16="http://schemas.microsoft.com/office/drawing/2014/main" id="{5E19A951-707D-41C2-B318-E4C0A699425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1">
              <a:extLst>
                <a:ext uri="{FF2B5EF4-FFF2-40B4-BE49-F238E27FC236}">
                  <a16:creationId xmlns:a16="http://schemas.microsoft.com/office/drawing/2014/main" id="{492C5700-31CC-48CE-A605-E77E8BA04CD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2">
              <a:extLst>
                <a:ext uri="{FF2B5EF4-FFF2-40B4-BE49-F238E27FC236}">
                  <a16:creationId xmlns:a16="http://schemas.microsoft.com/office/drawing/2014/main" id="{3D7BE376-38B4-4953-A488-04A67BBAD14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3">
              <a:extLst>
                <a:ext uri="{FF2B5EF4-FFF2-40B4-BE49-F238E27FC236}">
                  <a16:creationId xmlns:a16="http://schemas.microsoft.com/office/drawing/2014/main" id="{AB731765-DA66-448C-92AC-EB76021D8F9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4">
              <a:extLst>
                <a:ext uri="{FF2B5EF4-FFF2-40B4-BE49-F238E27FC236}">
                  <a16:creationId xmlns:a16="http://schemas.microsoft.com/office/drawing/2014/main" id="{890590D9-5642-473A-ADC4-CB5E7FB57A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5">
              <a:extLst>
                <a:ext uri="{FF2B5EF4-FFF2-40B4-BE49-F238E27FC236}">
                  <a16:creationId xmlns:a16="http://schemas.microsoft.com/office/drawing/2014/main" id="{648D8038-DB09-408F-A4FB-44DFDECB596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6">
              <a:extLst>
                <a:ext uri="{FF2B5EF4-FFF2-40B4-BE49-F238E27FC236}">
                  <a16:creationId xmlns:a16="http://schemas.microsoft.com/office/drawing/2014/main" id="{FDC69932-FDB7-4EA0-B4C6-F439D788F19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7">
              <a:extLst>
                <a:ext uri="{FF2B5EF4-FFF2-40B4-BE49-F238E27FC236}">
                  <a16:creationId xmlns:a16="http://schemas.microsoft.com/office/drawing/2014/main" id="{A2C54EFF-4538-4EEE-A70E-EEEE98FA946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8">
              <a:extLst>
                <a:ext uri="{FF2B5EF4-FFF2-40B4-BE49-F238E27FC236}">
                  <a16:creationId xmlns:a16="http://schemas.microsoft.com/office/drawing/2014/main" id="{0BEEABF8-029E-4972-8C24-678D1D2726E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9">
              <a:extLst>
                <a:ext uri="{FF2B5EF4-FFF2-40B4-BE49-F238E27FC236}">
                  <a16:creationId xmlns:a16="http://schemas.microsoft.com/office/drawing/2014/main" id="{965980FB-A42E-413F-AB9A-9CAD30FA009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0">
              <a:extLst>
                <a:ext uri="{FF2B5EF4-FFF2-40B4-BE49-F238E27FC236}">
                  <a16:creationId xmlns:a16="http://schemas.microsoft.com/office/drawing/2014/main" id="{A24BD1F5-0053-43C7-902C-310A684FC97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1">
              <a:extLst>
                <a:ext uri="{FF2B5EF4-FFF2-40B4-BE49-F238E27FC236}">
                  <a16:creationId xmlns:a16="http://schemas.microsoft.com/office/drawing/2014/main" id="{087A6094-8080-4184-86E1-9569150DDBA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2">
              <a:extLst>
                <a:ext uri="{FF2B5EF4-FFF2-40B4-BE49-F238E27FC236}">
                  <a16:creationId xmlns:a16="http://schemas.microsoft.com/office/drawing/2014/main" id="{4841F25B-B2BB-4CC7-AA74-837BF65284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3">
              <a:extLst>
                <a:ext uri="{FF2B5EF4-FFF2-40B4-BE49-F238E27FC236}">
                  <a16:creationId xmlns:a16="http://schemas.microsoft.com/office/drawing/2014/main" id="{73B396FE-0455-47CD-A739-10FDD31AA50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4">
              <a:extLst>
                <a:ext uri="{FF2B5EF4-FFF2-40B4-BE49-F238E27FC236}">
                  <a16:creationId xmlns:a16="http://schemas.microsoft.com/office/drawing/2014/main" id="{8A76B6C8-3DD7-47AC-B53E-C85141AA190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5">
              <a:extLst>
                <a:ext uri="{FF2B5EF4-FFF2-40B4-BE49-F238E27FC236}">
                  <a16:creationId xmlns:a16="http://schemas.microsoft.com/office/drawing/2014/main" id="{E3716E56-3201-4209-A648-194DE92ADC5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6">
              <a:extLst>
                <a:ext uri="{FF2B5EF4-FFF2-40B4-BE49-F238E27FC236}">
                  <a16:creationId xmlns:a16="http://schemas.microsoft.com/office/drawing/2014/main" id="{94613155-FA87-494F-8A9F-2CA9983EEB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3" name="AutoShape 35">
            <a:extLst>
              <a:ext uri="{FF2B5EF4-FFF2-40B4-BE49-F238E27FC236}">
                <a16:creationId xmlns:a16="http://schemas.microsoft.com/office/drawing/2014/main" id="{CE8AD798-C8D5-4BBC-B8C2-6D090F7C033B}"/>
              </a:ext>
            </a:extLst>
          </p:cNvPr>
          <p:cNvSpPr>
            <a:spLocks noChangeArrowheads="1"/>
          </p:cNvSpPr>
          <p:nvPr/>
        </p:nvSpPr>
        <p:spPr bwMode="auto">
          <a:xfrm>
            <a:off x="1828801" y="4718929"/>
            <a:ext cx="6705600" cy="849839"/>
          </a:xfrm>
          <a:prstGeom prst="wedgeRoundRectCallout">
            <a:avLst>
              <a:gd name="adj1" fmla="val -50524"/>
              <a:gd name="adj2" fmla="val 7939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What about those crazy calls to the same algorithm?</a:t>
            </a:r>
          </a:p>
          <a:p>
            <a:pPr algn="ctr" eaLnBrk="1" hangingPunct="1">
              <a:spcBef>
                <a:spcPct val="0"/>
              </a:spcBef>
              <a:buNone/>
            </a:pPr>
            <a:r>
              <a:rPr lang="en-CA" altLang="en-US" sz="2400" dirty="0"/>
              <a:t>Do they give the right answer?</a:t>
            </a:r>
            <a:endParaRPr lang="en-US" altLang="en-US" sz="2400" dirty="0"/>
          </a:p>
        </p:txBody>
      </p:sp>
      <p:sp>
        <p:nvSpPr>
          <p:cNvPr id="55" name="Oval 54">
            <a:extLst>
              <a:ext uri="{FF2B5EF4-FFF2-40B4-BE49-F238E27FC236}">
                <a16:creationId xmlns:a16="http://schemas.microsoft.com/office/drawing/2014/main" id="{8637D729-84E9-44AA-B6AE-2B27A7B170F6}"/>
              </a:ext>
            </a:extLst>
          </p:cNvPr>
          <p:cNvSpPr/>
          <p:nvPr/>
        </p:nvSpPr>
        <p:spPr bwMode="auto">
          <a:xfrm>
            <a:off x="3657600" y="1886832"/>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89" name="Oval 88">
            <a:extLst>
              <a:ext uri="{FF2B5EF4-FFF2-40B4-BE49-F238E27FC236}">
                <a16:creationId xmlns:a16="http://schemas.microsoft.com/office/drawing/2014/main" id="{8637D729-84E9-44AA-B6AE-2B27A7B170F6}"/>
              </a:ext>
            </a:extLst>
          </p:cNvPr>
          <p:cNvSpPr/>
          <p:nvPr/>
        </p:nvSpPr>
        <p:spPr bwMode="auto">
          <a:xfrm>
            <a:off x="3687880" y="2416704"/>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3332621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anim calcmode="lin" valueType="num">
                                      <p:cBhvr additive="base">
                                        <p:cTn id="21" dur="500" fill="hold"/>
                                        <p:tgtEl>
                                          <p:spTgt spid="53"/>
                                        </p:tgtEl>
                                        <p:attrNameLst>
                                          <p:attrName>ppt_x</p:attrName>
                                        </p:attrNameLst>
                                      </p:cBhvr>
                                      <p:tavLst>
                                        <p:tav tm="0">
                                          <p:val>
                                            <p:strVal val="0-#ppt_w/2"/>
                                          </p:val>
                                        </p:tav>
                                        <p:tav tm="100000">
                                          <p:val>
                                            <p:strVal val="#ppt_x"/>
                                          </p:val>
                                        </p:tav>
                                      </p:tavLst>
                                    </p:anim>
                                    <p:anim calcmode="lin" valueType="num">
                                      <p:cBhvr additive="base">
                                        <p:cTn id="22" dur="500" fill="hold"/>
                                        <p:tgtEl>
                                          <p:spTgt spid="5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53">
                                            <p:txEl>
                                              <p:pRg st="0" end="0"/>
                                            </p:txEl>
                                          </p:spTgt>
                                        </p:tgtEl>
                                        <p:attrNameLst>
                                          <p:attrName>style.visibility</p:attrName>
                                        </p:attrNameLst>
                                      </p:cBhvr>
                                      <p:to>
                                        <p:strVal val="visible"/>
                                      </p:to>
                                    </p:set>
                                    <p:anim calcmode="lin" valueType="num">
                                      <p:cBhvr additive="base">
                                        <p:cTn id="25"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3">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55"/>
                                        </p:tgtEl>
                                        <p:attrNameLst>
                                          <p:attrName>style.visibility</p:attrName>
                                        </p:attrNameLst>
                                      </p:cBhvr>
                                      <p:to>
                                        <p:strVal val="visible"/>
                                      </p:to>
                                    </p:set>
                                    <p:anim calcmode="lin" valueType="num">
                                      <p:cBhvr additive="base">
                                        <p:cTn id="29" dur="500" fill="hold"/>
                                        <p:tgtEl>
                                          <p:spTgt spid="55"/>
                                        </p:tgtEl>
                                        <p:attrNameLst>
                                          <p:attrName>ppt_x</p:attrName>
                                        </p:attrNameLst>
                                      </p:cBhvr>
                                      <p:tavLst>
                                        <p:tav tm="0">
                                          <p:val>
                                            <p:strVal val="0-#ppt_w/2"/>
                                          </p:val>
                                        </p:tav>
                                        <p:tav tm="100000">
                                          <p:val>
                                            <p:strVal val="#ppt_x"/>
                                          </p:val>
                                        </p:tav>
                                      </p:tavLst>
                                    </p:anim>
                                    <p:anim calcmode="lin" valueType="num">
                                      <p:cBhvr additive="base">
                                        <p:cTn id="30" dur="500" fill="hold"/>
                                        <p:tgtEl>
                                          <p:spTgt spid="5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 calcmode="lin" valueType="num">
                                      <p:cBhvr additive="base">
                                        <p:cTn id="33" dur="500" fill="hold"/>
                                        <p:tgtEl>
                                          <p:spTgt spid="89"/>
                                        </p:tgtEl>
                                        <p:attrNameLst>
                                          <p:attrName>ppt_x</p:attrName>
                                        </p:attrNameLst>
                                      </p:cBhvr>
                                      <p:tavLst>
                                        <p:tav tm="0">
                                          <p:val>
                                            <p:strVal val="0-#ppt_w/2"/>
                                          </p:val>
                                        </p:tav>
                                        <p:tav tm="100000">
                                          <p:val>
                                            <p:strVal val="#ppt_x"/>
                                          </p:val>
                                        </p:tav>
                                      </p:tavLst>
                                    </p:anim>
                                    <p:anim calcmode="lin" valueType="num">
                                      <p:cBhvr additive="base">
                                        <p:cTn id="34" dur="500" fill="hold"/>
                                        <p:tgtEl>
                                          <p:spTgt spid="89"/>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53">
                                            <p:txEl>
                                              <p:pRg st="1" end="1"/>
                                            </p:txEl>
                                          </p:spTgt>
                                        </p:tgtEl>
                                        <p:attrNameLst>
                                          <p:attrName>style.visibility</p:attrName>
                                        </p:attrNameLst>
                                      </p:cBhvr>
                                      <p:to>
                                        <p:strVal val="visible"/>
                                      </p:to>
                                    </p:set>
                                    <p:anim calcmode="lin" valueType="num">
                                      <p:cBhvr additive="base">
                                        <p:cTn id="37"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53" grpId="0" animBg="1"/>
      <p:bldP spid="55" grpId="0" animBg="1"/>
      <p:bldP spid="8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77" name="Picture 2" descr="http://www.swordofthespirit.net/bulwark/mosesbush.gif">
            <a:extLst>
              <a:ext uri="{FF2B5EF4-FFF2-40B4-BE49-F238E27FC236}">
                <a16:creationId xmlns:a16="http://schemas.microsoft.com/office/drawing/2014/main" id="{B72DF3B7-F365-4E54-95EF-8F32624D0F7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4919" y="72794"/>
            <a:ext cx="7211064"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Oval 54">
            <a:extLst>
              <a:ext uri="{FF2B5EF4-FFF2-40B4-BE49-F238E27FC236}">
                <a16:creationId xmlns:a16="http://schemas.microsoft.com/office/drawing/2014/main" id="{8637D729-84E9-44AA-B6AE-2B27A7B170F6}"/>
              </a:ext>
            </a:extLst>
          </p:cNvPr>
          <p:cNvSpPr/>
          <p:nvPr/>
        </p:nvSpPr>
        <p:spPr bwMode="auto">
          <a:xfrm>
            <a:off x="3657600" y="1886832"/>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89" name="Oval 88">
            <a:extLst>
              <a:ext uri="{FF2B5EF4-FFF2-40B4-BE49-F238E27FC236}">
                <a16:creationId xmlns:a16="http://schemas.microsoft.com/office/drawing/2014/main" id="{8637D729-84E9-44AA-B6AE-2B27A7B170F6}"/>
              </a:ext>
            </a:extLst>
          </p:cNvPr>
          <p:cNvSpPr/>
          <p:nvPr/>
        </p:nvSpPr>
        <p:spPr bwMode="auto">
          <a:xfrm>
            <a:off x="3687880" y="2416704"/>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92" name="AutoShape 55">
            <a:extLst>
              <a:ext uri="{FF2B5EF4-FFF2-40B4-BE49-F238E27FC236}">
                <a16:creationId xmlns:a16="http://schemas.microsoft.com/office/drawing/2014/main" id="{95505986-742E-4922-A14D-809558C6E49F}"/>
              </a:ext>
            </a:extLst>
          </p:cNvPr>
          <p:cNvSpPr>
            <a:spLocks noChangeArrowheads="1"/>
          </p:cNvSpPr>
          <p:nvPr/>
        </p:nvSpPr>
        <p:spPr bwMode="auto">
          <a:xfrm>
            <a:off x="1787868" y="3720505"/>
            <a:ext cx="5334000" cy="879773"/>
          </a:xfrm>
          <a:prstGeom prst="wedgeRoundRectCallout">
            <a:avLst>
              <a:gd name="adj1" fmla="val -56484"/>
              <a:gd name="adj2" fmla="val -395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I must prove that the algorithm works </a:t>
            </a:r>
          </a:p>
          <a:p>
            <a:pPr indent="-285750" algn="ctr">
              <a:spcBef>
                <a:spcPts val="0"/>
              </a:spcBef>
              <a:buNone/>
              <a:defRPr/>
            </a:pPr>
            <a:r>
              <a:rPr lang="en-CA" altLang="en-US" sz="2400" dirty="0">
                <a:cs typeface="Times New Roman" panose="02020603050405020304" pitchFamily="18" charset="0"/>
                <a:sym typeface="Symbol" panose="05050102010706020507" pitchFamily="18" charset="2"/>
              </a:rPr>
              <a:t>on his input of size </a:t>
            </a:r>
            <a:r>
              <a:rPr lang="en-CA" altLang="en-US" sz="2400" dirty="0" err="1">
                <a:solidFill>
                  <a:srgbClr val="FFC000"/>
                </a:solidFill>
                <a:cs typeface="Times New Roman" panose="02020603050405020304" pitchFamily="18" charset="0"/>
                <a:sym typeface="Symbol" panose="05050102010706020507" pitchFamily="18" charset="2"/>
              </a:rPr>
              <a:t>i</a:t>
            </a:r>
            <a:r>
              <a:rPr lang="en-CA" altLang="en-US" sz="2400" dirty="0">
                <a:cs typeface="Times New Roman" panose="02020603050405020304" pitchFamily="18" charset="0"/>
                <a:sym typeface="Symbol" panose="05050102010706020507" pitchFamily="18" charset="2"/>
              </a:rPr>
              <a:t>.</a:t>
            </a:r>
          </a:p>
        </p:txBody>
      </p:sp>
      <p:sp>
        <p:nvSpPr>
          <p:cNvPr id="2" name="AutoShape 55">
            <a:extLst>
              <a:ext uri="{FF2B5EF4-FFF2-40B4-BE49-F238E27FC236}">
                <a16:creationId xmlns:a16="http://schemas.microsoft.com/office/drawing/2014/main" id="{316C61EE-02B4-1256-8C3F-B906FD02376F}"/>
              </a:ext>
            </a:extLst>
          </p:cNvPr>
          <p:cNvSpPr>
            <a:spLocks noChangeArrowheads="1"/>
          </p:cNvSpPr>
          <p:nvPr/>
        </p:nvSpPr>
        <p:spPr bwMode="auto">
          <a:xfrm>
            <a:off x="1905000" y="4770314"/>
            <a:ext cx="6858000" cy="1325686"/>
          </a:xfrm>
          <a:prstGeom prst="wedgeRoundRectCallout">
            <a:avLst>
              <a:gd name="adj1" fmla="val -54484"/>
              <a:gd name="adj2" fmla="val -25337"/>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 help you by assuring you of </a:t>
            </a:r>
            <a:r>
              <a:rPr lang="pl-PL" sz="2400" dirty="0">
                <a:solidFill>
                  <a:srgbClr val="FFC000"/>
                </a:solidFill>
              </a:rPr>
              <a:t>∀j&lt;i S(j)</a:t>
            </a:r>
            <a:r>
              <a:rPr lang="en-CA" altLang="en-US" sz="2400" dirty="0">
                <a:sym typeface="Symbol" panose="05050102010706020507" pitchFamily="18" charset="2"/>
              </a:rPr>
              <a:t>.</a:t>
            </a:r>
          </a:p>
          <a:p>
            <a:pPr algn="ctr">
              <a:spcBef>
                <a:spcPts val="0"/>
              </a:spcBef>
              <a:buNone/>
              <a:defRPr/>
            </a:pPr>
            <a:r>
              <a:rPr lang="en-CA" altLang="en-US" sz="2400" dirty="0">
                <a:sym typeface="Symbol" panose="05050102010706020507" pitchFamily="18" charset="2"/>
              </a:rPr>
              <a:t>i.e. </a:t>
            </a:r>
            <a:r>
              <a:rPr lang="en-CA" altLang="en-US" sz="2400" dirty="0">
                <a:solidFill>
                  <a:srgbClr val="FFFFFF"/>
                </a:solidFill>
              </a:rPr>
              <a:t>“My recursive algorithm gives the correct answer on every input smaller than </a:t>
            </a:r>
            <a:r>
              <a:rPr lang="en-CA" altLang="en-US" sz="2400" dirty="0" err="1">
                <a:solidFill>
                  <a:srgbClr val="FFC000"/>
                </a:solidFill>
              </a:rPr>
              <a:t>i</a:t>
            </a:r>
            <a:r>
              <a:rPr lang="en-CA" altLang="en-US" sz="2400" dirty="0">
                <a:solidFill>
                  <a:srgbClr val="FFFFFF"/>
                </a:solidFill>
              </a:rPr>
              <a:t>.”</a:t>
            </a:r>
            <a:endParaRPr lang="en-US" altLang="en-US" sz="2400" dirty="0"/>
          </a:p>
        </p:txBody>
      </p:sp>
    </p:spTree>
    <p:extLst>
      <p:ext uri="{BB962C8B-B14F-4D97-AF65-F5344CB8AC3E}">
        <p14:creationId xmlns:p14="http://schemas.microsoft.com/office/powerpoint/2010/main" val="4215059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xEl>
                                              <p:pRg st="1" end="1"/>
                                            </p:txEl>
                                          </p:spTgt>
                                        </p:tgtEl>
                                        <p:attrNameLst>
                                          <p:attrName>style.visibility</p:attrName>
                                        </p:attrNameLst>
                                      </p:cBhvr>
                                      <p:to>
                                        <p:strVal val="visible"/>
                                      </p:to>
                                    </p:set>
                                    <p:anim calcmode="lin" valueType="num">
                                      <p:cBhvr additive="base">
                                        <p:cTn id="15"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77" name="Picture 2" descr="http://www.swordofthespirit.net/bulwark/mosesbush.gif">
            <a:extLst>
              <a:ext uri="{FF2B5EF4-FFF2-40B4-BE49-F238E27FC236}">
                <a16:creationId xmlns:a16="http://schemas.microsoft.com/office/drawing/2014/main" id="{B72DF3B7-F365-4E54-95EF-8F32624D0F7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4919" y="72794"/>
            <a:ext cx="7211064"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Oval 54">
            <a:extLst>
              <a:ext uri="{FF2B5EF4-FFF2-40B4-BE49-F238E27FC236}">
                <a16:creationId xmlns:a16="http://schemas.microsoft.com/office/drawing/2014/main" id="{8637D729-84E9-44AA-B6AE-2B27A7B170F6}"/>
              </a:ext>
            </a:extLst>
          </p:cNvPr>
          <p:cNvSpPr/>
          <p:nvPr/>
        </p:nvSpPr>
        <p:spPr bwMode="auto">
          <a:xfrm>
            <a:off x="3657600" y="1886832"/>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89" name="Oval 88">
            <a:extLst>
              <a:ext uri="{FF2B5EF4-FFF2-40B4-BE49-F238E27FC236}">
                <a16:creationId xmlns:a16="http://schemas.microsoft.com/office/drawing/2014/main" id="{8637D729-84E9-44AA-B6AE-2B27A7B170F6}"/>
              </a:ext>
            </a:extLst>
          </p:cNvPr>
          <p:cNvSpPr/>
          <p:nvPr/>
        </p:nvSpPr>
        <p:spPr bwMode="auto">
          <a:xfrm>
            <a:off x="3687880" y="2416704"/>
            <a:ext cx="25908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90" name="AutoShape 55">
            <a:extLst>
              <a:ext uri="{FF2B5EF4-FFF2-40B4-BE49-F238E27FC236}">
                <a16:creationId xmlns:a16="http://schemas.microsoft.com/office/drawing/2014/main" id="{8B9BBFE2-18D4-408C-81E9-217FAF6823A0}"/>
              </a:ext>
            </a:extLst>
          </p:cNvPr>
          <p:cNvSpPr>
            <a:spLocks noChangeArrowheads="1"/>
          </p:cNvSpPr>
          <p:nvPr/>
        </p:nvSpPr>
        <p:spPr bwMode="auto">
          <a:xfrm>
            <a:off x="1787868" y="4648200"/>
            <a:ext cx="6826092" cy="1277168"/>
          </a:xfrm>
          <a:prstGeom prst="wedgeRoundRectCallout">
            <a:avLst>
              <a:gd name="adj1" fmla="val -54609"/>
              <a:gd name="adj2" fmla="val -25317"/>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I can assure you that these calls are to friends,</a:t>
            </a:r>
          </a:p>
          <a:p>
            <a:pPr algn="ctr">
              <a:spcBef>
                <a:spcPts val="0"/>
              </a:spcBef>
              <a:buNone/>
              <a:defRPr/>
            </a:pPr>
            <a:r>
              <a:rPr lang="en-US" altLang="en-US" sz="2400" dirty="0"/>
              <a:t>as long as you give them inputs that are smaller than yours, they will magically give you the answer.</a:t>
            </a:r>
          </a:p>
        </p:txBody>
      </p:sp>
      <p:sp>
        <p:nvSpPr>
          <p:cNvPr id="91" name="AutoShape 55">
            <a:extLst>
              <a:ext uri="{FF2B5EF4-FFF2-40B4-BE49-F238E27FC236}">
                <a16:creationId xmlns:a16="http://schemas.microsoft.com/office/drawing/2014/main" id="{8B9BBFE2-18D4-408C-81E9-217FAF6823A0}"/>
              </a:ext>
            </a:extLst>
          </p:cNvPr>
          <p:cNvSpPr>
            <a:spLocks noChangeArrowheads="1"/>
          </p:cNvSpPr>
          <p:nvPr/>
        </p:nvSpPr>
        <p:spPr bwMode="auto">
          <a:xfrm>
            <a:off x="1766658" y="5996570"/>
            <a:ext cx="7224942" cy="861430"/>
          </a:xfrm>
          <a:prstGeom prst="wedgeRoundRectCallout">
            <a:avLst>
              <a:gd name="adj1" fmla="val -54609"/>
              <a:gd name="adj2" fmla="val -25317"/>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US" altLang="en-US" sz="2400" dirty="0"/>
              <a:t>Trust them &amp; don’t micro manage them,</a:t>
            </a:r>
          </a:p>
          <a:p>
            <a:pPr algn="ctr">
              <a:spcBef>
                <a:spcPts val="0"/>
              </a:spcBef>
              <a:buNone/>
              <a:defRPr/>
            </a:pPr>
            <a:r>
              <a:rPr lang="en-US" altLang="en-US" sz="2400" dirty="0" err="1"/>
              <a:t>ie</a:t>
            </a:r>
            <a:r>
              <a:rPr lang="en-US" altLang="en-US" sz="2400" dirty="0"/>
              <a:t> don’t trace out what they do and their friend’s friends </a:t>
            </a:r>
          </a:p>
        </p:txBody>
      </p:sp>
      <p:sp>
        <p:nvSpPr>
          <p:cNvPr id="92" name="AutoShape 55">
            <a:extLst>
              <a:ext uri="{FF2B5EF4-FFF2-40B4-BE49-F238E27FC236}">
                <a16:creationId xmlns:a16="http://schemas.microsoft.com/office/drawing/2014/main" id="{95505986-742E-4922-A14D-809558C6E49F}"/>
              </a:ext>
            </a:extLst>
          </p:cNvPr>
          <p:cNvSpPr>
            <a:spLocks noChangeArrowheads="1"/>
          </p:cNvSpPr>
          <p:nvPr/>
        </p:nvSpPr>
        <p:spPr bwMode="auto">
          <a:xfrm>
            <a:off x="1787868" y="3720505"/>
            <a:ext cx="5334000" cy="879773"/>
          </a:xfrm>
          <a:prstGeom prst="wedgeRoundRectCallout">
            <a:avLst>
              <a:gd name="adj1" fmla="val -56484"/>
              <a:gd name="adj2" fmla="val -395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I must prove that the algorithm works </a:t>
            </a:r>
          </a:p>
          <a:p>
            <a:pPr indent="-285750" algn="ctr">
              <a:spcBef>
                <a:spcPts val="0"/>
              </a:spcBef>
              <a:buNone/>
              <a:defRPr/>
            </a:pPr>
            <a:r>
              <a:rPr lang="en-CA" altLang="en-US" sz="2400" dirty="0">
                <a:cs typeface="Times New Roman" panose="02020603050405020304" pitchFamily="18" charset="0"/>
                <a:sym typeface="Symbol" panose="05050102010706020507" pitchFamily="18" charset="2"/>
              </a:rPr>
              <a:t>on his input of size </a:t>
            </a:r>
            <a:r>
              <a:rPr lang="en-CA" altLang="en-US" sz="2400" dirty="0" err="1">
                <a:solidFill>
                  <a:srgbClr val="FFC000"/>
                </a:solidFill>
                <a:cs typeface="Times New Roman" panose="02020603050405020304" pitchFamily="18" charset="0"/>
                <a:sym typeface="Symbol" panose="05050102010706020507" pitchFamily="18" charset="2"/>
              </a:rPr>
              <a:t>i</a:t>
            </a:r>
            <a:r>
              <a:rPr lang="en-CA" altLang="en-US"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3753279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500" fill="hold"/>
                                        <p:tgtEl>
                                          <p:spTgt spid="90"/>
                                        </p:tgtEl>
                                        <p:attrNameLst>
                                          <p:attrName>ppt_x</p:attrName>
                                        </p:attrNameLst>
                                      </p:cBhvr>
                                      <p:tavLst>
                                        <p:tav tm="0">
                                          <p:val>
                                            <p:strVal val="0-#ppt_w/2"/>
                                          </p:val>
                                        </p:tav>
                                        <p:tav tm="100000">
                                          <p:val>
                                            <p:strVal val="#ppt_x"/>
                                          </p:val>
                                        </p:tav>
                                      </p:tavLst>
                                    </p:anim>
                                    <p:anim calcmode="lin" valueType="num">
                                      <p:cBhvr additive="base">
                                        <p:cTn id="8" dur="500" fill="hold"/>
                                        <p:tgtEl>
                                          <p:spTgt spid="9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 calcmode="lin" valueType="num">
                                      <p:cBhvr additive="base">
                                        <p:cTn id="11" dur="500" fill="hold"/>
                                        <p:tgtEl>
                                          <p:spTgt spid="9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0">
                                            <p:txEl>
                                              <p:pRg st="1" end="1"/>
                                            </p:txEl>
                                          </p:spTgt>
                                        </p:tgtEl>
                                        <p:attrNameLst>
                                          <p:attrName>style.visibility</p:attrName>
                                        </p:attrNameLst>
                                      </p:cBhvr>
                                      <p:to>
                                        <p:strVal val="visible"/>
                                      </p:to>
                                    </p:set>
                                    <p:anim calcmode="lin" valueType="num">
                                      <p:cBhvr additive="base">
                                        <p:cTn id="15" dur="500" fill="hold"/>
                                        <p:tgtEl>
                                          <p:spTgt spid="90">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500" fill="hold"/>
                                        <p:tgtEl>
                                          <p:spTgt spid="91"/>
                                        </p:tgtEl>
                                        <p:attrNameLst>
                                          <p:attrName>ppt_x</p:attrName>
                                        </p:attrNameLst>
                                      </p:cBhvr>
                                      <p:tavLst>
                                        <p:tav tm="0">
                                          <p:val>
                                            <p:strVal val="0-#ppt_w/2"/>
                                          </p:val>
                                        </p:tav>
                                        <p:tav tm="100000">
                                          <p:val>
                                            <p:strVal val="#ppt_x"/>
                                          </p:val>
                                        </p:tav>
                                      </p:tavLst>
                                    </p:anim>
                                    <p:anim calcmode="lin" valueType="num">
                                      <p:cBhvr additive="base">
                                        <p:cTn id="22" dur="500" fill="hold"/>
                                        <p:tgtEl>
                                          <p:spTgt spid="91"/>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91">
                                            <p:txEl>
                                              <p:pRg st="0" end="0"/>
                                            </p:txEl>
                                          </p:spTgt>
                                        </p:tgtEl>
                                        <p:attrNameLst>
                                          <p:attrName>style.visibility</p:attrName>
                                        </p:attrNameLst>
                                      </p:cBhvr>
                                      <p:to>
                                        <p:strVal val="visible"/>
                                      </p:to>
                                    </p:set>
                                    <p:anim calcmode="lin" valueType="num">
                                      <p:cBhvr additive="base">
                                        <p:cTn id="25" dur="500" fill="hold"/>
                                        <p:tgtEl>
                                          <p:spTgt spid="9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1">
                                            <p:txEl>
                                              <p:pRg st="1" end="1"/>
                                            </p:txEl>
                                          </p:spTgt>
                                        </p:tgtEl>
                                        <p:attrNameLst>
                                          <p:attrName>style.visibility</p:attrName>
                                        </p:attrNameLst>
                                      </p:cBhvr>
                                      <p:to>
                                        <p:strVal val="visible"/>
                                      </p:to>
                                    </p:set>
                                    <p:anim calcmode="lin" valueType="num">
                                      <p:cBhvr additive="base">
                                        <p:cTn id="29" dur="500" fill="hold"/>
                                        <p:tgtEl>
                                          <p:spTgt spid="91">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l" eaLnBrk="1" hangingPunct="1">
              <a:defRPr/>
            </a:pPr>
            <a:r>
              <a:rPr lang="en-CA" altLang="en-US" sz="2400" dirty="0">
                <a:sym typeface="Symbol" panose="05050102010706020507" pitchFamily="18" charset="2"/>
              </a:rPr>
              <a:t>Strong Induction Axiom:</a:t>
            </a:r>
            <a:br>
              <a:rPr lang="en-CA" altLang="en-US" sz="2400" dirty="0">
                <a:sym typeface="Symbol" panose="05050102010706020507" pitchFamily="18" charset="2"/>
              </a:rPr>
            </a:br>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 [S(0)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r>
              <a:rPr lang="en-US" sz="2400" dirty="0">
                <a:solidFill>
                  <a:srgbClr val="FFC000"/>
                </a:solidFill>
              </a:rPr>
              <a:t>] </a:t>
            </a:r>
            <a:r>
              <a:rPr lang="pl-PL" sz="2400" dirty="0">
                <a:solidFill>
                  <a:srgbClr val="FFC000"/>
                </a:solidFill>
              </a:rPr>
              <a:t>→</a:t>
            </a:r>
            <a:r>
              <a:rPr lang="en-US" sz="2400" dirty="0">
                <a:solidFill>
                  <a:srgbClr val="FFC000"/>
                </a:solidFill>
              </a:rPr>
              <a:t> </a:t>
            </a:r>
            <a:r>
              <a:rPr lang="pl-PL" sz="2400" dirty="0">
                <a:solidFill>
                  <a:srgbClr val="FFC000"/>
                </a:solidFill>
              </a:rPr>
              <a:t>∀iS(i)</a:t>
            </a:r>
            <a:endParaRPr lang="en-CA" altLang="en-US" sz="2000" dirty="0">
              <a:solidFill>
                <a:srgbClr val="FFC000"/>
              </a:solidFill>
              <a:sym typeface="Symbol" panose="05050102010706020507" pitchFamily="18" charset="2"/>
            </a:endParaRPr>
          </a:p>
        </p:txBody>
      </p:sp>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“My recursive algorithm gives the correct answer</a:t>
            </a:r>
            <a:br>
              <a:rPr lang="en-CA" altLang="en-US" sz="2400" dirty="0">
                <a:solidFill>
                  <a:srgbClr val="FFFFFF"/>
                </a:solidFill>
              </a:rPr>
            </a:br>
            <a:r>
              <a:rPr lang="en-CA" altLang="en-US" sz="2400" dirty="0">
                <a:solidFill>
                  <a:srgbClr val="FFFFFF"/>
                </a:solidFill>
              </a:rPr>
              <a:t>             on every input is size </a:t>
            </a:r>
            <a:r>
              <a:rPr lang="en-CA" altLang="en-US" sz="2400" dirty="0" err="1">
                <a:solidFill>
                  <a:srgbClr val="FFC000"/>
                </a:solidFill>
              </a:rPr>
              <a:t>i</a:t>
            </a:r>
            <a:r>
              <a:rPr lang="en-CA" altLang="en-US" sz="2400" dirty="0">
                <a:solidFill>
                  <a:srgbClr val="FFFFFF"/>
                </a:solidFill>
              </a:rPr>
              <a:t>.”</a:t>
            </a:r>
          </a:p>
        </p:txBody>
      </p:sp>
      <p:grpSp>
        <p:nvGrpSpPr>
          <p:cNvPr id="29" name="Group 26">
            <a:extLst>
              <a:ext uri="{FF2B5EF4-FFF2-40B4-BE49-F238E27FC236}">
                <a16:creationId xmlns:a16="http://schemas.microsoft.com/office/drawing/2014/main" id="{8704A488-8D87-4A1E-8CFE-7619E76A5006}"/>
              </a:ext>
            </a:extLst>
          </p:cNvPr>
          <p:cNvGrpSpPr>
            <a:grpSpLocks/>
          </p:cNvGrpSpPr>
          <p:nvPr/>
        </p:nvGrpSpPr>
        <p:grpSpPr bwMode="auto">
          <a:xfrm flipH="1">
            <a:off x="261807" y="2776523"/>
            <a:ext cx="545267" cy="957277"/>
            <a:chOff x="2308" y="1513"/>
            <a:chExt cx="1162" cy="2570"/>
          </a:xfrm>
        </p:grpSpPr>
        <p:grpSp>
          <p:nvGrpSpPr>
            <p:cNvPr id="30" name="Group 27">
              <a:extLst>
                <a:ext uri="{FF2B5EF4-FFF2-40B4-BE49-F238E27FC236}">
                  <a16:creationId xmlns:a16="http://schemas.microsoft.com/office/drawing/2014/main" id="{00189D6E-66CB-4E7F-B92A-1DABF05D73A7}"/>
                </a:ext>
              </a:extLst>
            </p:cNvPr>
            <p:cNvGrpSpPr>
              <a:grpSpLocks/>
            </p:cNvGrpSpPr>
            <p:nvPr/>
          </p:nvGrpSpPr>
          <p:grpSpPr bwMode="auto">
            <a:xfrm>
              <a:off x="2308" y="1740"/>
              <a:ext cx="957" cy="2343"/>
              <a:chOff x="2308" y="1740"/>
              <a:chExt cx="957" cy="2343"/>
            </a:xfrm>
          </p:grpSpPr>
          <p:sp>
            <p:nvSpPr>
              <p:cNvPr id="38" name="Freeform 28">
                <a:extLst>
                  <a:ext uri="{FF2B5EF4-FFF2-40B4-BE49-F238E27FC236}">
                    <a16:creationId xmlns:a16="http://schemas.microsoft.com/office/drawing/2014/main" id="{57D412CF-3951-4C3C-8382-401E16DDB37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9">
                <a:extLst>
                  <a:ext uri="{FF2B5EF4-FFF2-40B4-BE49-F238E27FC236}">
                    <a16:creationId xmlns:a16="http://schemas.microsoft.com/office/drawing/2014/main" id="{025BF5E1-C416-4E7A-A3C5-39280423D91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0">
                <a:extLst>
                  <a:ext uri="{FF2B5EF4-FFF2-40B4-BE49-F238E27FC236}">
                    <a16:creationId xmlns:a16="http://schemas.microsoft.com/office/drawing/2014/main" id="{0A24AEA2-DD77-459F-9F26-3BDFEA4F0DE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1">
                <a:extLst>
                  <a:ext uri="{FF2B5EF4-FFF2-40B4-BE49-F238E27FC236}">
                    <a16:creationId xmlns:a16="http://schemas.microsoft.com/office/drawing/2014/main" id="{900C8D25-2D27-491F-9370-98D06B380E3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2">
                <a:extLst>
                  <a:ext uri="{FF2B5EF4-FFF2-40B4-BE49-F238E27FC236}">
                    <a16:creationId xmlns:a16="http://schemas.microsoft.com/office/drawing/2014/main" id="{5EE02A54-9430-4C80-9DAE-4B73D329EF3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3">
                <a:extLst>
                  <a:ext uri="{FF2B5EF4-FFF2-40B4-BE49-F238E27FC236}">
                    <a16:creationId xmlns:a16="http://schemas.microsoft.com/office/drawing/2014/main" id="{24F5E1E7-B19E-47CE-8D51-3E7FDCEA0BA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Freeform 34">
              <a:extLst>
                <a:ext uri="{FF2B5EF4-FFF2-40B4-BE49-F238E27FC236}">
                  <a16:creationId xmlns:a16="http://schemas.microsoft.com/office/drawing/2014/main" id="{221F910D-9B4A-47A5-91F0-F0F4AB47643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5">
              <a:extLst>
                <a:ext uri="{FF2B5EF4-FFF2-40B4-BE49-F238E27FC236}">
                  <a16:creationId xmlns:a16="http://schemas.microsoft.com/office/drawing/2014/main" id="{6715BD8E-B2E1-4A60-B502-CC5A935A0CF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Oval 36">
              <a:extLst>
                <a:ext uri="{FF2B5EF4-FFF2-40B4-BE49-F238E27FC236}">
                  <a16:creationId xmlns:a16="http://schemas.microsoft.com/office/drawing/2014/main" id="{76B8B4C2-72D3-48E7-8027-4B6964ED69DF}"/>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4" name="Oval 37">
              <a:extLst>
                <a:ext uri="{FF2B5EF4-FFF2-40B4-BE49-F238E27FC236}">
                  <a16:creationId xmlns:a16="http://schemas.microsoft.com/office/drawing/2014/main" id="{797C0F6A-6612-4DCF-B54C-350DE620F63C}"/>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5" name="Oval 38">
              <a:extLst>
                <a:ext uri="{FF2B5EF4-FFF2-40B4-BE49-F238E27FC236}">
                  <a16:creationId xmlns:a16="http://schemas.microsoft.com/office/drawing/2014/main" id="{C320640C-0E21-4BB0-8110-5D8FE27D620E}"/>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9">
              <a:extLst>
                <a:ext uri="{FF2B5EF4-FFF2-40B4-BE49-F238E27FC236}">
                  <a16:creationId xmlns:a16="http://schemas.microsoft.com/office/drawing/2014/main" id="{66E470DB-6E78-49A9-B9EF-26B7DCD071CB}"/>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40">
              <a:extLst>
                <a:ext uri="{FF2B5EF4-FFF2-40B4-BE49-F238E27FC236}">
                  <a16:creationId xmlns:a16="http://schemas.microsoft.com/office/drawing/2014/main" id="{4D3E7962-4751-4180-A859-DB051115042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pic>
        <p:nvPicPr>
          <p:cNvPr id="77" name="Picture 2" descr="http://www.swordofthespirit.net/bulwark/mosesbush.gif">
            <a:extLst>
              <a:ext uri="{FF2B5EF4-FFF2-40B4-BE49-F238E27FC236}">
                <a16:creationId xmlns:a16="http://schemas.microsoft.com/office/drawing/2014/main" id="{B72DF3B7-F365-4E54-95EF-8F32624D0F7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800600"/>
            <a:ext cx="1372963" cy="799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9" descr="02-153">
            <a:extLst>
              <a:ext uri="{FF2B5EF4-FFF2-40B4-BE49-F238E27FC236}">
                <a16:creationId xmlns:a16="http://schemas.microsoft.com/office/drawing/2014/main" id="{3B6969F7-AFC5-428D-8ACA-CD783CFA78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4919" y="72794"/>
            <a:ext cx="7211064"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Oval 54">
            <a:extLst>
              <a:ext uri="{FF2B5EF4-FFF2-40B4-BE49-F238E27FC236}">
                <a16:creationId xmlns:a16="http://schemas.microsoft.com/office/drawing/2014/main" id="{8637D729-84E9-44AA-B6AE-2B27A7B170F6}"/>
              </a:ext>
            </a:extLst>
          </p:cNvPr>
          <p:cNvSpPr/>
          <p:nvPr/>
        </p:nvSpPr>
        <p:spPr bwMode="auto">
          <a:xfrm>
            <a:off x="1524000" y="2702819"/>
            <a:ext cx="6629400" cy="433766"/>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92" name="AutoShape 55">
            <a:extLst>
              <a:ext uri="{FF2B5EF4-FFF2-40B4-BE49-F238E27FC236}">
                <a16:creationId xmlns:a16="http://schemas.microsoft.com/office/drawing/2014/main" id="{95505986-742E-4922-A14D-809558C6E49F}"/>
              </a:ext>
            </a:extLst>
          </p:cNvPr>
          <p:cNvSpPr>
            <a:spLocks noChangeArrowheads="1"/>
          </p:cNvSpPr>
          <p:nvPr/>
        </p:nvSpPr>
        <p:spPr bwMode="auto">
          <a:xfrm>
            <a:off x="1787868" y="3720505"/>
            <a:ext cx="5334000" cy="879773"/>
          </a:xfrm>
          <a:prstGeom prst="wedgeRoundRectCallout">
            <a:avLst>
              <a:gd name="adj1" fmla="val -56484"/>
              <a:gd name="adj2" fmla="val -395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I must prove that the algorithm works </a:t>
            </a:r>
          </a:p>
          <a:p>
            <a:pPr indent="-285750" algn="ctr">
              <a:spcBef>
                <a:spcPts val="0"/>
              </a:spcBef>
              <a:buNone/>
              <a:defRPr/>
            </a:pPr>
            <a:r>
              <a:rPr lang="en-CA" altLang="en-US" sz="2400" dirty="0">
                <a:cs typeface="Times New Roman" panose="02020603050405020304" pitchFamily="18" charset="0"/>
                <a:sym typeface="Symbol" panose="05050102010706020507" pitchFamily="18" charset="2"/>
              </a:rPr>
              <a:t>on his input of size </a:t>
            </a:r>
            <a:r>
              <a:rPr lang="en-CA" altLang="en-US" sz="2400" dirty="0" err="1">
                <a:solidFill>
                  <a:srgbClr val="FFC000"/>
                </a:solidFill>
                <a:cs typeface="Times New Roman" panose="02020603050405020304" pitchFamily="18" charset="0"/>
                <a:sym typeface="Symbol" panose="05050102010706020507" pitchFamily="18" charset="2"/>
              </a:rPr>
              <a:t>i</a:t>
            </a:r>
            <a:r>
              <a:rPr lang="en-CA" altLang="en-US" sz="2400" dirty="0">
                <a:cs typeface="Times New Roman" panose="02020603050405020304" pitchFamily="18" charset="0"/>
                <a:sym typeface="Symbol" panose="05050102010706020507" pitchFamily="18" charset="2"/>
              </a:rPr>
              <a:t>.</a:t>
            </a:r>
          </a:p>
        </p:txBody>
      </p:sp>
      <p:sp>
        <p:nvSpPr>
          <p:cNvPr id="27" name="AutoShape 55">
            <a:extLst>
              <a:ext uri="{FF2B5EF4-FFF2-40B4-BE49-F238E27FC236}">
                <a16:creationId xmlns:a16="http://schemas.microsoft.com/office/drawing/2014/main" id="{63D658AF-5F67-46C1-82DE-EBBE03C89311}"/>
              </a:ext>
            </a:extLst>
          </p:cNvPr>
          <p:cNvSpPr>
            <a:spLocks noChangeArrowheads="1"/>
          </p:cNvSpPr>
          <p:nvPr/>
        </p:nvSpPr>
        <p:spPr bwMode="auto">
          <a:xfrm>
            <a:off x="1789611" y="4648200"/>
            <a:ext cx="5334000" cy="1295400"/>
          </a:xfrm>
          <a:prstGeom prst="wedgeRoundRectCallout">
            <a:avLst>
              <a:gd name="adj1" fmla="val -56484"/>
              <a:gd name="adj2" fmla="val -395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lgn="ctr">
              <a:spcBef>
                <a:spcPts val="0"/>
              </a:spcBef>
              <a:buNone/>
              <a:defRPr/>
            </a:pPr>
            <a:r>
              <a:rPr lang="en-CA" altLang="en-US" sz="2400" dirty="0">
                <a:cs typeface="Times New Roman" panose="02020603050405020304" pitchFamily="18" charset="0"/>
                <a:sym typeface="Symbol" panose="05050102010706020507" pitchFamily="18" charset="2"/>
              </a:rPr>
              <a:t>Finally, I must combine my friend’s answers to their </a:t>
            </a:r>
            <a:r>
              <a:rPr lang="en-CA" altLang="en-US" sz="2400" dirty="0" err="1">
                <a:cs typeface="Times New Roman" panose="02020603050405020304" pitchFamily="18" charset="0"/>
                <a:sym typeface="Symbol" panose="05050102010706020507" pitchFamily="18" charset="2"/>
              </a:rPr>
              <a:t>subinstances</a:t>
            </a:r>
            <a:endParaRPr lang="en-CA" altLang="en-US" sz="2400" dirty="0">
              <a:cs typeface="Times New Roman" panose="02020603050405020304" pitchFamily="18" charset="0"/>
              <a:sym typeface="Symbol" panose="05050102010706020507" pitchFamily="18" charset="2"/>
            </a:endParaRPr>
          </a:p>
          <a:p>
            <a:pPr indent="-285750" algn="ctr">
              <a:spcBef>
                <a:spcPts val="0"/>
              </a:spcBef>
              <a:buNone/>
              <a:defRPr/>
            </a:pPr>
            <a:r>
              <a:rPr lang="en-CA" altLang="en-US" sz="2400" dirty="0">
                <a:cs typeface="Times New Roman" panose="02020603050405020304" pitchFamily="18" charset="0"/>
                <a:sym typeface="Symbol" panose="05050102010706020507" pitchFamily="18" charset="2"/>
              </a:rPr>
              <a:t>to obtain an answer to my instance.</a:t>
            </a:r>
          </a:p>
        </p:txBody>
      </p:sp>
      <p:sp>
        <p:nvSpPr>
          <p:cNvPr id="28" name="AutoShape 55">
            <a:extLst>
              <a:ext uri="{FF2B5EF4-FFF2-40B4-BE49-F238E27FC236}">
                <a16:creationId xmlns:a16="http://schemas.microsoft.com/office/drawing/2014/main" id="{C6CD01E7-6036-4CD1-A85E-0B84DE029179}"/>
              </a:ext>
            </a:extLst>
          </p:cNvPr>
          <p:cNvSpPr>
            <a:spLocks noChangeArrowheads="1"/>
          </p:cNvSpPr>
          <p:nvPr/>
        </p:nvSpPr>
        <p:spPr bwMode="auto">
          <a:xfrm>
            <a:off x="152400" y="5937277"/>
            <a:ext cx="2438400" cy="549259"/>
          </a:xfrm>
          <a:prstGeom prst="wedgeRoundRectCallout">
            <a:avLst>
              <a:gd name="adj1" fmla="val -56143"/>
              <a:gd name="adj2" fmla="val 16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This proves </a:t>
            </a:r>
            <a:r>
              <a:rPr lang="en-CA" altLang="en-US" sz="2400" dirty="0">
                <a:solidFill>
                  <a:srgbClr val="FFC000"/>
                </a:solidFill>
                <a:sym typeface="Wingdings" panose="05000000000000000000" pitchFamily="2" charset="2"/>
              </a:rPr>
              <a:t>S(</a:t>
            </a:r>
            <a:r>
              <a:rPr lang="en-CA" altLang="en-US" sz="2400" dirty="0" err="1">
                <a:solidFill>
                  <a:srgbClr val="FFC000"/>
                </a:solidFill>
                <a:sym typeface="Wingdings" panose="05000000000000000000" pitchFamily="2" charset="2"/>
              </a:rPr>
              <a:t>i</a:t>
            </a:r>
            <a:r>
              <a:rPr lang="en-CA" altLang="en-US" sz="2400" dirty="0">
                <a:solidFill>
                  <a:srgbClr val="FFC000"/>
                </a:solidFill>
                <a:sym typeface="Wingdings" panose="05000000000000000000" pitchFamily="2" charset="2"/>
              </a:rPr>
              <a:t>)</a:t>
            </a:r>
            <a:r>
              <a:rPr lang="en-CA"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4" name="AutoShape 55">
            <a:extLst>
              <a:ext uri="{FF2B5EF4-FFF2-40B4-BE49-F238E27FC236}">
                <a16:creationId xmlns:a16="http://schemas.microsoft.com/office/drawing/2014/main" id="{7FDEEFA7-0796-47E4-9FD3-53AB06C966A1}"/>
              </a:ext>
            </a:extLst>
          </p:cNvPr>
          <p:cNvSpPr>
            <a:spLocks noChangeArrowheads="1"/>
          </p:cNvSpPr>
          <p:nvPr/>
        </p:nvSpPr>
        <p:spPr bwMode="auto">
          <a:xfrm>
            <a:off x="2660466" y="5955028"/>
            <a:ext cx="5569134" cy="549259"/>
          </a:xfrm>
          <a:prstGeom prst="wedgeRoundRectCallout">
            <a:avLst>
              <a:gd name="adj1" fmla="val -56143"/>
              <a:gd name="adj2" fmla="val 16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This proves</a:t>
            </a:r>
            <a:r>
              <a:rPr lang="en-CA" altLang="en-US" sz="2400" dirty="0">
                <a:solidFill>
                  <a:srgbClr val="FFC000"/>
                </a:solidFill>
                <a:sym typeface="Wingdings" panose="05000000000000000000" pitchFamily="2" charset="2"/>
              </a:rPr>
              <a:t> </a:t>
            </a:r>
            <a:r>
              <a:rPr lang="en-CA" altLang="en-US" sz="2400" dirty="0">
                <a:solidFill>
                  <a:srgbClr val="FFC000"/>
                </a:solidFill>
                <a:sym typeface="Symbol" panose="05050102010706020507" pitchFamily="18" charset="2"/>
              </a:rPr>
              <a:t>S(0)  &amp;  </a:t>
            </a:r>
            <a:r>
              <a:rPr lang="pl-PL" sz="2400" dirty="0">
                <a:solidFill>
                  <a:srgbClr val="FFC000"/>
                </a:solidFill>
              </a:rPr>
              <a:t>∀i </a:t>
            </a:r>
            <a:r>
              <a:rPr lang="en-US" sz="2400" dirty="0">
                <a:solidFill>
                  <a:srgbClr val="FFC000"/>
                </a:solidFill>
              </a:rPr>
              <a:t>[(</a:t>
            </a:r>
            <a:r>
              <a:rPr lang="pl-PL" sz="2400" dirty="0">
                <a:solidFill>
                  <a:srgbClr val="FFC000"/>
                </a:solidFill>
              </a:rPr>
              <a:t>∀j&lt;i S(j)</a:t>
            </a:r>
            <a:r>
              <a:rPr lang="en-US" sz="2400" dirty="0">
                <a:solidFill>
                  <a:srgbClr val="FFC000"/>
                </a:solidFill>
              </a:rPr>
              <a:t>)</a:t>
            </a:r>
            <a:r>
              <a:rPr lang="pl-PL" sz="2400" dirty="0">
                <a:solidFill>
                  <a:srgbClr val="FFC000"/>
                </a:solidFill>
              </a:rPr>
              <a:t>→S(i)]</a:t>
            </a:r>
            <a:endParaRPr lang="en-CA" altLang="en-US" sz="2400" dirty="0">
              <a:cs typeface="Times New Roman" panose="02020603050405020304" pitchFamily="18" charset="0"/>
              <a:sym typeface="Symbol" panose="05050102010706020507" pitchFamily="18" charset="2"/>
            </a:endParaRPr>
          </a:p>
        </p:txBody>
      </p:sp>
      <p:sp>
        <p:nvSpPr>
          <p:cNvPr id="47" name="AutoShape 55">
            <a:extLst>
              <a:ext uri="{FF2B5EF4-FFF2-40B4-BE49-F238E27FC236}">
                <a16:creationId xmlns:a16="http://schemas.microsoft.com/office/drawing/2014/main" id="{B672AB79-A5D4-4333-B643-73761883922C}"/>
              </a:ext>
            </a:extLst>
          </p:cNvPr>
          <p:cNvSpPr>
            <a:spLocks noChangeArrowheads="1"/>
          </p:cNvSpPr>
          <p:nvPr/>
        </p:nvSpPr>
        <p:spPr bwMode="auto">
          <a:xfrm>
            <a:off x="372517" y="6351853"/>
            <a:ext cx="2803410" cy="549259"/>
          </a:xfrm>
          <a:prstGeom prst="wedgeRoundRectCallout">
            <a:avLst>
              <a:gd name="adj1" fmla="val -56143"/>
              <a:gd name="adj2" fmla="val 16903"/>
              <a:gd name="adj3" fmla="val 16667"/>
            </a:avLst>
          </a:prstGeom>
          <a:solidFill>
            <a:srgbClr val="000066"/>
          </a:solidFill>
          <a:ln w="12700">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This proves</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8" name="AutoShape 55">
            <a:extLst>
              <a:ext uri="{FF2B5EF4-FFF2-40B4-BE49-F238E27FC236}">
                <a16:creationId xmlns:a16="http://schemas.microsoft.com/office/drawing/2014/main" id="{F2D70F39-7BE6-470D-A598-DC419160A089}"/>
              </a:ext>
            </a:extLst>
          </p:cNvPr>
          <p:cNvSpPr>
            <a:spLocks noChangeArrowheads="1"/>
          </p:cNvSpPr>
          <p:nvPr/>
        </p:nvSpPr>
        <p:spPr bwMode="auto">
          <a:xfrm>
            <a:off x="3505200" y="6357258"/>
            <a:ext cx="5486400" cy="549259"/>
          </a:xfrm>
          <a:prstGeom prst="wedgeRoundRectCallout">
            <a:avLst>
              <a:gd name="adj1" fmla="val -56143"/>
              <a:gd name="adj2" fmla="val 16903"/>
              <a:gd name="adj3" fmla="val 16667"/>
            </a:avLst>
          </a:prstGeom>
          <a:solidFill>
            <a:srgbClr val="000066"/>
          </a:solidFill>
          <a:ln w="12700">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85750">
              <a:spcBef>
                <a:spcPts val="0"/>
              </a:spcBef>
              <a:buNone/>
              <a:defRPr/>
            </a:pPr>
            <a:r>
              <a:rPr lang="en-CA" altLang="en-US" sz="2400" dirty="0">
                <a:cs typeface="Times New Roman" panose="02020603050405020304" pitchFamily="18" charset="0"/>
                <a:sym typeface="Symbol" panose="05050102010706020507" pitchFamily="18" charset="2"/>
              </a:rPr>
              <a:t>This proves my recursive algorithm works.</a:t>
            </a:r>
          </a:p>
        </p:txBody>
      </p:sp>
    </p:spTree>
    <p:extLst>
      <p:ext uri="{BB962C8B-B14F-4D97-AF65-F5344CB8AC3E}">
        <p14:creationId xmlns:p14="http://schemas.microsoft.com/office/powerpoint/2010/main" val="3710945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7">
                                            <p:txEl>
                                              <p:pRg st="0" end="0"/>
                                            </p:txEl>
                                          </p:spTgt>
                                        </p:tgtEl>
                                        <p:attrNameLst>
                                          <p:attrName>style.visibility</p:attrName>
                                        </p:attrNameLst>
                                      </p:cBhvr>
                                      <p:to>
                                        <p:strVal val="visible"/>
                                      </p:to>
                                    </p:set>
                                    <p:anim calcmode="lin" valueType="num">
                                      <p:cBhvr additive="base">
                                        <p:cTn id="15"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7">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7">
                                            <p:txEl>
                                              <p:pRg st="1" end="1"/>
                                            </p:txEl>
                                          </p:spTgt>
                                        </p:tgtEl>
                                        <p:attrNameLst>
                                          <p:attrName>style.visibility</p:attrName>
                                        </p:attrNameLst>
                                      </p:cBhvr>
                                      <p:to>
                                        <p:strVal val="visible"/>
                                      </p:to>
                                    </p:set>
                                    <p:anim calcmode="lin" valueType="num">
                                      <p:cBhvr additive="base">
                                        <p:cTn id="19"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55"/>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additive="base">
                                        <p:cTn id="33" dur="500" fill="hold"/>
                                        <p:tgtEl>
                                          <p:spTgt spid="44"/>
                                        </p:tgtEl>
                                        <p:attrNameLst>
                                          <p:attrName>ppt_x</p:attrName>
                                        </p:attrNameLst>
                                      </p:cBhvr>
                                      <p:tavLst>
                                        <p:tav tm="0">
                                          <p:val>
                                            <p:strVal val="0-#ppt_w/2"/>
                                          </p:val>
                                        </p:tav>
                                        <p:tav tm="100000">
                                          <p:val>
                                            <p:strVal val="#ppt_x"/>
                                          </p:val>
                                        </p:tav>
                                      </p:tavLst>
                                    </p:anim>
                                    <p:anim calcmode="lin" valueType="num">
                                      <p:cBhvr additive="base">
                                        <p:cTn id="3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additive="base">
                                        <p:cTn id="39" dur="500" fill="hold"/>
                                        <p:tgtEl>
                                          <p:spTgt spid="47"/>
                                        </p:tgtEl>
                                        <p:attrNameLst>
                                          <p:attrName>ppt_x</p:attrName>
                                        </p:attrNameLst>
                                      </p:cBhvr>
                                      <p:tavLst>
                                        <p:tav tm="0">
                                          <p:val>
                                            <p:strVal val="0-#ppt_w/2"/>
                                          </p:val>
                                        </p:tav>
                                        <p:tav tm="100000">
                                          <p:val>
                                            <p:strVal val="#ppt_x"/>
                                          </p:val>
                                        </p:tav>
                                      </p:tavLst>
                                    </p:anim>
                                    <p:anim calcmode="lin" valueType="num">
                                      <p:cBhvr additive="base">
                                        <p:cTn id="40"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48"/>
                                        </p:tgtEl>
                                        <p:attrNameLst>
                                          <p:attrName>style.visibility</p:attrName>
                                        </p:attrNameLst>
                                      </p:cBhvr>
                                      <p:to>
                                        <p:strVal val="visible"/>
                                      </p:to>
                                    </p:set>
                                    <p:anim calcmode="lin" valueType="num">
                                      <p:cBhvr additive="base">
                                        <p:cTn id="45" dur="500" fill="hold"/>
                                        <p:tgtEl>
                                          <p:spTgt spid="48"/>
                                        </p:tgtEl>
                                        <p:attrNameLst>
                                          <p:attrName>ppt_x</p:attrName>
                                        </p:attrNameLst>
                                      </p:cBhvr>
                                      <p:tavLst>
                                        <p:tav tm="0">
                                          <p:val>
                                            <p:strVal val="0-#ppt_w/2"/>
                                          </p:val>
                                        </p:tav>
                                        <p:tav tm="100000">
                                          <p:val>
                                            <p:strVal val="#ppt_x"/>
                                          </p:val>
                                        </p:tav>
                                      </p:tavLst>
                                    </p:anim>
                                    <p:anim calcmode="lin" valueType="num">
                                      <p:cBhvr additive="base">
                                        <p:cTn id="46"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27" grpId="0" animBg="1"/>
      <p:bldP spid="28" grpId="0" animBg="1"/>
      <p:bldP spid="44" grpId="0" animBg="1"/>
      <p:bldP spid="47" grpId="0" animBg="1"/>
      <p:bldP spid="4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dirty="0"/>
              <a:t>Merge Sort</a:t>
            </a:r>
          </a:p>
        </p:txBody>
      </p:sp>
      <p:grpSp>
        <p:nvGrpSpPr>
          <p:cNvPr id="197635" name="Group 3"/>
          <p:cNvGrpSpPr>
            <a:grpSpLocks/>
          </p:cNvGrpSpPr>
          <p:nvPr/>
        </p:nvGrpSpPr>
        <p:grpSpPr bwMode="auto">
          <a:xfrm>
            <a:off x="6019800" y="668338"/>
            <a:ext cx="2946400" cy="2151062"/>
            <a:chOff x="118" y="2928"/>
            <a:chExt cx="1856" cy="1355"/>
          </a:xfrm>
        </p:grpSpPr>
        <p:sp>
          <p:nvSpPr>
            <p:cNvPr id="197644" name="Freeform 4"/>
            <p:cNvSpPr>
              <a:spLocks/>
            </p:cNvSpPr>
            <p:nvPr/>
          </p:nvSpPr>
          <p:spPr bwMode="auto">
            <a:xfrm>
              <a:off x="118" y="2928"/>
              <a:ext cx="1856" cy="1355"/>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5" name="Text Box 5"/>
            <p:cNvSpPr txBox="1">
              <a:spLocks noChangeArrowheads="1"/>
            </p:cNvSpPr>
            <p:nvPr/>
          </p:nvSpPr>
          <p:spPr bwMode="auto">
            <a:xfrm>
              <a:off x="518" y="3225"/>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6" name="Text Box 6"/>
            <p:cNvSpPr txBox="1">
              <a:spLocks noChangeArrowheads="1"/>
            </p:cNvSpPr>
            <p:nvPr/>
          </p:nvSpPr>
          <p:spPr bwMode="auto">
            <a:xfrm>
              <a:off x="1248" y="33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7" name="Text Box 7"/>
            <p:cNvSpPr txBox="1">
              <a:spLocks noChangeArrowheads="1"/>
            </p:cNvSpPr>
            <p:nvPr/>
          </p:nvSpPr>
          <p:spPr bwMode="auto">
            <a:xfrm>
              <a:off x="864" y="3504"/>
              <a:ext cx="3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8" name="Text Box 8"/>
            <p:cNvSpPr txBox="1">
              <a:spLocks noChangeArrowheads="1"/>
            </p:cNvSpPr>
            <p:nvPr/>
          </p:nvSpPr>
          <p:spPr bwMode="auto">
            <a:xfrm>
              <a:off x="57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9" name="Text Box 9"/>
            <p:cNvSpPr txBox="1">
              <a:spLocks noChangeArrowheads="1"/>
            </p:cNvSpPr>
            <p:nvPr/>
          </p:nvSpPr>
          <p:spPr bwMode="auto">
            <a:xfrm>
              <a:off x="998" y="3700"/>
              <a:ext cx="34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0" name="Text Box 10"/>
            <p:cNvSpPr txBox="1">
              <a:spLocks noChangeArrowheads="1"/>
            </p:cNvSpPr>
            <p:nvPr/>
          </p:nvSpPr>
          <p:spPr bwMode="auto">
            <a:xfrm>
              <a:off x="864" y="3221"/>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52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1" name="Text Box 11"/>
            <p:cNvSpPr txBox="1">
              <a:spLocks noChangeArrowheads="1"/>
            </p:cNvSpPr>
            <p:nvPr/>
          </p:nvSpPr>
          <p:spPr bwMode="auto">
            <a:xfrm>
              <a:off x="1190" y="389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2" name="Text Box 12"/>
            <p:cNvSpPr txBox="1">
              <a:spLocks noChangeArrowheads="1"/>
            </p:cNvSpPr>
            <p:nvPr/>
          </p:nvSpPr>
          <p:spPr bwMode="auto">
            <a:xfrm>
              <a:off x="129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30</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97653" name="Text Box 13"/>
            <p:cNvSpPr txBox="1">
              <a:spLocks noChangeArrowheads="1"/>
            </p:cNvSpPr>
            <p:nvPr/>
          </p:nvSpPr>
          <p:spPr bwMode="auto">
            <a:xfrm>
              <a:off x="1526" y="3696"/>
              <a:ext cx="2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4" name="Rectangle 14"/>
            <p:cNvSpPr>
              <a:spLocks noChangeArrowheads="1"/>
            </p:cNvSpPr>
            <p:nvPr/>
          </p:nvSpPr>
          <p:spPr bwMode="auto">
            <a:xfrm>
              <a:off x="370" y="3452"/>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31</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97637" name="Group 98"/>
          <p:cNvGrpSpPr>
            <a:grpSpLocks/>
          </p:cNvGrpSpPr>
          <p:nvPr/>
        </p:nvGrpSpPr>
        <p:grpSpPr bwMode="auto">
          <a:xfrm>
            <a:off x="5562600" y="1143000"/>
            <a:ext cx="457200" cy="914400"/>
            <a:chOff x="2432" y="1328"/>
            <a:chExt cx="906" cy="2075"/>
          </a:xfrm>
        </p:grpSpPr>
        <p:sp>
          <p:nvSpPr>
            <p:cNvPr id="197638" name="Freeform 99"/>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39" name="Freeform 100"/>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0" name="Freeform 101"/>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1" name="Freeform 102"/>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2" name="Freeform 103"/>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3" name="Freeform 104"/>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23"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48200" y="711135"/>
            <a:ext cx="609599" cy="88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8">
            <a:extLst>
              <a:ext uri="{FF2B5EF4-FFF2-40B4-BE49-F238E27FC236}">
                <a16:creationId xmlns:a16="http://schemas.microsoft.com/office/drawing/2014/main" id="{E10EA6AD-5F51-46BE-A2A6-0C6879E4B928}"/>
              </a:ext>
            </a:extLst>
          </p:cNvPr>
          <p:cNvSpPr>
            <a:spLocks noChangeArrowheads="1"/>
          </p:cNvSpPr>
          <p:nvPr/>
        </p:nvSpPr>
        <p:spPr bwMode="auto">
          <a:xfrm>
            <a:off x="761999" y="1097518"/>
            <a:ext cx="2667001" cy="2255281"/>
          </a:xfrm>
          <a:prstGeom prst="wedgeRectCallout">
            <a:avLst>
              <a:gd name="adj1" fmla="val -34776"/>
              <a:gd name="adj2" fmla="val -6685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Consider your input instance.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are assured that it meets the precondition.</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9" name="AutoShape 8">
            <a:extLst>
              <a:ext uri="{FF2B5EF4-FFF2-40B4-BE49-F238E27FC236}">
                <a16:creationId xmlns:a16="http://schemas.microsoft.com/office/drawing/2014/main" id="{E10EA6AD-5F51-46BE-A2A6-0C6879E4B928}"/>
              </a:ext>
            </a:extLst>
          </p:cNvPr>
          <p:cNvSpPr>
            <a:spLocks noChangeArrowheads="1"/>
          </p:cNvSpPr>
          <p:nvPr/>
        </p:nvSpPr>
        <p:spPr bwMode="auto">
          <a:xfrm>
            <a:off x="713510" y="4828308"/>
            <a:ext cx="2833251" cy="1877292"/>
          </a:xfrm>
          <a:prstGeom prst="wedgeRectCallout">
            <a:avLst>
              <a:gd name="adj1" fmla="val -39959"/>
              <a:gd name="adj2" fmla="val -6601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Your job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is to produce an output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that meets the post condition.</a:t>
            </a:r>
          </a:p>
        </p:txBody>
      </p:sp>
      <p:grpSp>
        <p:nvGrpSpPr>
          <p:cNvPr id="32" name="Group 18"/>
          <p:cNvGrpSpPr>
            <a:grpSpLocks/>
          </p:cNvGrpSpPr>
          <p:nvPr/>
        </p:nvGrpSpPr>
        <p:grpSpPr bwMode="auto">
          <a:xfrm>
            <a:off x="5181600" y="5181600"/>
            <a:ext cx="3733800" cy="533400"/>
            <a:chOff x="3072" y="3360"/>
            <a:chExt cx="2352" cy="336"/>
          </a:xfrm>
        </p:grpSpPr>
        <p:sp>
          <p:nvSpPr>
            <p:cNvPr id="33" name="Text Box 19"/>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14,23,25,30,31,52,62,79,88,98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34" name="Rectangle 20"/>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35"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94463" y="5715000"/>
            <a:ext cx="1068537"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2" descr="http://351123777.r.lightningbase-cdn.com/wp-content/uploads/2015/03/Getting-a-Little-Help-From-Friends.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08275" y="2846665"/>
            <a:ext cx="2839119" cy="2129339"/>
          </a:xfrm>
          <a:prstGeom prst="rect">
            <a:avLst/>
          </a:prstGeom>
          <a:noFill/>
          <a:extLst>
            <a:ext uri="{909E8E84-426E-40DD-AFC4-6F175D3DCCD1}">
              <a14:hiddenFill xmlns:a14="http://schemas.microsoft.com/office/drawing/2010/main">
                <a:solidFill>
                  <a:srgbClr val="FFFFFF"/>
                </a:solidFill>
              </a14:hiddenFill>
            </a:ext>
          </a:extLst>
        </p:spPr>
      </p:pic>
      <p:sp>
        <p:nvSpPr>
          <p:cNvPr id="37" name="AutoShape 8">
            <a:extLst>
              <a:ext uri="{FF2B5EF4-FFF2-40B4-BE49-F238E27FC236}">
                <a16:creationId xmlns:a16="http://schemas.microsoft.com/office/drawing/2014/main" id="{E10EA6AD-5F51-46BE-A2A6-0C6879E4B928}"/>
              </a:ext>
            </a:extLst>
          </p:cNvPr>
          <p:cNvSpPr>
            <a:spLocks noChangeArrowheads="1"/>
          </p:cNvSpPr>
          <p:nvPr/>
        </p:nvSpPr>
        <p:spPr bwMode="auto">
          <a:xfrm>
            <a:off x="727017" y="3612119"/>
            <a:ext cx="3082983" cy="959881"/>
          </a:xfrm>
          <a:prstGeom prst="wedgeRectCallout">
            <a:avLst>
              <a:gd name="adj1" fmla="val -34776"/>
              <a:gd name="adj2" fmla="val -6685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Technique: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Divide and Conquer </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400187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7634"/>
                                        </p:tgtEl>
                                        <p:attrNameLst>
                                          <p:attrName>style.visibility</p:attrName>
                                        </p:attrNameLst>
                                      </p:cBhvr>
                                      <p:to>
                                        <p:strVal val="visible"/>
                                      </p:to>
                                    </p:set>
                                    <p:anim calcmode="lin" valueType="num">
                                      <p:cBhvr additive="base">
                                        <p:cTn id="7" dur="500" fill="hold"/>
                                        <p:tgtEl>
                                          <p:spTgt spid="197634"/>
                                        </p:tgtEl>
                                        <p:attrNameLst>
                                          <p:attrName>ppt_x</p:attrName>
                                        </p:attrNameLst>
                                      </p:cBhvr>
                                      <p:tavLst>
                                        <p:tav tm="0">
                                          <p:val>
                                            <p:strVal val="#ppt_x"/>
                                          </p:val>
                                        </p:tav>
                                        <p:tav tm="100000">
                                          <p:val>
                                            <p:strVal val="#ppt_x"/>
                                          </p:val>
                                        </p:tav>
                                      </p:tavLst>
                                    </p:anim>
                                    <p:anim calcmode="lin" valueType="num">
                                      <p:cBhvr additive="base">
                                        <p:cTn id="8" dur="500" fill="hold"/>
                                        <p:tgtEl>
                                          <p:spTgt spid="1976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0-#ppt_w/2"/>
                                          </p:val>
                                        </p:tav>
                                        <p:tav tm="100000">
                                          <p:val>
                                            <p:strVal val="#ppt_x"/>
                                          </p:val>
                                        </p:tav>
                                      </p:tavLst>
                                    </p:anim>
                                    <p:anim calcmode="lin" valueType="num">
                                      <p:cBhvr additive="base">
                                        <p:cTn id="14" dur="500" fill="hold"/>
                                        <p:tgtEl>
                                          <p:spTgt spid="2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0-#ppt_w/2"/>
                                          </p:val>
                                        </p:tav>
                                        <p:tav tm="100000">
                                          <p:val>
                                            <p:strVal val="#ppt_x"/>
                                          </p:val>
                                        </p:tav>
                                      </p:tavLst>
                                    </p:anim>
                                    <p:anim calcmode="lin" valueType="num">
                                      <p:cBhvr additive="base">
                                        <p:cTn id="18" dur="500" fill="hold"/>
                                        <p:tgtEl>
                                          <p:spTgt spid="27"/>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anim calcmode="lin" valueType="num">
                                      <p:cBhvr additive="base">
                                        <p:cTn id="2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97637"/>
                                        </p:tgtEl>
                                        <p:attrNameLst>
                                          <p:attrName>style.visibility</p:attrName>
                                        </p:attrNameLst>
                                      </p:cBhvr>
                                      <p:to>
                                        <p:strVal val="visible"/>
                                      </p:to>
                                    </p:set>
                                    <p:anim calcmode="lin" valueType="num">
                                      <p:cBhvr additive="base">
                                        <p:cTn id="27" dur="500" fill="hold"/>
                                        <p:tgtEl>
                                          <p:spTgt spid="197637"/>
                                        </p:tgtEl>
                                        <p:attrNameLst>
                                          <p:attrName>ppt_x</p:attrName>
                                        </p:attrNameLst>
                                      </p:cBhvr>
                                      <p:tavLst>
                                        <p:tav tm="0">
                                          <p:val>
                                            <p:strVal val="0-#ppt_w/2"/>
                                          </p:val>
                                        </p:tav>
                                        <p:tav tm="100000">
                                          <p:val>
                                            <p:strVal val="#ppt_x"/>
                                          </p:val>
                                        </p:tav>
                                      </p:tavLst>
                                    </p:anim>
                                    <p:anim calcmode="lin" valueType="num">
                                      <p:cBhvr additive="base">
                                        <p:cTn id="28" dur="500" fill="hold"/>
                                        <p:tgtEl>
                                          <p:spTgt spid="19763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97635"/>
                                        </p:tgtEl>
                                        <p:attrNameLst>
                                          <p:attrName>style.visibility</p:attrName>
                                        </p:attrNameLst>
                                      </p:cBhvr>
                                      <p:to>
                                        <p:strVal val="visible"/>
                                      </p:to>
                                    </p:set>
                                    <p:anim calcmode="lin" valueType="num">
                                      <p:cBhvr additive="base">
                                        <p:cTn id="31" dur="500" fill="hold"/>
                                        <p:tgtEl>
                                          <p:spTgt spid="197635"/>
                                        </p:tgtEl>
                                        <p:attrNameLst>
                                          <p:attrName>ppt_x</p:attrName>
                                        </p:attrNameLst>
                                      </p:cBhvr>
                                      <p:tavLst>
                                        <p:tav tm="0">
                                          <p:val>
                                            <p:strVal val="0-#ppt_w/2"/>
                                          </p:val>
                                        </p:tav>
                                        <p:tav tm="100000">
                                          <p:val>
                                            <p:strVal val="#ppt_x"/>
                                          </p:val>
                                        </p:tav>
                                      </p:tavLst>
                                    </p:anim>
                                    <p:anim calcmode="lin" valueType="num">
                                      <p:cBhvr additive="base">
                                        <p:cTn id="32" dur="500" fill="hold"/>
                                        <p:tgtEl>
                                          <p:spTgt spid="19763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7">
                                            <p:txEl>
                                              <p:pRg st="1" end="1"/>
                                            </p:txEl>
                                          </p:spTgt>
                                        </p:tgtEl>
                                        <p:attrNameLst>
                                          <p:attrName>style.visibility</p:attrName>
                                        </p:attrNameLst>
                                      </p:cBhvr>
                                      <p:to>
                                        <p:strVal val="visible"/>
                                      </p:to>
                                    </p:set>
                                    <p:anim calcmode="lin" valueType="num">
                                      <p:cBhvr additive="base">
                                        <p:cTn id="37"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7">
                                            <p:txEl>
                                              <p:pRg st="1" end="1"/>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0-#ppt_w/2"/>
                                          </p:val>
                                        </p:tav>
                                        <p:tav tm="100000">
                                          <p:val>
                                            <p:strVal val="#ppt_x"/>
                                          </p:val>
                                        </p:tav>
                                      </p:tavLst>
                                    </p:anim>
                                    <p:anim calcmode="lin" valueType="num">
                                      <p:cBhvr additive="base">
                                        <p:cTn id="4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fill="hold"/>
                                        <p:tgtEl>
                                          <p:spTgt spid="29"/>
                                        </p:tgtEl>
                                        <p:attrNameLst>
                                          <p:attrName>ppt_x</p:attrName>
                                        </p:attrNameLst>
                                      </p:cBhvr>
                                      <p:tavLst>
                                        <p:tav tm="0">
                                          <p:val>
                                            <p:strVal val="0-#ppt_w/2"/>
                                          </p:val>
                                        </p:tav>
                                        <p:tav tm="100000">
                                          <p:val>
                                            <p:strVal val="#ppt_x"/>
                                          </p:val>
                                        </p:tav>
                                      </p:tavLst>
                                    </p:anim>
                                    <p:anim calcmode="lin" valueType="num">
                                      <p:cBhvr additive="base">
                                        <p:cTn id="48" dur="500" fill="hold"/>
                                        <p:tgtEl>
                                          <p:spTgt spid="29"/>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9">
                                            <p:txEl>
                                              <p:pRg st="0" end="0"/>
                                            </p:txEl>
                                          </p:spTgt>
                                        </p:tgtEl>
                                        <p:attrNameLst>
                                          <p:attrName>style.visibility</p:attrName>
                                        </p:attrNameLst>
                                      </p:cBhvr>
                                      <p:to>
                                        <p:strVal val="visible"/>
                                      </p:to>
                                    </p:set>
                                    <p:anim calcmode="lin" valueType="num">
                                      <p:cBhvr additive="base">
                                        <p:cTn id="51"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9">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0-#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29">
                                            <p:txEl>
                                              <p:pRg st="1" end="1"/>
                                            </p:txEl>
                                          </p:spTgt>
                                        </p:tgtEl>
                                        <p:attrNameLst>
                                          <p:attrName>style.visibility</p:attrName>
                                        </p:attrNameLst>
                                      </p:cBhvr>
                                      <p:to>
                                        <p:strVal val="visible"/>
                                      </p:to>
                                    </p:set>
                                    <p:anim calcmode="lin" valueType="num">
                                      <p:cBhvr additive="base">
                                        <p:cTn id="61"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9">
                                            <p:txEl>
                                              <p:pRg st="1" end="1"/>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35"/>
                                        </p:tgtEl>
                                        <p:attrNameLst>
                                          <p:attrName>style.visibility</p:attrName>
                                        </p:attrNameLst>
                                      </p:cBhvr>
                                      <p:to>
                                        <p:strVal val="visible"/>
                                      </p:to>
                                    </p:set>
                                    <p:anim calcmode="lin" valueType="num">
                                      <p:cBhvr additive="base">
                                        <p:cTn id="65" dur="500" fill="hold"/>
                                        <p:tgtEl>
                                          <p:spTgt spid="35"/>
                                        </p:tgtEl>
                                        <p:attrNameLst>
                                          <p:attrName>ppt_x</p:attrName>
                                        </p:attrNameLst>
                                      </p:cBhvr>
                                      <p:tavLst>
                                        <p:tav tm="0">
                                          <p:val>
                                            <p:strVal val="0-#ppt_w/2"/>
                                          </p:val>
                                        </p:tav>
                                        <p:tav tm="100000">
                                          <p:val>
                                            <p:strVal val="#ppt_x"/>
                                          </p:val>
                                        </p:tav>
                                      </p:tavLst>
                                    </p:anim>
                                    <p:anim calcmode="lin" valueType="num">
                                      <p:cBhvr additive="base">
                                        <p:cTn id="6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additive="base">
                                        <p:cTn id="71" dur="500" fill="hold"/>
                                        <p:tgtEl>
                                          <p:spTgt spid="37"/>
                                        </p:tgtEl>
                                        <p:attrNameLst>
                                          <p:attrName>ppt_x</p:attrName>
                                        </p:attrNameLst>
                                      </p:cBhvr>
                                      <p:tavLst>
                                        <p:tav tm="0">
                                          <p:val>
                                            <p:strVal val="0-#ppt_w/2"/>
                                          </p:val>
                                        </p:tav>
                                        <p:tav tm="100000">
                                          <p:val>
                                            <p:strVal val="#ppt_x"/>
                                          </p:val>
                                        </p:tav>
                                      </p:tavLst>
                                    </p:anim>
                                    <p:anim calcmode="lin" valueType="num">
                                      <p:cBhvr additive="base">
                                        <p:cTn id="72" dur="500" fill="hold"/>
                                        <p:tgtEl>
                                          <p:spTgt spid="37"/>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 calcmode="lin" valueType="num">
                                      <p:cBhvr additive="base">
                                        <p:cTn id="75"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37">
                                            <p:txEl>
                                              <p:pRg st="1" end="1"/>
                                            </p:txEl>
                                          </p:spTgt>
                                        </p:tgtEl>
                                        <p:attrNameLst>
                                          <p:attrName>style.visibility</p:attrName>
                                        </p:attrNameLst>
                                      </p:cBhvr>
                                      <p:to>
                                        <p:strVal val="visible"/>
                                      </p:to>
                                    </p:set>
                                    <p:anim calcmode="lin" valueType="num">
                                      <p:cBhvr additive="base">
                                        <p:cTn id="81"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additive="base">
                                        <p:cTn id="87" dur="500" fill="hold"/>
                                        <p:tgtEl>
                                          <p:spTgt spid="36"/>
                                        </p:tgtEl>
                                        <p:attrNameLst>
                                          <p:attrName>ppt_x</p:attrName>
                                        </p:attrNameLst>
                                      </p:cBhvr>
                                      <p:tavLst>
                                        <p:tav tm="0">
                                          <p:val>
                                            <p:strVal val="0-#ppt_w/2"/>
                                          </p:val>
                                        </p:tav>
                                        <p:tav tm="100000">
                                          <p:val>
                                            <p:strVal val="#ppt_x"/>
                                          </p:val>
                                        </p:tav>
                                      </p:tavLst>
                                    </p:anim>
                                    <p:anim calcmode="lin" valueType="num">
                                      <p:cBhvr additive="base">
                                        <p:cTn id="88"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4" grpId="0"/>
      <p:bldP spid="27" grpId="0" animBg="1"/>
      <p:bldP spid="29" grpId="0" animBg="1"/>
      <p:bldP spid="3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grpSp>
        <p:nvGrpSpPr>
          <p:cNvPr id="197635" name="Group 3"/>
          <p:cNvGrpSpPr>
            <a:grpSpLocks/>
          </p:cNvGrpSpPr>
          <p:nvPr/>
        </p:nvGrpSpPr>
        <p:grpSpPr bwMode="auto">
          <a:xfrm>
            <a:off x="6019800" y="668338"/>
            <a:ext cx="2946400" cy="2151062"/>
            <a:chOff x="118" y="2928"/>
            <a:chExt cx="1856" cy="1355"/>
          </a:xfrm>
        </p:grpSpPr>
        <p:sp>
          <p:nvSpPr>
            <p:cNvPr id="197644" name="Freeform 4"/>
            <p:cNvSpPr>
              <a:spLocks/>
            </p:cNvSpPr>
            <p:nvPr/>
          </p:nvSpPr>
          <p:spPr bwMode="auto">
            <a:xfrm>
              <a:off x="118" y="2928"/>
              <a:ext cx="1856" cy="1355"/>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5" name="Text Box 5"/>
            <p:cNvSpPr txBox="1">
              <a:spLocks noChangeArrowheads="1"/>
            </p:cNvSpPr>
            <p:nvPr/>
          </p:nvSpPr>
          <p:spPr bwMode="auto">
            <a:xfrm>
              <a:off x="518" y="3225"/>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6" name="Text Box 6"/>
            <p:cNvSpPr txBox="1">
              <a:spLocks noChangeArrowheads="1"/>
            </p:cNvSpPr>
            <p:nvPr/>
          </p:nvSpPr>
          <p:spPr bwMode="auto">
            <a:xfrm>
              <a:off x="1248" y="33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7" name="Text Box 7"/>
            <p:cNvSpPr txBox="1">
              <a:spLocks noChangeArrowheads="1"/>
            </p:cNvSpPr>
            <p:nvPr/>
          </p:nvSpPr>
          <p:spPr bwMode="auto">
            <a:xfrm>
              <a:off x="864" y="3504"/>
              <a:ext cx="3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8" name="Text Box 8"/>
            <p:cNvSpPr txBox="1">
              <a:spLocks noChangeArrowheads="1"/>
            </p:cNvSpPr>
            <p:nvPr/>
          </p:nvSpPr>
          <p:spPr bwMode="auto">
            <a:xfrm>
              <a:off x="57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9" name="Text Box 9"/>
            <p:cNvSpPr txBox="1">
              <a:spLocks noChangeArrowheads="1"/>
            </p:cNvSpPr>
            <p:nvPr/>
          </p:nvSpPr>
          <p:spPr bwMode="auto">
            <a:xfrm>
              <a:off x="998" y="3700"/>
              <a:ext cx="34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0" name="Text Box 10"/>
            <p:cNvSpPr txBox="1">
              <a:spLocks noChangeArrowheads="1"/>
            </p:cNvSpPr>
            <p:nvPr/>
          </p:nvSpPr>
          <p:spPr bwMode="auto">
            <a:xfrm>
              <a:off x="864" y="3221"/>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52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1" name="Text Box 11"/>
            <p:cNvSpPr txBox="1">
              <a:spLocks noChangeArrowheads="1"/>
            </p:cNvSpPr>
            <p:nvPr/>
          </p:nvSpPr>
          <p:spPr bwMode="auto">
            <a:xfrm>
              <a:off x="1190" y="389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2" name="Text Box 12"/>
            <p:cNvSpPr txBox="1">
              <a:spLocks noChangeArrowheads="1"/>
            </p:cNvSpPr>
            <p:nvPr/>
          </p:nvSpPr>
          <p:spPr bwMode="auto">
            <a:xfrm>
              <a:off x="129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30</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97653" name="Text Box 13"/>
            <p:cNvSpPr txBox="1">
              <a:spLocks noChangeArrowheads="1"/>
            </p:cNvSpPr>
            <p:nvPr/>
          </p:nvSpPr>
          <p:spPr bwMode="auto">
            <a:xfrm>
              <a:off x="1526" y="3696"/>
              <a:ext cx="2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54" name="Rectangle 14"/>
            <p:cNvSpPr>
              <a:spLocks noChangeArrowheads="1"/>
            </p:cNvSpPr>
            <p:nvPr/>
          </p:nvSpPr>
          <p:spPr bwMode="auto">
            <a:xfrm>
              <a:off x="370" y="3452"/>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31</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97637" name="Group 98"/>
          <p:cNvGrpSpPr>
            <a:grpSpLocks/>
          </p:cNvGrpSpPr>
          <p:nvPr/>
        </p:nvGrpSpPr>
        <p:grpSpPr bwMode="auto">
          <a:xfrm>
            <a:off x="5562600" y="1143000"/>
            <a:ext cx="457200" cy="914400"/>
            <a:chOff x="2432" y="1328"/>
            <a:chExt cx="906" cy="2075"/>
          </a:xfrm>
        </p:grpSpPr>
        <p:sp>
          <p:nvSpPr>
            <p:cNvPr id="197638" name="Freeform 99"/>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39" name="Freeform 100"/>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0" name="Freeform 101"/>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1" name="Freeform 102"/>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2" name="Freeform 103"/>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3" name="Freeform 104"/>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2" descr="http://351123777.r.lightningbase-cdn.com/wp-content/uploads/2015/03/Getting-a-Little-Help-From-Friends.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08275" y="2846665"/>
            <a:ext cx="2839119" cy="2129339"/>
          </a:xfrm>
          <a:prstGeom prst="rect">
            <a:avLst/>
          </a:prstGeom>
          <a:noFill/>
          <a:extLst>
            <a:ext uri="{909E8E84-426E-40DD-AFC4-6F175D3DCCD1}">
              <a14:hiddenFill xmlns:a14="http://schemas.microsoft.com/office/drawing/2010/main">
                <a:solidFill>
                  <a:srgbClr val="FFFFFF"/>
                </a:solidFill>
              </a14:hiddenFill>
            </a:ext>
          </a:extLst>
        </p:spPr>
      </p:pic>
      <p:sp>
        <p:nvSpPr>
          <p:cNvPr id="37" name="AutoShape 8">
            <a:extLst>
              <a:ext uri="{FF2B5EF4-FFF2-40B4-BE49-F238E27FC236}">
                <a16:creationId xmlns:a16="http://schemas.microsoft.com/office/drawing/2014/main" id="{E10EA6AD-5F51-46BE-A2A6-0C6879E4B928}"/>
              </a:ext>
            </a:extLst>
          </p:cNvPr>
          <p:cNvSpPr>
            <a:spLocks noChangeArrowheads="1"/>
          </p:cNvSpPr>
          <p:nvPr/>
        </p:nvSpPr>
        <p:spPr bwMode="auto">
          <a:xfrm>
            <a:off x="761999" y="1097518"/>
            <a:ext cx="5093277" cy="2981288"/>
          </a:xfrm>
          <a:prstGeom prst="wedgeRectCallout">
            <a:avLst>
              <a:gd name="adj1" fmla="val -41758"/>
              <a:gd name="adj2" fmla="val -6472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can have as many</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friends as you want.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give each </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 sub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instance.</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Meets the precondition</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Smaller</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them to give you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the output for their instances.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grpSp>
        <p:nvGrpSpPr>
          <p:cNvPr id="2" name="Group 1">
            <a:extLst>
              <a:ext uri="{FF2B5EF4-FFF2-40B4-BE49-F238E27FC236}">
                <a16:creationId xmlns:a16="http://schemas.microsoft.com/office/drawing/2014/main" id="{180B0E1B-C2B7-4FB1-8561-591BB59D4474}"/>
              </a:ext>
            </a:extLst>
          </p:cNvPr>
          <p:cNvGrpSpPr/>
          <p:nvPr/>
        </p:nvGrpSpPr>
        <p:grpSpPr>
          <a:xfrm>
            <a:off x="5867400" y="188912"/>
            <a:ext cx="3151188" cy="2478088"/>
            <a:chOff x="5867400" y="188912"/>
            <a:chExt cx="3151188" cy="2478088"/>
          </a:xfrm>
        </p:grpSpPr>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sp>
          <p:nvSpPr>
            <p:cNvPr id="83" name="Freeform 104">
              <a:extLst>
                <a:ext uri="{FF2B5EF4-FFF2-40B4-BE49-F238E27FC236}">
                  <a16:creationId xmlns:a16="http://schemas.microsoft.com/office/drawing/2014/main" id="{B402CD8A-BD72-483C-B350-C80E24A978AA}"/>
                </a:ext>
              </a:extLst>
            </p:cNvPr>
            <p:cNvSpPr>
              <a:spLocks/>
            </p:cNvSpPr>
            <p:nvPr/>
          </p:nvSpPr>
          <p:spPr bwMode="auto">
            <a:xfrm>
              <a:off x="6883400" y="896938"/>
              <a:ext cx="977900" cy="1770062"/>
            </a:xfrm>
            <a:custGeom>
              <a:avLst/>
              <a:gdLst>
                <a:gd name="T0" fmla="*/ 0 w 616"/>
                <a:gd name="T1" fmla="*/ 1115 h 1115"/>
                <a:gd name="T2" fmla="*/ 192 w 616"/>
                <a:gd name="T3" fmla="*/ 731 h 1115"/>
                <a:gd name="T4" fmla="*/ 480 w 616"/>
                <a:gd name="T5" fmla="*/ 539 h 1115"/>
                <a:gd name="T6" fmla="*/ 616 w 616"/>
                <a:gd name="T7" fmla="*/ 0 h 1115"/>
                <a:gd name="T8" fmla="*/ 0 60000 65536"/>
                <a:gd name="T9" fmla="*/ 0 60000 65536"/>
                <a:gd name="T10" fmla="*/ 0 60000 65536"/>
                <a:gd name="T11" fmla="*/ 0 60000 65536"/>
                <a:gd name="T12" fmla="*/ 0 w 616"/>
                <a:gd name="T13" fmla="*/ 0 h 1115"/>
                <a:gd name="T14" fmla="*/ 616 w 616"/>
                <a:gd name="T15" fmla="*/ 1115 h 1115"/>
              </a:gdLst>
              <a:ahLst/>
              <a:cxnLst>
                <a:cxn ang="T8">
                  <a:pos x="T0" y="T1"/>
                </a:cxn>
                <a:cxn ang="T9">
                  <a:pos x="T2" y="T3"/>
                </a:cxn>
                <a:cxn ang="T10">
                  <a:pos x="T4" y="T5"/>
                </a:cxn>
                <a:cxn ang="T11">
                  <a:pos x="T6" y="T7"/>
                </a:cxn>
              </a:cxnLst>
              <a:rect l="T12" t="T13" r="T14" b="T15"/>
              <a:pathLst>
                <a:path w="616" h="1115">
                  <a:moveTo>
                    <a:pt x="0" y="1115"/>
                  </a:moveTo>
                  <a:cubicBezTo>
                    <a:pt x="56" y="971"/>
                    <a:pt x="112" y="827"/>
                    <a:pt x="192" y="731"/>
                  </a:cubicBezTo>
                  <a:cubicBezTo>
                    <a:pt x="272" y="635"/>
                    <a:pt x="409" y="661"/>
                    <a:pt x="480" y="539"/>
                  </a:cubicBezTo>
                  <a:cubicBezTo>
                    <a:pt x="551" y="417"/>
                    <a:pt x="588" y="112"/>
                    <a:pt x="616"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84" name="Group 49">
            <a:extLst>
              <a:ext uri="{FF2B5EF4-FFF2-40B4-BE49-F238E27FC236}">
                <a16:creationId xmlns:a16="http://schemas.microsoft.com/office/drawing/2014/main" id="{D7544FFD-C5A2-4C2D-AFFA-EB0990F3F5BC}"/>
              </a:ext>
            </a:extLst>
          </p:cNvPr>
          <p:cNvGrpSpPr>
            <a:grpSpLocks/>
          </p:cNvGrpSpPr>
          <p:nvPr/>
        </p:nvGrpSpPr>
        <p:grpSpPr bwMode="auto">
          <a:xfrm flipH="1">
            <a:off x="347169" y="5418656"/>
            <a:ext cx="381000" cy="993775"/>
            <a:chOff x="2308" y="1513"/>
            <a:chExt cx="1162" cy="2570"/>
          </a:xfrm>
        </p:grpSpPr>
        <p:grpSp>
          <p:nvGrpSpPr>
            <p:cNvPr id="85" name="Group 50">
              <a:extLst>
                <a:ext uri="{FF2B5EF4-FFF2-40B4-BE49-F238E27FC236}">
                  <a16:creationId xmlns:a16="http://schemas.microsoft.com/office/drawing/2014/main" id="{A8BA862E-E444-476B-8595-34679D6D2669}"/>
                </a:ext>
              </a:extLst>
            </p:cNvPr>
            <p:cNvGrpSpPr>
              <a:grpSpLocks/>
            </p:cNvGrpSpPr>
            <p:nvPr/>
          </p:nvGrpSpPr>
          <p:grpSpPr bwMode="auto">
            <a:xfrm>
              <a:off x="2308" y="1740"/>
              <a:ext cx="957" cy="2343"/>
              <a:chOff x="2308" y="1740"/>
              <a:chExt cx="957" cy="2343"/>
            </a:xfrm>
          </p:grpSpPr>
          <p:sp>
            <p:nvSpPr>
              <p:cNvPr id="93" name="Freeform 51">
                <a:extLst>
                  <a:ext uri="{FF2B5EF4-FFF2-40B4-BE49-F238E27FC236}">
                    <a16:creationId xmlns:a16="http://schemas.microsoft.com/office/drawing/2014/main" id="{50510531-E1DC-4E89-AD6E-0CEF99B9E17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4" name="Freeform 52">
                <a:extLst>
                  <a:ext uri="{FF2B5EF4-FFF2-40B4-BE49-F238E27FC236}">
                    <a16:creationId xmlns:a16="http://schemas.microsoft.com/office/drawing/2014/main" id="{48997F82-8DDE-4E10-B88D-8D1B5A3493B9}"/>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5" name="Freeform 53">
                <a:extLst>
                  <a:ext uri="{FF2B5EF4-FFF2-40B4-BE49-F238E27FC236}">
                    <a16:creationId xmlns:a16="http://schemas.microsoft.com/office/drawing/2014/main" id="{95A04E4B-5F24-4A93-AC1A-28708149014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6" name="Freeform 54">
                <a:extLst>
                  <a:ext uri="{FF2B5EF4-FFF2-40B4-BE49-F238E27FC236}">
                    <a16:creationId xmlns:a16="http://schemas.microsoft.com/office/drawing/2014/main" id="{B61E32AA-11B9-43F9-8CF4-1A978E2922C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7" name="Freeform 55">
                <a:extLst>
                  <a:ext uri="{FF2B5EF4-FFF2-40B4-BE49-F238E27FC236}">
                    <a16:creationId xmlns:a16="http://schemas.microsoft.com/office/drawing/2014/main" id="{0018BD02-EA99-4936-982A-88662FF9989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8" name="Freeform 56">
                <a:extLst>
                  <a:ext uri="{FF2B5EF4-FFF2-40B4-BE49-F238E27FC236}">
                    <a16:creationId xmlns:a16="http://schemas.microsoft.com/office/drawing/2014/main" id="{DA9A1992-EFA3-4B35-A1C7-73E6811CD6D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86" name="Freeform 57">
              <a:extLst>
                <a:ext uri="{FF2B5EF4-FFF2-40B4-BE49-F238E27FC236}">
                  <a16:creationId xmlns:a16="http://schemas.microsoft.com/office/drawing/2014/main" id="{5D8610EC-9EAA-4A13-B9CB-79CDD914502D}"/>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7" name="Freeform 58">
              <a:extLst>
                <a:ext uri="{FF2B5EF4-FFF2-40B4-BE49-F238E27FC236}">
                  <a16:creationId xmlns:a16="http://schemas.microsoft.com/office/drawing/2014/main" id="{4C75CD36-989D-40DF-8823-500788DFB70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8" name="Oval 59">
              <a:extLst>
                <a:ext uri="{FF2B5EF4-FFF2-40B4-BE49-F238E27FC236}">
                  <a16:creationId xmlns:a16="http://schemas.microsoft.com/office/drawing/2014/main" id="{FB090F05-C389-4600-9F06-5058DC7CE71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9" name="Oval 60">
              <a:extLst>
                <a:ext uri="{FF2B5EF4-FFF2-40B4-BE49-F238E27FC236}">
                  <a16:creationId xmlns:a16="http://schemas.microsoft.com/office/drawing/2014/main" id="{6D8B52A3-CDBD-4D95-826D-BEB3420D104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0" name="Oval 61">
              <a:extLst>
                <a:ext uri="{FF2B5EF4-FFF2-40B4-BE49-F238E27FC236}">
                  <a16:creationId xmlns:a16="http://schemas.microsoft.com/office/drawing/2014/main" id="{8C32A1BE-9B0C-44E3-8DF5-4F61033AB1D8}"/>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1" name="Oval 62">
              <a:extLst>
                <a:ext uri="{FF2B5EF4-FFF2-40B4-BE49-F238E27FC236}">
                  <a16:creationId xmlns:a16="http://schemas.microsoft.com/office/drawing/2014/main" id="{E9106C1E-4F01-447A-95B2-62262B1EEE4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2" name="Oval 63">
              <a:extLst>
                <a:ext uri="{FF2B5EF4-FFF2-40B4-BE49-F238E27FC236}">
                  <a16:creationId xmlns:a16="http://schemas.microsoft.com/office/drawing/2014/main" id="{8146ABE3-91B1-48A9-AA8C-A600D3E47AE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99" name="Group 49">
            <a:extLst>
              <a:ext uri="{FF2B5EF4-FFF2-40B4-BE49-F238E27FC236}">
                <a16:creationId xmlns:a16="http://schemas.microsoft.com/office/drawing/2014/main" id="{FD027C95-8304-4F26-B007-EB0B201B4BF2}"/>
              </a:ext>
            </a:extLst>
          </p:cNvPr>
          <p:cNvGrpSpPr>
            <a:grpSpLocks/>
          </p:cNvGrpSpPr>
          <p:nvPr/>
        </p:nvGrpSpPr>
        <p:grpSpPr bwMode="auto">
          <a:xfrm flipH="1">
            <a:off x="609600" y="5571056"/>
            <a:ext cx="381000" cy="993775"/>
            <a:chOff x="2308" y="1513"/>
            <a:chExt cx="1162" cy="2570"/>
          </a:xfrm>
        </p:grpSpPr>
        <p:grpSp>
          <p:nvGrpSpPr>
            <p:cNvPr id="100" name="Group 50">
              <a:extLst>
                <a:ext uri="{FF2B5EF4-FFF2-40B4-BE49-F238E27FC236}">
                  <a16:creationId xmlns:a16="http://schemas.microsoft.com/office/drawing/2014/main" id="{BF77C8DB-1106-401A-B05A-E233179E05D3}"/>
                </a:ext>
              </a:extLst>
            </p:cNvPr>
            <p:cNvGrpSpPr>
              <a:grpSpLocks/>
            </p:cNvGrpSpPr>
            <p:nvPr/>
          </p:nvGrpSpPr>
          <p:grpSpPr bwMode="auto">
            <a:xfrm>
              <a:off x="2308" y="1740"/>
              <a:ext cx="957" cy="2343"/>
              <a:chOff x="2308" y="1740"/>
              <a:chExt cx="957" cy="2343"/>
            </a:xfrm>
          </p:grpSpPr>
          <p:sp>
            <p:nvSpPr>
              <p:cNvPr id="108" name="Freeform 51">
                <a:extLst>
                  <a:ext uri="{FF2B5EF4-FFF2-40B4-BE49-F238E27FC236}">
                    <a16:creationId xmlns:a16="http://schemas.microsoft.com/office/drawing/2014/main" id="{DF05D3BD-3D0C-4209-BE6F-174759856CB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9" name="Freeform 52">
                <a:extLst>
                  <a:ext uri="{FF2B5EF4-FFF2-40B4-BE49-F238E27FC236}">
                    <a16:creationId xmlns:a16="http://schemas.microsoft.com/office/drawing/2014/main" id="{E90D65A1-D084-47C6-8F7B-54BE36D8C79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0" name="Freeform 53">
                <a:extLst>
                  <a:ext uri="{FF2B5EF4-FFF2-40B4-BE49-F238E27FC236}">
                    <a16:creationId xmlns:a16="http://schemas.microsoft.com/office/drawing/2014/main" id="{8324E80D-1E14-4A5B-9D0B-6FC2C040B10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1" name="Freeform 54">
                <a:extLst>
                  <a:ext uri="{FF2B5EF4-FFF2-40B4-BE49-F238E27FC236}">
                    <a16:creationId xmlns:a16="http://schemas.microsoft.com/office/drawing/2014/main" id="{820DD616-A3D1-41BD-9A4B-B409F021E7D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2" name="Freeform 55">
                <a:extLst>
                  <a:ext uri="{FF2B5EF4-FFF2-40B4-BE49-F238E27FC236}">
                    <a16:creationId xmlns:a16="http://schemas.microsoft.com/office/drawing/2014/main" id="{90131632-3C6E-495A-811A-83163510D08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3" name="Freeform 56">
                <a:extLst>
                  <a:ext uri="{FF2B5EF4-FFF2-40B4-BE49-F238E27FC236}">
                    <a16:creationId xmlns:a16="http://schemas.microsoft.com/office/drawing/2014/main" id="{550F4C68-A865-480D-BDF1-5ABF368B809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01" name="Freeform 57">
              <a:extLst>
                <a:ext uri="{FF2B5EF4-FFF2-40B4-BE49-F238E27FC236}">
                  <a16:creationId xmlns:a16="http://schemas.microsoft.com/office/drawing/2014/main" id="{D4CE9D95-5414-4BC2-AC57-0D228C56354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2" name="Freeform 58">
              <a:extLst>
                <a:ext uri="{FF2B5EF4-FFF2-40B4-BE49-F238E27FC236}">
                  <a16:creationId xmlns:a16="http://schemas.microsoft.com/office/drawing/2014/main" id="{C424E309-D648-4D5E-8F48-2423560F727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3" name="Oval 59">
              <a:extLst>
                <a:ext uri="{FF2B5EF4-FFF2-40B4-BE49-F238E27FC236}">
                  <a16:creationId xmlns:a16="http://schemas.microsoft.com/office/drawing/2014/main" id="{436D38FF-5168-498A-93D0-051F538D7AC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4" name="Oval 60">
              <a:extLst>
                <a:ext uri="{FF2B5EF4-FFF2-40B4-BE49-F238E27FC236}">
                  <a16:creationId xmlns:a16="http://schemas.microsoft.com/office/drawing/2014/main" id="{4A460870-65E9-49F7-A0DC-4B6EC408444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5" name="Oval 61">
              <a:extLst>
                <a:ext uri="{FF2B5EF4-FFF2-40B4-BE49-F238E27FC236}">
                  <a16:creationId xmlns:a16="http://schemas.microsoft.com/office/drawing/2014/main" id="{0E98EF88-0EFD-4A2B-BA13-F733E9EFCDA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6" name="Oval 62">
              <a:extLst>
                <a:ext uri="{FF2B5EF4-FFF2-40B4-BE49-F238E27FC236}">
                  <a16:creationId xmlns:a16="http://schemas.microsoft.com/office/drawing/2014/main" id="{2CCD9929-431B-4764-AACB-35F973CFA94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7" name="Oval 63">
              <a:extLst>
                <a:ext uri="{FF2B5EF4-FFF2-40B4-BE49-F238E27FC236}">
                  <a16:creationId xmlns:a16="http://schemas.microsoft.com/office/drawing/2014/main" id="{6E031970-04FD-4FBE-AC6D-4E4AEAA9A32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14" name="Group 49">
            <a:extLst>
              <a:ext uri="{FF2B5EF4-FFF2-40B4-BE49-F238E27FC236}">
                <a16:creationId xmlns:a16="http://schemas.microsoft.com/office/drawing/2014/main" id="{A1A9F42C-DE4B-46A2-832D-B89B39CA9BD1}"/>
              </a:ext>
            </a:extLst>
          </p:cNvPr>
          <p:cNvGrpSpPr>
            <a:grpSpLocks/>
          </p:cNvGrpSpPr>
          <p:nvPr/>
        </p:nvGrpSpPr>
        <p:grpSpPr bwMode="auto">
          <a:xfrm flipH="1">
            <a:off x="872031" y="5723456"/>
            <a:ext cx="381000" cy="993775"/>
            <a:chOff x="2308" y="1513"/>
            <a:chExt cx="1162" cy="2570"/>
          </a:xfrm>
        </p:grpSpPr>
        <p:grpSp>
          <p:nvGrpSpPr>
            <p:cNvPr id="115" name="Group 50">
              <a:extLst>
                <a:ext uri="{FF2B5EF4-FFF2-40B4-BE49-F238E27FC236}">
                  <a16:creationId xmlns:a16="http://schemas.microsoft.com/office/drawing/2014/main" id="{0BE0D70F-11CF-4BAD-B23F-8B6C76BFF294}"/>
                </a:ext>
              </a:extLst>
            </p:cNvPr>
            <p:cNvGrpSpPr>
              <a:grpSpLocks/>
            </p:cNvGrpSpPr>
            <p:nvPr/>
          </p:nvGrpSpPr>
          <p:grpSpPr bwMode="auto">
            <a:xfrm>
              <a:off x="2308" y="1740"/>
              <a:ext cx="957" cy="2343"/>
              <a:chOff x="2308" y="1740"/>
              <a:chExt cx="957" cy="2343"/>
            </a:xfrm>
          </p:grpSpPr>
          <p:sp>
            <p:nvSpPr>
              <p:cNvPr id="123" name="Freeform 51">
                <a:extLst>
                  <a:ext uri="{FF2B5EF4-FFF2-40B4-BE49-F238E27FC236}">
                    <a16:creationId xmlns:a16="http://schemas.microsoft.com/office/drawing/2014/main" id="{71C414F3-DC6A-4999-B1A0-055C0F55515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4" name="Freeform 52">
                <a:extLst>
                  <a:ext uri="{FF2B5EF4-FFF2-40B4-BE49-F238E27FC236}">
                    <a16:creationId xmlns:a16="http://schemas.microsoft.com/office/drawing/2014/main" id="{284DE617-2942-4D50-AE06-68EAB573C28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5" name="Freeform 53">
                <a:extLst>
                  <a:ext uri="{FF2B5EF4-FFF2-40B4-BE49-F238E27FC236}">
                    <a16:creationId xmlns:a16="http://schemas.microsoft.com/office/drawing/2014/main" id="{54B26C31-E6A9-45EA-B9F9-156E155B435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6" name="Freeform 54">
                <a:extLst>
                  <a:ext uri="{FF2B5EF4-FFF2-40B4-BE49-F238E27FC236}">
                    <a16:creationId xmlns:a16="http://schemas.microsoft.com/office/drawing/2014/main" id="{0DA769AE-C244-42C5-9D46-480171316AE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7" name="Freeform 55">
                <a:extLst>
                  <a:ext uri="{FF2B5EF4-FFF2-40B4-BE49-F238E27FC236}">
                    <a16:creationId xmlns:a16="http://schemas.microsoft.com/office/drawing/2014/main" id="{AC8ECF31-1DD8-4DC3-9867-44F1F7BECAB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8" name="Freeform 56">
                <a:extLst>
                  <a:ext uri="{FF2B5EF4-FFF2-40B4-BE49-F238E27FC236}">
                    <a16:creationId xmlns:a16="http://schemas.microsoft.com/office/drawing/2014/main" id="{723E206C-E093-4B38-A1D0-229E051FD63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16" name="Freeform 57">
              <a:extLst>
                <a:ext uri="{FF2B5EF4-FFF2-40B4-BE49-F238E27FC236}">
                  <a16:creationId xmlns:a16="http://schemas.microsoft.com/office/drawing/2014/main" id="{8CC2FA03-5D51-49D0-BEBD-062C1966B943}"/>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7" name="Freeform 58">
              <a:extLst>
                <a:ext uri="{FF2B5EF4-FFF2-40B4-BE49-F238E27FC236}">
                  <a16:creationId xmlns:a16="http://schemas.microsoft.com/office/drawing/2014/main" id="{E084FAD1-931E-4663-A8C8-A833A6EA898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8" name="Oval 59">
              <a:extLst>
                <a:ext uri="{FF2B5EF4-FFF2-40B4-BE49-F238E27FC236}">
                  <a16:creationId xmlns:a16="http://schemas.microsoft.com/office/drawing/2014/main" id="{955CF083-D8C9-42BF-A4E0-8DD0C61241D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9" name="Oval 60">
              <a:extLst>
                <a:ext uri="{FF2B5EF4-FFF2-40B4-BE49-F238E27FC236}">
                  <a16:creationId xmlns:a16="http://schemas.microsoft.com/office/drawing/2014/main" id="{6AC807E5-A556-4E95-BDF8-6B0F82FA05D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0" name="Oval 61">
              <a:extLst>
                <a:ext uri="{FF2B5EF4-FFF2-40B4-BE49-F238E27FC236}">
                  <a16:creationId xmlns:a16="http://schemas.microsoft.com/office/drawing/2014/main" id="{CE7EA00B-9692-4408-902D-7272E2C30BF8}"/>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1" name="Oval 62">
              <a:extLst>
                <a:ext uri="{FF2B5EF4-FFF2-40B4-BE49-F238E27FC236}">
                  <a16:creationId xmlns:a16="http://schemas.microsoft.com/office/drawing/2014/main" id="{FA5F36D6-02C7-453B-943E-BB0CA33E334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2" name="Oval 63">
              <a:extLst>
                <a:ext uri="{FF2B5EF4-FFF2-40B4-BE49-F238E27FC236}">
                  <a16:creationId xmlns:a16="http://schemas.microsoft.com/office/drawing/2014/main" id="{5691ADC8-64EB-44CA-AE4F-8686E4CAD3E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29" name="Group 49">
            <a:extLst>
              <a:ext uri="{FF2B5EF4-FFF2-40B4-BE49-F238E27FC236}">
                <a16:creationId xmlns:a16="http://schemas.microsoft.com/office/drawing/2014/main" id="{294F7330-CB28-4F68-BC38-A34E2D473DA2}"/>
              </a:ext>
            </a:extLst>
          </p:cNvPr>
          <p:cNvGrpSpPr>
            <a:grpSpLocks/>
          </p:cNvGrpSpPr>
          <p:nvPr/>
        </p:nvGrpSpPr>
        <p:grpSpPr bwMode="auto">
          <a:xfrm flipH="1">
            <a:off x="1134462" y="5875856"/>
            <a:ext cx="381000" cy="993775"/>
            <a:chOff x="2308" y="1513"/>
            <a:chExt cx="1162" cy="2570"/>
          </a:xfrm>
        </p:grpSpPr>
        <p:grpSp>
          <p:nvGrpSpPr>
            <p:cNvPr id="130" name="Group 50">
              <a:extLst>
                <a:ext uri="{FF2B5EF4-FFF2-40B4-BE49-F238E27FC236}">
                  <a16:creationId xmlns:a16="http://schemas.microsoft.com/office/drawing/2014/main" id="{80D83300-7E5F-41A2-8378-FD96949EE09E}"/>
                </a:ext>
              </a:extLst>
            </p:cNvPr>
            <p:cNvGrpSpPr>
              <a:grpSpLocks/>
            </p:cNvGrpSpPr>
            <p:nvPr/>
          </p:nvGrpSpPr>
          <p:grpSpPr bwMode="auto">
            <a:xfrm>
              <a:off x="2308" y="1740"/>
              <a:ext cx="957" cy="2343"/>
              <a:chOff x="2308" y="1740"/>
              <a:chExt cx="957" cy="2343"/>
            </a:xfrm>
          </p:grpSpPr>
          <p:sp>
            <p:nvSpPr>
              <p:cNvPr id="138" name="Freeform 51">
                <a:extLst>
                  <a:ext uri="{FF2B5EF4-FFF2-40B4-BE49-F238E27FC236}">
                    <a16:creationId xmlns:a16="http://schemas.microsoft.com/office/drawing/2014/main" id="{BAE9254B-44E0-4C25-A5E0-58DCCB254A1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9" name="Freeform 52">
                <a:extLst>
                  <a:ext uri="{FF2B5EF4-FFF2-40B4-BE49-F238E27FC236}">
                    <a16:creationId xmlns:a16="http://schemas.microsoft.com/office/drawing/2014/main" id="{3B0AC0C7-AD1B-4091-8AC6-00FCC3F4116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0" name="Freeform 53">
                <a:extLst>
                  <a:ext uri="{FF2B5EF4-FFF2-40B4-BE49-F238E27FC236}">
                    <a16:creationId xmlns:a16="http://schemas.microsoft.com/office/drawing/2014/main" id="{D41DDD66-F658-44CC-8AB4-95E8698939C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1" name="Freeform 54">
                <a:extLst>
                  <a:ext uri="{FF2B5EF4-FFF2-40B4-BE49-F238E27FC236}">
                    <a16:creationId xmlns:a16="http://schemas.microsoft.com/office/drawing/2014/main" id="{A5C5FC17-D10A-4C67-A8DD-2D90FB3F0A2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2" name="Freeform 55">
                <a:extLst>
                  <a:ext uri="{FF2B5EF4-FFF2-40B4-BE49-F238E27FC236}">
                    <a16:creationId xmlns:a16="http://schemas.microsoft.com/office/drawing/2014/main" id="{26C3EF49-A0E9-4A71-9527-60C9F401415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3" name="Freeform 56">
                <a:extLst>
                  <a:ext uri="{FF2B5EF4-FFF2-40B4-BE49-F238E27FC236}">
                    <a16:creationId xmlns:a16="http://schemas.microsoft.com/office/drawing/2014/main" id="{6F1D51A4-487A-4584-8689-9E586D6A035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31" name="Freeform 57">
              <a:extLst>
                <a:ext uri="{FF2B5EF4-FFF2-40B4-BE49-F238E27FC236}">
                  <a16:creationId xmlns:a16="http://schemas.microsoft.com/office/drawing/2014/main" id="{5A0529DD-932B-409B-824C-4F064902D94D}"/>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2" name="Freeform 58">
              <a:extLst>
                <a:ext uri="{FF2B5EF4-FFF2-40B4-BE49-F238E27FC236}">
                  <a16:creationId xmlns:a16="http://schemas.microsoft.com/office/drawing/2014/main" id="{DE679E1B-942A-4DB1-8D1D-1033F17966DC}"/>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 name="Oval 59">
              <a:extLst>
                <a:ext uri="{FF2B5EF4-FFF2-40B4-BE49-F238E27FC236}">
                  <a16:creationId xmlns:a16="http://schemas.microsoft.com/office/drawing/2014/main" id="{9212D3FA-A4E4-4BF6-B055-08F869511C2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4" name="Oval 60">
              <a:extLst>
                <a:ext uri="{FF2B5EF4-FFF2-40B4-BE49-F238E27FC236}">
                  <a16:creationId xmlns:a16="http://schemas.microsoft.com/office/drawing/2014/main" id="{F1F25908-DAE3-455B-81BD-9E2B7A4762A4}"/>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5" name="Oval 61">
              <a:extLst>
                <a:ext uri="{FF2B5EF4-FFF2-40B4-BE49-F238E27FC236}">
                  <a16:creationId xmlns:a16="http://schemas.microsoft.com/office/drawing/2014/main" id="{63ACC367-E903-4481-9A2D-115DC92CFED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6" name="Oval 62">
              <a:extLst>
                <a:ext uri="{FF2B5EF4-FFF2-40B4-BE49-F238E27FC236}">
                  <a16:creationId xmlns:a16="http://schemas.microsoft.com/office/drawing/2014/main" id="{1D115CB8-8823-4C41-B6F3-9AB3F2488A1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7" name="Oval 63">
              <a:extLst>
                <a:ext uri="{FF2B5EF4-FFF2-40B4-BE49-F238E27FC236}">
                  <a16:creationId xmlns:a16="http://schemas.microsoft.com/office/drawing/2014/main" id="{B0D22033-4AA9-42F9-8957-066E77A2F5E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44" name="Group 107">
            <a:extLst>
              <a:ext uri="{FF2B5EF4-FFF2-40B4-BE49-F238E27FC236}">
                <a16:creationId xmlns:a16="http://schemas.microsoft.com/office/drawing/2014/main" id="{E3E8AFC5-961B-43B0-BDF8-E81AED9A6ADD}"/>
              </a:ext>
            </a:extLst>
          </p:cNvPr>
          <p:cNvGrpSpPr>
            <a:grpSpLocks/>
          </p:cNvGrpSpPr>
          <p:nvPr/>
        </p:nvGrpSpPr>
        <p:grpSpPr bwMode="auto">
          <a:xfrm>
            <a:off x="7772400" y="5634276"/>
            <a:ext cx="690399" cy="533400"/>
            <a:chOff x="3072" y="3360"/>
            <a:chExt cx="2352" cy="336"/>
          </a:xfrm>
        </p:grpSpPr>
        <p:sp>
          <p:nvSpPr>
            <p:cNvPr id="145" name="Text Box 108">
              <a:extLst>
                <a:ext uri="{FF2B5EF4-FFF2-40B4-BE49-F238E27FC236}">
                  <a16:creationId xmlns:a16="http://schemas.microsoft.com/office/drawing/2014/main" id="{6EC94717-A376-4A7E-B03A-ECDC5305589B}"/>
                </a:ext>
              </a:extLst>
            </p:cNvPr>
            <p:cNvSpPr txBox="1">
              <a:spLocks noChangeArrowheads="1"/>
            </p:cNvSpPr>
            <p:nvPr/>
          </p:nvSpPr>
          <p:spPr bwMode="auto">
            <a:xfrm>
              <a:off x="3105" y="3413"/>
              <a:ext cx="86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1,2,3</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46" name="Rectangle 109">
              <a:extLst>
                <a:ext uri="{FF2B5EF4-FFF2-40B4-BE49-F238E27FC236}">
                  <a16:creationId xmlns:a16="http://schemas.microsoft.com/office/drawing/2014/main" id="{96AE9493-3DA8-446E-93CE-053E5FDE72FC}"/>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47" name="Down Arrow 66">
            <a:extLst>
              <a:ext uri="{FF2B5EF4-FFF2-40B4-BE49-F238E27FC236}">
                <a16:creationId xmlns:a16="http://schemas.microsoft.com/office/drawing/2014/main" id="{EAB82F7E-7D80-4319-ADD8-C72C6C2F2829}"/>
              </a:ext>
            </a:extLst>
          </p:cNvPr>
          <p:cNvSpPr/>
          <p:nvPr/>
        </p:nvSpPr>
        <p:spPr bwMode="auto">
          <a:xfrm rot="16200000">
            <a:off x="4404874" y="5928873"/>
            <a:ext cx="573587" cy="979868"/>
          </a:xfrm>
          <a:prstGeom prst="downArrow">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8" name="Text Box 113">
            <a:extLst>
              <a:ext uri="{FF2B5EF4-FFF2-40B4-BE49-F238E27FC236}">
                <a16:creationId xmlns:a16="http://schemas.microsoft.com/office/drawing/2014/main" id="{3BDE1057-B01F-4CB4-B927-570242271515}"/>
              </a:ext>
            </a:extLst>
          </p:cNvPr>
          <p:cNvSpPr txBox="1">
            <a:spLocks noChangeArrowheads="1"/>
          </p:cNvSpPr>
          <p:nvPr/>
        </p:nvSpPr>
        <p:spPr bwMode="auto">
          <a:xfrm>
            <a:off x="2661305" y="5065693"/>
            <a:ext cx="40430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your friends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Don’t micro manage them</a:t>
            </a:r>
          </a:p>
        </p:txBody>
      </p:sp>
      <p:grpSp>
        <p:nvGrpSpPr>
          <p:cNvPr id="149" name="Group 148">
            <a:extLst>
              <a:ext uri="{FF2B5EF4-FFF2-40B4-BE49-F238E27FC236}">
                <a16:creationId xmlns:a16="http://schemas.microsoft.com/office/drawing/2014/main" id="{C531649B-6464-441C-AF24-DFEF6A2A04BD}"/>
              </a:ext>
            </a:extLst>
          </p:cNvPr>
          <p:cNvGrpSpPr/>
          <p:nvPr/>
        </p:nvGrpSpPr>
        <p:grpSpPr>
          <a:xfrm>
            <a:off x="1600200" y="5209218"/>
            <a:ext cx="1147987" cy="947936"/>
            <a:chOff x="3600361" y="5043311"/>
            <a:chExt cx="1086490" cy="882075"/>
          </a:xfrm>
        </p:grpSpPr>
        <p:sp>
          <p:nvSpPr>
            <p:cNvPr id="150" name="Freeform 4">
              <a:extLst>
                <a:ext uri="{FF2B5EF4-FFF2-40B4-BE49-F238E27FC236}">
                  <a16:creationId xmlns:a16="http://schemas.microsoft.com/office/drawing/2014/main" id="{906846DD-8DD7-431C-8265-8741E57755A8}"/>
                </a:ext>
              </a:extLst>
            </p:cNvPr>
            <p:cNvSpPr>
              <a:spLocks/>
            </p:cNvSpPr>
            <p:nvPr/>
          </p:nvSpPr>
          <p:spPr bwMode="auto">
            <a:xfrm>
              <a:off x="3600361" y="5080496"/>
              <a:ext cx="1086490" cy="799805"/>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 name="connsiteX0" fmla="*/ 1825 w 9606"/>
                <a:gd name="connsiteY0" fmla="*/ 1621 h 9040"/>
                <a:gd name="connsiteX1" fmla="*/ 15 w 9606"/>
                <a:gd name="connsiteY1" fmla="*/ 5164 h 9040"/>
                <a:gd name="connsiteX2" fmla="*/ 2747 w 9606"/>
                <a:gd name="connsiteY2" fmla="*/ 6308 h 9040"/>
                <a:gd name="connsiteX3" fmla="*/ 5988 w 9606"/>
                <a:gd name="connsiteY3" fmla="*/ 6438 h 9040"/>
                <a:gd name="connsiteX4" fmla="*/ 6874 w 9606"/>
                <a:gd name="connsiteY4" fmla="*/ 9038 h 9040"/>
                <a:gd name="connsiteX5" fmla="*/ 9584 w 9606"/>
                <a:gd name="connsiteY5" fmla="*/ 5872 h 9040"/>
                <a:gd name="connsiteX6" fmla="*/ 5187 w 9606"/>
                <a:gd name="connsiteY6" fmla="*/ 204 h 9040"/>
                <a:gd name="connsiteX7" fmla="*/ 1825 w 9606"/>
                <a:gd name="connsiteY7" fmla="*/ 1621 h 9040"/>
                <a:gd name="connsiteX0" fmla="*/ 1899 w 7438"/>
                <a:gd name="connsiteY0" fmla="*/ 1688 h 9930"/>
                <a:gd name="connsiteX1" fmla="*/ 15 w 7438"/>
                <a:gd name="connsiteY1" fmla="*/ 5607 h 9930"/>
                <a:gd name="connsiteX2" fmla="*/ 2859 w 7438"/>
                <a:gd name="connsiteY2" fmla="*/ 6873 h 9930"/>
                <a:gd name="connsiteX3" fmla="*/ 6233 w 7438"/>
                <a:gd name="connsiteY3" fmla="*/ 7017 h 9930"/>
                <a:gd name="connsiteX4" fmla="*/ 7155 w 7438"/>
                <a:gd name="connsiteY4" fmla="*/ 9893 h 9930"/>
                <a:gd name="connsiteX5" fmla="*/ 7308 w 7438"/>
                <a:gd name="connsiteY5" fmla="*/ 4681 h 9930"/>
                <a:gd name="connsiteX6" fmla="*/ 5399 w 7438"/>
                <a:gd name="connsiteY6" fmla="*/ 121 h 9930"/>
                <a:gd name="connsiteX7" fmla="*/ 1899 w 7438"/>
                <a:gd name="connsiteY7" fmla="*/ 1688 h 9930"/>
                <a:gd name="connsiteX0" fmla="*/ 2553 w 9857"/>
                <a:gd name="connsiteY0" fmla="*/ 1700 h 7244"/>
                <a:gd name="connsiteX1" fmla="*/ 20 w 9857"/>
                <a:gd name="connsiteY1" fmla="*/ 5647 h 7244"/>
                <a:gd name="connsiteX2" fmla="*/ 3844 w 9857"/>
                <a:gd name="connsiteY2" fmla="*/ 6921 h 7244"/>
                <a:gd name="connsiteX3" fmla="*/ 8380 w 9857"/>
                <a:gd name="connsiteY3" fmla="*/ 7066 h 7244"/>
                <a:gd name="connsiteX4" fmla="*/ 9825 w 9857"/>
                <a:gd name="connsiteY4" fmla="*/ 4714 h 7244"/>
                <a:gd name="connsiteX5" fmla="*/ 7259 w 9857"/>
                <a:gd name="connsiteY5" fmla="*/ 122 h 7244"/>
                <a:gd name="connsiteX6" fmla="*/ 2553 w 9857"/>
                <a:gd name="connsiteY6" fmla="*/ 1700 h 7244"/>
                <a:gd name="connsiteX0" fmla="*/ 2590 w 9984"/>
                <a:gd name="connsiteY0" fmla="*/ 2347 h 9560"/>
                <a:gd name="connsiteX1" fmla="*/ 20 w 9984"/>
                <a:gd name="connsiteY1" fmla="*/ 7795 h 9560"/>
                <a:gd name="connsiteX2" fmla="*/ 3900 w 9984"/>
                <a:gd name="connsiteY2" fmla="*/ 9554 h 9560"/>
                <a:gd name="connsiteX3" fmla="*/ 7717 w 9984"/>
                <a:gd name="connsiteY3" fmla="*/ 8316 h 9560"/>
                <a:gd name="connsiteX4" fmla="*/ 9968 w 9984"/>
                <a:gd name="connsiteY4" fmla="*/ 6507 h 9560"/>
                <a:gd name="connsiteX5" fmla="*/ 7364 w 9984"/>
                <a:gd name="connsiteY5" fmla="*/ 168 h 9560"/>
                <a:gd name="connsiteX6" fmla="*/ 2590 w 9984"/>
                <a:gd name="connsiteY6" fmla="*/ 2347 h 9560"/>
                <a:gd name="connsiteX0" fmla="*/ 2594 w 8814"/>
                <a:gd name="connsiteY0" fmla="*/ 2287 h 9843"/>
                <a:gd name="connsiteX1" fmla="*/ 20 w 8814"/>
                <a:gd name="connsiteY1" fmla="*/ 7986 h 9843"/>
                <a:gd name="connsiteX2" fmla="*/ 3906 w 8814"/>
                <a:gd name="connsiteY2" fmla="*/ 9826 h 9843"/>
                <a:gd name="connsiteX3" fmla="*/ 7729 w 8814"/>
                <a:gd name="connsiteY3" fmla="*/ 8531 h 9843"/>
                <a:gd name="connsiteX4" fmla="*/ 8770 w 8814"/>
                <a:gd name="connsiteY4" fmla="*/ 2927 h 9843"/>
                <a:gd name="connsiteX5" fmla="*/ 7376 w 8814"/>
                <a:gd name="connsiteY5" fmla="*/ 8 h 9843"/>
                <a:gd name="connsiteX6" fmla="*/ 2594 w 8814"/>
                <a:gd name="connsiteY6" fmla="*/ 2287 h 9843"/>
                <a:gd name="connsiteX0" fmla="*/ 2941 w 9999"/>
                <a:gd name="connsiteY0" fmla="*/ 1131 h 8808"/>
                <a:gd name="connsiteX1" fmla="*/ 21 w 9999"/>
                <a:gd name="connsiteY1" fmla="*/ 6921 h 8808"/>
                <a:gd name="connsiteX2" fmla="*/ 4430 w 9999"/>
                <a:gd name="connsiteY2" fmla="*/ 8791 h 8808"/>
                <a:gd name="connsiteX3" fmla="*/ 8767 w 9999"/>
                <a:gd name="connsiteY3" fmla="*/ 7475 h 8808"/>
                <a:gd name="connsiteX4" fmla="*/ 9948 w 9999"/>
                <a:gd name="connsiteY4" fmla="*/ 1782 h 8808"/>
                <a:gd name="connsiteX5" fmla="*/ 7151 w 9999"/>
                <a:gd name="connsiteY5" fmla="*/ 39 h 8808"/>
                <a:gd name="connsiteX6" fmla="*/ 2941 w 9999"/>
                <a:gd name="connsiteY6" fmla="*/ 1131 h 8808"/>
                <a:gd name="connsiteX0" fmla="*/ 2941 w 10000"/>
                <a:gd name="connsiteY0" fmla="*/ 1284 h 9399"/>
                <a:gd name="connsiteX1" fmla="*/ 21 w 10000"/>
                <a:gd name="connsiteY1" fmla="*/ 7858 h 9399"/>
                <a:gd name="connsiteX2" fmla="*/ 4430 w 10000"/>
                <a:gd name="connsiteY2" fmla="*/ 9287 h 9399"/>
                <a:gd name="connsiteX3" fmla="*/ 8768 w 10000"/>
                <a:gd name="connsiteY3" fmla="*/ 8487 h 9399"/>
                <a:gd name="connsiteX4" fmla="*/ 9949 w 10000"/>
                <a:gd name="connsiteY4" fmla="*/ 2023 h 9399"/>
                <a:gd name="connsiteX5" fmla="*/ 7152 w 10000"/>
                <a:gd name="connsiteY5" fmla="*/ 44 h 9399"/>
                <a:gd name="connsiteX6" fmla="*/ 2941 w 10000"/>
                <a:gd name="connsiteY6" fmla="*/ 1284 h 9399"/>
                <a:gd name="connsiteX0" fmla="*/ 1587 w 8646"/>
                <a:gd name="connsiteY0" fmla="*/ 1351 h 10066"/>
                <a:gd name="connsiteX1" fmla="*/ 45 w 8646"/>
                <a:gd name="connsiteY1" fmla="*/ 7237 h 10066"/>
                <a:gd name="connsiteX2" fmla="*/ 3076 w 8646"/>
                <a:gd name="connsiteY2" fmla="*/ 9866 h 10066"/>
                <a:gd name="connsiteX3" fmla="*/ 7414 w 8646"/>
                <a:gd name="connsiteY3" fmla="*/ 9015 h 10066"/>
                <a:gd name="connsiteX4" fmla="*/ 8595 w 8646"/>
                <a:gd name="connsiteY4" fmla="*/ 2137 h 10066"/>
                <a:gd name="connsiteX5" fmla="*/ 5798 w 8646"/>
                <a:gd name="connsiteY5" fmla="*/ 32 h 10066"/>
                <a:gd name="connsiteX6" fmla="*/ 1587 w 8646"/>
                <a:gd name="connsiteY6" fmla="*/ 1351 h 10066"/>
                <a:gd name="connsiteX0" fmla="*/ 1836 w 9989"/>
                <a:gd name="connsiteY0" fmla="*/ 1342 h 9835"/>
                <a:gd name="connsiteX1" fmla="*/ 52 w 9989"/>
                <a:gd name="connsiteY1" fmla="*/ 7190 h 9835"/>
                <a:gd name="connsiteX2" fmla="*/ 3558 w 9989"/>
                <a:gd name="connsiteY2" fmla="*/ 9801 h 9835"/>
                <a:gd name="connsiteX3" fmla="*/ 8388 w 9989"/>
                <a:gd name="connsiteY3" fmla="*/ 8222 h 9835"/>
                <a:gd name="connsiteX4" fmla="*/ 9941 w 9989"/>
                <a:gd name="connsiteY4" fmla="*/ 2123 h 9835"/>
                <a:gd name="connsiteX5" fmla="*/ 6706 w 9989"/>
                <a:gd name="connsiteY5" fmla="*/ 32 h 9835"/>
                <a:gd name="connsiteX6" fmla="*/ 1836 w 9989"/>
                <a:gd name="connsiteY6" fmla="*/ 1342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89" h="9835">
                  <a:moveTo>
                    <a:pt x="1836" y="1342"/>
                  </a:moveTo>
                  <a:cubicBezTo>
                    <a:pt x="726" y="2535"/>
                    <a:pt x="-235" y="5780"/>
                    <a:pt x="52" y="7190"/>
                  </a:cubicBezTo>
                  <a:cubicBezTo>
                    <a:pt x="339" y="8600"/>
                    <a:pt x="2169" y="9629"/>
                    <a:pt x="3558" y="9801"/>
                  </a:cubicBezTo>
                  <a:cubicBezTo>
                    <a:pt x="4947" y="9973"/>
                    <a:pt x="7324" y="9501"/>
                    <a:pt x="8388" y="8222"/>
                  </a:cubicBezTo>
                  <a:cubicBezTo>
                    <a:pt x="9452" y="6941"/>
                    <a:pt x="10190" y="4162"/>
                    <a:pt x="9941" y="2123"/>
                  </a:cubicBezTo>
                  <a:cubicBezTo>
                    <a:pt x="9692" y="87"/>
                    <a:pt x="8056" y="163"/>
                    <a:pt x="6706" y="32"/>
                  </a:cubicBezTo>
                  <a:cubicBezTo>
                    <a:pt x="5355" y="-98"/>
                    <a:pt x="2945" y="149"/>
                    <a:pt x="1836" y="1342"/>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1" name="Text Box 5">
              <a:extLst>
                <a:ext uri="{FF2B5EF4-FFF2-40B4-BE49-F238E27FC236}">
                  <a16:creationId xmlns:a16="http://schemas.microsoft.com/office/drawing/2014/main" id="{E500F6C1-42A5-4046-8C2A-7D3A6A5A61B1}"/>
                </a:ext>
              </a:extLst>
            </p:cNvPr>
            <p:cNvSpPr txBox="1">
              <a:spLocks noChangeArrowheads="1"/>
            </p:cNvSpPr>
            <p:nvPr/>
          </p:nvSpPr>
          <p:spPr bwMode="auto">
            <a:xfrm>
              <a:off x="3784600" y="5061477"/>
              <a:ext cx="296144" cy="37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3" name="Text Box 8">
              <a:extLst>
                <a:ext uri="{FF2B5EF4-FFF2-40B4-BE49-F238E27FC236}">
                  <a16:creationId xmlns:a16="http://schemas.microsoft.com/office/drawing/2014/main" id="{C80E1D35-556D-4CAD-AA9C-FA489D777FDB}"/>
                </a:ext>
              </a:extLst>
            </p:cNvPr>
            <p:cNvSpPr txBox="1">
              <a:spLocks noChangeArrowheads="1"/>
            </p:cNvSpPr>
            <p:nvPr/>
          </p:nvSpPr>
          <p:spPr bwMode="auto">
            <a:xfrm>
              <a:off x="3876675" y="5553075"/>
              <a:ext cx="296144" cy="37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4" name="Text Box 10">
              <a:extLst>
                <a:ext uri="{FF2B5EF4-FFF2-40B4-BE49-F238E27FC236}">
                  <a16:creationId xmlns:a16="http://schemas.microsoft.com/office/drawing/2014/main" id="{6D6CAA31-9EBD-4AEE-AC06-702ACC954530}"/>
                </a:ext>
              </a:extLst>
            </p:cNvPr>
            <p:cNvSpPr txBox="1">
              <a:spLocks noChangeArrowheads="1"/>
            </p:cNvSpPr>
            <p:nvPr/>
          </p:nvSpPr>
          <p:spPr bwMode="auto">
            <a:xfrm>
              <a:off x="4296909" y="5043311"/>
              <a:ext cx="296144" cy="37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grpSp>
      <p:pic>
        <p:nvPicPr>
          <p:cNvPr id="156" name="Picture 4">
            <a:extLst>
              <a:ext uri="{FF2B5EF4-FFF2-40B4-BE49-F238E27FC236}">
                <a16:creationId xmlns:a16="http://schemas.microsoft.com/office/drawing/2014/main" id="{C5ECB285-E979-4CC2-804D-4305B384DEE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27249" y="6231167"/>
            <a:ext cx="624662" cy="56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6">
            <a:extLst>
              <a:ext uri="{FF2B5EF4-FFF2-40B4-BE49-F238E27FC236}">
                <a16:creationId xmlns:a16="http://schemas.microsoft.com/office/drawing/2014/main" id="{FF83257E-E2F6-48C5-BB7D-9EEB31F0250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67244" y="5157034"/>
            <a:ext cx="363776" cy="530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4944AE0A-4B7D-40F9-B7AD-746FE6C801D3}"/>
              </a:ext>
            </a:extLst>
          </p:cNvPr>
          <p:cNvGrpSpPr/>
          <p:nvPr/>
        </p:nvGrpSpPr>
        <p:grpSpPr>
          <a:xfrm>
            <a:off x="2039048" y="6182274"/>
            <a:ext cx="406400" cy="333376"/>
            <a:chOff x="960438" y="4416425"/>
            <a:chExt cx="406400" cy="333376"/>
          </a:xfrm>
        </p:grpSpPr>
        <p:sp>
          <p:nvSpPr>
            <p:cNvPr id="168" name="AutoShape 214">
              <a:extLst>
                <a:ext uri="{FF2B5EF4-FFF2-40B4-BE49-F238E27FC236}">
                  <a16:creationId xmlns:a16="http://schemas.microsoft.com/office/drawing/2014/main" id="{857C1C4C-FC19-4400-8C28-85E553AF91A0}"/>
                </a:ext>
              </a:extLst>
            </p:cNvPr>
            <p:cNvSpPr>
              <a:spLocks noChangeAspect="1" noChangeArrowheads="1"/>
            </p:cNvSpPr>
            <p:nvPr/>
          </p:nvSpPr>
          <p:spPr bwMode="auto">
            <a:xfrm>
              <a:off x="960438" y="4416425"/>
              <a:ext cx="406400" cy="28575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rPr>
                <a:t>79 cm</a:t>
              </a:r>
              <a:endParaRPr kumimoji="0" lang="en-CA"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endParaRPr>
            </a:p>
          </p:txBody>
        </p:sp>
        <p:sp>
          <p:nvSpPr>
            <p:cNvPr id="169" name="Line 215">
              <a:extLst>
                <a:ext uri="{FF2B5EF4-FFF2-40B4-BE49-F238E27FC236}">
                  <a16:creationId xmlns:a16="http://schemas.microsoft.com/office/drawing/2014/main" id="{DA59D075-6732-439C-B1F0-CB668E7235F2}"/>
                </a:ext>
              </a:extLst>
            </p:cNvPr>
            <p:cNvSpPr>
              <a:spLocks noChangeAspect="1" noChangeShapeType="1"/>
            </p:cNvSpPr>
            <p:nvPr/>
          </p:nvSpPr>
          <p:spPr bwMode="auto">
            <a:xfrm>
              <a:off x="1163638" y="4678363"/>
              <a:ext cx="0" cy="7143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79" name="Rectangle 178">
            <a:extLst>
              <a:ext uri="{FF2B5EF4-FFF2-40B4-BE49-F238E27FC236}">
                <a16:creationId xmlns:a16="http://schemas.microsoft.com/office/drawing/2014/main" id="{EA8BA332-9E58-42E4-A2D4-081A51073D42}"/>
              </a:ext>
            </a:extLst>
          </p:cNvPr>
          <p:cNvSpPr/>
          <p:nvPr/>
        </p:nvSpPr>
        <p:spPr>
          <a:xfrm>
            <a:off x="5577854" y="6248400"/>
            <a:ext cx="168828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By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magic!</a:t>
            </a:r>
            <a:endParaRPr kumimoji="0" lang="en-US" sz="2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3253969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 calcmode="lin" valueType="num">
                                      <p:cBhvr additive="base">
                                        <p:cTn id="1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4"/>
                                        </p:tgtEl>
                                        <p:attrNameLst>
                                          <p:attrName>style.visibility</p:attrName>
                                        </p:attrNameLst>
                                      </p:cBhvr>
                                      <p:to>
                                        <p:strVal val="visible"/>
                                      </p:to>
                                    </p:set>
                                    <p:anim calcmode="lin" valueType="num">
                                      <p:cBhvr additive="base">
                                        <p:cTn id="17" dur="500" fill="hold"/>
                                        <p:tgtEl>
                                          <p:spTgt spid="84"/>
                                        </p:tgtEl>
                                        <p:attrNameLst>
                                          <p:attrName>ppt_x</p:attrName>
                                        </p:attrNameLst>
                                      </p:cBhvr>
                                      <p:tavLst>
                                        <p:tav tm="0">
                                          <p:val>
                                            <p:strVal val="0-#ppt_w/2"/>
                                          </p:val>
                                        </p:tav>
                                        <p:tav tm="100000">
                                          <p:val>
                                            <p:strVal val="#ppt_x"/>
                                          </p:val>
                                        </p:tav>
                                      </p:tavLst>
                                    </p:anim>
                                    <p:anim calcmode="lin" valueType="num">
                                      <p:cBhvr additive="base">
                                        <p:cTn id="18" dur="500" fill="hold"/>
                                        <p:tgtEl>
                                          <p:spTgt spid="8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99"/>
                                        </p:tgtEl>
                                        <p:attrNameLst>
                                          <p:attrName>style.visibility</p:attrName>
                                        </p:attrNameLst>
                                      </p:cBhvr>
                                      <p:to>
                                        <p:strVal val="visible"/>
                                      </p:to>
                                    </p:set>
                                    <p:anim calcmode="lin" valueType="num">
                                      <p:cBhvr additive="base">
                                        <p:cTn id="21" dur="500" fill="hold"/>
                                        <p:tgtEl>
                                          <p:spTgt spid="99"/>
                                        </p:tgtEl>
                                        <p:attrNameLst>
                                          <p:attrName>ppt_x</p:attrName>
                                        </p:attrNameLst>
                                      </p:cBhvr>
                                      <p:tavLst>
                                        <p:tav tm="0">
                                          <p:val>
                                            <p:strVal val="0-#ppt_w/2"/>
                                          </p:val>
                                        </p:tav>
                                        <p:tav tm="100000">
                                          <p:val>
                                            <p:strVal val="#ppt_x"/>
                                          </p:val>
                                        </p:tav>
                                      </p:tavLst>
                                    </p:anim>
                                    <p:anim calcmode="lin" valueType="num">
                                      <p:cBhvr additive="base">
                                        <p:cTn id="22" dur="500" fill="hold"/>
                                        <p:tgtEl>
                                          <p:spTgt spid="99"/>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14"/>
                                        </p:tgtEl>
                                        <p:attrNameLst>
                                          <p:attrName>style.visibility</p:attrName>
                                        </p:attrNameLst>
                                      </p:cBhvr>
                                      <p:to>
                                        <p:strVal val="visible"/>
                                      </p:to>
                                    </p:set>
                                    <p:anim calcmode="lin" valueType="num">
                                      <p:cBhvr additive="base">
                                        <p:cTn id="25" dur="500" fill="hold"/>
                                        <p:tgtEl>
                                          <p:spTgt spid="114"/>
                                        </p:tgtEl>
                                        <p:attrNameLst>
                                          <p:attrName>ppt_x</p:attrName>
                                        </p:attrNameLst>
                                      </p:cBhvr>
                                      <p:tavLst>
                                        <p:tav tm="0">
                                          <p:val>
                                            <p:strVal val="0-#ppt_w/2"/>
                                          </p:val>
                                        </p:tav>
                                        <p:tav tm="100000">
                                          <p:val>
                                            <p:strVal val="#ppt_x"/>
                                          </p:val>
                                        </p:tav>
                                      </p:tavLst>
                                    </p:anim>
                                    <p:anim calcmode="lin" valueType="num">
                                      <p:cBhvr additive="base">
                                        <p:cTn id="26" dur="500" fill="hold"/>
                                        <p:tgtEl>
                                          <p:spTgt spid="114"/>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cBhvr additive="base">
                                        <p:cTn id="29" dur="500" fill="hold"/>
                                        <p:tgtEl>
                                          <p:spTgt spid="129"/>
                                        </p:tgtEl>
                                        <p:attrNameLst>
                                          <p:attrName>ppt_x</p:attrName>
                                        </p:attrNameLst>
                                      </p:cBhvr>
                                      <p:tavLst>
                                        <p:tav tm="0">
                                          <p:val>
                                            <p:strVal val="0-#ppt_w/2"/>
                                          </p:val>
                                        </p:tav>
                                        <p:tav tm="100000">
                                          <p:val>
                                            <p:strVal val="#ppt_x"/>
                                          </p:val>
                                        </p:tav>
                                      </p:tavLst>
                                    </p:anim>
                                    <p:anim calcmode="lin" valueType="num">
                                      <p:cBhvr additive="base">
                                        <p:cTn id="30"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7">
                                            <p:txEl>
                                              <p:pRg st="1" end="1"/>
                                            </p:txEl>
                                          </p:spTgt>
                                        </p:tgtEl>
                                        <p:attrNameLst>
                                          <p:attrName>style.visibility</p:attrName>
                                        </p:attrNameLst>
                                      </p:cBhvr>
                                      <p:to>
                                        <p:strVal val="visible"/>
                                      </p:to>
                                    </p:set>
                                    <p:anim calcmode="lin" valueType="num">
                                      <p:cBhvr additive="base">
                                        <p:cTn id="35"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7">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49"/>
                                        </p:tgtEl>
                                        <p:attrNameLst>
                                          <p:attrName>style.visibility</p:attrName>
                                        </p:attrNameLst>
                                      </p:cBhvr>
                                      <p:to>
                                        <p:strVal val="visible"/>
                                      </p:to>
                                    </p:set>
                                    <p:anim calcmode="lin" valueType="num">
                                      <p:cBhvr additive="base">
                                        <p:cTn id="39" dur="500" fill="hold"/>
                                        <p:tgtEl>
                                          <p:spTgt spid="149"/>
                                        </p:tgtEl>
                                        <p:attrNameLst>
                                          <p:attrName>ppt_x</p:attrName>
                                        </p:attrNameLst>
                                      </p:cBhvr>
                                      <p:tavLst>
                                        <p:tav tm="0">
                                          <p:val>
                                            <p:strVal val="0-#ppt_w/2"/>
                                          </p:val>
                                        </p:tav>
                                        <p:tav tm="100000">
                                          <p:val>
                                            <p:strVal val="#ppt_x"/>
                                          </p:val>
                                        </p:tav>
                                      </p:tavLst>
                                    </p:anim>
                                    <p:anim calcmode="lin" valueType="num">
                                      <p:cBhvr additive="base">
                                        <p:cTn id="40"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 calcmode="lin" valueType="num">
                                      <p:cBhvr additive="base">
                                        <p:cTn id="45"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7">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57"/>
                                        </p:tgtEl>
                                        <p:attrNameLst>
                                          <p:attrName>style.visibility</p:attrName>
                                        </p:attrNameLst>
                                      </p:cBhvr>
                                      <p:to>
                                        <p:strVal val="visible"/>
                                      </p:to>
                                    </p:set>
                                    <p:anim calcmode="lin" valueType="num">
                                      <p:cBhvr additive="base">
                                        <p:cTn id="49" dur="500" fill="hold"/>
                                        <p:tgtEl>
                                          <p:spTgt spid="157"/>
                                        </p:tgtEl>
                                        <p:attrNameLst>
                                          <p:attrName>ppt_x</p:attrName>
                                        </p:attrNameLst>
                                      </p:cBhvr>
                                      <p:tavLst>
                                        <p:tav tm="0">
                                          <p:val>
                                            <p:strVal val="0-#ppt_w/2"/>
                                          </p:val>
                                        </p:tav>
                                        <p:tav tm="100000">
                                          <p:val>
                                            <p:strVal val="#ppt_x"/>
                                          </p:val>
                                        </p:tav>
                                      </p:tavLst>
                                    </p:anim>
                                    <p:anim calcmode="lin" valueType="num">
                                      <p:cBhvr additive="base">
                                        <p:cTn id="50" dur="500" fill="hold"/>
                                        <p:tgtEl>
                                          <p:spTgt spid="157"/>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7">
                                            <p:txEl>
                                              <p:pRg st="3" end="3"/>
                                            </p:txEl>
                                          </p:spTgt>
                                        </p:tgtEl>
                                        <p:attrNameLst>
                                          <p:attrName>style.visibility</p:attrName>
                                        </p:attrNameLst>
                                      </p:cBhvr>
                                      <p:to>
                                        <p:strVal val="visible"/>
                                      </p:to>
                                    </p:set>
                                    <p:anim calcmode="lin" valueType="num">
                                      <p:cBhvr additive="base">
                                        <p:cTn id="55"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7">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0-#ppt_w/2"/>
                                          </p:val>
                                        </p:tav>
                                        <p:tav tm="100000">
                                          <p:val>
                                            <p:strVal val="#ppt_x"/>
                                          </p:val>
                                        </p:tav>
                                      </p:tavLst>
                                    </p:anim>
                                    <p:anim calcmode="lin" valueType="num">
                                      <p:cBhvr additive="base">
                                        <p:cTn id="6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7">
                                            <p:txEl>
                                              <p:pRg st="4" end="4"/>
                                            </p:txEl>
                                          </p:spTgt>
                                        </p:tgtEl>
                                        <p:attrNameLst>
                                          <p:attrName>style.visibility</p:attrName>
                                        </p:attrNameLst>
                                      </p:cBhvr>
                                      <p:to>
                                        <p:strVal val="visible"/>
                                      </p:to>
                                    </p:set>
                                    <p:anim calcmode="lin" valueType="num">
                                      <p:cBhvr additive="base">
                                        <p:cTn id="65" dur="500" fill="hold"/>
                                        <p:tgtEl>
                                          <p:spTgt spid="37">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48"/>
                                        </p:tgtEl>
                                        <p:attrNameLst>
                                          <p:attrName>style.visibility</p:attrName>
                                        </p:attrNameLst>
                                      </p:cBhvr>
                                      <p:to>
                                        <p:strVal val="visible"/>
                                      </p:to>
                                    </p:set>
                                    <p:anim calcmode="lin" valueType="num">
                                      <p:cBhvr additive="base">
                                        <p:cTn id="71" dur="500" fill="hold"/>
                                        <p:tgtEl>
                                          <p:spTgt spid="148"/>
                                        </p:tgtEl>
                                        <p:attrNameLst>
                                          <p:attrName>ppt_x</p:attrName>
                                        </p:attrNameLst>
                                      </p:cBhvr>
                                      <p:tavLst>
                                        <p:tav tm="0">
                                          <p:val>
                                            <p:strVal val="0-#ppt_w/2"/>
                                          </p:val>
                                        </p:tav>
                                        <p:tav tm="100000">
                                          <p:val>
                                            <p:strVal val="#ppt_x"/>
                                          </p:val>
                                        </p:tav>
                                      </p:tavLst>
                                    </p:anim>
                                    <p:anim calcmode="lin" valueType="num">
                                      <p:cBhvr additive="base">
                                        <p:cTn id="72" dur="500" fill="hold"/>
                                        <p:tgtEl>
                                          <p:spTgt spid="148"/>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147"/>
                                        </p:tgtEl>
                                        <p:attrNameLst>
                                          <p:attrName>style.visibility</p:attrName>
                                        </p:attrNameLst>
                                      </p:cBhvr>
                                      <p:to>
                                        <p:strVal val="visible"/>
                                      </p:to>
                                    </p:set>
                                    <p:anim calcmode="lin" valueType="num">
                                      <p:cBhvr additive="base">
                                        <p:cTn id="75" dur="500" fill="hold"/>
                                        <p:tgtEl>
                                          <p:spTgt spid="147"/>
                                        </p:tgtEl>
                                        <p:attrNameLst>
                                          <p:attrName>ppt_x</p:attrName>
                                        </p:attrNameLst>
                                      </p:cBhvr>
                                      <p:tavLst>
                                        <p:tav tm="0">
                                          <p:val>
                                            <p:strVal val="0-#ppt_w/2"/>
                                          </p:val>
                                        </p:tav>
                                        <p:tav tm="100000">
                                          <p:val>
                                            <p:strVal val="#ppt_x"/>
                                          </p:val>
                                        </p:tav>
                                      </p:tavLst>
                                    </p:anim>
                                    <p:anim calcmode="lin" valueType="num">
                                      <p:cBhvr additive="base">
                                        <p:cTn id="76"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179"/>
                                        </p:tgtEl>
                                        <p:attrNameLst>
                                          <p:attrName>style.visibility</p:attrName>
                                        </p:attrNameLst>
                                      </p:cBhvr>
                                      <p:to>
                                        <p:strVal val="visible"/>
                                      </p:to>
                                    </p:set>
                                    <p:anim calcmode="lin" valueType="num">
                                      <p:cBhvr additive="base">
                                        <p:cTn id="81" dur="500" fill="hold"/>
                                        <p:tgtEl>
                                          <p:spTgt spid="179"/>
                                        </p:tgtEl>
                                        <p:attrNameLst>
                                          <p:attrName>ppt_x</p:attrName>
                                        </p:attrNameLst>
                                      </p:cBhvr>
                                      <p:tavLst>
                                        <p:tav tm="0">
                                          <p:val>
                                            <p:strVal val="0-#ppt_w/2"/>
                                          </p:val>
                                        </p:tav>
                                        <p:tav tm="100000">
                                          <p:val>
                                            <p:strVal val="#ppt_x"/>
                                          </p:val>
                                        </p:tav>
                                      </p:tavLst>
                                    </p:anim>
                                    <p:anim calcmode="lin" valueType="num">
                                      <p:cBhvr additive="base">
                                        <p:cTn id="82" dur="500" fill="hold"/>
                                        <p:tgtEl>
                                          <p:spTgt spid="179"/>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37">
                                            <p:txEl>
                                              <p:pRg st="5" end="5"/>
                                            </p:txEl>
                                          </p:spTgt>
                                        </p:tgtEl>
                                        <p:attrNameLst>
                                          <p:attrName>style.visibility</p:attrName>
                                        </p:attrNameLst>
                                      </p:cBhvr>
                                      <p:to>
                                        <p:strVal val="visible"/>
                                      </p:to>
                                    </p:set>
                                    <p:anim calcmode="lin" valueType="num">
                                      <p:cBhvr additive="base">
                                        <p:cTn id="87" dur="500" fill="hold"/>
                                        <p:tgtEl>
                                          <p:spTgt spid="37">
                                            <p:txEl>
                                              <p:pRg st="5" end="5"/>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37">
                                            <p:txEl>
                                              <p:pRg st="5" end="5"/>
                                            </p:txEl>
                                          </p:spTgt>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144"/>
                                        </p:tgtEl>
                                        <p:attrNameLst>
                                          <p:attrName>style.visibility</p:attrName>
                                        </p:attrNameLst>
                                      </p:cBhvr>
                                      <p:to>
                                        <p:strVal val="visible"/>
                                      </p:to>
                                    </p:set>
                                    <p:anim calcmode="lin" valueType="num">
                                      <p:cBhvr additive="base">
                                        <p:cTn id="91" dur="500" fill="hold"/>
                                        <p:tgtEl>
                                          <p:spTgt spid="144"/>
                                        </p:tgtEl>
                                        <p:attrNameLst>
                                          <p:attrName>ppt_x</p:attrName>
                                        </p:attrNameLst>
                                      </p:cBhvr>
                                      <p:tavLst>
                                        <p:tav tm="0">
                                          <p:val>
                                            <p:strVal val="0-#ppt_w/2"/>
                                          </p:val>
                                        </p:tav>
                                        <p:tav tm="100000">
                                          <p:val>
                                            <p:strVal val="#ppt_x"/>
                                          </p:val>
                                        </p:tav>
                                      </p:tavLst>
                                    </p:anim>
                                    <p:anim calcmode="lin" valueType="num">
                                      <p:cBhvr additive="base">
                                        <p:cTn id="92" dur="500" fill="hold"/>
                                        <p:tgtEl>
                                          <p:spTgt spid="144"/>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156"/>
                                        </p:tgtEl>
                                        <p:attrNameLst>
                                          <p:attrName>style.visibility</p:attrName>
                                        </p:attrNameLst>
                                      </p:cBhvr>
                                      <p:to>
                                        <p:strVal val="visible"/>
                                      </p:to>
                                    </p:set>
                                    <p:anim calcmode="lin" valueType="num">
                                      <p:cBhvr additive="base">
                                        <p:cTn id="97" dur="500" fill="hold"/>
                                        <p:tgtEl>
                                          <p:spTgt spid="156"/>
                                        </p:tgtEl>
                                        <p:attrNameLst>
                                          <p:attrName>ppt_x</p:attrName>
                                        </p:attrNameLst>
                                      </p:cBhvr>
                                      <p:tavLst>
                                        <p:tav tm="0">
                                          <p:val>
                                            <p:strVal val="0-#ppt_w/2"/>
                                          </p:val>
                                        </p:tav>
                                        <p:tav tm="100000">
                                          <p:val>
                                            <p:strVal val="#ppt_x"/>
                                          </p:val>
                                        </p:tav>
                                      </p:tavLst>
                                    </p:anim>
                                    <p:anim calcmode="lin" valueType="num">
                                      <p:cBhvr additive="base">
                                        <p:cTn id="98" dur="500" fill="hold"/>
                                        <p:tgtEl>
                                          <p:spTgt spid="156"/>
                                        </p:tgtEl>
                                        <p:attrNameLst>
                                          <p:attrName>ppt_y</p:attrName>
                                        </p:attrNameLst>
                                      </p:cBhvr>
                                      <p:tavLst>
                                        <p:tav tm="0">
                                          <p:val>
                                            <p:strVal val="#ppt_y"/>
                                          </p:val>
                                        </p:tav>
                                        <p:tav tm="100000">
                                          <p:val>
                                            <p:strVal val="#ppt_y"/>
                                          </p:val>
                                        </p:tav>
                                      </p:tavLst>
                                    </p:anim>
                                  </p:childTnLst>
                                </p:cTn>
                              </p:par>
                              <p:par>
                                <p:cTn id="99" presetID="1" presetClass="exit" presetSubtype="0" fill="hold" grpId="1" nodeType="withEffect">
                                  <p:stCondLst>
                                    <p:cond delay="0"/>
                                  </p:stCondLst>
                                  <p:childTnLst>
                                    <p:set>
                                      <p:cBhvr>
                                        <p:cTn id="100" dur="1" fill="hold">
                                          <p:stCondLst>
                                            <p:cond delay="0"/>
                                          </p:stCondLst>
                                        </p:cTn>
                                        <p:tgtEl>
                                          <p:spTgt spid="179"/>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2"/>
                                        </p:tgtEl>
                                        <p:attrNameLst>
                                          <p:attrName>style.visibility</p:attrName>
                                        </p:attrNameLst>
                                      </p:cBhvr>
                                      <p:to>
                                        <p:strVal val="visible"/>
                                      </p:to>
                                    </p:set>
                                    <p:anim calcmode="lin" valueType="num">
                                      <p:cBhvr additive="base">
                                        <p:cTn id="105" dur="500" fill="hold"/>
                                        <p:tgtEl>
                                          <p:spTgt spid="2"/>
                                        </p:tgtEl>
                                        <p:attrNameLst>
                                          <p:attrName>ppt_x</p:attrName>
                                        </p:attrNameLst>
                                      </p:cBhvr>
                                      <p:tavLst>
                                        <p:tav tm="0">
                                          <p:val>
                                            <p:strVal val="0-#ppt_w/2"/>
                                          </p:val>
                                        </p:tav>
                                        <p:tav tm="100000">
                                          <p:val>
                                            <p:strVal val="#ppt_x"/>
                                          </p:val>
                                        </p:tav>
                                      </p:tavLst>
                                    </p:anim>
                                    <p:anim calcmode="lin" valueType="num">
                                      <p:cBhvr additive="base">
                                        <p:cTn id="106" dur="500" fill="hold"/>
                                        <p:tgtEl>
                                          <p:spTgt spid="2"/>
                                        </p:tgtEl>
                                        <p:attrNameLst>
                                          <p:attrName>ppt_y</p:attrName>
                                        </p:attrNameLst>
                                      </p:cBhvr>
                                      <p:tavLst>
                                        <p:tav tm="0">
                                          <p:val>
                                            <p:strVal val="#ppt_y"/>
                                          </p:val>
                                        </p:tav>
                                        <p:tav tm="100000">
                                          <p:val>
                                            <p:strVal val="#ppt_y"/>
                                          </p:val>
                                        </p:tav>
                                      </p:tavLst>
                                    </p:anim>
                                  </p:childTnLst>
                                </p:cTn>
                              </p:par>
                              <p:par>
                                <p:cTn id="107" presetID="1" presetClass="exit" presetSubtype="0" fill="hold" nodeType="withEffect">
                                  <p:stCondLst>
                                    <p:cond delay="0"/>
                                  </p:stCondLst>
                                  <p:childTnLst>
                                    <p:set>
                                      <p:cBhvr>
                                        <p:cTn id="108" dur="1" fill="hold">
                                          <p:stCondLst>
                                            <p:cond delay="0"/>
                                          </p:stCondLst>
                                        </p:cTn>
                                        <p:tgtEl>
                                          <p:spTgt spid="149"/>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157"/>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148"/>
                                        </p:tgtEl>
                                        <p:attrNameLst>
                                          <p:attrName>style.visibility</p:attrName>
                                        </p:attrNameLst>
                                      </p:cBhvr>
                                      <p:to>
                                        <p:strVal val="hidden"/>
                                      </p:to>
                                    </p:set>
                                  </p:childTnLst>
                                </p:cTn>
                              </p:par>
                              <p:par>
                                <p:cTn id="113" presetID="1" presetClass="exit" presetSubtype="0" fill="hold" grpId="1" nodeType="withEffect">
                                  <p:stCondLst>
                                    <p:cond delay="0"/>
                                  </p:stCondLst>
                                  <p:childTnLst>
                                    <p:set>
                                      <p:cBhvr>
                                        <p:cTn id="114" dur="1" fill="hold">
                                          <p:stCondLst>
                                            <p:cond delay="0"/>
                                          </p:stCondLst>
                                        </p:cTn>
                                        <p:tgtEl>
                                          <p:spTgt spid="147"/>
                                        </p:tgtEl>
                                        <p:attrNameLst>
                                          <p:attrName>style.visibility</p:attrName>
                                        </p:attrNameLst>
                                      </p:cBhvr>
                                      <p:to>
                                        <p:strVal val="hidden"/>
                                      </p:to>
                                    </p:set>
                                  </p:childTnLst>
                                </p:cTn>
                              </p:par>
                              <p:par>
                                <p:cTn id="115" presetID="1" presetClass="exit" presetSubtype="0" fill="hold" nodeType="withEffect">
                                  <p:stCondLst>
                                    <p:cond delay="0"/>
                                  </p:stCondLst>
                                  <p:childTnLst>
                                    <p:set>
                                      <p:cBhvr>
                                        <p:cTn id="116" dur="1" fill="hold">
                                          <p:stCondLst>
                                            <p:cond delay="0"/>
                                          </p:stCondLst>
                                        </p:cTn>
                                        <p:tgtEl>
                                          <p:spTgt spid="144"/>
                                        </p:tgtEl>
                                        <p:attrNameLst>
                                          <p:attrName>style.visibility</p:attrName>
                                        </p:attrNameLst>
                                      </p:cBhvr>
                                      <p:to>
                                        <p:strVal val="hidden"/>
                                      </p:to>
                                    </p:set>
                                  </p:childTnLst>
                                </p:cTn>
                              </p:par>
                              <p:par>
                                <p:cTn id="117" presetID="1" presetClass="exit" presetSubtype="0" fill="hold" nodeType="withEffect">
                                  <p:stCondLst>
                                    <p:cond delay="0"/>
                                  </p:stCondLst>
                                  <p:childTnLst>
                                    <p:set>
                                      <p:cBhvr>
                                        <p:cTn id="118" dur="1" fill="hold">
                                          <p:stCondLst>
                                            <p:cond delay="0"/>
                                          </p:stCondLst>
                                        </p:cTn>
                                        <p:tgtEl>
                                          <p:spTgt spid="156"/>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3"/>
                                        </p:tgtEl>
                                        <p:attrNameLst>
                                          <p:attrName>style.visibility</p:attrName>
                                        </p:attrNameLst>
                                      </p:cBhvr>
                                      <p:to>
                                        <p:strVal val="hidden"/>
                                      </p:to>
                                    </p:set>
                                  </p:childTnLst>
                                </p:cTn>
                              </p:par>
                              <p:par>
                                <p:cTn id="121" presetID="1" presetClass="exit" presetSubtype="0" fill="hold" nodeType="withEffect">
                                  <p:stCondLst>
                                    <p:cond delay="0"/>
                                  </p:stCondLst>
                                  <p:childTnLst>
                                    <p:set>
                                      <p:cBhvr>
                                        <p:cTn id="122" dur="1" fill="hold">
                                          <p:stCondLst>
                                            <p:cond delay="0"/>
                                          </p:stCondLst>
                                        </p:cTn>
                                        <p:tgtEl>
                                          <p:spTgt spid="1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147" grpId="0" animBg="1"/>
      <p:bldP spid="147" grpId="1" animBg="1"/>
      <p:bldP spid="148" grpId="0"/>
      <p:bldP spid="148" grpId="1"/>
      <p:bldP spid="179" grpId="0"/>
      <p:bldP spid="179"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grpSp>
        <p:nvGrpSpPr>
          <p:cNvPr id="197637" name="Group 98"/>
          <p:cNvGrpSpPr>
            <a:grpSpLocks/>
          </p:cNvGrpSpPr>
          <p:nvPr/>
        </p:nvGrpSpPr>
        <p:grpSpPr bwMode="auto">
          <a:xfrm>
            <a:off x="5562600" y="1143000"/>
            <a:ext cx="457200" cy="914400"/>
            <a:chOff x="2432" y="1328"/>
            <a:chExt cx="906" cy="2075"/>
          </a:xfrm>
        </p:grpSpPr>
        <p:sp>
          <p:nvSpPr>
            <p:cNvPr id="197638" name="Freeform 99"/>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39" name="Freeform 100"/>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0" name="Freeform 101"/>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1" name="Freeform 102"/>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2" name="Freeform 103"/>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3" name="Freeform 104"/>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23"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6401" y="5143707"/>
            <a:ext cx="363776" cy="530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2" descr="http://351123777.r.lightningbase-cdn.com/wp-content/uploads/2015/03/Getting-a-Little-Help-From-Friend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08275" y="2846665"/>
            <a:ext cx="2839119" cy="2129339"/>
          </a:xfrm>
          <a:prstGeom prst="rect">
            <a:avLst/>
          </a:prstGeom>
          <a:noFill/>
          <a:extLst>
            <a:ext uri="{909E8E84-426E-40DD-AFC4-6F175D3DCCD1}">
              <a14:hiddenFill xmlns:a14="http://schemas.microsoft.com/office/drawing/2010/main">
                <a:solidFill>
                  <a:srgbClr val="FFFFFF"/>
                </a:solidFill>
              </a14:hiddenFill>
            </a:ext>
          </a:extLst>
        </p:spPr>
      </p:pic>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grpSp>
        <p:nvGrpSpPr>
          <p:cNvPr id="41" name="Group 49"/>
          <p:cNvGrpSpPr>
            <a:grpSpLocks/>
          </p:cNvGrpSpPr>
          <p:nvPr/>
        </p:nvGrpSpPr>
        <p:grpSpPr bwMode="auto">
          <a:xfrm flipH="1">
            <a:off x="347169" y="5418656"/>
            <a:ext cx="381000" cy="993775"/>
            <a:chOff x="2308" y="1513"/>
            <a:chExt cx="1162" cy="2570"/>
          </a:xfrm>
        </p:grpSpPr>
        <p:grpSp>
          <p:nvGrpSpPr>
            <p:cNvPr id="42" name="Group 50"/>
            <p:cNvGrpSpPr>
              <a:grpSpLocks/>
            </p:cNvGrpSpPr>
            <p:nvPr/>
          </p:nvGrpSpPr>
          <p:grpSpPr bwMode="auto">
            <a:xfrm>
              <a:off x="2308" y="1740"/>
              <a:ext cx="957" cy="2343"/>
              <a:chOff x="2308" y="1740"/>
              <a:chExt cx="957" cy="2343"/>
            </a:xfrm>
          </p:grpSpPr>
          <p:sp>
            <p:nvSpPr>
              <p:cNvPr id="50" name="Freeform 51"/>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1" name="Freeform 52"/>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2" name="Freeform 53"/>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3" name="Freeform 54"/>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4" name="Freeform 55"/>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5" name="Freeform 56"/>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43" name="Freeform 57"/>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4" name="Freeform 58"/>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5" name="Oval 59"/>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6" name="Oval 60"/>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7" name="Oval 61"/>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8" name="Oval 62"/>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9" name="Oval 63"/>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56" name="Group 107"/>
          <p:cNvGrpSpPr>
            <a:grpSpLocks/>
          </p:cNvGrpSpPr>
          <p:nvPr/>
        </p:nvGrpSpPr>
        <p:grpSpPr bwMode="auto">
          <a:xfrm>
            <a:off x="6853401" y="5634276"/>
            <a:ext cx="1905000" cy="533400"/>
            <a:chOff x="3072" y="3360"/>
            <a:chExt cx="2352" cy="336"/>
          </a:xfrm>
        </p:grpSpPr>
        <p:sp>
          <p:nvSpPr>
            <p:cNvPr id="57" name="Text Box 108"/>
            <p:cNvSpPr txBox="1">
              <a:spLocks noChangeArrowheads="1"/>
            </p:cNvSpPr>
            <p:nvPr/>
          </p:nvSpPr>
          <p:spPr bwMode="auto">
            <a:xfrm>
              <a:off x="3105" y="3413"/>
              <a:ext cx="21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25,31,52,88,98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 name="Rectangle 109"/>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59" name="Text Box 113"/>
          <p:cNvSpPr txBox="1">
            <a:spLocks noChangeArrowheads="1"/>
          </p:cNvSpPr>
          <p:nvPr/>
        </p:nvSpPr>
        <p:spPr bwMode="auto">
          <a:xfrm>
            <a:off x="255094" y="4069281"/>
            <a:ext cx="308451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Get one friend to </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sort the first half. </a:t>
            </a:r>
          </a:p>
        </p:txBody>
      </p:sp>
      <p:sp>
        <p:nvSpPr>
          <p:cNvPr id="67" name="Down Arrow 66"/>
          <p:cNvSpPr/>
          <p:nvPr/>
        </p:nvSpPr>
        <p:spPr bwMode="auto">
          <a:xfrm rot="16200000">
            <a:off x="4404874" y="5928873"/>
            <a:ext cx="573587" cy="979868"/>
          </a:xfrm>
          <a:prstGeom prst="downArrow">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8" name="Text Box 113"/>
          <p:cNvSpPr txBox="1">
            <a:spLocks noChangeArrowheads="1"/>
          </p:cNvSpPr>
          <p:nvPr/>
        </p:nvSpPr>
        <p:spPr bwMode="auto">
          <a:xfrm>
            <a:off x="2740653" y="5065693"/>
            <a:ext cx="388433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your friend</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Don’t micro manage him.</a:t>
            </a:r>
          </a:p>
        </p:txBody>
      </p:sp>
      <p:grpSp>
        <p:nvGrpSpPr>
          <p:cNvPr id="76" name="Group 3">
            <a:extLst>
              <a:ext uri="{FF2B5EF4-FFF2-40B4-BE49-F238E27FC236}">
                <a16:creationId xmlns:a16="http://schemas.microsoft.com/office/drawing/2014/main" id="{42B20244-EEB1-479D-A870-6933DE568836}"/>
              </a:ext>
            </a:extLst>
          </p:cNvPr>
          <p:cNvGrpSpPr>
            <a:grpSpLocks/>
          </p:cNvGrpSpPr>
          <p:nvPr/>
        </p:nvGrpSpPr>
        <p:grpSpPr bwMode="auto">
          <a:xfrm>
            <a:off x="7416802" y="1285879"/>
            <a:ext cx="1311276" cy="1322388"/>
            <a:chOff x="998" y="3317"/>
            <a:chExt cx="826" cy="833"/>
          </a:xfrm>
        </p:grpSpPr>
        <p:sp>
          <p:nvSpPr>
            <p:cNvPr id="77" name="Freeform 4">
              <a:extLst>
                <a:ext uri="{FF2B5EF4-FFF2-40B4-BE49-F238E27FC236}">
                  <a16:creationId xmlns:a16="http://schemas.microsoft.com/office/drawing/2014/main" id="{4D50B7B0-C581-4849-9942-74BF21063F50}"/>
                </a:ext>
              </a:extLst>
            </p:cNvPr>
            <p:cNvSpPr>
              <a:spLocks/>
            </p:cNvSpPr>
            <p:nvPr/>
          </p:nvSpPr>
          <p:spPr bwMode="auto">
            <a:xfrm>
              <a:off x="1036" y="3320"/>
              <a:ext cx="755" cy="830"/>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 name="connsiteX0" fmla="*/ 107 w 7890"/>
                <a:gd name="connsiteY0" fmla="*/ 1621 h 9230"/>
                <a:gd name="connsiteX1" fmla="*/ 1029 w 7890"/>
                <a:gd name="connsiteY1" fmla="*/ 6308 h 9230"/>
                <a:gd name="connsiteX2" fmla="*/ 2930 w 7890"/>
                <a:gd name="connsiteY2" fmla="*/ 8596 h 9230"/>
                <a:gd name="connsiteX3" fmla="*/ 5156 w 7890"/>
                <a:gd name="connsiteY3" fmla="*/ 9038 h 9230"/>
                <a:gd name="connsiteX4" fmla="*/ 7866 w 7890"/>
                <a:gd name="connsiteY4" fmla="*/ 5872 h 9230"/>
                <a:gd name="connsiteX5" fmla="*/ 3469 w 7890"/>
                <a:gd name="connsiteY5" fmla="*/ 204 h 9230"/>
                <a:gd name="connsiteX6" fmla="*/ 107 w 7890"/>
                <a:gd name="connsiteY6" fmla="*/ 1621 h 9230"/>
                <a:gd name="connsiteX0" fmla="*/ 3099 w 8703"/>
                <a:gd name="connsiteY0" fmla="*/ 1 h 9780"/>
                <a:gd name="connsiteX1" fmla="*/ 6 w 8703"/>
                <a:gd name="connsiteY1" fmla="*/ 6614 h 9780"/>
                <a:gd name="connsiteX2" fmla="*/ 2416 w 8703"/>
                <a:gd name="connsiteY2" fmla="*/ 9093 h 9780"/>
                <a:gd name="connsiteX3" fmla="*/ 5237 w 8703"/>
                <a:gd name="connsiteY3" fmla="*/ 9572 h 9780"/>
                <a:gd name="connsiteX4" fmla="*/ 8672 w 8703"/>
                <a:gd name="connsiteY4" fmla="*/ 6142 h 9780"/>
                <a:gd name="connsiteX5" fmla="*/ 3099 w 8703"/>
                <a:gd name="connsiteY5" fmla="*/ 1 h 9780"/>
                <a:gd name="connsiteX0" fmla="*/ 5431 w 10048"/>
                <a:gd name="connsiteY0" fmla="*/ 3 h 7582"/>
                <a:gd name="connsiteX1" fmla="*/ 56 w 10048"/>
                <a:gd name="connsiteY1" fmla="*/ 4345 h 7582"/>
                <a:gd name="connsiteX2" fmla="*/ 2825 w 10048"/>
                <a:gd name="connsiteY2" fmla="*/ 6880 h 7582"/>
                <a:gd name="connsiteX3" fmla="*/ 6066 w 10048"/>
                <a:gd name="connsiteY3" fmla="*/ 7369 h 7582"/>
                <a:gd name="connsiteX4" fmla="*/ 10013 w 10048"/>
                <a:gd name="connsiteY4" fmla="*/ 3862 h 7582"/>
                <a:gd name="connsiteX5" fmla="*/ 5431 w 10048"/>
                <a:gd name="connsiteY5" fmla="*/ 3 h 7582"/>
                <a:gd name="connsiteX0" fmla="*/ 3203 w 7798"/>
                <a:gd name="connsiteY0" fmla="*/ 7 h 9990"/>
                <a:gd name="connsiteX1" fmla="*/ 229 w 7798"/>
                <a:gd name="connsiteY1" fmla="*/ 6165 h 9990"/>
                <a:gd name="connsiteX2" fmla="*/ 610 w 7798"/>
                <a:gd name="connsiteY2" fmla="*/ 9077 h 9990"/>
                <a:gd name="connsiteX3" fmla="*/ 3835 w 7798"/>
                <a:gd name="connsiteY3" fmla="*/ 9722 h 9990"/>
                <a:gd name="connsiteX4" fmla="*/ 7763 w 7798"/>
                <a:gd name="connsiteY4" fmla="*/ 5097 h 9990"/>
                <a:gd name="connsiteX5" fmla="*/ 3203 w 7798"/>
                <a:gd name="connsiteY5" fmla="*/ 7 h 9990"/>
                <a:gd name="connsiteX0" fmla="*/ 4106 w 9999"/>
                <a:gd name="connsiteY0" fmla="*/ 7 h 10000"/>
                <a:gd name="connsiteX1" fmla="*/ 293 w 9999"/>
                <a:gd name="connsiteY1" fmla="*/ 6171 h 10000"/>
                <a:gd name="connsiteX2" fmla="*/ 781 w 9999"/>
                <a:gd name="connsiteY2" fmla="*/ 9086 h 10000"/>
                <a:gd name="connsiteX3" fmla="*/ 4917 w 9999"/>
                <a:gd name="connsiteY3" fmla="*/ 9732 h 10000"/>
                <a:gd name="connsiteX4" fmla="*/ 9954 w 9999"/>
                <a:gd name="connsiteY4" fmla="*/ 5102 h 10000"/>
                <a:gd name="connsiteX5" fmla="*/ 4106 w 9999"/>
                <a:gd name="connsiteY5" fmla="*/ 7 h 10000"/>
                <a:gd name="connsiteX0" fmla="*/ 4085 w 9979"/>
                <a:gd name="connsiteY0" fmla="*/ 7 h 10000"/>
                <a:gd name="connsiteX1" fmla="*/ 272 w 9979"/>
                <a:gd name="connsiteY1" fmla="*/ 6171 h 10000"/>
                <a:gd name="connsiteX2" fmla="*/ 360 w 9979"/>
                <a:gd name="connsiteY2" fmla="*/ 6166 h 10000"/>
                <a:gd name="connsiteX3" fmla="*/ 760 w 9979"/>
                <a:gd name="connsiteY3" fmla="*/ 9086 h 10000"/>
                <a:gd name="connsiteX4" fmla="*/ 4896 w 9979"/>
                <a:gd name="connsiteY4" fmla="*/ 9732 h 10000"/>
                <a:gd name="connsiteX5" fmla="*/ 9934 w 9979"/>
                <a:gd name="connsiteY5" fmla="*/ 5102 h 10000"/>
                <a:gd name="connsiteX6" fmla="*/ 4085 w 9979"/>
                <a:gd name="connsiteY6" fmla="*/ 7 h 10000"/>
                <a:gd name="connsiteX0" fmla="*/ 4094 w 10000"/>
                <a:gd name="connsiteY0" fmla="*/ 7 h 9445"/>
                <a:gd name="connsiteX1" fmla="*/ 273 w 10000"/>
                <a:gd name="connsiteY1" fmla="*/ 6171 h 9445"/>
                <a:gd name="connsiteX2" fmla="*/ 361 w 10000"/>
                <a:gd name="connsiteY2" fmla="*/ 6166 h 9445"/>
                <a:gd name="connsiteX3" fmla="*/ 762 w 10000"/>
                <a:gd name="connsiteY3" fmla="*/ 9086 h 9445"/>
                <a:gd name="connsiteX4" fmla="*/ 4906 w 10000"/>
                <a:gd name="connsiteY4" fmla="*/ 8954 h 9445"/>
                <a:gd name="connsiteX5" fmla="*/ 9955 w 10000"/>
                <a:gd name="connsiteY5" fmla="*/ 5102 h 9445"/>
                <a:gd name="connsiteX6" fmla="*/ 4094 w 10000"/>
                <a:gd name="connsiteY6" fmla="*/ 7 h 9445"/>
                <a:gd name="connsiteX0" fmla="*/ 4094 w 9047"/>
                <a:gd name="connsiteY0" fmla="*/ 7 h 9998"/>
                <a:gd name="connsiteX1" fmla="*/ 273 w 9047"/>
                <a:gd name="connsiteY1" fmla="*/ 6534 h 9998"/>
                <a:gd name="connsiteX2" fmla="*/ 361 w 9047"/>
                <a:gd name="connsiteY2" fmla="*/ 6528 h 9998"/>
                <a:gd name="connsiteX3" fmla="*/ 762 w 9047"/>
                <a:gd name="connsiteY3" fmla="*/ 9620 h 9998"/>
                <a:gd name="connsiteX4" fmla="*/ 4906 w 9047"/>
                <a:gd name="connsiteY4" fmla="*/ 9480 h 9998"/>
                <a:gd name="connsiteX5" fmla="*/ 8991 w 9047"/>
                <a:gd name="connsiteY5" fmla="*/ 5402 h 9998"/>
                <a:gd name="connsiteX6" fmla="*/ 4094 w 9047"/>
                <a:gd name="connsiteY6" fmla="*/ 7 h 9998"/>
                <a:gd name="connsiteX0" fmla="*/ 4716 w 10190"/>
                <a:gd name="connsiteY0" fmla="*/ 7 h 9917"/>
                <a:gd name="connsiteX1" fmla="*/ 493 w 10190"/>
                <a:gd name="connsiteY1" fmla="*/ 6535 h 9917"/>
                <a:gd name="connsiteX2" fmla="*/ 146 w 10190"/>
                <a:gd name="connsiteY2" fmla="*/ 7900 h 9917"/>
                <a:gd name="connsiteX3" fmla="*/ 1033 w 10190"/>
                <a:gd name="connsiteY3" fmla="*/ 9622 h 9917"/>
                <a:gd name="connsiteX4" fmla="*/ 5614 w 10190"/>
                <a:gd name="connsiteY4" fmla="*/ 9482 h 9917"/>
                <a:gd name="connsiteX5" fmla="*/ 10129 w 10190"/>
                <a:gd name="connsiteY5" fmla="*/ 5403 h 9917"/>
                <a:gd name="connsiteX6" fmla="*/ 4716 w 10190"/>
                <a:gd name="connsiteY6" fmla="*/ 7 h 9917"/>
                <a:gd name="connsiteX0" fmla="*/ 4463 w 9835"/>
                <a:gd name="connsiteY0" fmla="*/ 7 h 9999"/>
                <a:gd name="connsiteX1" fmla="*/ 319 w 9835"/>
                <a:gd name="connsiteY1" fmla="*/ 6590 h 9999"/>
                <a:gd name="connsiteX2" fmla="*/ 849 w 9835"/>
                <a:gd name="connsiteY2" fmla="*/ 9703 h 9999"/>
                <a:gd name="connsiteX3" fmla="*/ 5344 w 9835"/>
                <a:gd name="connsiteY3" fmla="*/ 9561 h 9999"/>
                <a:gd name="connsiteX4" fmla="*/ 9775 w 9835"/>
                <a:gd name="connsiteY4" fmla="*/ 5448 h 9999"/>
                <a:gd name="connsiteX5" fmla="*/ 4463 w 9835"/>
                <a:gd name="connsiteY5" fmla="*/ 7 h 9999"/>
                <a:gd name="connsiteX0" fmla="*/ 4247 w 9705"/>
                <a:gd name="connsiteY0" fmla="*/ 7 h 9797"/>
                <a:gd name="connsiteX1" fmla="*/ 33 w 9705"/>
                <a:gd name="connsiteY1" fmla="*/ 6591 h 9797"/>
                <a:gd name="connsiteX2" fmla="*/ 2432 w 9705"/>
                <a:gd name="connsiteY2" fmla="*/ 9151 h 9797"/>
                <a:gd name="connsiteX3" fmla="*/ 5143 w 9705"/>
                <a:gd name="connsiteY3" fmla="*/ 9562 h 9797"/>
                <a:gd name="connsiteX4" fmla="*/ 9648 w 9705"/>
                <a:gd name="connsiteY4" fmla="*/ 5449 h 9797"/>
                <a:gd name="connsiteX5" fmla="*/ 4247 w 9705"/>
                <a:gd name="connsiteY5" fmla="*/ 7 h 9797"/>
                <a:gd name="connsiteX0" fmla="*/ 3838 w 9462"/>
                <a:gd name="connsiteY0" fmla="*/ 9 h 10042"/>
                <a:gd name="connsiteX1" fmla="*/ 44 w 9462"/>
                <a:gd name="connsiteY1" fmla="*/ 6824 h 10042"/>
                <a:gd name="connsiteX2" fmla="*/ 1968 w 9462"/>
                <a:gd name="connsiteY2" fmla="*/ 9343 h 10042"/>
                <a:gd name="connsiteX3" fmla="*/ 4761 w 9462"/>
                <a:gd name="connsiteY3" fmla="*/ 9762 h 10042"/>
                <a:gd name="connsiteX4" fmla="*/ 9403 w 9462"/>
                <a:gd name="connsiteY4" fmla="*/ 5564 h 10042"/>
                <a:gd name="connsiteX5" fmla="*/ 3838 w 9462"/>
                <a:gd name="connsiteY5" fmla="*/ 9 h 10042"/>
                <a:gd name="connsiteX0" fmla="*/ 4859 w 10031"/>
                <a:gd name="connsiteY0" fmla="*/ 9 h 10000"/>
                <a:gd name="connsiteX1" fmla="*/ 78 w 10031"/>
                <a:gd name="connsiteY1" fmla="*/ 6795 h 10000"/>
                <a:gd name="connsiteX2" fmla="*/ 2111 w 10031"/>
                <a:gd name="connsiteY2" fmla="*/ 9304 h 10000"/>
                <a:gd name="connsiteX3" fmla="*/ 5063 w 10031"/>
                <a:gd name="connsiteY3" fmla="*/ 9721 h 10000"/>
                <a:gd name="connsiteX4" fmla="*/ 9969 w 10031"/>
                <a:gd name="connsiteY4" fmla="*/ 5541 h 10000"/>
                <a:gd name="connsiteX5" fmla="*/ 4859 w 10031"/>
                <a:gd name="connsiteY5" fmla="*/ 9 h 10000"/>
                <a:gd name="connsiteX0" fmla="*/ 4782 w 9959"/>
                <a:gd name="connsiteY0" fmla="*/ 9 h 9740"/>
                <a:gd name="connsiteX1" fmla="*/ 1 w 9959"/>
                <a:gd name="connsiteY1" fmla="*/ 6795 h 9740"/>
                <a:gd name="connsiteX2" fmla="*/ 4986 w 9959"/>
                <a:gd name="connsiteY2" fmla="*/ 9721 h 9740"/>
                <a:gd name="connsiteX3" fmla="*/ 9892 w 9959"/>
                <a:gd name="connsiteY3" fmla="*/ 5541 h 9740"/>
                <a:gd name="connsiteX4" fmla="*/ 4782 w 9959"/>
                <a:gd name="connsiteY4" fmla="*/ 9 h 9740"/>
                <a:gd name="connsiteX0" fmla="*/ 4415 w 9612"/>
                <a:gd name="connsiteY0" fmla="*/ 9 h 9999"/>
                <a:gd name="connsiteX1" fmla="*/ 1 w 9612"/>
                <a:gd name="connsiteY1" fmla="*/ 6976 h 9999"/>
                <a:gd name="connsiteX2" fmla="*/ 4620 w 9612"/>
                <a:gd name="connsiteY2" fmla="*/ 9980 h 9999"/>
                <a:gd name="connsiteX3" fmla="*/ 9546 w 9612"/>
                <a:gd name="connsiteY3" fmla="*/ 5689 h 9999"/>
                <a:gd name="connsiteX4" fmla="*/ 4415 w 9612"/>
                <a:gd name="connsiteY4" fmla="*/ 9 h 9999"/>
                <a:gd name="connsiteX0" fmla="*/ 4593 w 9503"/>
                <a:gd name="connsiteY0" fmla="*/ 3 h 9981"/>
                <a:gd name="connsiteX1" fmla="*/ 1 w 9503"/>
                <a:gd name="connsiteY1" fmla="*/ 6971 h 9981"/>
                <a:gd name="connsiteX2" fmla="*/ 4806 w 9503"/>
                <a:gd name="connsiteY2" fmla="*/ 9975 h 9981"/>
                <a:gd name="connsiteX3" fmla="*/ 9427 w 9503"/>
                <a:gd name="connsiteY3" fmla="*/ 6261 h 9981"/>
                <a:gd name="connsiteX4" fmla="*/ 4593 w 9503"/>
                <a:gd name="connsiteY4" fmla="*/ 3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3" h="9981">
                  <a:moveTo>
                    <a:pt x="4593" y="3"/>
                  </a:moveTo>
                  <a:cubicBezTo>
                    <a:pt x="3022" y="121"/>
                    <a:pt x="-34" y="5309"/>
                    <a:pt x="1" y="6971"/>
                  </a:cubicBezTo>
                  <a:cubicBezTo>
                    <a:pt x="36" y="8634"/>
                    <a:pt x="3235" y="10093"/>
                    <a:pt x="4806" y="9975"/>
                  </a:cubicBezTo>
                  <a:cubicBezTo>
                    <a:pt x="6377" y="9857"/>
                    <a:pt x="10079" y="8654"/>
                    <a:pt x="9427" y="6261"/>
                  </a:cubicBezTo>
                  <a:cubicBezTo>
                    <a:pt x="8772" y="3866"/>
                    <a:pt x="6164" y="-115"/>
                    <a:pt x="4593" y="3"/>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8" name="Text Box 6">
              <a:extLst>
                <a:ext uri="{FF2B5EF4-FFF2-40B4-BE49-F238E27FC236}">
                  <a16:creationId xmlns:a16="http://schemas.microsoft.com/office/drawing/2014/main" id="{2BE43E97-81D2-4516-B5EA-01B026CB93CD}"/>
                </a:ext>
              </a:extLst>
            </p:cNvPr>
            <p:cNvSpPr txBox="1">
              <a:spLocks noChangeArrowheads="1"/>
            </p:cNvSpPr>
            <p:nvPr/>
          </p:nvSpPr>
          <p:spPr bwMode="auto">
            <a:xfrm>
              <a:off x="1248" y="33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9" name="Text Box 9">
              <a:extLst>
                <a:ext uri="{FF2B5EF4-FFF2-40B4-BE49-F238E27FC236}">
                  <a16:creationId xmlns:a16="http://schemas.microsoft.com/office/drawing/2014/main" id="{15B847A2-E733-4F8C-AD7A-5AA05E4F4CD6}"/>
                </a:ext>
              </a:extLst>
            </p:cNvPr>
            <p:cNvSpPr txBox="1">
              <a:spLocks noChangeArrowheads="1"/>
            </p:cNvSpPr>
            <p:nvPr/>
          </p:nvSpPr>
          <p:spPr bwMode="auto">
            <a:xfrm>
              <a:off x="998" y="3700"/>
              <a:ext cx="34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0" name="Text Box 11">
              <a:extLst>
                <a:ext uri="{FF2B5EF4-FFF2-40B4-BE49-F238E27FC236}">
                  <a16:creationId xmlns:a16="http://schemas.microsoft.com/office/drawing/2014/main" id="{543AE9B6-EE12-4582-8A03-11B615624AFE}"/>
                </a:ext>
              </a:extLst>
            </p:cNvPr>
            <p:cNvSpPr txBox="1">
              <a:spLocks noChangeArrowheads="1"/>
            </p:cNvSpPr>
            <p:nvPr/>
          </p:nvSpPr>
          <p:spPr bwMode="auto">
            <a:xfrm>
              <a:off x="1190" y="389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1" name="Text Box 12">
              <a:extLst>
                <a:ext uri="{FF2B5EF4-FFF2-40B4-BE49-F238E27FC236}">
                  <a16:creationId xmlns:a16="http://schemas.microsoft.com/office/drawing/2014/main" id="{34FF6857-C865-4054-86B1-058871A4E6A2}"/>
                </a:ext>
              </a:extLst>
            </p:cNvPr>
            <p:cNvSpPr txBox="1">
              <a:spLocks noChangeArrowheads="1"/>
            </p:cNvSpPr>
            <p:nvPr/>
          </p:nvSpPr>
          <p:spPr bwMode="auto">
            <a:xfrm>
              <a:off x="129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30</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2" name="Text Box 13">
              <a:extLst>
                <a:ext uri="{FF2B5EF4-FFF2-40B4-BE49-F238E27FC236}">
                  <a16:creationId xmlns:a16="http://schemas.microsoft.com/office/drawing/2014/main" id="{D9C49DCA-3548-46D0-B554-3735A450C9B7}"/>
                </a:ext>
              </a:extLst>
            </p:cNvPr>
            <p:cNvSpPr txBox="1">
              <a:spLocks noChangeArrowheads="1"/>
            </p:cNvSpPr>
            <p:nvPr/>
          </p:nvSpPr>
          <p:spPr bwMode="auto">
            <a:xfrm>
              <a:off x="1526" y="3696"/>
              <a:ext cx="2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83" name="Group 82">
            <a:extLst>
              <a:ext uri="{FF2B5EF4-FFF2-40B4-BE49-F238E27FC236}">
                <a16:creationId xmlns:a16="http://schemas.microsoft.com/office/drawing/2014/main" id="{A63C9350-4869-47A6-868C-22483A5FFBB6}"/>
              </a:ext>
            </a:extLst>
          </p:cNvPr>
          <p:cNvGrpSpPr/>
          <p:nvPr/>
        </p:nvGrpSpPr>
        <p:grpSpPr>
          <a:xfrm>
            <a:off x="6343888" y="1060376"/>
            <a:ext cx="1420599" cy="1044300"/>
            <a:chOff x="3485811" y="4978206"/>
            <a:chExt cx="1344498" cy="971744"/>
          </a:xfrm>
        </p:grpSpPr>
        <p:sp>
          <p:nvSpPr>
            <p:cNvPr id="84" name="Freeform 4">
              <a:extLst>
                <a:ext uri="{FF2B5EF4-FFF2-40B4-BE49-F238E27FC236}">
                  <a16:creationId xmlns:a16="http://schemas.microsoft.com/office/drawing/2014/main" id="{BD3965B3-FB4A-497B-BD36-609103C88483}"/>
                </a:ext>
              </a:extLst>
            </p:cNvPr>
            <p:cNvSpPr>
              <a:spLocks/>
            </p:cNvSpPr>
            <p:nvPr/>
          </p:nvSpPr>
          <p:spPr bwMode="auto">
            <a:xfrm>
              <a:off x="3485811" y="4978206"/>
              <a:ext cx="1280689" cy="950475"/>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 name="connsiteX0" fmla="*/ 1825 w 9606"/>
                <a:gd name="connsiteY0" fmla="*/ 1621 h 9040"/>
                <a:gd name="connsiteX1" fmla="*/ 15 w 9606"/>
                <a:gd name="connsiteY1" fmla="*/ 5164 h 9040"/>
                <a:gd name="connsiteX2" fmla="*/ 2747 w 9606"/>
                <a:gd name="connsiteY2" fmla="*/ 6308 h 9040"/>
                <a:gd name="connsiteX3" fmla="*/ 5988 w 9606"/>
                <a:gd name="connsiteY3" fmla="*/ 6438 h 9040"/>
                <a:gd name="connsiteX4" fmla="*/ 6874 w 9606"/>
                <a:gd name="connsiteY4" fmla="*/ 9038 h 9040"/>
                <a:gd name="connsiteX5" fmla="*/ 9584 w 9606"/>
                <a:gd name="connsiteY5" fmla="*/ 5872 h 9040"/>
                <a:gd name="connsiteX6" fmla="*/ 5187 w 9606"/>
                <a:gd name="connsiteY6" fmla="*/ 204 h 9040"/>
                <a:gd name="connsiteX7" fmla="*/ 1825 w 9606"/>
                <a:gd name="connsiteY7" fmla="*/ 1621 h 9040"/>
                <a:gd name="connsiteX0" fmla="*/ 1899 w 7438"/>
                <a:gd name="connsiteY0" fmla="*/ 1688 h 9930"/>
                <a:gd name="connsiteX1" fmla="*/ 15 w 7438"/>
                <a:gd name="connsiteY1" fmla="*/ 5607 h 9930"/>
                <a:gd name="connsiteX2" fmla="*/ 2859 w 7438"/>
                <a:gd name="connsiteY2" fmla="*/ 6873 h 9930"/>
                <a:gd name="connsiteX3" fmla="*/ 6233 w 7438"/>
                <a:gd name="connsiteY3" fmla="*/ 7017 h 9930"/>
                <a:gd name="connsiteX4" fmla="*/ 7155 w 7438"/>
                <a:gd name="connsiteY4" fmla="*/ 9893 h 9930"/>
                <a:gd name="connsiteX5" fmla="*/ 7308 w 7438"/>
                <a:gd name="connsiteY5" fmla="*/ 4681 h 9930"/>
                <a:gd name="connsiteX6" fmla="*/ 5399 w 7438"/>
                <a:gd name="connsiteY6" fmla="*/ 121 h 9930"/>
                <a:gd name="connsiteX7" fmla="*/ 1899 w 7438"/>
                <a:gd name="connsiteY7" fmla="*/ 1688 h 9930"/>
                <a:gd name="connsiteX0" fmla="*/ 2553 w 9857"/>
                <a:gd name="connsiteY0" fmla="*/ 1700 h 7244"/>
                <a:gd name="connsiteX1" fmla="*/ 20 w 9857"/>
                <a:gd name="connsiteY1" fmla="*/ 5647 h 7244"/>
                <a:gd name="connsiteX2" fmla="*/ 3844 w 9857"/>
                <a:gd name="connsiteY2" fmla="*/ 6921 h 7244"/>
                <a:gd name="connsiteX3" fmla="*/ 8380 w 9857"/>
                <a:gd name="connsiteY3" fmla="*/ 7066 h 7244"/>
                <a:gd name="connsiteX4" fmla="*/ 9825 w 9857"/>
                <a:gd name="connsiteY4" fmla="*/ 4714 h 7244"/>
                <a:gd name="connsiteX5" fmla="*/ 7259 w 9857"/>
                <a:gd name="connsiteY5" fmla="*/ 122 h 7244"/>
                <a:gd name="connsiteX6" fmla="*/ 2553 w 9857"/>
                <a:gd name="connsiteY6" fmla="*/ 1700 h 7244"/>
                <a:gd name="connsiteX0" fmla="*/ 2590 w 9984"/>
                <a:gd name="connsiteY0" fmla="*/ 2347 h 9560"/>
                <a:gd name="connsiteX1" fmla="*/ 20 w 9984"/>
                <a:gd name="connsiteY1" fmla="*/ 7795 h 9560"/>
                <a:gd name="connsiteX2" fmla="*/ 3900 w 9984"/>
                <a:gd name="connsiteY2" fmla="*/ 9554 h 9560"/>
                <a:gd name="connsiteX3" fmla="*/ 7717 w 9984"/>
                <a:gd name="connsiteY3" fmla="*/ 8316 h 9560"/>
                <a:gd name="connsiteX4" fmla="*/ 9968 w 9984"/>
                <a:gd name="connsiteY4" fmla="*/ 6507 h 9560"/>
                <a:gd name="connsiteX5" fmla="*/ 7364 w 9984"/>
                <a:gd name="connsiteY5" fmla="*/ 168 h 9560"/>
                <a:gd name="connsiteX6" fmla="*/ 2590 w 9984"/>
                <a:gd name="connsiteY6" fmla="*/ 2347 h 9560"/>
                <a:gd name="connsiteX0" fmla="*/ 2594 w 8814"/>
                <a:gd name="connsiteY0" fmla="*/ 2287 h 9843"/>
                <a:gd name="connsiteX1" fmla="*/ 20 w 8814"/>
                <a:gd name="connsiteY1" fmla="*/ 7986 h 9843"/>
                <a:gd name="connsiteX2" fmla="*/ 3906 w 8814"/>
                <a:gd name="connsiteY2" fmla="*/ 9826 h 9843"/>
                <a:gd name="connsiteX3" fmla="*/ 7729 w 8814"/>
                <a:gd name="connsiteY3" fmla="*/ 8531 h 9843"/>
                <a:gd name="connsiteX4" fmla="*/ 8770 w 8814"/>
                <a:gd name="connsiteY4" fmla="*/ 2927 h 9843"/>
                <a:gd name="connsiteX5" fmla="*/ 7376 w 8814"/>
                <a:gd name="connsiteY5" fmla="*/ 8 h 9843"/>
                <a:gd name="connsiteX6" fmla="*/ 2594 w 8814"/>
                <a:gd name="connsiteY6" fmla="*/ 2287 h 9843"/>
                <a:gd name="connsiteX0" fmla="*/ 2941 w 9999"/>
                <a:gd name="connsiteY0" fmla="*/ 1131 h 8808"/>
                <a:gd name="connsiteX1" fmla="*/ 21 w 9999"/>
                <a:gd name="connsiteY1" fmla="*/ 6921 h 8808"/>
                <a:gd name="connsiteX2" fmla="*/ 4430 w 9999"/>
                <a:gd name="connsiteY2" fmla="*/ 8791 h 8808"/>
                <a:gd name="connsiteX3" fmla="*/ 8767 w 9999"/>
                <a:gd name="connsiteY3" fmla="*/ 7475 h 8808"/>
                <a:gd name="connsiteX4" fmla="*/ 9948 w 9999"/>
                <a:gd name="connsiteY4" fmla="*/ 1782 h 8808"/>
                <a:gd name="connsiteX5" fmla="*/ 7151 w 9999"/>
                <a:gd name="connsiteY5" fmla="*/ 39 h 8808"/>
                <a:gd name="connsiteX6" fmla="*/ 2941 w 9999"/>
                <a:gd name="connsiteY6" fmla="*/ 1131 h 8808"/>
                <a:gd name="connsiteX0" fmla="*/ 2941 w 10000"/>
                <a:gd name="connsiteY0" fmla="*/ 1284 h 9399"/>
                <a:gd name="connsiteX1" fmla="*/ 21 w 10000"/>
                <a:gd name="connsiteY1" fmla="*/ 7858 h 9399"/>
                <a:gd name="connsiteX2" fmla="*/ 4430 w 10000"/>
                <a:gd name="connsiteY2" fmla="*/ 9287 h 9399"/>
                <a:gd name="connsiteX3" fmla="*/ 8768 w 10000"/>
                <a:gd name="connsiteY3" fmla="*/ 8487 h 9399"/>
                <a:gd name="connsiteX4" fmla="*/ 9949 w 10000"/>
                <a:gd name="connsiteY4" fmla="*/ 2023 h 9399"/>
                <a:gd name="connsiteX5" fmla="*/ 7152 w 10000"/>
                <a:gd name="connsiteY5" fmla="*/ 44 h 9399"/>
                <a:gd name="connsiteX6" fmla="*/ 2941 w 10000"/>
                <a:gd name="connsiteY6" fmla="*/ 1284 h 9399"/>
                <a:gd name="connsiteX0" fmla="*/ 1587 w 8646"/>
                <a:gd name="connsiteY0" fmla="*/ 1351 h 10066"/>
                <a:gd name="connsiteX1" fmla="*/ 45 w 8646"/>
                <a:gd name="connsiteY1" fmla="*/ 7237 h 10066"/>
                <a:gd name="connsiteX2" fmla="*/ 3076 w 8646"/>
                <a:gd name="connsiteY2" fmla="*/ 9866 h 10066"/>
                <a:gd name="connsiteX3" fmla="*/ 7414 w 8646"/>
                <a:gd name="connsiteY3" fmla="*/ 9015 h 10066"/>
                <a:gd name="connsiteX4" fmla="*/ 8595 w 8646"/>
                <a:gd name="connsiteY4" fmla="*/ 2137 h 10066"/>
                <a:gd name="connsiteX5" fmla="*/ 5798 w 8646"/>
                <a:gd name="connsiteY5" fmla="*/ 32 h 10066"/>
                <a:gd name="connsiteX6" fmla="*/ 1587 w 8646"/>
                <a:gd name="connsiteY6" fmla="*/ 1351 h 10066"/>
                <a:gd name="connsiteX0" fmla="*/ 1836 w 9989"/>
                <a:gd name="connsiteY0" fmla="*/ 1342 h 9835"/>
                <a:gd name="connsiteX1" fmla="*/ 52 w 9989"/>
                <a:gd name="connsiteY1" fmla="*/ 7190 h 9835"/>
                <a:gd name="connsiteX2" fmla="*/ 3558 w 9989"/>
                <a:gd name="connsiteY2" fmla="*/ 9801 h 9835"/>
                <a:gd name="connsiteX3" fmla="*/ 8388 w 9989"/>
                <a:gd name="connsiteY3" fmla="*/ 8222 h 9835"/>
                <a:gd name="connsiteX4" fmla="*/ 9941 w 9989"/>
                <a:gd name="connsiteY4" fmla="*/ 2123 h 9835"/>
                <a:gd name="connsiteX5" fmla="*/ 6706 w 9989"/>
                <a:gd name="connsiteY5" fmla="*/ 32 h 9835"/>
                <a:gd name="connsiteX6" fmla="*/ 1836 w 9989"/>
                <a:gd name="connsiteY6" fmla="*/ 1342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89" h="9835">
                  <a:moveTo>
                    <a:pt x="1836" y="1342"/>
                  </a:moveTo>
                  <a:cubicBezTo>
                    <a:pt x="726" y="2535"/>
                    <a:pt x="-235" y="5780"/>
                    <a:pt x="52" y="7190"/>
                  </a:cubicBezTo>
                  <a:cubicBezTo>
                    <a:pt x="339" y="8600"/>
                    <a:pt x="2169" y="9629"/>
                    <a:pt x="3558" y="9801"/>
                  </a:cubicBezTo>
                  <a:cubicBezTo>
                    <a:pt x="4947" y="9973"/>
                    <a:pt x="7324" y="9501"/>
                    <a:pt x="8388" y="8222"/>
                  </a:cubicBezTo>
                  <a:cubicBezTo>
                    <a:pt x="9452" y="6941"/>
                    <a:pt x="10190" y="4162"/>
                    <a:pt x="9941" y="2123"/>
                  </a:cubicBezTo>
                  <a:cubicBezTo>
                    <a:pt x="9692" y="87"/>
                    <a:pt x="8056" y="163"/>
                    <a:pt x="6706" y="32"/>
                  </a:cubicBezTo>
                  <a:cubicBezTo>
                    <a:pt x="5355" y="-98"/>
                    <a:pt x="2945" y="149"/>
                    <a:pt x="1836" y="1342"/>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5" name="Text Box 5">
              <a:extLst>
                <a:ext uri="{FF2B5EF4-FFF2-40B4-BE49-F238E27FC236}">
                  <a16:creationId xmlns:a16="http://schemas.microsoft.com/office/drawing/2014/main" id="{A83FE99C-C97A-488C-9844-4C2CA9C95E93}"/>
                </a:ext>
              </a:extLst>
            </p:cNvPr>
            <p:cNvSpPr txBox="1">
              <a:spLocks noChangeArrowheads="1"/>
            </p:cNvSpPr>
            <p:nvPr/>
          </p:nvSpPr>
          <p:spPr bwMode="auto">
            <a:xfrm>
              <a:off x="3784600" y="506147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88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6" name="Text Box 7">
              <a:extLst>
                <a:ext uri="{FF2B5EF4-FFF2-40B4-BE49-F238E27FC236}">
                  <a16:creationId xmlns:a16="http://schemas.microsoft.com/office/drawing/2014/main" id="{CB90E354-3804-427F-922E-68D0FA0D47B7}"/>
                </a:ext>
              </a:extLst>
            </p:cNvPr>
            <p:cNvSpPr txBox="1">
              <a:spLocks noChangeArrowheads="1"/>
            </p:cNvSpPr>
            <p:nvPr/>
          </p:nvSpPr>
          <p:spPr bwMode="auto">
            <a:xfrm>
              <a:off x="4296909" y="5445303"/>
              <a:ext cx="53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98</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7" name="Text Box 8">
              <a:extLst>
                <a:ext uri="{FF2B5EF4-FFF2-40B4-BE49-F238E27FC236}">
                  <a16:creationId xmlns:a16="http://schemas.microsoft.com/office/drawing/2014/main" id="{2937D525-F42E-4F94-9B49-BFB31695E40C}"/>
                </a:ext>
              </a:extLst>
            </p:cNvPr>
            <p:cNvSpPr txBox="1">
              <a:spLocks noChangeArrowheads="1"/>
            </p:cNvSpPr>
            <p:nvPr/>
          </p:nvSpPr>
          <p:spPr bwMode="auto">
            <a:xfrm>
              <a:off x="3876675" y="555307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25</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8" name="Text Box 10">
              <a:extLst>
                <a:ext uri="{FF2B5EF4-FFF2-40B4-BE49-F238E27FC236}">
                  <a16:creationId xmlns:a16="http://schemas.microsoft.com/office/drawing/2014/main" id="{510FEC95-2EBC-4611-B954-6016891E28AA}"/>
                </a:ext>
              </a:extLst>
            </p:cNvPr>
            <p:cNvSpPr txBox="1">
              <a:spLocks noChangeArrowheads="1"/>
            </p:cNvSpPr>
            <p:nvPr/>
          </p:nvSpPr>
          <p:spPr bwMode="auto">
            <a:xfrm>
              <a:off x="4296909" y="5043311"/>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52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9" name="Rectangle 14">
              <a:extLst>
                <a:ext uri="{FF2B5EF4-FFF2-40B4-BE49-F238E27FC236}">
                  <a16:creationId xmlns:a16="http://schemas.microsoft.com/office/drawing/2014/main" id="{B2C9B4A2-90F3-4B59-852D-82AC57345D06}"/>
                </a:ext>
              </a:extLst>
            </p:cNvPr>
            <p:cNvSpPr>
              <a:spLocks noChangeArrowheads="1"/>
            </p:cNvSpPr>
            <p:nvPr/>
          </p:nvSpPr>
          <p:spPr bwMode="auto">
            <a:xfrm>
              <a:off x="3549650" y="5386388"/>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31</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90" name="Freeform 104">
            <a:extLst>
              <a:ext uri="{FF2B5EF4-FFF2-40B4-BE49-F238E27FC236}">
                <a16:creationId xmlns:a16="http://schemas.microsoft.com/office/drawing/2014/main" id="{90780659-B4DC-4B9C-AD39-1592D4B3A978}"/>
              </a:ext>
            </a:extLst>
          </p:cNvPr>
          <p:cNvSpPr>
            <a:spLocks/>
          </p:cNvSpPr>
          <p:nvPr/>
        </p:nvSpPr>
        <p:spPr bwMode="auto">
          <a:xfrm>
            <a:off x="6883400" y="896938"/>
            <a:ext cx="977900" cy="1770062"/>
          </a:xfrm>
          <a:custGeom>
            <a:avLst/>
            <a:gdLst>
              <a:gd name="T0" fmla="*/ 0 w 616"/>
              <a:gd name="T1" fmla="*/ 1115 h 1115"/>
              <a:gd name="T2" fmla="*/ 192 w 616"/>
              <a:gd name="T3" fmla="*/ 731 h 1115"/>
              <a:gd name="T4" fmla="*/ 480 w 616"/>
              <a:gd name="T5" fmla="*/ 539 h 1115"/>
              <a:gd name="T6" fmla="*/ 616 w 616"/>
              <a:gd name="T7" fmla="*/ 0 h 1115"/>
              <a:gd name="T8" fmla="*/ 0 60000 65536"/>
              <a:gd name="T9" fmla="*/ 0 60000 65536"/>
              <a:gd name="T10" fmla="*/ 0 60000 65536"/>
              <a:gd name="T11" fmla="*/ 0 60000 65536"/>
              <a:gd name="T12" fmla="*/ 0 w 616"/>
              <a:gd name="T13" fmla="*/ 0 h 1115"/>
              <a:gd name="T14" fmla="*/ 616 w 616"/>
              <a:gd name="T15" fmla="*/ 1115 h 1115"/>
            </a:gdLst>
            <a:ahLst/>
            <a:cxnLst>
              <a:cxn ang="T8">
                <a:pos x="T0" y="T1"/>
              </a:cxn>
              <a:cxn ang="T9">
                <a:pos x="T2" y="T3"/>
              </a:cxn>
              <a:cxn ang="T10">
                <a:pos x="T4" y="T5"/>
              </a:cxn>
              <a:cxn ang="T11">
                <a:pos x="T6" y="T7"/>
              </a:cxn>
            </a:cxnLst>
            <a:rect l="T12" t="T13" r="T14" b="T15"/>
            <a:pathLst>
              <a:path w="616" h="1115">
                <a:moveTo>
                  <a:pt x="0" y="1115"/>
                </a:moveTo>
                <a:cubicBezTo>
                  <a:pt x="56" y="971"/>
                  <a:pt x="112" y="827"/>
                  <a:pt x="192" y="731"/>
                </a:cubicBezTo>
                <a:cubicBezTo>
                  <a:pt x="272" y="635"/>
                  <a:pt x="409" y="661"/>
                  <a:pt x="480" y="539"/>
                </a:cubicBezTo>
                <a:cubicBezTo>
                  <a:pt x="551" y="417"/>
                  <a:pt x="588" y="112"/>
                  <a:pt x="616"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pic>
        <p:nvPicPr>
          <p:cNvPr id="91" name="Picture 4">
            <a:extLst>
              <a:ext uri="{FF2B5EF4-FFF2-40B4-BE49-F238E27FC236}">
                <a16:creationId xmlns:a16="http://schemas.microsoft.com/office/drawing/2014/main" id="{0B523C17-0148-447E-AEBE-B1ECB6743AB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27249" y="6231167"/>
            <a:ext cx="624662" cy="56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 name="Group 49">
            <a:extLst>
              <a:ext uri="{FF2B5EF4-FFF2-40B4-BE49-F238E27FC236}">
                <a16:creationId xmlns:a16="http://schemas.microsoft.com/office/drawing/2014/main" id="{AC070944-C97A-4BD9-B375-570FDB8FABD5}"/>
              </a:ext>
            </a:extLst>
          </p:cNvPr>
          <p:cNvGrpSpPr>
            <a:grpSpLocks/>
          </p:cNvGrpSpPr>
          <p:nvPr/>
        </p:nvGrpSpPr>
        <p:grpSpPr bwMode="auto">
          <a:xfrm flipH="1">
            <a:off x="609600" y="5571056"/>
            <a:ext cx="381000" cy="993775"/>
            <a:chOff x="2308" y="1513"/>
            <a:chExt cx="1162" cy="2570"/>
          </a:xfrm>
        </p:grpSpPr>
        <p:grpSp>
          <p:nvGrpSpPr>
            <p:cNvPr id="93" name="Group 50">
              <a:extLst>
                <a:ext uri="{FF2B5EF4-FFF2-40B4-BE49-F238E27FC236}">
                  <a16:creationId xmlns:a16="http://schemas.microsoft.com/office/drawing/2014/main" id="{2AA69507-FC10-4763-9425-085D7D047F76}"/>
                </a:ext>
              </a:extLst>
            </p:cNvPr>
            <p:cNvGrpSpPr>
              <a:grpSpLocks/>
            </p:cNvGrpSpPr>
            <p:nvPr/>
          </p:nvGrpSpPr>
          <p:grpSpPr bwMode="auto">
            <a:xfrm>
              <a:off x="2308" y="1740"/>
              <a:ext cx="957" cy="2343"/>
              <a:chOff x="2308" y="1740"/>
              <a:chExt cx="957" cy="2343"/>
            </a:xfrm>
          </p:grpSpPr>
          <p:sp>
            <p:nvSpPr>
              <p:cNvPr id="101" name="Freeform 51">
                <a:extLst>
                  <a:ext uri="{FF2B5EF4-FFF2-40B4-BE49-F238E27FC236}">
                    <a16:creationId xmlns:a16="http://schemas.microsoft.com/office/drawing/2014/main" id="{5E900B8C-1125-4C0A-981B-22EFC5C0F1A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2" name="Freeform 52">
                <a:extLst>
                  <a:ext uri="{FF2B5EF4-FFF2-40B4-BE49-F238E27FC236}">
                    <a16:creationId xmlns:a16="http://schemas.microsoft.com/office/drawing/2014/main" id="{57259AB1-F614-434D-A7EB-8BFF0E0EC95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3" name="Freeform 53">
                <a:extLst>
                  <a:ext uri="{FF2B5EF4-FFF2-40B4-BE49-F238E27FC236}">
                    <a16:creationId xmlns:a16="http://schemas.microsoft.com/office/drawing/2014/main" id="{CD92F3DE-AE83-422F-BEFC-A41846A6ABB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4" name="Freeform 54">
                <a:extLst>
                  <a:ext uri="{FF2B5EF4-FFF2-40B4-BE49-F238E27FC236}">
                    <a16:creationId xmlns:a16="http://schemas.microsoft.com/office/drawing/2014/main" id="{175E3743-F527-40C3-B9A5-49C2AF76F68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5" name="Freeform 55">
                <a:extLst>
                  <a:ext uri="{FF2B5EF4-FFF2-40B4-BE49-F238E27FC236}">
                    <a16:creationId xmlns:a16="http://schemas.microsoft.com/office/drawing/2014/main" id="{3784B592-0792-40D4-B096-464F3F35D98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6" name="Freeform 56">
                <a:extLst>
                  <a:ext uri="{FF2B5EF4-FFF2-40B4-BE49-F238E27FC236}">
                    <a16:creationId xmlns:a16="http://schemas.microsoft.com/office/drawing/2014/main" id="{43E55376-9AB3-4B96-A9C0-9D6CE8EA46A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94" name="Freeform 57">
              <a:extLst>
                <a:ext uri="{FF2B5EF4-FFF2-40B4-BE49-F238E27FC236}">
                  <a16:creationId xmlns:a16="http://schemas.microsoft.com/office/drawing/2014/main" id="{14DDE945-0D19-46B2-949F-83155ED7587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5" name="Freeform 58">
              <a:extLst>
                <a:ext uri="{FF2B5EF4-FFF2-40B4-BE49-F238E27FC236}">
                  <a16:creationId xmlns:a16="http://schemas.microsoft.com/office/drawing/2014/main" id="{73B2274D-6C93-442B-8DC6-41DBE8D98867}"/>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6" name="Oval 59">
              <a:extLst>
                <a:ext uri="{FF2B5EF4-FFF2-40B4-BE49-F238E27FC236}">
                  <a16:creationId xmlns:a16="http://schemas.microsoft.com/office/drawing/2014/main" id="{FFDFDCD5-B640-46C7-B4F9-54ED933CE1A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7" name="Oval 60">
              <a:extLst>
                <a:ext uri="{FF2B5EF4-FFF2-40B4-BE49-F238E27FC236}">
                  <a16:creationId xmlns:a16="http://schemas.microsoft.com/office/drawing/2014/main" id="{CE3DF456-D8C4-440C-AC06-252B292CAAF0}"/>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8" name="Oval 61">
              <a:extLst>
                <a:ext uri="{FF2B5EF4-FFF2-40B4-BE49-F238E27FC236}">
                  <a16:creationId xmlns:a16="http://schemas.microsoft.com/office/drawing/2014/main" id="{99C28F2C-5ACC-4062-9A5D-AEBF5FB631F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9" name="Oval 62">
              <a:extLst>
                <a:ext uri="{FF2B5EF4-FFF2-40B4-BE49-F238E27FC236}">
                  <a16:creationId xmlns:a16="http://schemas.microsoft.com/office/drawing/2014/main" id="{51CECB12-17C9-422D-94CD-D06D83B6FB9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00" name="Oval 63">
              <a:extLst>
                <a:ext uri="{FF2B5EF4-FFF2-40B4-BE49-F238E27FC236}">
                  <a16:creationId xmlns:a16="http://schemas.microsoft.com/office/drawing/2014/main" id="{043AC74F-26D5-4611-B707-D8B10CFF2A6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07" name="Group 49">
            <a:extLst>
              <a:ext uri="{FF2B5EF4-FFF2-40B4-BE49-F238E27FC236}">
                <a16:creationId xmlns:a16="http://schemas.microsoft.com/office/drawing/2014/main" id="{C49FBB6C-AFAE-4904-92B7-0F8CA5812982}"/>
              </a:ext>
            </a:extLst>
          </p:cNvPr>
          <p:cNvGrpSpPr>
            <a:grpSpLocks/>
          </p:cNvGrpSpPr>
          <p:nvPr/>
        </p:nvGrpSpPr>
        <p:grpSpPr bwMode="auto">
          <a:xfrm flipH="1">
            <a:off x="872031" y="5723456"/>
            <a:ext cx="381000" cy="993775"/>
            <a:chOff x="2308" y="1513"/>
            <a:chExt cx="1162" cy="2570"/>
          </a:xfrm>
        </p:grpSpPr>
        <p:grpSp>
          <p:nvGrpSpPr>
            <p:cNvPr id="108" name="Group 50">
              <a:extLst>
                <a:ext uri="{FF2B5EF4-FFF2-40B4-BE49-F238E27FC236}">
                  <a16:creationId xmlns:a16="http://schemas.microsoft.com/office/drawing/2014/main" id="{855522F6-7329-4FAE-8EA8-4B84FF777AC8}"/>
                </a:ext>
              </a:extLst>
            </p:cNvPr>
            <p:cNvGrpSpPr>
              <a:grpSpLocks/>
            </p:cNvGrpSpPr>
            <p:nvPr/>
          </p:nvGrpSpPr>
          <p:grpSpPr bwMode="auto">
            <a:xfrm>
              <a:off x="2308" y="1740"/>
              <a:ext cx="957" cy="2343"/>
              <a:chOff x="2308" y="1740"/>
              <a:chExt cx="957" cy="2343"/>
            </a:xfrm>
          </p:grpSpPr>
          <p:sp>
            <p:nvSpPr>
              <p:cNvPr id="116" name="Freeform 51">
                <a:extLst>
                  <a:ext uri="{FF2B5EF4-FFF2-40B4-BE49-F238E27FC236}">
                    <a16:creationId xmlns:a16="http://schemas.microsoft.com/office/drawing/2014/main" id="{F7DAA045-3145-49F1-8178-E414D87AFE5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7" name="Freeform 52">
                <a:extLst>
                  <a:ext uri="{FF2B5EF4-FFF2-40B4-BE49-F238E27FC236}">
                    <a16:creationId xmlns:a16="http://schemas.microsoft.com/office/drawing/2014/main" id="{BDECEFFC-1939-4F8A-9C67-A274085E0CB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8" name="Freeform 53">
                <a:extLst>
                  <a:ext uri="{FF2B5EF4-FFF2-40B4-BE49-F238E27FC236}">
                    <a16:creationId xmlns:a16="http://schemas.microsoft.com/office/drawing/2014/main" id="{1CA5A310-8F0A-47BB-825D-4270FB21A39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9" name="Freeform 54">
                <a:extLst>
                  <a:ext uri="{FF2B5EF4-FFF2-40B4-BE49-F238E27FC236}">
                    <a16:creationId xmlns:a16="http://schemas.microsoft.com/office/drawing/2014/main" id="{AB3EA005-311C-4C0C-AC1B-611328ABAE0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0" name="Freeform 55">
                <a:extLst>
                  <a:ext uri="{FF2B5EF4-FFF2-40B4-BE49-F238E27FC236}">
                    <a16:creationId xmlns:a16="http://schemas.microsoft.com/office/drawing/2014/main" id="{56C007C9-5586-45CC-AEF8-EA610D1D0AD2}"/>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1" name="Freeform 56">
                <a:extLst>
                  <a:ext uri="{FF2B5EF4-FFF2-40B4-BE49-F238E27FC236}">
                    <a16:creationId xmlns:a16="http://schemas.microsoft.com/office/drawing/2014/main" id="{1E52B8C1-62AA-45D3-A7A4-01EFF9AF518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09" name="Freeform 57">
              <a:extLst>
                <a:ext uri="{FF2B5EF4-FFF2-40B4-BE49-F238E27FC236}">
                  <a16:creationId xmlns:a16="http://schemas.microsoft.com/office/drawing/2014/main" id="{F1F0AF50-35CA-4EDF-8D03-EDB5A0ED19E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0" name="Freeform 58">
              <a:extLst>
                <a:ext uri="{FF2B5EF4-FFF2-40B4-BE49-F238E27FC236}">
                  <a16:creationId xmlns:a16="http://schemas.microsoft.com/office/drawing/2014/main" id="{35AC42B0-09E1-4637-AB20-FB39DB23A60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1" name="Oval 59">
              <a:extLst>
                <a:ext uri="{FF2B5EF4-FFF2-40B4-BE49-F238E27FC236}">
                  <a16:creationId xmlns:a16="http://schemas.microsoft.com/office/drawing/2014/main" id="{EBA6D525-366D-419C-8030-21EC1BD7AB6C}"/>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2" name="Oval 60">
              <a:extLst>
                <a:ext uri="{FF2B5EF4-FFF2-40B4-BE49-F238E27FC236}">
                  <a16:creationId xmlns:a16="http://schemas.microsoft.com/office/drawing/2014/main" id="{A43D7B01-A993-4074-873E-C94EC7EB558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3" name="Oval 61">
              <a:extLst>
                <a:ext uri="{FF2B5EF4-FFF2-40B4-BE49-F238E27FC236}">
                  <a16:creationId xmlns:a16="http://schemas.microsoft.com/office/drawing/2014/main" id="{F6A046AF-E776-42D2-B06F-C30179A56AA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4" name="Oval 62">
              <a:extLst>
                <a:ext uri="{FF2B5EF4-FFF2-40B4-BE49-F238E27FC236}">
                  <a16:creationId xmlns:a16="http://schemas.microsoft.com/office/drawing/2014/main" id="{63F23493-0E9F-48F6-9561-6B43183B09B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15" name="Oval 63">
              <a:extLst>
                <a:ext uri="{FF2B5EF4-FFF2-40B4-BE49-F238E27FC236}">
                  <a16:creationId xmlns:a16="http://schemas.microsoft.com/office/drawing/2014/main" id="{896FADC1-C3D0-4C05-9913-6052AB476A9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22" name="Group 49">
            <a:extLst>
              <a:ext uri="{FF2B5EF4-FFF2-40B4-BE49-F238E27FC236}">
                <a16:creationId xmlns:a16="http://schemas.microsoft.com/office/drawing/2014/main" id="{0046A747-1803-4884-9152-6BD6FCD6DC2D}"/>
              </a:ext>
            </a:extLst>
          </p:cNvPr>
          <p:cNvGrpSpPr>
            <a:grpSpLocks/>
          </p:cNvGrpSpPr>
          <p:nvPr/>
        </p:nvGrpSpPr>
        <p:grpSpPr bwMode="auto">
          <a:xfrm flipH="1">
            <a:off x="1134462" y="5875856"/>
            <a:ext cx="381000" cy="993775"/>
            <a:chOff x="2308" y="1513"/>
            <a:chExt cx="1162" cy="2570"/>
          </a:xfrm>
        </p:grpSpPr>
        <p:grpSp>
          <p:nvGrpSpPr>
            <p:cNvPr id="123" name="Group 50">
              <a:extLst>
                <a:ext uri="{FF2B5EF4-FFF2-40B4-BE49-F238E27FC236}">
                  <a16:creationId xmlns:a16="http://schemas.microsoft.com/office/drawing/2014/main" id="{38F41BF2-DA4C-4E82-A4C7-589AA5271A82}"/>
                </a:ext>
              </a:extLst>
            </p:cNvPr>
            <p:cNvGrpSpPr>
              <a:grpSpLocks/>
            </p:cNvGrpSpPr>
            <p:nvPr/>
          </p:nvGrpSpPr>
          <p:grpSpPr bwMode="auto">
            <a:xfrm>
              <a:off x="2308" y="1740"/>
              <a:ext cx="957" cy="2343"/>
              <a:chOff x="2308" y="1740"/>
              <a:chExt cx="957" cy="2343"/>
            </a:xfrm>
          </p:grpSpPr>
          <p:sp>
            <p:nvSpPr>
              <p:cNvPr id="131" name="Freeform 51">
                <a:extLst>
                  <a:ext uri="{FF2B5EF4-FFF2-40B4-BE49-F238E27FC236}">
                    <a16:creationId xmlns:a16="http://schemas.microsoft.com/office/drawing/2014/main" id="{8DA4A4DB-5CE9-4764-AAC2-D57B083246B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2" name="Freeform 52">
                <a:extLst>
                  <a:ext uri="{FF2B5EF4-FFF2-40B4-BE49-F238E27FC236}">
                    <a16:creationId xmlns:a16="http://schemas.microsoft.com/office/drawing/2014/main" id="{E3E10F36-E205-47E4-8074-BAAB20A0010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 name="Freeform 53">
                <a:extLst>
                  <a:ext uri="{FF2B5EF4-FFF2-40B4-BE49-F238E27FC236}">
                    <a16:creationId xmlns:a16="http://schemas.microsoft.com/office/drawing/2014/main" id="{5D3E71A0-8666-4419-A850-A066B29B9D4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4" name="Freeform 54">
                <a:extLst>
                  <a:ext uri="{FF2B5EF4-FFF2-40B4-BE49-F238E27FC236}">
                    <a16:creationId xmlns:a16="http://schemas.microsoft.com/office/drawing/2014/main" id="{2DD0E45D-0D05-4D98-8359-36A480DDFC13}"/>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5" name="Freeform 55">
                <a:extLst>
                  <a:ext uri="{FF2B5EF4-FFF2-40B4-BE49-F238E27FC236}">
                    <a16:creationId xmlns:a16="http://schemas.microsoft.com/office/drawing/2014/main" id="{E469E5FB-21F4-4078-ABA8-1BFA07A650D2}"/>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6" name="Freeform 56">
                <a:extLst>
                  <a:ext uri="{FF2B5EF4-FFF2-40B4-BE49-F238E27FC236}">
                    <a16:creationId xmlns:a16="http://schemas.microsoft.com/office/drawing/2014/main" id="{B0450299-2156-41E6-AF4D-2165A6B9EB3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24" name="Freeform 57">
              <a:extLst>
                <a:ext uri="{FF2B5EF4-FFF2-40B4-BE49-F238E27FC236}">
                  <a16:creationId xmlns:a16="http://schemas.microsoft.com/office/drawing/2014/main" id="{6C58E7ED-C176-4E0B-80FB-BDE43E0D55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5" name="Freeform 58">
              <a:extLst>
                <a:ext uri="{FF2B5EF4-FFF2-40B4-BE49-F238E27FC236}">
                  <a16:creationId xmlns:a16="http://schemas.microsoft.com/office/drawing/2014/main" id="{C6F4EE7E-E46F-4EBF-BAD4-75C42D3F502C}"/>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6" name="Oval 59">
              <a:extLst>
                <a:ext uri="{FF2B5EF4-FFF2-40B4-BE49-F238E27FC236}">
                  <a16:creationId xmlns:a16="http://schemas.microsoft.com/office/drawing/2014/main" id="{2C2AA23D-BE87-422B-B250-06CE6A4E9FF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7" name="Oval 60">
              <a:extLst>
                <a:ext uri="{FF2B5EF4-FFF2-40B4-BE49-F238E27FC236}">
                  <a16:creationId xmlns:a16="http://schemas.microsoft.com/office/drawing/2014/main" id="{049F1CA5-978A-49F1-BC8C-03741B4A3C8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8" name="Oval 61">
              <a:extLst>
                <a:ext uri="{FF2B5EF4-FFF2-40B4-BE49-F238E27FC236}">
                  <a16:creationId xmlns:a16="http://schemas.microsoft.com/office/drawing/2014/main" id="{D4C1D664-8328-4431-9482-3550DE1988D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9" name="Oval 62">
              <a:extLst>
                <a:ext uri="{FF2B5EF4-FFF2-40B4-BE49-F238E27FC236}">
                  <a16:creationId xmlns:a16="http://schemas.microsoft.com/office/drawing/2014/main" id="{61421B40-8FAC-4736-A5FA-273CA72DB01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0" name="Oval 63">
              <a:extLst>
                <a:ext uri="{FF2B5EF4-FFF2-40B4-BE49-F238E27FC236}">
                  <a16:creationId xmlns:a16="http://schemas.microsoft.com/office/drawing/2014/main" id="{8D6AC338-E722-4D43-BED3-63EC3EBA5DF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43" name="Group 142">
            <a:extLst>
              <a:ext uri="{FF2B5EF4-FFF2-40B4-BE49-F238E27FC236}">
                <a16:creationId xmlns:a16="http://schemas.microsoft.com/office/drawing/2014/main" id="{47F88034-4A89-44F3-8D83-3C769F776D08}"/>
              </a:ext>
            </a:extLst>
          </p:cNvPr>
          <p:cNvGrpSpPr/>
          <p:nvPr/>
        </p:nvGrpSpPr>
        <p:grpSpPr>
          <a:xfrm>
            <a:off x="2260600" y="6372224"/>
            <a:ext cx="406400" cy="333376"/>
            <a:chOff x="960438" y="4416425"/>
            <a:chExt cx="406400" cy="333376"/>
          </a:xfrm>
        </p:grpSpPr>
        <p:sp>
          <p:nvSpPr>
            <p:cNvPr id="144" name="AutoShape 214">
              <a:extLst>
                <a:ext uri="{FF2B5EF4-FFF2-40B4-BE49-F238E27FC236}">
                  <a16:creationId xmlns:a16="http://schemas.microsoft.com/office/drawing/2014/main" id="{462C80CD-0898-4F85-A5FC-8B3112974D78}"/>
                </a:ext>
              </a:extLst>
            </p:cNvPr>
            <p:cNvSpPr>
              <a:spLocks noChangeAspect="1" noChangeArrowheads="1"/>
            </p:cNvSpPr>
            <p:nvPr/>
          </p:nvSpPr>
          <p:spPr bwMode="auto">
            <a:xfrm>
              <a:off x="960438" y="4416425"/>
              <a:ext cx="406400" cy="28575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rPr>
                <a:t>79 cm</a:t>
              </a:r>
              <a:endParaRPr kumimoji="0" lang="en-CA"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endParaRPr>
            </a:p>
          </p:txBody>
        </p:sp>
        <p:sp>
          <p:nvSpPr>
            <p:cNvPr id="145" name="Line 215">
              <a:extLst>
                <a:ext uri="{FF2B5EF4-FFF2-40B4-BE49-F238E27FC236}">
                  <a16:creationId xmlns:a16="http://schemas.microsoft.com/office/drawing/2014/main" id="{3D3743F3-D58C-4409-81E0-C92A4C1731E8}"/>
                </a:ext>
              </a:extLst>
            </p:cNvPr>
            <p:cNvSpPr>
              <a:spLocks noChangeAspect="1" noChangeShapeType="1"/>
            </p:cNvSpPr>
            <p:nvPr/>
          </p:nvSpPr>
          <p:spPr bwMode="auto">
            <a:xfrm>
              <a:off x="1163638" y="4678363"/>
              <a:ext cx="0" cy="7143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46" name="AutoShape 8">
            <a:extLst>
              <a:ext uri="{FF2B5EF4-FFF2-40B4-BE49-F238E27FC236}">
                <a16:creationId xmlns:a16="http://schemas.microsoft.com/office/drawing/2014/main" id="{4B16CB4A-4A02-41F6-890B-DF8B09A3D89A}"/>
              </a:ext>
            </a:extLst>
          </p:cNvPr>
          <p:cNvSpPr>
            <a:spLocks noChangeArrowheads="1"/>
          </p:cNvSpPr>
          <p:nvPr/>
        </p:nvSpPr>
        <p:spPr bwMode="auto">
          <a:xfrm>
            <a:off x="761999" y="1097518"/>
            <a:ext cx="5093277" cy="2981288"/>
          </a:xfrm>
          <a:prstGeom prst="wedgeRectCallout">
            <a:avLst>
              <a:gd name="adj1" fmla="val -41758"/>
              <a:gd name="adj2" fmla="val -6472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can have as many</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friends as you want.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give each </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 sub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instance.</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Meets the precondition</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Smaller</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them to give you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the output for their instances.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137986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1" presetClass="exit" presetSubtype="0" fill="hold" nodeType="withEffect">
                                  <p:stCondLst>
                                    <p:cond delay="0"/>
                                  </p:stCondLst>
                                  <p:childTnLst>
                                    <p:set>
                                      <p:cBhvr>
                                        <p:cTn id="10" dur="1" fill="hold">
                                          <p:stCondLst>
                                            <p:cond delay="0"/>
                                          </p:stCondLst>
                                        </p:cTn>
                                        <p:tgtEl>
                                          <p:spTgt spid="107"/>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122"/>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9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42" presetClass="path" presetSubtype="0" accel="50000" decel="50000" fill="hold" nodeType="clickEffect">
                                  <p:stCondLst>
                                    <p:cond delay="0"/>
                                  </p:stCondLst>
                                  <p:childTnLst>
                                    <p:animMotion origin="layout" path="M -4.16667E-6 0.00254 L -0.57517 0.64953 " pathEditMode="relative" rAng="0" ptsTypes="AA">
                                      <p:cBhvr>
                                        <p:cTn id="18" dur="1000" fill="hold"/>
                                        <p:tgtEl>
                                          <p:spTgt spid="83"/>
                                        </p:tgtEl>
                                        <p:attrNameLst>
                                          <p:attrName>ppt_x</p:attrName>
                                          <p:attrName>ppt_y</p:attrName>
                                        </p:attrNameLst>
                                      </p:cBhvr>
                                      <p:rCtr x="-28767" y="32338"/>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0-#ppt_w/2"/>
                                          </p:val>
                                        </p:tav>
                                        <p:tav tm="100000">
                                          <p:val>
                                            <p:strVal val="#ppt_x"/>
                                          </p:val>
                                        </p:tav>
                                      </p:tavLst>
                                    </p:anim>
                                    <p:anim calcmode="lin" valueType="num">
                                      <p:cBhvr additive="base">
                                        <p:cTn id="24" dur="500" fill="hold"/>
                                        <p:tgtEl>
                                          <p:spTgt spid="23"/>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43"/>
                                        </p:tgtEl>
                                        <p:attrNameLst>
                                          <p:attrName>style.visibility</p:attrName>
                                        </p:attrNameLst>
                                      </p:cBhvr>
                                      <p:to>
                                        <p:strVal val="visible"/>
                                      </p:to>
                                    </p:set>
                                    <p:anim calcmode="lin" valueType="num">
                                      <p:cBhvr additive="base">
                                        <p:cTn id="27" dur="500" fill="hold"/>
                                        <p:tgtEl>
                                          <p:spTgt spid="143"/>
                                        </p:tgtEl>
                                        <p:attrNameLst>
                                          <p:attrName>ppt_x</p:attrName>
                                        </p:attrNameLst>
                                      </p:cBhvr>
                                      <p:tavLst>
                                        <p:tav tm="0">
                                          <p:val>
                                            <p:strVal val="0-#ppt_w/2"/>
                                          </p:val>
                                        </p:tav>
                                        <p:tav tm="100000">
                                          <p:val>
                                            <p:strVal val="#ppt_x"/>
                                          </p:val>
                                        </p:tav>
                                      </p:tavLst>
                                    </p:anim>
                                    <p:anim calcmode="lin" valueType="num">
                                      <p:cBhvr additive="base">
                                        <p:cTn id="28" dur="500" fill="hold"/>
                                        <p:tgtEl>
                                          <p:spTgt spid="14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68"/>
                                        </p:tgtEl>
                                        <p:attrNameLst>
                                          <p:attrName>style.visibility</p:attrName>
                                        </p:attrNameLst>
                                      </p:cBhvr>
                                      <p:to>
                                        <p:strVal val="visible"/>
                                      </p:to>
                                    </p:set>
                                    <p:anim calcmode="lin" valueType="num">
                                      <p:cBhvr additive="base">
                                        <p:cTn id="33" dur="500" fill="hold"/>
                                        <p:tgtEl>
                                          <p:spTgt spid="68"/>
                                        </p:tgtEl>
                                        <p:attrNameLst>
                                          <p:attrName>ppt_x</p:attrName>
                                        </p:attrNameLst>
                                      </p:cBhvr>
                                      <p:tavLst>
                                        <p:tav tm="0">
                                          <p:val>
                                            <p:strVal val="0-#ppt_w/2"/>
                                          </p:val>
                                        </p:tav>
                                        <p:tav tm="100000">
                                          <p:val>
                                            <p:strVal val="#ppt_x"/>
                                          </p:val>
                                        </p:tav>
                                      </p:tavLst>
                                    </p:anim>
                                    <p:anim calcmode="lin" valueType="num">
                                      <p:cBhvr additive="base">
                                        <p:cTn id="34" dur="500" fill="hold"/>
                                        <p:tgtEl>
                                          <p:spTgt spid="68"/>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500" fill="hold"/>
                                        <p:tgtEl>
                                          <p:spTgt spid="67"/>
                                        </p:tgtEl>
                                        <p:attrNameLst>
                                          <p:attrName>ppt_x</p:attrName>
                                        </p:attrNameLst>
                                      </p:cBhvr>
                                      <p:tavLst>
                                        <p:tav tm="0">
                                          <p:val>
                                            <p:strVal val="0-#ppt_w/2"/>
                                          </p:val>
                                        </p:tav>
                                        <p:tav tm="100000">
                                          <p:val>
                                            <p:strVal val="#ppt_x"/>
                                          </p:val>
                                        </p:tav>
                                      </p:tavLst>
                                    </p:anim>
                                    <p:anim calcmode="lin" valueType="num">
                                      <p:cBhvr additive="base">
                                        <p:cTn id="3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0-#ppt_w/2"/>
                                          </p:val>
                                        </p:tav>
                                        <p:tav tm="100000">
                                          <p:val>
                                            <p:strVal val="#ppt_x"/>
                                          </p:val>
                                        </p:tav>
                                      </p:tavLst>
                                    </p:anim>
                                    <p:anim calcmode="lin" valueType="num">
                                      <p:cBhvr additive="base">
                                        <p:cTn id="44"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91"/>
                                        </p:tgtEl>
                                        <p:attrNameLst>
                                          <p:attrName>style.visibility</p:attrName>
                                        </p:attrNameLst>
                                      </p:cBhvr>
                                      <p:to>
                                        <p:strVal val="visible"/>
                                      </p:to>
                                    </p:set>
                                    <p:anim calcmode="lin" valueType="num">
                                      <p:cBhvr additive="base">
                                        <p:cTn id="49" dur="500" fill="hold"/>
                                        <p:tgtEl>
                                          <p:spTgt spid="91"/>
                                        </p:tgtEl>
                                        <p:attrNameLst>
                                          <p:attrName>ppt_x</p:attrName>
                                        </p:attrNameLst>
                                      </p:cBhvr>
                                      <p:tavLst>
                                        <p:tav tm="0">
                                          <p:val>
                                            <p:strVal val="0-#ppt_w/2"/>
                                          </p:val>
                                        </p:tav>
                                        <p:tav tm="100000">
                                          <p:val>
                                            <p:strVal val="#ppt_x"/>
                                          </p:val>
                                        </p:tav>
                                      </p:tavLst>
                                    </p:anim>
                                    <p:anim calcmode="lin" valueType="num">
                                      <p:cBhvr additive="base">
                                        <p:cTn id="50"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path" presetSubtype="0" accel="50000" decel="50000" fill="hold" nodeType="clickEffect">
                                  <p:stCondLst>
                                    <p:cond delay="0"/>
                                  </p:stCondLst>
                                  <p:childTnLst>
                                    <p:animMotion origin="layout" path="M 4.16667E-6 0.00254 L -0.10365 -0.62709 " pathEditMode="relative" rAng="0" ptsTypes="AA">
                                      <p:cBhvr>
                                        <p:cTn id="54" dur="1000" fill="hold"/>
                                        <p:tgtEl>
                                          <p:spTgt spid="56"/>
                                        </p:tgtEl>
                                        <p:attrNameLst>
                                          <p:attrName>ppt_x</p:attrName>
                                          <p:attrName>ppt_y</p:attrName>
                                        </p:attrNameLst>
                                      </p:cBhvr>
                                      <p:rCtr x="-5191" y="-314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7" grpId="0" animBg="1"/>
      <p:bldP spid="6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grpSp>
        <p:nvGrpSpPr>
          <p:cNvPr id="197637" name="Group 98"/>
          <p:cNvGrpSpPr>
            <a:grpSpLocks/>
          </p:cNvGrpSpPr>
          <p:nvPr/>
        </p:nvGrpSpPr>
        <p:grpSpPr bwMode="auto">
          <a:xfrm>
            <a:off x="5562600" y="1143000"/>
            <a:ext cx="457200" cy="914400"/>
            <a:chOff x="2432" y="1328"/>
            <a:chExt cx="906" cy="2075"/>
          </a:xfrm>
        </p:grpSpPr>
        <p:sp>
          <p:nvSpPr>
            <p:cNvPr id="197638" name="Freeform 99"/>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39" name="Freeform 100"/>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0" name="Freeform 101"/>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1" name="Freeform 102"/>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2" name="Freeform 103"/>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3" name="Freeform 104"/>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23"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6401" y="5143707"/>
            <a:ext cx="363776" cy="530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2" descr="http://351123777.r.lightningbase-cdn.com/wp-content/uploads/2015/03/Getting-a-Little-Help-From-Friend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08275" y="2846665"/>
            <a:ext cx="2839119" cy="2129339"/>
          </a:xfrm>
          <a:prstGeom prst="rect">
            <a:avLst/>
          </a:prstGeom>
          <a:noFill/>
          <a:extLst>
            <a:ext uri="{909E8E84-426E-40DD-AFC4-6F175D3DCCD1}">
              <a14:hiddenFill xmlns:a14="http://schemas.microsoft.com/office/drawing/2010/main">
                <a:solidFill>
                  <a:srgbClr val="FFFFFF"/>
                </a:solidFill>
              </a14:hiddenFill>
            </a:ext>
          </a:extLst>
        </p:spPr>
      </p:pic>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grpSp>
        <p:nvGrpSpPr>
          <p:cNvPr id="56" name="Group 107"/>
          <p:cNvGrpSpPr>
            <a:grpSpLocks/>
          </p:cNvGrpSpPr>
          <p:nvPr/>
        </p:nvGrpSpPr>
        <p:grpSpPr bwMode="auto">
          <a:xfrm>
            <a:off x="5897511" y="1320800"/>
            <a:ext cx="1905000" cy="533400"/>
            <a:chOff x="3072" y="3360"/>
            <a:chExt cx="2352" cy="336"/>
          </a:xfrm>
        </p:grpSpPr>
        <p:sp>
          <p:nvSpPr>
            <p:cNvPr id="57" name="Text Box 108"/>
            <p:cNvSpPr txBox="1">
              <a:spLocks noChangeArrowheads="1"/>
            </p:cNvSpPr>
            <p:nvPr/>
          </p:nvSpPr>
          <p:spPr bwMode="auto">
            <a:xfrm>
              <a:off x="3105" y="3413"/>
              <a:ext cx="21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25,31,52,88,98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58" name="Rectangle 109"/>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59" name="Text Box 113"/>
          <p:cNvSpPr txBox="1">
            <a:spLocks noChangeArrowheads="1"/>
          </p:cNvSpPr>
          <p:nvPr/>
        </p:nvSpPr>
        <p:spPr bwMode="auto">
          <a:xfrm>
            <a:off x="255094" y="4069281"/>
            <a:ext cx="371768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Get another friend to </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sort the second half. </a:t>
            </a:r>
          </a:p>
        </p:txBody>
      </p:sp>
      <p:sp>
        <p:nvSpPr>
          <p:cNvPr id="67" name="Down Arrow 66"/>
          <p:cNvSpPr/>
          <p:nvPr/>
        </p:nvSpPr>
        <p:spPr bwMode="auto">
          <a:xfrm rot="16200000">
            <a:off x="4404874" y="5928873"/>
            <a:ext cx="573587" cy="979868"/>
          </a:xfrm>
          <a:prstGeom prst="downArrow">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8" name="Text Box 113"/>
          <p:cNvSpPr txBox="1">
            <a:spLocks noChangeArrowheads="1"/>
          </p:cNvSpPr>
          <p:nvPr/>
        </p:nvSpPr>
        <p:spPr bwMode="auto">
          <a:xfrm>
            <a:off x="2740653" y="5065693"/>
            <a:ext cx="388433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your friend</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Don’t micro manage him.</a:t>
            </a:r>
          </a:p>
        </p:txBody>
      </p:sp>
      <p:grpSp>
        <p:nvGrpSpPr>
          <p:cNvPr id="76" name="Group 3">
            <a:extLst>
              <a:ext uri="{FF2B5EF4-FFF2-40B4-BE49-F238E27FC236}">
                <a16:creationId xmlns:a16="http://schemas.microsoft.com/office/drawing/2014/main" id="{42B20244-EEB1-479D-A870-6933DE568836}"/>
              </a:ext>
            </a:extLst>
          </p:cNvPr>
          <p:cNvGrpSpPr>
            <a:grpSpLocks/>
          </p:cNvGrpSpPr>
          <p:nvPr/>
        </p:nvGrpSpPr>
        <p:grpSpPr bwMode="auto">
          <a:xfrm>
            <a:off x="7416802" y="1285879"/>
            <a:ext cx="1311276" cy="1322388"/>
            <a:chOff x="998" y="3317"/>
            <a:chExt cx="826" cy="833"/>
          </a:xfrm>
        </p:grpSpPr>
        <p:sp>
          <p:nvSpPr>
            <p:cNvPr id="77" name="Freeform 4">
              <a:extLst>
                <a:ext uri="{FF2B5EF4-FFF2-40B4-BE49-F238E27FC236}">
                  <a16:creationId xmlns:a16="http://schemas.microsoft.com/office/drawing/2014/main" id="{4D50B7B0-C581-4849-9942-74BF21063F50}"/>
                </a:ext>
              </a:extLst>
            </p:cNvPr>
            <p:cNvSpPr>
              <a:spLocks/>
            </p:cNvSpPr>
            <p:nvPr/>
          </p:nvSpPr>
          <p:spPr bwMode="auto">
            <a:xfrm>
              <a:off x="1036" y="3320"/>
              <a:ext cx="755" cy="830"/>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 name="connsiteX0" fmla="*/ 107 w 7890"/>
                <a:gd name="connsiteY0" fmla="*/ 1621 h 9230"/>
                <a:gd name="connsiteX1" fmla="*/ 1029 w 7890"/>
                <a:gd name="connsiteY1" fmla="*/ 6308 h 9230"/>
                <a:gd name="connsiteX2" fmla="*/ 2930 w 7890"/>
                <a:gd name="connsiteY2" fmla="*/ 8596 h 9230"/>
                <a:gd name="connsiteX3" fmla="*/ 5156 w 7890"/>
                <a:gd name="connsiteY3" fmla="*/ 9038 h 9230"/>
                <a:gd name="connsiteX4" fmla="*/ 7866 w 7890"/>
                <a:gd name="connsiteY4" fmla="*/ 5872 h 9230"/>
                <a:gd name="connsiteX5" fmla="*/ 3469 w 7890"/>
                <a:gd name="connsiteY5" fmla="*/ 204 h 9230"/>
                <a:gd name="connsiteX6" fmla="*/ 107 w 7890"/>
                <a:gd name="connsiteY6" fmla="*/ 1621 h 9230"/>
                <a:gd name="connsiteX0" fmla="*/ 3099 w 8703"/>
                <a:gd name="connsiteY0" fmla="*/ 1 h 9780"/>
                <a:gd name="connsiteX1" fmla="*/ 6 w 8703"/>
                <a:gd name="connsiteY1" fmla="*/ 6614 h 9780"/>
                <a:gd name="connsiteX2" fmla="*/ 2416 w 8703"/>
                <a:gd name="connsiteY2" fmla="*/ 9093 h 9780"/>
                <a:gd name="connsiteX3" fmla="*/ 5237 w 8703"/>
                <a:gd name="connsiteY3" fmla="*/ 9572 h 9780"/>
                <a:gd name="connsiteX4" fmla="*/ 8672 w 8703"/>
                <a:gd name="connsiteY4" fmla="*/ 6142 h 9780"/>
                <a:gd name="connsiteX5" fmla="*/ 3099 w 8703"/>
                <a:gd name="connsiteY5" fmla="*/ 1 h 9780"/>
                <a:gd name="connsiteX0" fmla="*/ 5431 w 10048"/>
                <a:gd name="connsiteY0" fmla="*/ 3 h 7582"/>
                <a:gd name="connsiteX1" fmla="*/ 56 w 10048"/>
                <a:gd name="connsiteY1" fmla="*/ 4345 h 7582"/>
                <a:gd name="connsiteX2" fmla="*/ 2825 w 10048"/>
                <a:gd name="connsiteY2" fmla="*/ 6880 h 7582"/>
                <a:gd name="connsiteX3" fmla="*/ 6066 w 10048"/>
                <a:gd name="connsiteY3" fmla="*/ 7369 h 7582"/>
                <a:gd name="connsiteX4" fmla="*/ 10013 w 10048"/>
                <a:gd name="connsiteY4" fmla="*/ 3862 h 7582"/>
                <a:gd name="connsiteX5" fmla="*/ 5431 w 10048"/>
                <a:gd name="connsiteY5" fmla="*/ 3 h 7582"/>
                <a:gd name="connsiteX0" fmla="*/ 3203 w 7798"/>
                <a:gd name="connsiteY0" fmla="*/ 7 h 9990"/>
                <a:gd name="connsiteX1" fmla="*/ 229 w 7798"/>
                <a:gd name="connsiteY1" fmla="*/ 6165 h 9990"/>
                <a:gd name="connsiteX2" fmla="*/ 610 w 7798"/>
                <a:gd name="connsiteY2" fmla="*/ 9077 h 9990"/>
                <a:gd name="connsiteX3" fmla="*/ 3835 w 7798"/>
                <a:gd name="connsiteY3" fmla="*/ 9722 h 9990"/>
                <a:gd name="connsiteX4" fmla="*/ 7763 w 7798"/>
                <a:gd name="connsiteY4" fmla="*/ 5097 h 9990"/>
                <a:gd name="connsiteX5" fmla="*/ 3203 w 7798"/>
                <a:gd name="connsiteY5" fmla="*/ 7 h 9990"/>
                <a:gd name="connsiteX0" fmla="*/ 4106 w 9999"/>
                <a:gd name="connsiteY0" fmla="*/ 7 h 10000"/>
                <a:gd name="connsiteX1" fmla="*/ 293 w 9999"/>
                <a:gd name="connsiteY1" fmla="*/ 6171 h 10000"/>
                <a:gd name="connsiteX2" fmla="*/ 781 w 9999"/>
                <a:gd name="connsiteY2" fmla="*/ 9086 h 10000"/>
                <a:gd name="connsiteX3" fmla="*/ 4917 w 9999"/>
                <a:gd name="connsiteY3" fmla="*/ 9732 h 10000"/>
                <a:gd name="connsiteX4" fmla="*/ 9954 w 9999"/>
                <a:gd name="connsiteY4" fmla="*/ 5102 h 10000"/>
                <a:gd name="connsiteX5" fmla="*/ 4106 w 9999"/>
                <a:gd name="connsiteY5" fmla="*/ 7 h 10000"/>
                <a:gd name="connsiteX0" fmla="*/ 4085 w 9979"/>
                <a:gd name="connsiteY0" fmla="*/ 7 h 10000"/>
                <a:gd name="connsiteX1" fmla="*/ 272 w 9979"/>
                <a:gd name="connsiteY1" fmla="*/ 6171 h 10000"/>
                <a:gd name="connsiteX2" fmla="*/ 360 w 9979"/>
                <a:gd name="connsiteY2" fmla="*/ 6166 h 10000"/>
                <a:gd name="connsiteX3" fmla="*/ 760 w 9979"/>
                <a:gd name="connsiteY3" fmla="*/ 9086 h 10000"/>
                <a:gd name="connsiteX4" fmla="*/ 4896 w 9979"/>
                <a:gd name="connsiteY4" fmla="*/ 9732 h 10000"/>
                <a:gd name="connsiteX5" fmla="*/ 9934 w 9979"/>
                <a:gd name="connsiteY5" fmla="*/ 5102 h 10000"/>
                <a:gd name="connsiteX6" fmla="*/ 4085 w 9979"/>
                <a:gd name="connsiteY6" fmla="*/ 7 h 10000"/>
                <a:gd name="connsiteX0" fmla="*/ 4094 w 10000"/>
                <a:gd name="connsiteY0" fmla="*/ 7 h 9445"/>
                <a:gd name="connsiteX1" fmla="*/ 273 w 10000"/>
                <a:gd name="connsiteY1" fmla="*/ 6171 h 9445"/>
                <a:gd name="connsiteX2" fmla="*/ 361 w 10000"/>
                <a:gd name="connsiteY2" fmla="*/ 6166 h 9445"/>
                <a:gd name="connsiteX3" fmla="*/ 762 w 10000"/>
                <a:gd name="connsiteY3" fmla="*/ 9086 h 9445"/>
                <a:gd name="connsiteX4" fmla="*/ 4906 w 10000"/>
                <a:gd name="connsiteY4" fmla="*/ 8954 h 9445"/>
                <a:gd name="connsiteX5" fmla="*/ 9955 w 10000"/>
                <a:gd name="connsiteY5" fmla="*/ 5102 h 9445"/>
                <a:gd name="connsiteX6" fmla="*/ 4094 w 10000"/>
                <a:gd name="connsiteY6" fmla="*/ 7 h 9445"/>
                <a:gd name="connsiteX0" fmla="*/ 4094 w 9047"/>
                <a:gd name="connsiteY0" fmla="*/ 7 h 9998"/>
                <a:gd name="connsiteX1" fmla="*/ 273 w 9047"/>
                <a:gd name="connsiteY1" fmla="*/ 6534 h 9998"/>
                <a:gd name="connsiteX2" fmla="*/ 361 w 9047"/>
                <a:gd name="connsiteY2" fmla="*/ 6528 h 9998"/>
                <a:gd name="connsiteX3" fmla="*/ 762 w 9047"/>
                <a:gd name="connsiteY3" fmla="*/ 9620 h 9998"/>
                <a:gd name="connsiteX4" fmla="*/ 4906 w 9047"/>
                <a:gd name="connsiteY4" fmla="*/ 9480 h 9998"/>
                <a:gd name="connsiteX5" fmla="*/ 8991 w 9047"/>
                <a:gd name="connsiteY5" fmla="*/ 5402 h 9998"/>
                <a:gd name="connsiteX6" fmla="*/ 4094 w 9047"/>
                <a:gd name="connsiteY6" fmla="*/ 7 h 9998"/>
                <a:gd name="connsiteX0" fmla="*/ 4716 w 10190"/>
                <a:gd name="connsiteY0" fmla="*/ 7 h 9917"/>
                <a:gd name="connsiteX1" fmla="*/ 493 w 10190"/>
                <a:gd name="connsiteY1" fmla="*/ 6535 h 9917"/>
                <a:gd name="connsiteX2" fmla="*/ 146 w 10190"/>
                <a:gd name="connsiteY2" fmla="*/ 7900 h 9917"/>
                <a:gd name="connsiteX3" fmla="*/ 1033 w 10190"/>
                <a:gd name="connsiteY3" fmla="*/ 9622 h 9917"/>
                <a:gd name="connsiteX4" fmla="*/ 5614 w 10190"/>
                <a:gd name="connsiteY4" fmla="*/ 9482 h 9917"/>
                <a:gd name="connsiteX5" fmla="*/ 10129 w 10190"/>
                <a:gd name="connsiteY5" fmla="*/ 5403 h 9917"/>
                <a:gd name="connsiteX6" fmla="*/ 4716 w 10190"/>
                <a:gd name="connsiteY6" fmla="*/ 7 h 9917"/>
                <a:gd name="connsiteX0" fmla="*/ 4463 w 9835"/>
                <a:gd name="connsiteY0" fmla="*/ 7 h 9999"/>
                <a:gd name="connsiteX1" fmla="*/ 319 w 9835"/>
                <a:gd name="connsiteY1" fmla="*/ 6590 h 9999"/>
                <a:gd name="connsiteX2" fmla="*/ 849 w 9835"/>
                <a:gd name="connsiteY2" fmla="*/ 9703 h 9999"/>
                <a:gd name="connsiteX3" fmla="*/ 5344 w 9835"/>
                <a:gd name="connsiteY3" fmla="*/ 9561 h 9999"/>
                <a:gd name="connsiteX4" fmla="*/ 9775 w 9835"/>
                <a:gd name="connsiteY4" fmla="*/ 5448 h 9999"/>
                <a:gd name="connsiteX5" fmla="*/ 4463 w 9835"/>
                <a:gd name="connsiteY5" fmla="*/ 7 h 9999"/>
                <a:gd name="connsiteX0" fmla="*/ 4247 w 9705"/>
                <a:gd name="connsiteY0" fmla="*/ 7 h 9797"/>
                <a:gd name="connsiteX1" fmla="*/ 33 w 9705"/>
                <a:gd name="connsiteY1" fmla="*/ 6591 h 9797"/>
                <a:gd name="connsiteX2" fmla="*/ 2432 w 9705"/>
                <a:gd name="connsiteY2" fmla="*/ 9151 h 9797"/>
                <a:gd name="connsiteX3" fmla="*/ 5143 w 9705"/>
                <a:gd name="connsiteY3" fmla="*/ 9562 h 9797"/>
                <a:gd name="connsiteX4" fmla="*/ 9648 w 9705"/>
                <a:gd name="connsiteY4" fmla="*/ 5449 h 9797"/>
                <a:gd name="connsiteX5" fmla="*/ 4247 w 9705"/>
                <a:gd name="connsiteY5" fmla="*/ 7 h 9797"/>
                <a:gd name="connsiteX0" fmla="*/ 3838 w 9462"/>
                <a:gd name="connsiteY0" fmla="*/ 9 h 10042"/>
                <a:gd name="connsiteX1" fmla="*/ 44 w 9462"/>
                <a:gd name="connsiteY1" fmla="*/ 6824 h 10042"/>
                <a:gd name="connsiteX2" fmla="*/ 1968 w 9462"/>
                <a:gd name="connsiteY2" fmla="*/ 9343 h 10042"/>
                <a:gd name="connsiteX3" fmla="*/ 4761 w 9462"/>
                <a:gd name="connsiteY3" fmla="*/ 9762 h 10042"/>
                <a:gd name="connsiteX4" fmla="*/ 9403 w 9462"/>
                <a:gd name="connsiteY4" fmla="*/ 5564 h 10042"/>
                <a:gd name="connsiteX5" fmla="*/ 3838 w 9462"/>
                <a:gd name="connsiteY5" fmla="*/ 9 h 10042"/>
                <a:gd name="connsiteX0" fmla="*/ 4859 w 10031"/>
                <a:gd name="connsiteY0" fmla="*/ 9 h 10000"/>
                <a:gd name="connsiteX1" fmla="*/ 78 w 10031"/>
                <a:gd name="connsiteY1" fmla="*/ 6795 h 10000"/>
                <a:gd name="connsiteX2" fmla="*/ 2111 w 10031"/>
                <a:gd name="connsiteY2" fmla="*/ 9304 h 10000"/>
                <a:gd name="connsiteX3" fmla="*/ 5063 w 10031"/>
                <a:gd name="connsiteY3" fmla="*/ 9721 h 10000"/>
                <a:gd name="connsiteX4" fmla="*/ 9969 w 10031"/>
                <a:gd name="connsiteY4" fmla="*/ 5541 h 10000"/>
                <a:gd name="connsiteX5" fmla="*/ 4859 w 10031"/>
                <a:gd name="connsiteY5" fmla="*/ 9 h 10000"/>
                <a:gd name="connsiteX0" fmla="*/ 4782 w 9959"/>
                <a:gd name="connsiteY0" fmla="*/ 9 h 9740"/>
                <a:gd name="connsiteX1" fmla="*/ 1 w 9959"/>
                <a:gd name="connsiteY1" fmla="*/ 6795 h 9740"/>
                <a:gd name="connsiteX2" fmla="*/ 4986 w 9959"/>
                <a:gd name="connsiteY2" fmla="*/ 9721 h 9740"/>
                <a:gd name="connsiteX3" fmla="*/ 9892 w 9959"/>
                <a:gd name="connsiteY3" fmla="*/ 5541 h 9740"/>
                <a:gd name="connsiteX4" fmla="*/ 4782 w 9959"/>
                <a:gd name="connsiteY4" fmla="*/ 9 h 9740"/>
                <a:gd name="connsiteX0" fmla="*/ 4415 w 9612"/>
                <a:gd name="connsiteY0" fmla="*/ 9 h 9999"/>
                <a:gd name="connsiteX1" fmla="*/ 1 w 9612"/>
                <a:gd name="connsiteY1" fmla="*/ 6976 h 9999"/>
                <a:gd name="connsiteX2" fmla="*/ 4620 w 9612"/>
                <a:gd name="connsiteY2" fmla="*/ 9980 h 9999"/>
                <a:gd name="connsiteX3" fmla="*/ 9546 w 9612"/>
                <a:gd name="connsiteY3" fmla="*/ 5689 h 9999"/>
                <a:gd name="connsiteX4" fmla="*/ 4415 w 9612"/>
                <a:gd name="connsiteY4" fmla="*/ 9 h 9999"/>
                <a:gd name="connsiteX0" fmla="*/ 4593 w 9503"/>
                <a:gd name="connsiteY0" fmla="*/ 3 h 9981"/>
                <a:gd name="connsiteX1" fmla="*/ 1 w 9503"/>
                <a:gd name="connsiteY1" fmla="*/ 6971 h 9981"/>
                <a:gd name="connsiteX2" fmla="*/ 4806 w 9503"/>
                <a:gd name="connsiteY2" fmla="*/ 9975 h 9981"/>
                <a:gd name="connsiteX3" fmla="*/ 9427 w 9503"/>
                <a:gd name="connsiteY3" fmla="*/ 6261 h 9981"/>
                <a:gd name="connsiteX4" fmla="*/ 4593 w 9503"/>
                <a:gd name="connsiteY4" fmla="*/ 3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3" h="9981">
                  <a:moveTo>
                    <a:pt x="4593" y="3"/>
                  </a:moveTo>
                  <a:cubicBezTo>
                    <a:pt x="3022" y="121"/>
                    <a:pt x="-34" y="5309"/>
                    <a:pt x="1" y="6971"/>
                  </a:cubicBezTo>
                  <a:cubicBezTo>
                    <a:pt x="36" y="8634"/>
                    <a:pt x="3235" y="10093"/>
                    <a:pt x="4806" y="9975"/>
                  </a:cubicBezTo>
                  <a:cubicBezTo>
                    <a:pt x="6377" y="9857"/>
                    <a:pt x="10079" y="8654"/>
                    <a:pt x="9427" y="6261"/>
                  </a:cubicBezTo>
                  <a:cubicBezTo>
                    <a:pt x="8772" y="3866"/>
                    <a:pt x="6164" y="-115"/>
                    <a:pt x="4593" y="3"/>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8" name="Text Box 6">
              <a:extLst>
                <a:ext uri="{FF2B5EF4-FFF2-40B4-BE49-F238E27FC236}">
                  <a16:creationId xmlns:a16="http://schemas.microsoft.com/office/drawing/2014/main" id="{2BE43E97-81D2-4516-B5EA-01B026CB93CD}"/>
                </a:ext>
              </a:extLst>
            </p:cNvPr>
            <p:cNvSpPr txBox="1">
              <a:spLocks noChangeArrowheads="1"/>
            </p:cNvSpPr>
            <p:nvPr/>
          </p:nvSpPr>
          <p:spPr bwMode="auto">
            <a:xfrm>
              <a:off x="1248" y="33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9" name="Text Box 9">
              <a:extLst>
                <a:ext uri="{FF2B5EF4-FFF2-40B4-BE49-F238E27FC236}">
                  <a16:creationId xmlns:a16="http://schemas.microsoft.com/office/drawing/2014/main" id="{15B847A2-E733-4F8C-AD7A-5AA05E4F4CD6}"/>
                </a:ext>
              </a:extLst>
            </p:cNvPr>
            <p:cNvSpPr txBox="1">
              <a:spLocks noChangeArrowheads="1"/>
            </p:cNvSpPr>
            <p:nvPr/>
          </p:nvSpPr>
          <p:spPr bwMode="auto">
            <a:xfrm>
              <a:off x="998" y="3700"/>
              <a:ext cx="34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62</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0" name="Text Box 11">
              <a:extLst>
                <a:ext uri="{FF2B5EF4-FFF2-40B4-BE49-F238E27FC236}">
                  <a16:creationId xmlns:a16="http://schemas.microsoft.com/office/drawing/2014/main" id="{543AE9B6-EE12-4582-8A03-11B615624AFE}"/>
                </a:ext>
              </a:extLst>
            </p:cNvPr>
            <p:cNvSpPr txBox="1">
              <a:spLocks noChangeArrowheads="1"/>
            </p:cNvSpPr>
            <p:nvPr/>
          </p:nvSpPr>
          <p:spPr bwMode="auto">
            <a:xfrm>
              <a:off x="1190" y="389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1" name="Text Box 12">
              <a:extLst>
                <a:ext uri="{FF2B5EF4-FFF2-40B4-BE49-F238E27FC236}">
                  <a16:creationId xmlns:a16="http://schemas.microsoft.com/office/drawing/2014/main" id="{34FF6857-C865-4054-86B1-058871A4E6A2}"/>
                </a:ext>
              </a:extLst>
            </p:cNvPr>
            <p:cNvSpPr txBox="1">
              <a:spLocks noChangeArrowheads="1"/>
            </p:cNvSpPr>
            <p:nvPr/>
          </p:nvSpPr>
          <p:spPr bwMode="auto">
            <a:xfrm>
              <a:off x="129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30</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2" name="Text Box 13">
              <a:extLst>
                <a:ext uri="{FF2B5EF4-FFF2-40B4-BE49-F238E27FC236}">
                  <a16:creationId xmlns:a16="http://schemas.microsoft.com/office/drawing/2014/main" id="{D9C49DCA-3548-46D0-B554-3735A450C9B7}"/>
                </a:ext>
              </a:extLst>
            </p:cNvPr>
            <p:cNvSpPr txBox="1">
              <a:spLocks noChangeArrowheads="1"/>
            </p:cNvSpPr>
            <p:nvPr/>
          </p:nvSpPr>
          <p:spPr bwMode="auto">
            <a:xfrm>
              <a:off x="1526" y="3696"/>
              <a:ext cx="2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90" name="Freeform 104">
            <a:extLst>
              <a:ext uri="{FF2B5EF4-FFF2-40B4-BE49-F238E27FC236}">
                <a16:creationId xmlns:a16="http://schemas.microsoft.com/office/drawing/2014/main" id="{90780659-B4DC-4B9C-AD39-1592D4B3A978}"/>
              </a:ext>
            </a:extLst>
          </p:cNvPr>
          <p:cNvSpPr>
            <a:spLocks/>
          </p:cNvSpPr>
          <p:nvPr/>
        </p:nvSpPr>
        <p:spPr bwMode="auto">
          <a:xfrm>
            <a:off x="6883400" y="896938"/>
            <a:ext cx="977900" cy="1770062"/>
          </a:xfrm>
          <a:custGeom>
            <a:avLst/>
            <a:gdLst>
              <a:gd name="T0" fmla="*/ 0 w 616"/>
              <a:gd name="T1" fmla="*/ 1115 h 1115"/>
              <a:gd name="T2" fmla="*/ 192 w 616"/>
              <a:gd name="T3" fmla="*/ 731 h 1115"/>
              <a:gd name="T4" fmla="*/ 480 w 616"/>
              <a:gd name="T5" fmla="*/ 539 h 1115"/>
              <a:gd name="T6" fmla="*/ 616 w 616"/>
              <a:gd name="T7" fmla="*/ 0 h 1115"/>
              <a:gd name="T8" fmla="*/ 0 60000 65536"/>
              <a:gd name="T9" fmla="*/ 0 60000 65536"/>
              <a:gd name="T10" fmla="*/ 0 60000 65536"/>
              <a:gd name="T11" fmla="*/ 0 60000 65536"/>
              <a:gd name="T12" fmla="*/ 0 w 616"/>
              <a:gd name="T13" fmla="*/ 0 h 1115"/>
              <a:gd name="T14" fmla="*/ 616 w 616"/>
              <a:gd name="T15" fmla="*/ 1115 h 1115"/>
            </a:gdLst>
            <a:ahLst/>
            <a:cxnLst>
              <a:cxn ang="T8">
                <a:pos x="T0" y="T1"/>
              </a:cxn>
              <a:cxn ang="T9">
                <a:pos x="T2" y="T3"/>
              </a:cxn>
              <a:cxn ang="T10">
                <a:pos x="T4" y="T5"/>
              </a:cxn>
              <a:cxn ang="T11">
                <a:pos x="T6" y="T7"/>
              </a:cxn>
            </a:cxnLst>
            <a:rect l="T12" t="T13" r="T14" b="T15"/>
            <a:pathLst>
              <a:path w="616" h="1115">
                <a:moveTo>
                  <a:pt x="0" y="1115"/>
                </a:moveTo>
                <a:cubicBezTo>
                  <a:pt x="56" y="971"/>
                  <a:pt x="112" y="827"/>
                  <a:pt x="192" y="731"/>
                </a:cubicBezTo>
                <a:cubicBezTo>
                  <a:pt x="272" y="635"/>
                  <a:pt x="409" y="661"/>
                  <a:pt x="480" y="539"/>
                </a:cubicBezTo>
                <a:cubicBezTo>
                  <a:pt x="551" y="417"/>
                  <a:pt x="588" y="112"/>
                  <a:pt x="616"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pic>
        <p:nvPicPr>
          <p:cNvPr id="91" name="Picture 4">
            <a:extLst>
              <a:ext uri="{FF2B5EF4-FFF2-40B4-BE49-F238E27FC236}">
                <a16:creationId xmlns:a16="http://schemas.microsoft.com/office/drawing/2014/main" id="{0B523C17-0148-447E-AEBE-B1ECB6743AB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27249" y="6231167"/>
            <a:ext cx="624662" cy="56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7" name="Group 49">
            <a:extLst>
              <a:ext uri="{FF2B5EF4-FFF2-40B4-BE49-F238E27FC236}">
                <a16:creationId xmlns:a16="http://schemas.microsoft.com/office/drawing/2014/main" id="{D0FA6E37-5444-4628-8F80-C4F89E2D88E0}"/>
              </a:ext>
            </a:extLst>
          </p:cNvPr>
          <p:cNvGrpSpPr>
            <a:grpSpLocks/>
          </p:cNvGrpSpPr>
          <p:nvPr/>
        </p:nvGrpSpPr>
        <p:grpSpPr bwMode="auto">
          <a:xfrm flipH="1">
            <a:off x="609600" y="5571056"/>
            <a:ext cx="381000" cy="993775"/>
            <a:chOff x="2308" y="1513"/>
            <a:chExt cx="1162" cy="2570"/>
          </a:xfrm>
        </p:grpSpPr>
        <p:grpSp>
          <p:nvGrpSpPr>
            <p:cNvPr id="138" name="Group 50">
              <a:extLst>
                <a:ext uri="{FF2B5EF4-FFF2-40B4-BE49-F238E27FC236}">
                  <a16:creationId xmlns:a16="http://schemas.microsoft.com/office/drawing/2014/main" id="{8ED2023F-89BA-41F8-9C4A-4EF7CB2560FA}"/>
                </a:ext>
              </a:extLst>
            </p:cNvPr>
            <p:cNvGrpSpPr>
              <a:grpSpLocks/>
            </p:cNvGrpSpPr>
            <p:nvPr/>
          </p:nvGrpSpPr>
          <p:grpSpPr bwMode="auto">
            <a:xfrm>
              <a:off x="2308" y="1740"/>
              <a:ext cx="957" cy="2343"/>
              <a:chOff x="2308" y="1740"/>
              <a:chExt cx="957" cy="2343"/>
            </a:xfrm>
          </p:grpSpPr>
          <p:sp>
            <p:nvSpPr>
              <p:cNvPr id="146" name="Freeform 51">
                <a:extLst>
                  <a:ext uri="{FF2B5EF4-FFF2-40B4-BE49-F238E27FC236}">
                    <a16:creationId xmlns:a16="http://schemas.microsoft.com/office/drawing/2014/main" id="{6FA28589-C22D-4EE6-9946-57A334A6EF4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7" name="Freeform 52">
                <a:extLst>
                  <a:ext uri="{FF2B5EF4-FFF2-40B4-BE49-F238E27FC236}">
                    <a16:creationId xmlns:a16="http://schemas.microsoft.com/office/drawing/2014/main" id="{FDEE179C-231A-4255-9F0B-60197A28C91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8" name="Freeform 53">
                <a:extLst>
                  <a:ext uri="{FF2B5EF4-FFF2-40B4-BE49-F238E27FC236}">
                    <a16:creationId xmlns:a16="http://schemas.microsoft.com/office/drawing/2014/main" id="{3B57AAB5-12BF-4AD1-A50D-67A3FD00FA3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9" name="Freeform 54">
                <a:extLst>
                  <a:ext uri="{FF2B5EF4-FFF2-40B4-BE49-F238E27FC236}">
                    <a16:creationId xmlns:a16="http://schemas.microsoft.com/office/drawing/2014/main" id="{7E61AEA7-BB29-4F28-9EB4-2B3E4936D412}"/>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0" name="Freeform 55">
                <a:extLst>
                  <a:ext uri="{FF2B5EF4-FFF2-40B4-BE49-F238E27FC236}">
                    <a16:creationId xmlns:a16="http://schemas.microsoft.com/office/drawing/2014/main" id="{1EF1932C-6C6F-4DC4-8590-A6C13FA5514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1" name="Freeform 56">
                <a:extLst>
                  <a:ext uri="{FF2B5EF4-FFF2-40B4-BE49-F238E27FC236}">
                    <a16:creationId xmlns:a16="http://schemas.microsoft.com/office/drawing/2014/main" id="{092D6E40-B1F8-4F3A-BED2-4158231C4F5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39" name="Freeform 57">
              <a:extLst>
                <a:ext uri="{FF2B5EF4-FFF2-40B4-BE49-F238E27FC236}">
                  <a16:creationId xmlns:a16="http://schemas.microsoft.com/office/drawing/2014/main" id="{CA142AF0-2211-4E63-AD64-F19CF3EE844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0" name="Freeform 58">
              <a:extLst>
                <a:ext uri="{FF2B5EF4-FFF2-40B4-BE49-F238E27FC236}">
                  <a16:creationId xmlns:a16="http://schemas.microsoft.com/office/drawing/2014/main" id="{80F3CB3C-ADE1-4547-9236-F99D046359A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1" name="Oval 59">
              <a:extLst>
                <a:ext uri="{FF2B5EF4-FFF2-40B4-BE49-F238E27FC236}">
                  <a16:creationId xmlns:a16="http://schemas.microsoft.com/office/drawing/2014/main" id="{548F0E1B-5814-4F47-B242-14264A4D142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2" name="Oval 60">
              <a:extLst>
                <a:ext uri="{FF2B5EF4-FFF2-40B4-BE49-F238E27FC236}">
                  <a16:creationId xmlns:a16="http://schemas.microsoft.com/office/drawing/2014/main" id="{2DF3EBE5-A7D2-4CDC-9F20-2B403ABF5B0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3" name="Oval 61">
              <a:extLst>
                <a:ext uri="{FF2B5EF4-FFF2-40B4-BE49-F238E27FC236}">
                  <a16:creationId xmlns:a16="http://schemas.microsoft.com/office/drawing/2014/main" id="{FA952527-56B7-4FA6-B63A-CE4F3569898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4" name="Oval 62">
              <a:extLst>
                <a:ext uri="{FF2B5EF4-FFF2-40B4-BE49-F238E27FC236}">
                  <a16:creationId xmlns:a16="http://schemas.microsoft.com/office/drawing/2014/main" id="{F101447F-B0C8-4B54-BE5F-AC079633E98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5" name="Oval 63">
              <a:extLst>
                <a:ext uri="{FF2B5EF4-FFF2-40B4-BE49-F238E27FC236}">
                  <a16:creationId xmlns:a16="http://schemas.microsoft.com/office/drawing/2014/main" id="{FE5AE305-90AA-428E-A98B-CAC1D646103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62" name="Group 110">
            <a:extLst>
              <a:ext uri="{FF2B5EF4-FFF2-40B4-BE49-F238E27FC236}">
                <a16:creationId xmlns:a16="http://schemas.microsoft.com/office/drawing/2014/main" id="{FEAE15EF-FCDF-4C60-9247-E5D46606BF60}"/>
              </a:ext>
            </a:extLst>
          </p:cNvPr>
          <p:cNvGrpSpPr>
            <a:grpSpLocks/>
          </p:cNvGrpSpPr>
          <p:nvPr/>
        </p:nvGrpSpPr>
        <p:grpSpPr bwMode="auto">
          <a:xfrm>
            <a:off x="6898569" y="5638800"/>
            <a:ext cx="1813631" cy="533400"/>
            <a:chOff x="3072" y="3360"/>
            <a:chExt cx="2352" cy="336"/>
          </a:xfrm>
        </p:grpSpPr>
        <p:sp>
          <p:nvSpPr>
            <p:cNvPr id="163" name="Text Box 111">
              <a:extLst>
                <a:ext uri="{FF2B5EF4-FFF2-40B4-BE49-F238E27FC236}">
                  <a16:creationId xmlns:a16="http://schemas.microsoft.com/office/drawing/2014/main" id="{22FDA875-C214-4289-B3CA-766F2673648C}"/>
                </a:ext>
              </a:extLst>
            </p:cNvPr>
            <p:cNvSpPr txBox="1">
              <a:spLocks noChangeArrowheads="1"/>
            </p:cNvSpPr>
            <p:nvPr/>
          </p:nvSpPr>
          <p:spPr bwMode="auto">
            <a:xfrm>
              <a:off x="3105" y="3413"/>
              <a:ext cx="221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14,23,30,62,79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4" name="Rectangle 112">
              <a:extLst>
                <a:ext uri="{FF2B5EF4-FFF2-40B4-BE49-F238E27FC236}">
                  <a16:creationId xmlns:a16="http://schemas.microsoft.com/office/drawing/2014/main" id="{385D3830-9F41-4596-89DC-8E9CEA898878}"/>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68" name="Group 167">
            <a:extLst>
              <a:ext uri="{FF2B5EF4-FFF2-40B4-BE49-F238E27FC236}">
                <a16:creationId xmlns:a16="http://schemas.microsoft.com/office/drawing/2014/main" id="{A2DFC44C-2AAF-46AE-AA5A-88584483340D}"/>
              </a:ext>
            </a:extLst>
          </p:cNvPr>
          <p:cNvGrpSpPr/>
          <p:nvPr/>
        </p:nvGrpSpPr>
        <p:grpSpPr>
          <a:xfrm>
            <a:off x="2260600" y="6372224"/>
            <a:ext cx="406400" cy="333376"/>
            <a:chOff x="960438" y="4416425"/>
            <a:chExt cx="406400" cy="333376"/>
          </a:xfrm>
        </p:grpSpPr>
        <p:sp>
          <p:nvSpPr>
            <p:cNvPr id="169" name="AutoShape 214">
              <a:extLst>
                <a:ext uri="{FF2B5EF4-FFF2-40B4-BE49-F238E27FC236}">
                  <a16:creationId xmlns:a16="http://schemas.microsoft.com/office/drawing/2014/main" id="{15456F94-EBEF-40D9-BD60-45612BFCF544}"/>
                </a:ext>
              </a:extLst>
            </p:cNvPr>
            <p:cNvSpPr>
              <a:spLocks noChangeAspect="1" noChangeArrowheads="1"/>
            </p:cNvSpPr>
            <p:nvPr/>
          </p:nvSpPr>
          <p:spPr bwMode="auto">
            <a:xfrm>
              <a:off x="960438" y="4416425"/>
              <a:ext cx="406400" cy="28575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rPr>
                <a:t>79 cm</a:t>
              </a:r>
              <a:endParaRPr kumimoji="0" lang="en-CA" altLang="en-US" sz="1400" b="0" i="0" u="none" strike="noStrike" kern="1200" cap="none" spc="0" normalizeH="0" baseline="-8000" noProof="0" dirty="0">
                <a:ln>
                  <a:noFill/>
                </a:ln>
                <a:solidFill>
                  <a:srgbClr val="000000"/>
                </a:solidFill>
                <a:effectLst/>
                <a:uLnTx/>
                <a:uFillTx/>
                <a:latin typeface="Times New Roman" pitchFamily="18" charset="0"/>
                <a:ea typeface="+mn-ea"/>
                <a:cs typeface="Arial" pitchFamily="34" charset="0"/>
              </a:endParaRPr>
            </a:p>
          </p:txBody>
        </p:sp>
        <p:sp>
          <p:nvSpPr>
            <p:cNvPr id="170" name="Line 215">
              <a:extLst>
                <a:ext uri="{FF2B5EF4-FFF2-40B4-BE49-F238E27FC236}">
                  <a16:creationId xmlns:a16="http://schemas.microsoft.com/office/drawing/2014/main" id="{22B5B0F2-3FBF-4FD7-88C8-374BA78943FD}"/>
                </a:ext>
              </a:extLst>
            </p:cNvPr>
            <p:cNvSpPr>
              <a:spLocks noChangeAspect="1" noChangeShapeType="1"/>
            </p:cNvSpPr>
            <p:nvPr/>
          </p:nvSpPr>
          <p:spPr bwMode="auto">
            <a:xfrm>
              <a:off x="1163638" y="4678363"/>
              <a:ext cx="0" cy="7143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71" name="AutoShape 8">
            <a:extLst>
              <a:ext uri="{FF2B5EF4-FFF2-40B4-BE49-F238E27FC236}">
                <a16:creationId xmlns:a16="http://schemas.microsoft.com/office/drawing/2014/main" id="{0A977878-6B11-48C1-860D-7B0C175368D7}"/>
              </a:ext>
            </a:extLst>
          </p:cNvPr>
          <p:cNvSpPr>
            <a:spLocks noChangeArrowheads="1"/>
          </p:cNvSpPr>
          <p:nvPr/>
        </p:nvSpPr>
        <p:spPr bwMode="auto">
          <a:xfrm>
            <a:off x="761999" y="1097518"/>
            <a:ext cx="5093277" cy="2981288"/>
          </a:xfrm>
          <a:prstGeom prst="wedgeRectCallout">
            <a:avLst>
              <a:gd name="adj1" fmla="val -41758"/>
              <a:gd name="adj2" fmla="val -6472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can have as many</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friends as you want.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You give each </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 sub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instance.</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Meets the precondition</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Smaller</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Trust them to give you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the output for their instances.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2248139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7"/>
                                        </p:tgtEl>
                                        <p:attrNameLst>
                                          <p:attrName>style.visibility</p:attrName>
                                        </p:attrNameLst>
                                      </p:cBhvr>
                                      <p:to>
                                        <p:strVal val="visible"/>
                                      </p:to>
                                    </p:set>
                                    <p:anim calcmode="lin" valueType="num">
                                      <p:cBhvr additive="base">
                                        <p:cTn id="11" dur="500" fill="hold"/>
                                        <p:tgtEl>
                                          <p:spTgt spid="137"/>
                                        </p:tgtEl>
                                        <p:attrNameLst>
                                          <p:attrName>ppt_x</p:attrName>
                                        </p:attrNameLst>
                                      </p:cBhvr>
                                      <p:tavLst>
                                        <p:tav tm="0">
                                          <p:val>
                                            <p:strVal val="0-#ppt_w/2"/>
                                          </p:val>
                                        </p:tav>
                                        <p:tav tm="100000">
                                          <p:val>
                                            <p:strVal val="#ppt_x"/>
                                          </p:val>
                                        </p:tav>
                                      </p:tavLst>
                                    </p:anim>
                                    <p:anim calcmode="lin" valueType="num">
                                      <p:cBhvr additive="base">
                                        <p:cTn id="12" dur="500" fill="hold"/>
                                        <p:tgtEl>
                                          <p:spTgt spid="1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2.5E-6 0.00555 L -0.67448 0.57777 " pathEditMode="relative" rAng="0" ptsTypes="AA">
                                      <p:cBhvr>
                                        <p:cTn id="16" dur="1000" fill="hold"/>
                                        <p:tgtEl>
                                          <p:spTgt spid="76"/>
                                        </p:tgtEl>
                                        <p:attrNameLst>
                                          <p:attrName>ppt_x</p:attrName>
                                          <p:attrName>ppt_y</p:attrName>
                                        </p:attrNameLst>
                                      </p:cBhvr>
                                      <p:rCtr x="-33733" y="28611"/>
                                    </p:animMotion>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0-#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anim calcmode="lin" valueType="num">
                                      <p:cBhvr additive="base">
                                        <p:cTn id="25" dur="500" fill="hold"/>
                                        <p:tgtEl>
                                          <p:spTgt spid="168"/>
                                        </p:tgtEl>
                                        <p:attrNameLst>
                                          <p:attrName>ppt_x</p:attrName>
                                        </p:attrNameLst>
                                      </p:cBhvr>
                                      <p:tavLst>
                                        <p:tav tm="0">
                                          <p:val>
                                            <p:strVal val="0-#ppt_w/2"/>
                                          </p:val>
                                        </p:tav>
                                        <p:tav tm="100000">
                                          <p:val>
                                            <p:strVal val="#ppt_x"/>
                                          </p:val>
                                        </p:tav>
                                      </p:tavLst>
                                    </p:anim>
                                    <p:anim calcmode="lin" valueType="num">
                                      <p:cBhvr additive="base">
                                        <p:cTn id="26" dur="500" fill="hold"/>
                                        <p:tgtEl>
                                          <p:spTgt spid="16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additive="base">
                                        <p:cTn id="31" dur="500" fill="hold"/>
                                        <p:tgtEl>
                                          <p:spTgt spid="68"/>
                                        </p:tgtEl>
                                        <p:attrNameLst>
                                          <p:attrName>ppt_x</p:attrName>
                                        </p:attrNameLst>
                                      </p:cBhvr>
                                      <p:tavLst>
                                        <p:tav tm="0">
                                          <p:val>
                                            <p:strVal val="0-#ppt_w/2"/>
                                          </p:val>
                                        </p:tav>
                                        <p:tav tm="100000">
                                          <p:val>
                                            <p:strVal val="#ppt_x"/>
                                          </p:val>
                                        </p:tav>
                                      </p:tavLst>
                                    </p:anim>
                                    <p:anim calcmode="lin" valueType="num">
                                      <p:cBhvr additive="base">
                                        <p:cTn id="32" dur="500" fill="hold"/>
                                        <p:tgtEl>
                                          <p:spTgt spid="68"/>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anim calcmode="lin" valueType="num">
                                      <p:cBhvr additive="base">
                                        <p:cTn id="35" dur="500" fill="hold"/>
                                        <p:tgtEl>
                                          <p:spTgt spid="67"/>
                                        </p:tgtEl>
                                        <p:attrNameLst>
                                          <p:attrName>ppt_x</p:attrName>
                                        </p:attrNameLst>
                                      </p:cBhvr>
                                      <p:tavLst>
                                        <p:tav tm="0">
                                          <p:val>
                                            <p:strVal val="0-#ppt_w/2"/>
                                          </p:val>
                                        </p:tav>
                                        <p:tav tm="100000">
                                          <p:val>
                                            <p:strVal val="#ppt_x"/>
                                          </p:val>
                                        </p:tav>
                                      </p:tavLst>
                                    </p:anim>
                                    <p:anim calcmode="lin" valueType="num">
                                      <p:cBhvr additive="base">
                                        <p:cTn id="36"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62"/>
                                        </p:tgtEl>
                                        <p:attrNameLst>
                                          <p:attrName>style.visibility</p:attrName>
                                        </p:attrNameLst>
                                      </p:cBhvr>
                                      <p:to>
                                        <p:strVal val="visible"/>
                                      </p:to>
                                    </p:set>
                                    <p:anim calcmode="lin" valueType="num">
                                      <p:cBhvr additive="base">
                                        <p:cTn id="41" dur="500" fill="hold"/>
                                        <p:tgtEl>
                                          <p:spTgt spid="162"/>
                                        </p:tgtEl>
                                        <p:attrNameLst>
                                          <p:attrName>ppt_x</p:attrName>
                                        </p:attrNameLst>
                                      </p:cBhvr>
                                      <p:tavLst>
                                        <p:tav tm="0">
                                          <p:val>
                                            <p:strVal val="0-#ppt_w/2"/>
                                          </p:val>
                                        </p:tav>
                                        <p:tav tm="100000">
                                          <p:val>
                                            <p:strVal val="#ppt_x"/>
                                          </p:val>
                                        </p:tav>
                                      </p:tavLst>
                                    </p:anim>
                                    <p:anim calcmode="lin" valueType="num">
                                      <p:cBhvr additive="base">
                                        <p:cTn id="42"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1"/>
                                        </p:tgtEl>
                                        <p:attrNameLst>
                                          <p:attrName>style.visibility</p:attrName>
                                        </p:attrNameLst>
                                      </p:cBhvr>
                                      <p:to>
                                        <p:strVal val="visible"/>
                                      </p:to>
                                    </p:set>
                                    <p:anim calcmode="lin" valueType="num">
                                      <p:cBhvr additive="base">
                                        <p:cTn id="47" dur="500" fill="hold"/>
                                        <p:tgtEl>
                                          <p:spTgt spid="91"/>
                                        </p:tgtEl>
                                        <p:attrNameLst>
                                          <p:attrName>ppt_x</p:attrName>
                                        </p:attrNameLst>
                                      </p:cBhvr>
                                      <p:tavLst>
                                        <p:tav tm="0">
                                          <p:val>
                                            <p:strVal val="0-#ppt_w/2"/>
                                          </p:val>
                                        </p:tav>
                                        <p:tav tm="100000">
                                          <p:val>
                                            <p:strVal val="#ppt_x"/>
                                          </p:val>
                                        </p:tav>
                                      </p:tavLst>
                                    </p:anim>
                                    <p:anim calcmode="lin" valueType="num">
                                      <p:cBhvr additive="base">
                                        <p:cTn id="48"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path" presetSubtype="0" accel="50000" decel="50000" fill="hold" nodeType="clickEffect">
                                  <p:stCondLst>
                                    <p:cond delay="0"/>
                                  </p:stCondLst>
                                  <p:childTnLst>
                                    <p:animMotion origin="layout" path="M 4.16667E-6 0.00556 L 0.02552 -0.53333 " pathEditMode="relative" rAng="0" ptsTypes="AA">
                                      <p:cBhvr>
                                        <p:cTn id="52" dur="1000" fill="hold"/>
                                        <p:tgtEl>
                                          <p:spTgt spid="162"/>
                                        </p:tgtEl>
                                        <p:attrNameLst>
                                          <p:attrName>ppt_x</p:attrName>
                                          <p:attrName>ppt_y</p:attrName>
                                        </p:attrNameLst>
                                      </p:cBhvr>
                                      <p:rCtr x="1267" y="-26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7" grpId="0" animBg="1"/>
      <p:bldP spid="6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grpSp>
        <p:nvGrpSpPr>
          <p:cNvPr id="197637" name="Group 98"/>
          <p:cNvGrpSpPr>
            <a:grpSpLocks/>
          </p:cNvGrpSpPr>
          <p:nvPr/>
        </p:nvGrpSpPr>
        <p:grpSpPr bwMode="auto">
          <a:xfrm>
            <a:off x="5562600" y="1143000"/>
            <a:ext cx="457200" cy="914400"/>
            <a:chOff x="2432" y="1328"/>
            <a:chExt cx="906" cy="2075"/>
          </a:xfrm>
        </p:grpSpPr>
        <p:sp>
          <p:nvSpPr>
            <p:cNvPr id="197638" name="Freeform 99"/>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39" name="Freeform 100"/>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0" name="Freeform 101"/>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1" name="Freeform 102"/>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2" name="Freeform 103"/>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97643" name="Freeform 104"/>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sp>
        <p:nvSpPr>
          <p:cNvPr id="90" name="Freeform 104">
            <a:extLst>
              <a:ext uri="{FF2B5EF4-FFF2-40B4-BE49-F238E27FC236}">
                <a16:creationId xmlns:a16="http://schemas.microsoft.com/office/drawing/2014/main" id="{90780659-B4DC-4B9C-AD39-1592D4B3A978}"/>
              </a:ext>
            </a:extLst>
          </p:cNvPr>
          <p:cNvSpPr>
            <a:spLocks/>
          </p:cNvSpPr>
          <p:nvPr/>
        </p:nvSpPr>
        <p:spPr bwMode="auto">
          <a:xfrm>
            <a:off x="6883400" y="896938"/>
            <a:ext cx="977900" cy="1770062"/>
          </a:xfrm>
          <a:custGeom>
            <a:avLst/>
            <a:gdLst>
              <a:gd name="T0" fmla="*/ 0 w 616"/>
              <a:gd name="T1" fmla="*/ 1115 h 1115"/>
              <a:gd name="T2" fmla="*/ 192 w 616"/>
              <a:gd name="T3" fmla="*/ 731 h 1115"/>
              <a:gd name="T4" fmla="*/ 480 w 616"/>
              <a:gd name="T5" fmla="*/ 539 h 1115"/>
              <a:gd name="T6" fmla="*/ 616 w 616"/>
              <a:gd name="T7" fmla="*/ 0 h 1115"/>
              <a:gd name="T8" fmla="*/ 0 60000 65536"/>
              <a:gd name="T9" fmla="*/ 0 60000 65536"/>
              <a:gd name="T10" fmla="*/ 0 60000 65536"/>
              <a:gd name="T11" fmla="*/ 0 60000 65536"/>
              <a:gd name="T12" fmla="*/ 0 w 616"/>
              <a:gd name="T13" fmla="*/ 0 h 1115"/>
              <a:gd name="T14" fmla="*/ 616 w 616"/>
              <a:gd name="T15" fmla="*/ 1115 h 1115"/>
            </a:gdLst>
            <a:ahLst/>
            <a:cxnLst>
              <a:cxn ang="T8">
                <a:pos x="T0" y="T1"/>
              </a:cxn>
              <a:cxn ang="T9">
                <a:pos x="T2" y="T3"/>
              </a:cxn>
              <a:cxn ang="T10">
                <a:pos x="T4" y="T5"/>
              </a:cxn>
              <a:cxn ang="T11">
                <a:pos x="T6" y="T7"/>
              </a:cxn>
            </a:cxnLst>
            <a:rect l="T12" t="T13" r="T14" b="T15"/>
            <a:pathLst>
              <a:path w="616" h="1115">
                <a:moveTo>
                  <a:pt x="0" y="1115"/>
                </a:moveTo>
                <a:cubicBezTo>
                  <a:pt x="56" y="971"/>
                  <a:pt x="112" y="827"/>
                  <a:pt x="192" y="731"/>
                </a:cubicBezTo>
                <a:cubicBezTo>
                  <a:pt x="272" y="635"/>
                  <a:pt x="409" y="661"/>
                  <a:pt x="480" y="539"/>
                </a:cubicBezTo>
                <a:cubicBezTo>
                  <a:pt x="551" y="417"/>
                  <a:pt x="588" y="112"/>
                  <a:pt x="616"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5" name="AutoShape 8">
            <a:extLst>
              <a:ext uri="{FF2B5EF4-FFF2-40B4-BE49-F238E27FC236}">
                <a16:creationId xmlns:a16="http://schemas.microsoft.com/office/drawing/2014/main" id="{532258CD-F251-4C2D-906A-FB1722D49ABF}"/>
              </a:ext>
            </a:extLst>
          </p:cNvPr>
          <p:cNvSpPr>
            <a:spLocks noChangeArrowheads="1"/>
          </p:cNvSpPr>
          <p:nvPr/>
        </p:nvSpPr>
        <p:spPr bwMode="auto">
          <a:xfrm>
            <a:off x="713510" y="990600"/>
            <a:ext cx="2944090" cy="1471613"/>
          </a:xfrm>
          <a:prstGeom prst="wedgeRectCallout">
            <a:avLst>
              <a:gd name="adj1" fmla="val -39959"/>
              <a:gd name="adj2" fmla="val -6601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Use this help to solve your own instance.</a:t>
            </a:r>
          </a:p>
        </p:txBody>
      </p:sp>
      <p:grpSp>
        <p:nvGrpSpPr>
          <p:cNvPr id="2" name="Group 1">
            <a:extLst>
              <a:ext uri="{FF2B5EF4-FFF2-40B4-BE49-F238E27FC236}">
                <a16:creationId xmlns:a16="http://schemas.microsoft.com/office/drawing/2014/main" id="{89892D21-F55D-4B30-9610-8DB1C89584F3}"/>
              </a:ext>
            </a:extLst>
          </p:cNvPr>
          <p:cNvGrpSpPr/>
          <p:nvPr/>
        </p:nvGrpSpPr>
        <p:grpSpPr>
          <a:xfrm>
            <a:off x="990600" y="2819400"/>
            <a:ext cx="8001000" cy="2897188"/>
            <a:chOff x="990600" y="2819400"/>
            <a:chExt cx="8001000" cy="2897188"/>
          </a:xfrm>
        </p:grpSpPr>
        <p:sp>
          <p:nvSpPr>
            <p:cNvPr id="71" name="Text Box 10">
              <a:extLst>
                <a:ext uri="{FF2B5EF4-FFF2-40B4-BE49-F238E27FC236}">
                  <a16:creationId xmlns:a16="http://schemas.microsoft.com/office/drawing/2014/main" id="{425E1612-A963-4FDA-96FC-8BD0D31E9179}"/>
                </a:ext>
              </a:extLst>
            </p:cNvPr>
            <p:cNvSpPr txBox="1">
              <a:spLocks noChangeArrowheads="1"/>
            </p:cNvSpPr>
            <p:nvPr/>
          </p:nvSpPr>
          <p:spPr bwMode="auto">
            <a:xfrm>
              <a:off x="1981200" y="2819400"/>
              <a:ext cx="533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Merge two sorted lists into one </a:t>
              </a:r>
            </a:p>
          </p:txBody>
        </p:sp>
        <p:grpSp>
          <p:nvGrpSpPr>
            <p:cNvPr id="88" name="Group 28">
              <a:extLst>
                <a:ext uri="{FF2B5EF4-FFF2-40B4-BE49-F238E27FC236}">
                  <a16:creationId xmlns:a16="http://schemas.microsoft.com/office/drawing/2014/main" id="{967F69C7-B5CC-4A01-AC0D-69AF90168725}"/>
                </a:ext>
              </a:extLst>
            </p:cNvPr>
            <p:cNvGrpSpPr>
              <a:grpSpLocks/>
            </p:cNvGrpSpPr>
            <p:nvPr/>
          </p:nvGrpSpPr>
          <p:grpSpPr bwMode="auto">
            <a:xfrm>
              <a:off x="990600" y="3810000"/>
              <a:ext cx="8001000" cy="1906588"/>
              <a:chOff x="672" y="2016"/>
              <a:chExt cx="5040" cy="1201"/>
            </a:xfrm>
          </p:grpSpPr>
          <p:sp>
            <p:nvSpPr>
              <p:cNvPr id="89" name="Freeform 22">
                <a:extLst>
                  <a:ext uri="{FF2B5EF4-FFF2-40B4-BE49-F238E27FC236}">
                    <a16:creationId xmlns:a16="http://schemas.microsoft.com/office/drawing/2014/main" id="{46BDD8CB-5C95-48EC-8D48-E67E678E791A}"/>
                  </a:ext>
                </a:extLst>
              </p:cNvPr>
              <p:cNvSpPr>
                <a:spLocks/>
              </p:cNvSpPr>
              <p:nvPr/>
            </p:nvSpPr>
            <p:spPr bwMode="auto">
              <a:xfrm>
                <a:off x="720" y="2832"/>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2" name="Freeform 23">
                <a:extLst>
                  <a:ext uri="{FF2B5EF4-FFF2-40B4-BE49-F238E27FC236}">
                    <a16:creationId xmlns:a16="http://schemas.microsoft.com/office/drawing/2014/main" id="{0F62C656-85F1-4E16-A223-B9D81C20F18D}"/>
                  </a:ext>
                </a:extLst>
              </p:cNvPr>
              <p:cNvSpPr>
                <a:spLocks/>
              </p:cNvSpPr>
              <p:nvPr/>
            </p:nvSpPr>
            <p:spPr bwMode="auto">
              <a:xfrm flipV="1">
                <a:off x="672" y="2016"/>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3" name="Freeform 24">
                <a:extLst>
                  <a:ext uri="{FF2B5EF4-FFF2-40B4-BE49-F238E27FC236}">
                    <a16:creationId xmlns:a16="http://schemas.microsoft.com/office/drawing/2014/main" id="{6FC4CAE1-3140-40A0-B1C5-5FECAFE20C24}"/>
                  </a:ext>
                </a:extLst>
              </p:cNvPr>
              <p:cNvSpPr>
                <a:spLocks/>
              </p:cNvSpPr>
              <p:nvPr/>
            </p:nvSpPr>
            <p:spPr bwMode="auto">
              <a:xfrm>
                <a:off x="672" y="2535"/>
                <a:ext cx="2120" cy="112"/>
              </a:xfrm>
              <a:custGeom>
                <a:avLst/>
                <a:gdLst>
                  <a:gd name="T0" fmla="*/ 0 w 2120"/>
                  <a:gd name="T1" fmla="*/ 9 h 112"/>
                  <a:gd name="T2" fmla="*/ 1776 w 2120"/>
                  <a:gd name="T3" fmla="*/ 9 h 112"/>
                  <a:gd name="T4" fmla="*/ 2066 w 2120"/>
                  <a:gd name="T5" fmla="*/ 61 h 112"/>
                  <a:gd name="T6" fmla="*/ 1776 w 2120"/>
                  <a:gd name="T7" fmla="*/ 105 h 112"/>
                  <a:gd name="T8" fmla="*/ 0 w 2120"/>
                  <a:gd name="T9" fmla="*/ 105 h 112"/>
                  <a:gd name="T10" fmla="*/ 0 60000 65536"/>
                  <a:gd name="T11" fmla="*/ 0 60000 65536"/>
                  <a:gd name="T12" fmla="*/ 0 60000 65536"/>
                  <a:gd name="T13" fmla="*/ 0 60000 65536"/>
                  <a:gd name="T14" fmla="*/ 0 60000 65536"/>
                  <a:gd name="T15" fmla="*/ 0 w 2120"/>
                  <a:gd name="T16" fmla="*/ 0 h 112"/>
                  <a:gd name="T17" fmla="*/ 2120 w 2120"/>
                  <a:gd name="T18" fmla="*/ 112 h 112"/>
                </a:gdLst>
                <a:ahLst/>
                <a:cxnLst>
                  <a:cxn ang="T10">
                    <a:pos x="T0" y="T1"/>
                  </a:cxn>
                  <a:cxn ang="T11">
                    <a:pos x="T2" y="T3"/>
                  </a:cxn>
                  <a:cxn ang="T12">
                    <a:pos x="T4" y="T5"/>
                  </a:cxn>
                  <a:cxn ang="T13">
                    <a:pos x="T6" y="T7"/>
                  </a:cxn>
                  <a:cxn ang="T14">
                    <a:pos x="T8" y="T9"/>
                  </a:cxn>
                </a:cxnLst>
                <a:rect l="T15" t="T16" r="T17" b="T18"/>
                <a:pathLst>
                  <a:path w="2120" h="112">
                    <a:moveTo>
                      <a:pt x="0" y="9"/>
                    </a:moveTo>
                    <a:cubicBezTo>
                      <a:pt x="296" y="9"/>
                      <a:pt x="1432" y="0"/>
                      <a:pt x="1776" y="9"/>
                    </a:cubicBezTo>
                    <a:cubicBezTo>
                      <a:pt x="2120" y="18"/>
                      <a:pt x="2066" y="45"/>
                      <a:pt x="2066" y="61"/>
                    </a:cubicBezTo>
                    <a:cubicBezTo>
                      <a:pt x="2066" y="77"/>
                      <a:pt x="2120" y="98"/>
                      <a:pt x="1776" y="105"/>
                    </a:cubicBezTo>
                    <a:cubicBezTo>
                      <a:pt x="1432" y="112"/>
                      <a:pt x="712" y="109"/>
                      <a:pt x="0" y="105"/>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grpSp>
        <p:nvGrpSpPr>
          <p:cNvPr id="123" name="Group 110">
            <a:extLst>
              <a:ext uri="{FF2B5EF4-FFF2-40B4-BE49-F238E27FC236}">
                <a16:creationId xmlns:a16="http://schemas.microsoft.com/office/drawing/2014/main" id="{6DD599A1-49EE-4B3E-BF0F-E61D259441C7}"/>
              </a:ext>
            </a:extLst>
          </p:cNvPr>
          <p:cNvGrpSpPr>
            <a:grpSpLocks/>
          </p:cNvGrpSpPr>
          <p:nvPr/>
        </p:nvGrpSpPr>
        <p:grpSpPr bwMode="auto">
          <a:xfrm>
            <a:off x="7101769" y="1981200"/>
            <a:ext cx="1813631" cy="533400"/>
            <a:chOff x="3072" y="3360"/>
            <a:chExt cx="2352" cy="336"/>
          </a:xfrm>
        </p:grpSpPr>
        <p:sp>
          <p:nvSpPr>
            <p:cNvPr id="124" name="Text Box 111">
              <a:extLst>
                <a:ext uri="{FF2B5EF4-FFF2-40B4-BE49-F238E27FC236}">
                  <a16:creationId xmlns:a16="http://schemas.microsoft.com/office/drawing/2014/main" id="{C70D9AE5-43A7-4765-87F6-5A8F26E3DE00}"/>
                </a:ext>
              </a:extLst>
            </p:cNvPr>
            <p:cNvSpPr txBox="1">
              <a:spLocks noChangeArrowheads="1"/>
            </p:cNvSpPr>
            <p:nvPr/>
          </p:nvSpPr>
          <p:spPr bwMode="auto">
            <a:xfrm>
              <a:off x="3105" y="3413"/>
              <a:ext cx="221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14,23,30,62,79</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25" name="Rectangle 112">
              <a:extLst>
                <a:ext uri="{FF2B5EF4-FFF2-40B4-BE49-F238E27FC236}">
                  <a16:creationId xmlns:a16="http://schemas.microsoft.com/office/drawing/2014/main" id="{17F23396-242E-4633-A9A7-D5A925B7D655}"/>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126" name="Group 107">
            <a:extLst>
              <a:ext uri="{FF2B5EF4-FFF2-40B4-BE49-F238E27FC236}">
                <a16:creationId xmlns:a16="http://schemas.microsoft.com/office/drawing/2014/main" id="{48B6CFCC-07DE-45B8-849D-E0B8EE63A349}"/>
              </a:ext>
            </a:extLst>
          </p:cNvPr>
          <p:cNvGrpSpPr>
            <a:grpSpLocks/>
          </p:cNvGrpSpPr>
          <p:nvPr/>
        </p:nvGrpSpPr>
        <p:grpSpPr bwMode="auto">
          <a:xfrm>
            <a:off x="5897511" y="1320800"/>
            <a:ext cx="1905000" cy="533400"/>
            <a:chOff x="3072" y="3360"/>
            <a:chExt cx="2352" cy="336"/>
          </a:xfrm>
        </p:grpSpPr>
        <p:sp>
          <p:nvSpPr>
            <p:cNvPr id="127" name="Text Box 108">
              <a:extLst>
                <a:ext uri="{FF2B5EF4-FFF2-40B4-BE49-F238E27FC236}">
                  <a16:creationId xmlns:a16="http://schemas.microsoft.com/office/drawing/2014/main" id="{86E26FFC-618C-4B0F-9851-78DBB5995FB7}"/>
                </a:ext>
              </a:extLst>
            </p:cNvPr>
            <p:cNvSpPr txBox="1">
              <a:spLocks noChangeArrowheads="1"/>
            </p:cNvSpPr>
            <p:nvPr/>
          </p:nvSpPr>
          <p:spPr bwMode="auto">
            <a:xfrm>
              <a:off x="3105" y="3413"/>
              <a:ext cx="21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25,31,52,88,98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28" name="Rectangle 109">
              <a:extLst>
                <a:ext uri="{FF2B5EF4-FFF2-40B4-BE49-F238E27FC236}">
                  <a16:creationId xmlns:a16="http://schemas.microsoft.com/office/drawing/2014/main" id="{BC7B198B-3DE8-4779-B524-E82D7A27CD8F}"/>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pic>
        <p:nvPicPr>
          <p:cNvPr id="152" name="Picture 2" descr="Image result for merge traffic">
            <a:extLst>
              <a:ext uri="{FF2B5EF4-FFF2-40B4-BE49-F238E27FC236}">
                <a16:creationId xmlns:a16="http://schemas.microsoft.com/office/drawing/2014/main" id="{CF89F8AF-15A3-45F2-A355-41102D668F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4751" y="5300162"/>
            <a:ext cx="1990849" cy="14931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003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0-#ppt_w/2"/>
                                          </p:val>
                                        </p:tav>
                                        <p:tav tm="100000">
                                          <p:val>
                                            <p:strVal val="#ppt_x"/>
                                          </p:val>
                                        </p:tav>
                                      </p:tavLst>
                                    </p:anim>
                                    <p:anim calcmode="lin" valueType="num">
                                      <p:cBhvr additive="base">
                                        <p:cTn id="22" dur="500" fill="hold"/>
                                        <p:tgtEl>
                                          <p:spTgt spid="15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3.33333E-6 -3.33333E-6 L -0.12552 0.31111 " pathEditMode="relative" rAng="0" ptsTypes="AA">
                                      <p:cBhvr>
                                        <p:cTn id="26" dur="1000" fill="hold"/>
                                        <p:tgtEl>
                                          <p:spTgt spid="197637"/>
                                        </p:tgtEl>
                                        <p:attrNameLst>
                                          <p:attrName>ppt_x</p:attrName>
                                          <p:attrName>ppt_y</p:attrName>
                                        </p:attrNameLst>
                                      </p:cBhvr>
                                      <p:rCtr x="-6285" y="15556"/>
                                    </p:animMotion>
                                  </p:childTnLst>
                                </p:cTn>
                              </p:par>
                              <p:par>
                                <p:cTn id="27" presetID="42" presetClass="path" presetSubtype="0" accel="50000" decel="50000" fill="hold" nodeType="withEffect">
                                  <p:stCondLst>
                                    <p:cond delay="0"/>
                                  </p:stCondLst>
                                  <p:childTnLst>
                                    <p:animMotion origin="layout" path="M -1.94444E-6 -1.48148E-6 L -0.4908 0.38634 " pathEditMode="relative" rAng="0" ptsTypes="AA">
                                      <p:cBhvr>
                                        <p:cTn id="28" dur="1000" fill="hold"/>
                                        <p:tgtEl>
                                          <p:spTgt spid="126"/>
                                        </p:tgtEl>
                                        <p:attrNameLst>
                                          <p:attrName>ppt_x</p:attrName>
                                          <p:attrName>ppt_y</p:attrName>
                                        </p:attrNameLst>
                                      </p:cBhvr>
                                      <p:rCtr x="-24549" y="19306"/>
                                    </p:animMotion>
                                  </p:childTnLst>
                                </p:cTn>
                              </p:par>
                              <p:par>
                                <p:cTn id="29" presetID="42" presetClass="path" presetSubtype="0" accel="50000" decel="50000" fill="hold" nodeType="withEffect">
                                  <p:stCondLst>
                                    <p:cond delay="0"/>
                                  </p:stCondLst>
                                  <p:childTnLst>
                                    <p:animMotion origin="layout" path="M 0.00868 -0.04445 L -0.61754 0.43796 " pathEditMode="relative" rAng="0" ptsTypes="AA">
                                      <p:cBhvr>
                                        <p:cTn id="30" dur="1000" fill="hold"/>
                                        <p:tgtEl>
                                          <p:spTgt spid="123"/>
                                        </p:tgtEl>
                                        <p:attrNameLst>
                                          <p:attrName>ppt_x</p:attrName>
                                          <p:attrName>ppt_y</p:attrName>
                                        </p:attrNameLst>
                                      </p:cBhvr>
                                      <p:rCtr x="-31319" y="24120"/>
                                    </p:animMotion>
                                  </p:childTnLst>
                                </p:cTn>
                              </p:par>
                              <p:par>
                                <p:cTn id="31" presetID="1" presetClass="exit" presetSubtype="0" fill="hold" grpId="0" nodeType="withEffect">
                                  <p:stCondLst>
                                    <p:cond delay="0"/>
                                  </p:stCondLst>
                                  <p:childTnLst>
                                    <p:set>
                                      <p:cBhvr>
                                        <p:cTn id="32" dur="1" fill="hold">
                                          <p:stCondLst>
                                            <p:cond delay="0"/>
                                          </p:stCondLst>
                                        </p:cTn>
                                        <p:tgtEl>
                                          <p:spTgt spid="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5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sp>
        <p:nvSpPr>
          <p:cNvPr id="55" name="AutoShape 8">
            <a:extLst>
              <a:ext uri="{FF2B5EF4-FFF2-40B4-BE49-F238E27FC236}">
                <a16:creationId xmlns:a16="http://schemas.microsoft.com/office/drawing/2014/main" id="{532258CD-F251-4C2D-906A-FB1722D49ABF}"/>
              </a:ext>
            </a:extLst>
          </p:cNvPr>
          <p:cNvSpPr>
            <a:spLocks noChangeArrowheads="1"/>
          </p:cNvSpPr>
          <p:nvPr/>
        </p:nvSpPr>
        <p:spPr bwMode="auto">
          <a:xfrm>
            <a:off x="713510" y="990600"/>
            <a:ext cx="2944090" cy="1471613"/>
          </a:xfrm>
          <a:prstGeom prst="wedgeRectCallout">
            <a:avLst>
              <a:gd name="adj1" fmla="val -39959"/>
              <a:gd name="adj2" fmla="val -6601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Use this help to solve your own instance.</a:t>
            </a:r>
          </a:p>
        </p:txBody>
      </p:sp>
      <p:sp>
        <p:nvSpPr>
          <p:cNvPr id="87" name="Rectangle 20">
            <a:extLst>
              <a:ext uri="{FF2B5EF4-FFF2-40B4-BE49-F238E27FC236}">
                <a16:creationId xmlns:a16="http://schemas.microsoft.com/office/drawing/2014/main" id="{0D1C97E8-1B2A-422A-A8B7-13A2E9665E92}"/>
              </a:ext>
            </a:extLst>
          </p:cNvPr>
          <p:cNvSpPr>
            <a:spLocks noChangeArrowheads="1"/>
          </p:cNvSpPr>
          <p:nvPr/>
        </p:nvSpPr>
        <p:spPr bwMode="auto">
          <a:xfrm>
            <a:off x="5105400" y="4495800"/>
            <a:ext cx="3352800" cy="5334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 name="Group 1">
            <a:extLst>
              <a:ext uri="{FF2B5EF4-FFF2-40B4-BE49-F238E27FC236}">
                <a16:creationId xmlns:a16="http://schemas.microsoft.com/office/drawing/2014/main" id="{89892D21-F55D-4B30-9610-8DB1C89584F3}"/>
              </a:ext>
            </a:extLst>
          </p:cNvPr>
          <p:cNvGrpSpPr/>
          <p:nvPr/>
        </p:nvGrpSpPr>
        <p:grpSpPr>
          <a:xfrm>
            <a:off x="990600" y="2819400"/>
            <a:ext cx="8001000" cy="2897188"/>
            <a:chOff x="990600" y="2819400"/>
            <a:chExt cx="8001000" cy="2897188"/>
          </a:xfrm>
        </p:grpSpPr>
        <p:sp>
          <p:nvSpPr>
            <p:cNvPr id="71" name="Text Box 10">
              <a:extLst>
                <a:ext uri="{FF2B5EF4-FFF2-40B4-BE49-F238E27FC236}">
                  <a16:creationId xmlns:a16="http://schemas.microsoft.com/office/drawing/2014/main" id="{425E1612-A963-4FDA-96FC-8BD0D31E9179}"/>
                </a:ext>
              </a:extLst>
            </p:cNvPr>
            <p:cNvSpPr txBox="1">
              <a:spLocks noChangeArrowheads="1"/>
            </p:cNvSpPr>
            <p:nvPr/>
          </p:nvSpPr>
          <p:spPr bwMode="auto">
            <a:xfrm>
              <a:off x="1981200" y="2819400"/>
              <a:ext cx="533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Merge two sorted lists into one </a:t>
              </a:r>
            </a:p>
          </p:txBody>
        </p:sp>
        <p:grpSp>
          <p:nvGrpSpPr>
            <p:cNvPr id="88" name="Group 28">
              <a:extLst>
                <a:ext uri="{FF2B5EF4-FFF2-40B4-BE49-F238E27FC236}">
                  <a16:creationId xmlns:a16="http://schemas.microsoft.com/office/drawing/2014/main" id="{967F69C7-B5CC-4A01-AC0D-69AF90168725}"/>
                </a:ext>
              </a:extLst>
            </p:cNvPr>
            <p:cNvGrpSpPr>
              <a:grpSpLocks/>
            </p:cNvGrpSpPr>
            <p:nvPr/>
          </p:nvGrpSpPr>
          <p:grpSpPr bwMode="auto">
            <a:xfrm>
              <a:off x="990600" y="3810000"/>
              <a:ext cx="8001000" cy="1906588"/>
              <a:chOff x="672" y="2016"/>
              <a:chExt cx="5040" cy="1201"/>
            </a:xfrm>
          </p:grpSpPr>
          <p:sp>
            <p:nvSpPr>
              <p:cNvPr id="89" name="Freeform 22">
                <a:extLst>
                  <a:ext uri="{FF2B5EF4-FFF2-40B4-BE49-F238E27FC236}">
                    <a16:creationId xmlns:a16="http://schemas.microsoft.com/office/drawing/2014/main" id="{46BDD8CB-5C95-48EC-8D48-E67E678E791A}"/>
                  </a:ext>
                </a:extLst>
              </p:cNvPr>
              <p:cNvSpPr>
                <a:spLocks/>
              </p:cNvSpPr>
              <p:nvPr/>
            </p:nvSpPr>
            <p:spPr bwMode="auto">
              <a:xfrm>
                <a:off x="720" y="2832"/>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2" name="Freeform 23">
                <a:extLst>
                  <a:ext uri="{FF2B5EF4-FFF2-40B4-BE49-F238E27FC236}">
                    <a16:creationId xmlns:a16="http://schemas.microsoft.com/office/drawing/2014/main" id="{0F62C656-85F1-4E16-A223-B9D81C20F18D}"/>
                  </a:ext>
                </a:extLst>
              </p:cNvPr>
              <p:cNvSpPr>
                <a:spLocks/>
              </p:cNvSpPr>
              <p:nvPr/>
            </p:nvSpPr>
            <p:spPr bwMode="auto">
              <a:xfrm flipV="1">
                <a:off x="672" y="2016"/>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3" name="Freeform 24">
                <a:extLst>
                  <a:ext uri="{FF2B5EF4-FFF2-40B4-BE49-F238E27FC236}">
                    <a16:creationId xmlns:a16="http://schemas.microsoft.com/office/drawing/2014/main" id="{6FC4CAE1-3140-40A0-B1C5-5FECAFE20C24}"/>
                  </a:ext>
                </a:extLst>
              </p:cNvPr>
              <p:cNvSpPr>
                <a:spLocks/>
              </p:cNvSpPr>
              <p:nvPr/>
            </p:nvSpPr>
            <p:spPr bwMode="auto">
              <a:xfrm>
                <a:off x="672" y="2535"/>
                <a:ext cx="2120" cy="112"/>
              </a:xfrm>
              <a:custGeom>
                <a:avLst/>
                <a:gdLst>
                  <a:gd name="T0" fmla="*/ 0 w 2120"/>
                  <a:gd name="T1" fmla="*/ 9 h 112"/>
                  <a:gd name="T2" fmla="*/ 1776 w 2120"/>
                  <a:gd name="T3" fmla="*/ 9 h 112"/>
                  <a:gd name="T4" fmla="*/ 2066 w 2120"/>
                  <a:gd name="T5" fmla="*/ 61 h 112"/>
                  <a:gd name="T6" fmla="*/ 1776 w 2120"/>
                  <a:gd name="T7" fmla="*/ 105 h 112"/>
                  <a:gd name="T8" fmla="*/ 0 w 2120"/>
                  <a:gd name="T9" fmla="*/ 105 h 112"/>
                  <a:gd name="T10" fmla="*/ 0 60000 65536"/>
                  <a:gd name="T11" fmla="*/ 0 60000 65536"/>
                  <a:gd name="T12" fmla="*/ 0 60000 65536"/>
                  <a:gd name="T13" fmla="*/ 0 60000 65536"/>
                  <a:gd name="T14" fmla="*/ 0 60000 65536"/>
                  <a:gd name="T15" fmla="*/ 0 w 2120"/>
                  <a:gd name="T16" fmla="*/ 0 h 112"/>
                  <a:gd name="T17" fmla="*/ 2120 w 2120"/>
                  <a:gd name="T18" fmla="*/ 112 h 112"/>
                </a:gdLst>
                <a:ahLst/>
                <a:cxnLst>
                  <a:cxn ang="T10">
                    <a:pos x="T0" y="T1"/>
                  </a:cxn>
                  <a:cxn ang="T11">
                    <a:pos x="T2" y="T3"/>
                  </a:cxn>
                  <a:cxn ang="T12">
                    <a:pos x="T4" y="T5"/>
                  </a:cxn>
                  <a:cxn ang="T13">
                    <a:pos x="T6" y="T7"/>
                  </a:cxn>
                  <a:cxn ang="T14">
                    <a:pos x="T8" y="T9"/>
                  </a:cxn>
                </a:cxnLst>
                <a:rect l="T15" t="T16" r="T17" b="T18"/>
                <a:pathLst>
                  <a:path w="2120" h="112">
                    <a:moveTo>
                      <a:pt x="0" y="9"/>
                    </a:moveTo>
                    <a:cubicBezTo>
                      <a:pt x="296" y="9"/>
                      <a:pt x="1432" y="0"/>
                      <a:pt x="1776" y="9"/>
                    </a:cubicBezTo>
                    <a:cubicBezTo>
                      <a:pt x="2120" y="18"/>
                      <a:pt x="2066" y="45"/>
                      <a:pt x="2066" y="61"/>
                    </a:cubicBezTo>
                    <a:cubicBezTo>
                      <a:pt x="2066" y="77"/>
                      <a:pt x="2120" y="98"/>
                      <a:pt x="1776" y="105"/>
                    </a:cubicBezTo>
                    <a:cubicBezTo>
                      <a:pt x="1432" y="112"/>
                      <a:pt x="712" y="109"/>
                      <a:pt x="0" y="105"/>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60" name="Rectangle 112">
            <a:extLst>
              <a:ext uri="{FF2B5EF4-FFF2-40B4-BE49-F238E27FC236}">
                <a16:creationId xmlns:a16="http://schemas.microsoft.com/office/drawing/2014/main" id="{F0FA8A82-444E-4524-AE5A-ABC0AE428FAA}"/>
              </a:ext>
            </a:extLst>
          </p:cNvPr>
          <p:cNvSpPr>
            <a:spLocks noChangeArrowheads="1"/>
          </p:cNvSpPr>
          <p:nvPr/>
        </p:nvSpPr>
        <p:spPr bwMode="auto">
          <a:xfrm>
            <a:off x="1447800" y="4960402"/>
            <a:ext cx="1813631" cy="5334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3" name="Rectangle 109">
            <a:extLst>
              <a:ext uri="{FF2B5EF4-FFF2-40B4-BE49-F238E27FC236}">
                <a16:creationId xmlns:a16="http://schemas.microsoft.com/office/drawing/2014/main" id="{A6778E28-1EA0-4DD4-B0E3-21DD3EEE0094}"/>
              </a:ext>
            </a:extLst>
          </p:cNvPr>
          <p:cNvSpPr>
            <a:spLocks noChangeArrowheads="1"/>
          </p:cNvSpPr>
          <p:nvPr/>
        </p:nvSpPr>
        <p:spPr bwMode="auto">
          <a:xfrm>
            <a:off x="1447800" y="3962400"/>
            <a:ext cx="1905000" cy="5334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72" name="Group 98">
            <a:extLst>
              <a:ext uri="{FF2B5EF4-FFF2-40B4-BE49-F238E27FC236}">
                <a16:creationId xmlns:a16="http://schemas.microsoft.com/office/drawing/2014/main" id="{8D49EADA-CBBD-4F40-A8AF-2E52844526A9}"/>
              </a:ext>
            </a:extLst>
          </p:cNvPr>
          <p:cNvGrpSpPr>
            <a:grpSpLocks/>
          </p:cNvGrpSpPr>
          <p:nvPr/>
        </p:nvGrpSpPr>
        <p:grpSpPr bwMode="auto">
          <a:xfrm>
            <a:off x="4419600" y="3276600"/>
            <a:ext cx="457200" cy="914400"/>
            <a:chOff x="2432" y="1328"/>
            <a:chExt cx="906" cy="2075"/>
          </a:xfrm>
        </p:grpSpPr>
        <p:sp>
          <p:nvSpPr>
            <p:cNvPr id="73" name="Freeform 99">
              <a:extLst>
                <a:ext uri="{FF2B5EF4-FFF2-40B4-BE49-F238E27FC236}">
                  <a16:creationId xmlns:a16="http://schemas.microsoft.com/office/drawing/2014/main" id="{E26B4CEB-110C-462B-8540-085DF5E67B40}"/>
                </a:ext>
              </a:extLst>
            </p:cNvPr>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 name="Freeform 100">
              <a:extLst>
                <a:ext uri="{FF2B5EF4-FFF2-40B4-BE49-F238E27FC236}">
                  <a16:creationId xmlns:a16="http://schemas.microsoft.com/office/drawing/2014/main" id="{9F0582FF-2641-4E91-B0D1-4C5C2900F45F}"/>
                </a:ext>
              </a:extLst>
            </p:cNvPr>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5" name="Freeform 101">
              <a:extLst>
                <a:ext uri="{FF2B5EF4-FFF2-40B4-BE49-F238E27FC236}">
                  <a16:creationId xmlns:a16="http://schemas.microsoft.com/office/drawing/2014/main" id="{3C974C6D-FE77-4D68-A849-4C85F2BF8011}"/>
                </a:ext>
              </a:extLst>
            </p:cNvPr>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6" name="Freeform 102">
              <a:extLst>
                <a:ext uri="{FF2B5EF4-FFF2-40B4-BE49-F238E27FC236}">
                  <a16:creationId xmlns:a16="http://schemas.microsoft.com/office/drawing/2014/main" id="{927A9045-4F86-4C99-8BFE-03A2032165CB}"/>
                </a:ext>
              </a:extLst>
            </p:cNvPr>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7" name="Freeform 103">
              <a:extLst>
                <a:ext uri="{FF2B5EF4-FFF2-40B4-BE49-F238E27FC236}">
                  <a16:creationId xmlns:a16="http://schemas.microsoft.com/office/drawing/2014/main" id="{3C1C87E6-871B-4770-89CA-FA7C03ED4C0A}"/>
                </a:ext>
              </a:extLst>
            </p:cNvPr>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8" name="Freeform 104">
              <a:extLst>
                <a:ext uri="{FF2B5EF4-FFF2-40B4-BE49-F238E27FC236}">
                  <a16:creationId xmlns:a16="http://schemas.microsoft.com/office/drawing/2014/main" id="{E04E6B8A-D320-4B34-BCC8-B6B477D0617F}"/>
                </a:ext>
              </a:extLst>
            </p:cNvPr>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79" name="Text Box 19">
            <a:extLst>
              <a:ext uri="{FF2B5EF4-FFF2-40B4-BE49-F238E27FC236}">
                <a16:creationId xmlns:a16="http://schemas.microsoft.com/office/drawing/2014/main" id="{B4DD6926-9BEC-4509-B818-6223B0207A6F}"/>
              </a:ext>
            </a:extLst>
          </p:cNvPr>
          <p:cNvSpPr txBox="1">
            <a:spLocks noChangeArrowheads="1"/>
          </p:cNvSpPr>
          <p:nvPr/>
        </p:nvSpPr>
        <p:spPr bwMode="auto">
          <a:xfrm>
            <a:off x="2746375" y="4052553"/>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98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0" name="Text Box 19">
            <a:extLst>
              <a:ext uri="{FF2B5EF4-FFF2-40B4-BE49-F238E27FC236}">
                <a16:creationId xmlns:a16="http://schemas.microsoft.com/office/drawing/2014/main" id="{FD4E3F3B-244B-4763-9C99-0417C47CCB8C}"/>
              </a:ext>
            </a:extLst>
          </p:cNvPr>
          <p:cNvSpPr txBox="1">
            <a:spLocks noChangeArrowheads="1"/>
          </p:cNvSpPr>
          <p:nvPr/>
        </p:nvSpPr>
        <p:spPr bwMode="auto">
          <a:xfrm>
            <a:off x="2420448" y="4044562"/>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88,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1" name="Text Box 19">
            <a:extLst>
              <a:ext uri="{FF2B5EF4-FFF2-40B4-BE49-F238E27FC236}">
                <a16:creationId xmlns:a16="http://schemas.microsoft.com/office/drawing/2014/main" id="{071F216B-FF75-4977-9CD3-94886B0D4BA3}"/>
              </a:ext>
            </a:extLst>
          </p:cNvPr>
          <p:cNvSpPr txBox="1">
            <a:spLocks noChangeArrowheads="1"/>
          </p:cNvSpPr>
          <p:nvPr/>
        </p:nvSpPr>
        <p:spPr bwMode="auto">
          <a:xfrm>
            <a:off x="2753203" y="5042079"/>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79,</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2" name="Text Box 19">
            <a:extLst>
              <a:ext uri="{FF2B5EF4-FFF2-40B4-BE49-F238E27FC236}">
                <a16:creationId xmlns:a16="http://schemas.microsoft.com/office/drawing/2014/main" id="{B1B832E2-9CB7-443B-AADC-475C5AF0BE3D}"/>
              </a:ext>
            </a:extLst>
          </p:cNvPr>
          <p:cNvSpPr txBox="1">
            <a:spLocks noChangeArrowheads="1"/>
          </p:cNvSpPr>
          <p:nvPr/>
        </p:nvSpPr>
        <p:spPr bwMode="auto">
          <a:xfrm>
            <a:off x="2426595" y="5042079"/>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62,</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3" name="Text Box 19">
            <a:extLst>
              <a:ext uri="{FF2B5EF4-FFF2-40B4-BE49-F238E27FC236}">
                <a16:creationId xmlns:a16="http://schemas.microsoft.com/office/drawing/2014/main" id="{D53DAC8F-7E6B-4844-982F-6D0725E5B0E5}"/>
              </a:ext>
            </a:extLst>
          </p:cNvPr>
          <p:cNvSpPr txBox="1">
            <a:spLocks noChangeArrowheads="1"/>
          </p:cNvSpPr>
          <p:nvPr/>
        </p:nvSpPr>
        <p:spPr bwMode="auto">
          <a:xfrm>
            <a:off x="2103266" y="4051479"/>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52,</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4" name="Text Box 19">
            <a:extLst>
              <a:ext uri="{FF2B5EF4-FFF2-40B4-BE49-F238E27FC236}">
                <a16:creationId xmlns:a16="http://schemas.microsoft.com/office/drawing/2014/main" id="{5484DE69-E6C0-4FA7-AC78-CDB82622C24B}"/>
              </a:ext>
            </a:extLst>
          </p:cNvPr>
          <p:cNvSpPr txBox="1">
            <a:spLocks noChangeArrowheads="1"/>
          </p:cNvSpPr>
          <p:nvPr/>
        </p:nvSpPr>
        <p:spPr bwMode="auto">
          <a:xfrm>
            <a:off x="1791237" y="4052221"/>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31,</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25" name="Text Box 19">
            <a:extLst>
              <a:ext uri="{FF2B5EF4-FFF2-40B4-BE49-F238E27FC236}">
                <a16:creationId xmlns:a16="http://schemas.microsoft.com/office/drawing/2014/main" id="{3C4870B5-86D9-4F3A-8EB3-8E5F0940D7C5}"/>
              </a:ext>
            </a:extLst>
          </p:cNvPr>
          <p:cNvSpPr txBox="1">
            <a:spLocks noChangeArrowheads="1"/>
          </p:cNvSpPr>
          <p:nvPr/>
        </p:nvSpPr>
        <p:spPr bwMode="auto">
          <a:xfrm>
            <a:off x="2100638" y="5051395"/>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30,</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26" name="Text Box 19">
            <a:extLst>
              <a:ext uri="{FF2B5EF4-FFF2-40B4-BE49-F238E27FC236}">
                <a16:creationId xmlns:a16="http://schemas.microsoft.com/office/drawing/2014/main" id="{191C7218-4051-4261-A46F-AC1E65CB4ED8}"/>
              </a:ext>
            </a:extLst>
          </p:cNvPr>
          <p:cNvSpPr txBox="1">
            <a:spLocks noChangeArrowheads="1"/>
          </p:cNvSpPr>
          <p:nvPr/>
        </p:nvSpPr>
        <p:spPr bwMode="auto">
          <a:xfrm>
            <a:off x="1473246" y="4048986"/>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25,</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27" name="Text Box 19">
            <a:extLst>
              <a:ext uri="{FF2B5EF4-FFF2-40B4-BE49-F238E27FC236}">
                <a16:creationId xmlns:a16="http://schemas.microsoft.com/office/drawing/2014/main" id="{36D901FA-8293-4F9C-B67D-82243DB1D336}"/>
              </a:ext>
            </a:extLst>
          </p:cNvPr>
          <p:cNvSpPr txBox="1">
            <a:spLocks noChangeArrowheads="1"/>
          </p:cNvSpPr>
          <p:nvPr/>
        </p:nvSpPr>
        <p:spPr bwMode="auto">
          <a:xfrm>
            <a:off x="1780303" y="5042079"/>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23,</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28" name="Text Box 19">
            <a:extLst>
              <a:ext uri="{FF2B5EF4-FFF2-40B4-BE49-F238E27FC236}">
                <a16:creationId xmlns:a16="http://schemas.microsoft.com/office/drawing/2014/main" id="{A1DB131C-0C15-46A6-A2F2-7319334DEAF1}"/>
              </a:ext>
            </a:extLst>
          </p:cNvPr>
          <p:cNvSpPr txBox="1">
            <a:spLocks noChangeArrowheads="1"/>
          </p:cNvSpPr>
          <p:nvPr/>
        </p:nvSpPr>
        <p:spPr bwMode="auto">
          <a:xfrm>
            <a:off x="1473558" y="5046883"/>
            <a:ext cx="5052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14,</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pic>
        <p:nvPicPr>
          <p:cNvPr id="226306" name="Picture 2" descr="Image result for merge traffic">
            <a:extLst>
              <a:ext uri="{FF2B5EF4-FFF2-40B4-BE49-F238E27FC236}">
                <a16:creationId xmlns:a16="http://schemas.microsoft.com/office/drawing/2014/main" id="{F24C5E7A-A3ED-4557-AAB0-0F05C58AC4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4751" y="5300162"/>
            <a:ext cx="1990849" cy="14931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1973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0-#ppt_w/2"/>
                                          </p:val>
                                        </p:tav>
                                        <p:tav tm="100000">
                                          <p:val>
                                            <p:strVal val="#ppt_x"/>
                                          </p:val>
                                        </p:tav>
                                      </p:tavLst>
                                    </p:anim>
                                    <p:anim calcmode="lin" valueType="num">
                                      <p:cBhvr additive="base">
                                        <p:cTn id="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0.00208 1.11111E-6 L 0.57344 0.07778 " pathEditMode="relative" rAng="0" ptsTypes="AA">
                                      <p:cBhvr>
                                        <p:cTn id="12" dur="1000" fill="hold"/>
                                        <p:tgtEl>
                                          <p:spTgt spid="79"/>
                                        </p:tgtEl>
                                        <p:attrNameLst>
                                          <p:attrName>ppt_x</p:attrName>
                                          <p:attrName>ppt_y</p:attrName>
                                        </p:attrNameLst>
                                      </p:cBhvr>
                                      <p:rCtr x="28767" y="3889"/>
                                    </p:animMotion>
                                  </p:childTnLst>
                                </p:cTn>
                              </p:par>
                            </p:childTnLst>
                          </p:cTn>
                        </p:par>
                      </p:childTnLst>
                    </p:cTn>
                  </p:par>
                  <p:par>
                    <p:cTn id="13" fill="hold">
                      <p:stCondLst>
                        <p:cond delay="indefinite"/>
                      </p:stCondLst>
                      <p:childTnLst>
                        <p:par>
                          <p:cTn id="14" fill="hold">
                            <p:stCondLst>
                              <p:cond delay="0"/>
                            </p:stCondLst>
                            <p:childTnLst>
                              <p:par>
                                <p:cTn id="15" presetID="42" presetClass="path" presetSubtype="0" accel="50000" decel="50000" fill="hold" grpId="0" nodeType="clickEffect">
                                  <p:stCondLst>
                                    <p:cond delay="0"/>
                                  </p:stCondLst>
                                  <p:childTnLst>
                                    <p:animMotion origin="layout" path="M -0.00104 -0.00278 L 0.57327 0.07871 " pathEditMode="relative" rAng="0" ptsTypes="AA">
                                      <p:cBhvr>
                                        <p:cTn id="16" dur="1000" fill="hold"/>
                                        <p:tgtEl>
                                          <p:spTgt spid="80"/>
                                        </p:tgtEl>
                                        <p:attrNameLst>
                                          <p:attrName>ppt_x</p:attrName>
                                          <p:attrName>ppt_y</p:attrName>
                                        </p:attrNameLst>
                                      </p:cBhvr>
                                      <p:rCtr x="28715" y="4074"/>
                                    </p:animMotion>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decel="50000" fill="hold" grpId="0" nodeType="clickEffect">
                                  <p:stCondLst>
                                    <p:cond delay="0"/>
                                  </p:stCondLst>
                                  <p:childTnLst>
                                    <p:animMotion origin="layout" path="M 0.00416 -0.00139 L 0.50399 -0.06736 " pathEditMode="relative" rAng="0" ptsTypes="AA">
                                      <p:cBhvr>
                                        <p:cTn id="20" dur="1000" fill="hold"/>
                                        <p:tgtEl>
                                          <p:spTgt spid="81"/>
                                        </p:tgtEl>
                                        <p:attrNameLst>
                                          <p:attrName>ppt_x</p:attrName>
                                          <p:attrName>ppt_y</p:attrName>
                                        </p:attrNameLst>
                                      </p:cBhvr>
                                      <p:rCtr x="24983" y="-3310"/>
                                    </p:animMotion>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grpId="0" nodeType="clickEffect">
                                  <p:stCondLst>
                                    <p:cond delay="0"/>
                                  </p:stCondLst>
                                  <p:childTnLst>
                                    <p:animMotion origin="layout" path="M -0.00521 -1.85185E-6 L 0.50173 -0.06597 " pathEditMode="relative" rAng="0" ptsTypes="AA">
                                      <p:cBhvr>
                                        <p:cTn id="24" dur="1000" fill="hold"/>
                                        <p:tgtEl>
                                          <p:spTgt spid="82"/>
                                        </p:tgtEl>
                                        <p:attrNameLst>
                                          <p:attrName>ppt_x</p:attrName>
                                          <p:attrName>ppt_y</p:attrName>
                                        </p:attrNameLst>
                                      </p:cBhvr>
                                      <p:rCtr x="25347" y="-3310"/>
                                    </p:animMotion>
                                  </p:childTnLst>
                                </p:cTn>
                              </p:par>
                            </p:childTnLst>
                          </p:cTn>
                        </p:par>
                      </p:childTnLst>
                    </p:cTn>
                  </p:par>
                  <p:par>
                    <p:cTn id="25" fill="hold">
                      <p:stCondLst>
                        <p:cond delay="indefinite"/>
                      </p:stCondLst>
                      <p:childTnLst>
                        <p:par>
                          <p:cTn id="26" fill="hold">
                            <p:stCondLst>
                              <p:cond delay="0"/>
                            </p:stCondLst>
                            <p:childTnLst>
                              <p:par>
                                <p:cTn id="27" presetID="42" presetClass="path" presetSubtype="0" accel="50000" decel="50000" fill="hold" grpId="0" nodeType="clickEffect">
                                  <p:stCondLst>
                                    <p:cond delay="0"/>
                                  </p:stCondLst>
                                  <p:childTnLst>
                                    <p:animMotion origin="layout" path="M 0.00417 -0.00139 L 0.50486 0.07639 " pathEditMode="relative" rAng="0" ptsTypes="AA">
                                      <p:cBhvr>
                                        <p:cTn id="28" dur="1000" fill="hold"/>
                                        <p:tgtEl>
                                          <p:spTgt spid="83"/>
                                        </p:tgtEl>
                                        <p:attrNameLst>
                                          <p:attrName>ppt_x</p:attrName>
                                          <p:attrName>ppt_y</p:attrName>
                                        </p:attrNameLst>
                                      </p:cBhvr>
                                      <p:rCtr x="25035" y="3889"/>
                                    </p:animMotion>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0" nodeType="clickEffect">
                                  <p:stCondLst>
                                    <p:cond delay="0"/>
                                  </p:stCondLst>
                                  <p:childTnLst>
                                    <p:animMotion origin="layout" path="M 0.00208 -0.00278 L 0.50364 0.07755 " pathEditMode="relative" rAng="0" ptsTypes="AA">
                                      <p:cBhvr>
                                        <p:cTn id="32" dur="1000" fill="hold"/>
                                        <p:tgtEl>
                                          <p:spTgt spid="84"/>
                                        </p:tgtEl>
                                        <p:attrNameLst>
                                          <p:attrName>ppt_x</p:attrName>
                                          <p:attrName>ppt_y</p:attrName>
                                        </p:attrNameLst>
                                      </p:cBhvr>
                                      <p:rCtr x="25069" y="4005"/>
                                    </p:animMotion>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0.00104 -7.40741E-7 L 0.43542 -0.06736 " pathEditMode="relative" rAng="0" ptsTypes="AA">
                                      <p:cBhvr>
                                        <p:cTn id="36" dur="1000" fill="hold"/>
                                        <p:tgtEl>
                                          <p:spTgt spid="125"/>
                                        </p:tgtEl>
                                        <p:attrNameLst>
                                          <p:attrName>ppt_x</p:attrName>
                                          <p:attrName>ppt_y</p:attrName>
                                        </p:attrNameLst>
                                      </p:cBhvr>
                                      <p:rCtr x="21719" y="-3380"/>
                                    </p:animMotion>
                                  </p:childTnLst>
                                </p:cTn>
                              </p:par>
                            </p:childTnLst>
                          </p:cTn>
                        </p:par>
                      </p:childTnLst>
                    </p:cTn>
                  </p:par>
                  <p:par>
                    <p:cTn id="37" fill="hold">
                      <p:stCondLst>
                        <p:cond delay="indefinite"/>
                      </p:stCondLst>
                      <p:childTnLst>
                        <p:par>
                          <p:cTn id="38" fill="hold">
                            <p:stCondLst>
                              <p:cond delay="0"/>
                            </p:stCondLst>
                            <p:childTnLst>
                              <p:par>
                                <p:cTn id="39" presetID="42" presetClass="path" presetSubtype="0" accel="50000" decel="50000" fill="hold" grpId="0" nodeType="clickEffect">
                                  <p:stCondLst>
                                    <p:cond delay="0"/>
                                  </p:stCondLst>
                                  <p:childTnLst>
                                    <p:animMotion origin="layout" path="M -0.00105 4.07407E-6 L 0.46857 0.07777 " pathEditMode="relative" rAng="0" ptsTypes="AA">
                                      <p:cBhvr>
                                        <p:cTn id="40" dur="1000" fill="hold"/>
                                        <p:tgtEl>
                                          <p:spTgt spid="126"/>
                                        </p:tgtEl>
                                        <p:attrNameLst>
                                          <p:attrName>ppt_x</p:attrName>
                                          <p:attrName>ppt_y</p:attrName>
                                        </p:attrNameLst>
                                      </p:cBhvr>
                                      <p:rCtr x="23472" y="3889"/>
                                    </p:animMotion>
                                  </p:childTnLst>
                                </p:cTn>
                              </p:par>
                            </p:childTnLst>
                          </p:cTn>
                        </p:par>
                      </p:childTnLst>
                    </p:cTn>
                  </p:par>
                  <p:par>
                    <p:cTn id="41" fill="hold">
                      <p:stCondLst>
                        <p:cond delay="indefinite"/>
                      </p:stCondLst>
                      <p:childTnLst>
                        <p:par>
                          <p:cTn id="42" fill="hold">
                            <p:stCondLst>
                              <p:cond delay="0"/>
                            </p:stCondLst>
                            <p:childTnLst>
                              <p:par>
                                <p:cTn id="43" presetID="42" presetClass="path" presetSubtype="0" accel="50000" decel="50000" fill="hold" grpId="0" nodeType="clickEffect">
                                  <p:stCondLst>
                                    <p:cond delay="0"/>
                                  </p:stCondLst>
                                  <p:childTnLst>
                                    <p:animMotion origin="layout" path="M -0.00104 -1.85185E-6 L 0.40174 -0.06597 " pathEditMode="relative" rAng="0" ptsTypes="AA">
                                      <p:cBhvr>
                                        <p:cTn id="44" dur="1000" fill="hold"/>
                                        <p:tgtEl>
                                          <p:spTgt spid="127"/>
                                        </p:tgtEl>
                                        <p:attrNameLst>
                                          <p:attrName>ppt_x</p:attrName>
                                          <p:attrName>ppt_y</p:attrName>
                                        </p:attrNameLst>
                                      </p:cBhvr>
                                      <p:rCtr x="20139" y="-3310"/>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0.00313 3.7037E-6 L 0.39982 -0.06667 " pathEditMode="relative" rAng="0" ptsTypes="AA">
                                      <p:cBhvr>
                                        <p:cTn id="48" dur="1000" fill="hold"/>
                                        <p:tgtEl>
                                          <p:spTgt spid="128"/>
                                        </p:tgtEl>
                                        <p:attrNameLst>
                                          <p:attrName>ppt_x</p:attrName>
                                          <p:attrName>ppt_y</p:attrName>
                                        </p:attrNameLst>
                                      </p:cBhvr>
                                      <p:rCtr x="20139" y="-3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79" grpId="0"/>
      <p:bldP spid="80" grpId="0"/>
      <p:bldP spid="81" grpId="0"/>
      <p:bldP spid="82" grpId="0"/>
      <p:bldP spid="83" grpId="0"/>
      <p:bldP spid="84" grpId="0"/>
      <p:bldP spid="125" grpId="0"/>
      <p:bldP spid="126" grpId="0"/>
      <p:bldP spid="127" grpId="0"/>
      <p:bldP spid="1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a:ln>
                  <a:noFill/>
                </a:ln>
                <a:solidFill>
                  <a:srgbClr val="FFFF00"/>
                </a:solidFill>
                <a:effectLst/>
                <a:uLnTx/>
                <a:uFillTx/>
                <a:latin typeface="Times New Roman" pitchFamily="18" charset="0"/>
                <a:ea typeface="+mn-ea"/>
                <a:cs typeface="Arial" charset="0"/>
              </a:rPr>
              <a:t>Counting </a:t>
            </a:r>
            <a:endPar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Thanks!</a:t>
            </a:r>
            <a:br>
              <a:rPr lang="en-US" altLang="en-US" sz="2400" dirty="0"/>
            </a:br>
            <a:r>
              <a:rPr lang="en-US" altLang="en-US" sz="2400" dirty="0"/>
              <a:t>Now count forever.</a:t>
            </a:r>
          </a:p>
        </p:txBody>
      </p:sp>
      <p:sp>
        <p:nvSpPr>
          <p:cNvPr id="33" name="AutoShape 55">
            <a:extLst>
              <a:ext uri="{FF2B5EF4-FFF2-40B4-BE49-F238E27FC236}">
                <a16:creationId xmlns:a16="http://schemas.microsoft.com/office/drawing/2014/main" id="{97A1812F-D866-4C55-8237-850DD0DAB04C}"/>
              </a:ext>
            </a:extLst>
          </p:cNvPr>
          <p:cNvSpPr>
            <a:spLocks noChangeArrowheads="1"/>
          </p:cNvSpPr>
          <p:nvPr/>
        </p:nvSpPr>
        <p:spPr bwMode="auto">
          <a:xfrm>
            <a:off x="215428" y="2590800"/>
            <a:ext cx="3098800" cy="917202"/>
          </a:xfrm>
          <a:prstGeom prst="wedgeRoundRectCallout">
            <a:avLst>
              <a:gd name="adj1" fmla="val -16932"/>
              <a:gd name="adj2" fmla="val -86588"/>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Do I ever </a:t>
            </a:r>
            <a:r>
              <a:rPr lang="en-US" altLang="en-US" sz="2400" dirty="0"/>
              <a:t>reach all the positive integers?</a:t>
            </a:r>
          </a:p>
        </p:txBody>
      </p:sp>
      <p:sp>
        <p:nvSpPr>
          <p:cNvPr id="35" name="AutoShape 42">
            <a:extLst>
              <a:ext uri="{FF2B5EF4-FFF2-40B4-BE49-F238E27FC236}">
                <a16:creationId xmlns:a16="http://schemas.microsoft.com/office/drawing/2014/main" id="{C762A58B-2D1F-4CD8-AB61-5BD0CD73EE15}"/>
              </a:ext>
            </a:extLst>
          </p:cNvPr>
          <p:cNvSpPr>
            <a:spLocks noChangeArrowheads="1"/>
          </p:cNvSpPr>
          <p:nvPr/>
        </p:nvSpPr>
        <p:spPr bwMode="auto">
          <a:xfrm>
            <a:off x="665272" y="4824377"/>
            <a:ext cx="5965069" cy="557393"/>
          </a:xfrm>
          <a:prstGeom prst="wedgeRoundRectCallout">
            <a:avLst>
              <a:gd name="adj1" fmla="val -51435"/>
              <a:gd name="adj2" fmla="val 41893"/>
              <a:gd name="adj3" fmla="val 16667"/>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olidFill>
                  <a:srgbClr val="FFFFFF"/>
                </a:solidFill>
              </a:rPr>
              <a:t>I give you the time </a:t>
            </a:r>
            <a:r>
              <a:rPr lang="en-US" altLang="en-US" sz="2400" dirty="0">
                <a:solidFill>
                  <a:srgbClr val="FFC000"/>
                </a:solidFill>
              </a:rPr>
              <a:t>t</a:t>
            </a:r>
            <a:r>
              <a:rPr lang="en-US" altLang="en-US" sz="2400" dirty="0">
                <a:solidFill>
                  <a:srgbClr val="FFFFFF"/>
                </a:solidFill>
              </a:rPr>
              <a:t> during which this occurs.</a:t>
            </a:r>
          </a:p>
        </p:txBody>
      </p:sp>
      <p:grpSp>
        <p:nvGrpSpPr>
          <p:cNvPr id="36" name="Group 13">
            <a:extLst>
              <a:ext uri="{FF2B5EF4-FFF2-40B4-BE49-F238E27FC236}">
                <a16:creationId xmlns:a16="http://schemas.microsoft.com/office/drawing/2014/main" id="{931ECDD8-D300-4560-8F2E-AFCFB964BC3A}"/>
              </a:ext>
            </a:extLst>
          </p:cNvPr>
          <p:cNvGrpSpPr>
            <a:grpSpLocks/>
          </p:cNvGrpSpPr>
          <p:nvPr/>
        </p:nvGrpSpPr>
        <p:grpSpPr bwMode="auto">
          <a:xfrm flipH="1">
            <a:off x="0" y="5571621"/>
            <a:ext cx="437819" cy="914400"/>
            <a:chOff x="2308" y="1513"/>
            <a:chExt cx="1162" cy="2570"/>
          </a:xfrm>
        </p:grpSpPr>
        <p:grpSp>
          <p:nvGrpSpPr>
            <p:cNvPr id="37" name="Group 14">
              <a:extLst>
                <a:ext uri="{FF2B5EF4-FFF2-40B4-BE49-F238E27FC236}">
                  <a16:creationId xmlns:a16="http://schemas.microsoft.com/office/drawing/2014/main" id="{1794948F-E6BD-4083-A059-0C50E5E4E2E3}"/>
                </a:ext>
              </a:extLst>
            </p:cNvPr>
            <p:cNvGrpSpPr>
              <a:grpSpLocks/>
            </p:cNvGrpSpPr>
            <p:nvPr/>
          </p:nvGrpSpPr>
          <p:grpSpPr bwMode="auto">
            <a:xfrm>
              <a:off x="2308" y="1740"/>
              <a:ext cx="957" cy="2343"/>
              <a:chOff x="2308" y="1740"/>
              <a:chExt cx="957" cy="2343"/>
            </a:xfrm>
          </p:grpSpPr>
          <p:sp>
            <p:nvSpPr>
              <p:cNvPr id="45" name="Freeform 15">
                <a:extLst>
                  <a:ext uri="{FF2B5EF4-FFF2-40B4-BE49-F238E27FC236}">
                    <a16:creationId xmlns:a16="http://schemas.microsoft.com/office/drawing/2014/main" id="{FC843C49-D736-4331-8D34-6FDF6C5733F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16">
                <a:extLst>
                  <a:ext uri="{FF2B5EF4-FFF2-40B4-BE49-F238E27FC236}">
                    <a16:creationId xmlns:a16="http://schemas.microsoft.com/office/drawing/2014/main" id="{77115D65-F054-416F-97AC-B0A46229A59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17">
                <a:extLst>
                  <a:ext uri="{FF2B5EF4-FFF2-40B4-BE49-F238E27FC236}">
                    <a16:creationId xmlns:a16="http://schemas.microsoft.com/office/drawing/2014/main" id="{8968E51F-797A-4B50-8E44-D135B11D361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18">
                <a:extLst>
                  <a:ext uri="{FF2B5EF4-FFF2-40B4-BE49-F238E27FC236}">
                    <a16:creationId xmlns:a16="http://schemas.microsoft.com/office/drawing/2014/main" id="{0845567D-CC0F-4F4C-A920-62F7AD22FEA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19">
                <a:extLst>
                  <a:ext uri="{FF2B5EF4-FFF2-40B4-BE49-F238E27FC236}">
                    <a16:creationId xmlns:a16="http://schemas.microsoft.com/office/drawing/2014/main" id="{0C684D20-4223-40C7-801E-2317BB7259E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0">
                <a:extLst>
                  <a:ext uri="{FF2B5EF4-FFF2-40B4-BE49-F238E27FC236}">
                    <a16:creationId xmlns:a16="http://schemas.microsoft.com/office/drawing/2014/main" id="{23E2B2AD-69C6-48B9-835F-3EA124C3F96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 name="Freeform 21">
              <a:extLst>
                <a:ext uri="{FF2B5EF4-FFF2-40B4-BE49-F238E27FC236}">
                  <a16:creationId xmlns:a16="http://schemas.microsoft.com/office/drawing/2014/main" id="{34161C7D-4B30-4C46-8963-C31564455DA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2">
              <a:extLst>
                <a:ext uri="{FF2B5EF4-FFF2-40B4-BE49-F238E27FC236}">
                  <a16:creationId xmlns:a16="http://schemas.microsoft.com/office/drawing/2014/main" id="{0C0048B8-1AD0-4265-B55F-90F7F032057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Oval 23">
              <a:extLst>
                <a:ext uri="{FF2B5EF4-FFF2-40B4-BE49-F238E27FC236}">
                  <a16:creationId xmlns:a16="http://schemas.microsoft.com/office/drawing/2014/main" id="{6011BE75-B890-4616-8CA1-70962271E8B2}"/>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1" name="Oval 24">
              <a:extLst>
                <a:ext uri="{FF2B5EF4-FFF2-40B4-BE49-F238E27FC236}">
                  <a16:creationId xmlns:a16="http://schemas.microsoft.com/office/drawing/2014/main" id="{F16D8CC0-CDF5-4CAD-85AC-CFA75FC8C4B2}"/>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2" name="Oval 25">
              <a:extLst>
                <a:ext uri="{FF2B5EF4-FFF2-40B4-BE49-F238E27FC236}">
                  <a16:creationId xmlns:a16="http://schemas.microsoft.com/office/drawing/2014/main" id="{5AE00A93-1AED-4A04-8874-EE594BF0660A}"/>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3" name="Oval 26">
              <a:extLst>
                <a:ext uri="{FF2B5EF4-FFF2-40B4-BE49-F238E27FC236}">
                  <a16:creationId xmlns:a16="http://schemas.microsoft.com/office/drawing/2014/main" id="{4713931C-6B03-46F6-B184-371F3699539A}"/>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4" name="Oval 27">
              <a:extLst>
                <a:ext uri="{FF2B5EF4-FFF2-40B4-BE49-F238E27FC236}">
                  <a16:creationId xmlns:a16="http://schemas.microsoft.com/office/drawing/2014/main" id="{3C41B054-0220-45D6-AC8B-7434BAD50827}"/>
                </a:ext>
              </a:extLst>
            </p:cNvPr>
            <p:cNvSpPr>
              <a:spLocks noChangeArrowheads="1"/>
            </p:cNvSpPr>
            <p:nvPr/>
          </p:nvSpPr>
          <p:spPr bwMode="auto">
            <a:xfrm>
              <a:off x="2768" y="2110"/>
              <a:ext cx="117" cy="6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51" name="AutoShape 35">
            <a:extLst>
              <a:ext uri="{FF2B5EF4-FFF2-40B4-BE49-F238E27FC236}">
                <a16:creationId xmlns:a16="http://schemas.microsoft.com/office/drawing/2014/main" id="{D97A7B4B-8A8D-4F19-BAC6-E8448DF3AB91}"/>
              </a:ext>
            </a:extLst>
          </p:cNvPr>
          <p:cNvSpPr>
            <a:spLocks noChangeArrowheads="1"/>
          </p:cNvSpPr>
          <p:nvPr/>
        </p:nvSpPr>
        <p:spPr bwMode="auto">
          <a:xfrm>
            <a:off x="4402573" y="4228289"/>
            <a:ext cx="4437306" cy="482599"/>
          </a:xfrm>
          <a:prstGeom prst="wedgeRoundRectCallout">
            <a:avLst>
              <a:gd name="adj1" fmla="val 51262"/>
              <a:gd name="adj2" fmla="val 42264"/>
              <a:gd name="adj3" fmla="val 16667"/>
            </a:avLst>
          </a:prstGeom>
          <a:solidFill>
            <a:srgbClr val="000066"/>
          </a:solidFill>
          <a:ln w="1905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give you some positive integer </a:t>
            </a:r>
            <a:r>
              <a:rPr lang="en-US" altLang="en-US" sz="2400" dirty="0">
                <a:solidFill>
                  <a:srgbClr val="FFC000"/>
                </a:solidFill>
              </a:rPr>
              <a:t>i</a:t>
            </a:r>
            <a:r>
              <a:rPr lang="en-US" altLang="en-US" sz="2400" dirty="0"/>
              <a:t>.</a:t>
            </a:r>
            <a:endParaRPr lang="en-US" altLang="en-US" sz="2400" dirty="0">
              <a:solidFill>
                <a:srgbClr val="FFFFFF"/>
              </a:solidFill>
            </a:endParaRPr>
          </a:p>
        </p:txBody>
      </p:sp>
      <p:grpSp>
        <p:nvGrpSpPr>
          <p:cNvPr id="52" name="Group 28">
            <a:extLst>
              <a:ext uri="{FF2B5EF4-FFF2-40B4-BE49-F238E27FC236}">
                <a16:creationId xmlns:a16="http://schemas.microsoft.com/office/drawing/2014/main" id="{CCB1997A-6DE4-48E1-9B2A-3CDA0573F9D7}"/>
              </a:ext>
            </a:extLst>
          </p:cNvPr>
          <p:cNvGrpSpPr>
            <a:grpSpLocks/>
          </p:cNvGrpSpPr>
          <p:nvPr/>
        </p:nvGrpSpPr>
        <p:grpSpPr bwMode="auto">
          <a:xfrm flipH="1">
            <a:off x="8652869" y="5285691"/>
            <a:ext cx="590227" cy="1200330"/>
            <a:chOff x="2593" y="768"/>
            <a:chExt cx="849" cy="1475"/>
          </a:xfrm>
        </p:grpSpPr>
        <p:sp>
          <p:nvSpPr>
            <p:cNvPr id="53" name="Freeform 29">
              <a:extLst>
                <a:ext uri="{FF2B5EF4-FFF2-40B4-BE49-F238E27FC236}">
                  <a16:creationId xmlns:a16="http://schemas.microsoft.com/office/drawing/2014/main" id="{EC90E340-D5EC-45B6-8496-73E143F235F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0">
              <a:extLst>
                <a:ext uri="{FF2B5EF4-FFF2-40B4-BE49-F238E27FC236}">
                  <a16:creationId xmlns:a16="http://schemas.microsoft.com/office/drawing/2014/main" id="{C3F302CF-D078-46CF-810F-C0270CA52EA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1">
              <a:extLst>
                <a:ext uri="{FF2B5EF4-FFF2-40B4-BE49-F238E27FC236}">
                  <a16:creationId xmlns:a16="http://schemas.microsoft.com/office/drawing/2014/main" id="{B2B2B449-227C-463B-8108-A02675A7E35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2">
              <a:extLst>
                <a:ext uri="{FF2B5EF4-FFF2-40B4-BE49-F238E27FC236}">
                  <a16:creationId xmlns:a16="http://schemas.microsoft.com/office/drawing/2014/main" id="{EEC10948-889A-45E4-95F8-39D6CB45B3F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3">
              <a:extLst>
                <a:ext uri="{FF2B5EF4-FFF2-40B4-BE49-F238E27FC236}">
                  <a16:creationId xmlns:a16="http://schemas.microsoft.com/office/drawing/2014/main" id="{C9E5650C-690F-471C-991A-CAC1BE639F2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4">
              <a:extLst>
                <a:ext uri="{FF2B5EF4-FFF2-40B4-BE49-F238E27FC236}">
                  <a16:creationId xmlns:a16="http://schemas.microsoft.com/office/drawing/2014/main" id="{3B5C7837-5474-4024-A85D-70DB36ADE40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5">
              <a:extLst>
                <a:ext uri="{FF2B5EF4-FFF2-40B4-BE49-F238E27FC236}">
                  <a16:creationId xmlns:a16="http://schemas.microsoft.com/office/drawing/2014/main" id="{3334B158-F10E-453C-8D5C-24E1AC52EB7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0" name="Group 36">
              <a:extLst>
                <a:ext uri="{FF2B5EF4-FFF2-40B4-BE49-F238E27FC236}">
                  <a16:creationId xmlns:a16="http://schemas.microsoft.com/office/drawing/2014/main" id="{0D8C46BF-768D-4631-8B54-A18A4270D048}"/>
                </a:ext>
              </a:extLst>
            </p:cNvPr>
            <p:cNvGrpSpPr>
              <a:grpSpLocks/>
            </p:cNvGrpSpPr>
            <p:nvPr/>
          </p:nvGrpSpPr>
          <p:grpSpPr bwMode="auto">
            <a:xfrm>
              <a:off x="2720" y="768"/>
              <a:ext cx="230" cy="1456"/>
              <a:chOff x="2720" y="768"/>
              <a:chExt cx="230" cy="1456"/>
            </a:xfrm>
          </p:grpSpPr>
          <p:sp>
            <p:nvSpPr>
              <p:cNvPr id="61" name="Freeform 37">
                <a:extLst>
                  <a:ext uri="{FF2B5EF4-FFF2-40B4-BE49-F238E27FC236}">
                    <a16:creationId xmlns:a16="http://schemas.microsoft.com/office/drawing/2014/main" id="{D9650F3E-D847-4CD2-8046-FE4CA5197B3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4C4BA66E-36A3-4ADB-B5D0-A73CBB6B4E9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3" name="AutoShape 55">
            <a:extLst>
              <a:ext uri="{FF2B5EF4-FFF2-40B4-BE49-F238E27FC236}">
                <a16:creationId xmlns:a16="http://schemas.microsoft.com/office/drawing/2014/main" id="{9688AC47-E300-455C-8A7E-AE7F353E9E51}"/>
              </a:ext>
            </a:extLst>
          </p:cNvPr>
          <p:cNvSpPr>
            <a:spLocks noChangeArrowheads="1"/>
          </p:cNvSpPr>
          <p:nvPr/>
        </p:nvSpPr>
        <p:spPr bwMode="auto">
          <a:xfrm>
            <a:off x="218404" y="3578598"/>
            <a:ext cx="3098800" cy="917202"/>
          </a:xfrm>
          <a:prstGeom prst="wedgeRoundRectCallout">
            <a:avLst>
              <a:gd name="adj1" fmla="val -18981"/>
              <a:gd name="adj2" fmla="val -56126"/>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Is each positive integer reached?</a:t>
            </a:r>
          </a:p>
        </p:txBody>
      </p:sp>
      <p:sp>
        <p:nvSpPr>
          <p:cNvPr id="65" name="AutoShape 58">
            <a:extLst>
              <a:ext uri="{FF2B5EF4-FFF2-40B4-BE49-F238E27FC236}">
                <a16:creationId xmlns:a16="http://schemas.microsoft.com/office/drawing/2014/main" id="{7294FE37-8819-4276-8D1A-100CD331E109}"/>
              </a:ext>
            </a:extLst>
          </p:cNvPr>
          <p:cNvSpPr>
            <a:spLocks noChangeArrowheads="1"/>
          </p:cNvSpPr>
          <p:nvPr/>
        </p:nvSpPr>
        <p:spPr bwMode="auto">
          <a:xfrm>
            <a:off x="3406104" y="3632201"/>
            <a:ext cx="4841529" cy="482599"/>
          </a:xfrm>
          <a:prstGeom prst="wedgeRoundRectCallout">
            <a:avLst>
              <a:gd name="adj1" fmla="val -51214"/>
              <a:gd name="adj2" fmla="val -40681"/>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rPr>
              <a:t>i</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N</a:t>
            </a:r>
            <a:r>
              <a:rPr lang="en-US" altLang="en-US" sz="2400" dirty="0">
                <a:solidFill>
                  <a:srgbClr val="FFC000"/>
                </a:solidFill>
              </a:rPr>
              <a:t> </a:t>
            </a:r>
            <a:r>
              <a:rPr lang="en-US" altLang="en-US" sz="2400" dirty="0">
                <a:solidFill>
                  <a:srgbClr val="FFC000"/>
                </a:solidFill>
                <a:latin typeface="Symbol" pitchFamily="18" charset="2"/>
              </a:rPr>
              <a:t>$ </a:t>
            </a:r>
            <a:r>
              <a:rPr lang="en-US" altLang="en-US" sz="2400" dirty="0">
                <a:solidFill>
                  <a:srgbClr val="FFC000"/>
                </a:solidFill>
                <a:latin typeface="+mj-lt"/>
              </a:rPr>
              <a:t>time t </a:t>
            </a:r>
            <a:r>
              <a:rPr lang="en-US" altLang="en-US" sz="2400" dirty="0">
                <a:solidFill>
                  <a:srgbClr val="FFC000"/>
                </a:solidFill>
              </a:rPr>
              <a:t>(</a:t>
            </a:r>
            <a:r>
              <a:rPr lang="en-US" altLang="en-US" sz="2400" dirty="0" err="1">
                <a:solidFill>
                  <a:srgbClr val="FFC000"/>
                </a:solidFill>
              </a:rPr>
              <a:t>i</a:t>
            </a:r>
            <a:r>
              <a:rPr lang="en-US" altLang="en-US" sz="2400" dirty="0">
                <a:solidFill>
                  <a:srgbClr val="FFC000"/>
                </a:solidFill>
              </a:rPr>
              <a:t> is reached in time t)</a:t>
            </a:r>
          </a:p>
        </p:txBody>
      </p:sp>
      <p:sp>
        <p:nvSpPr>
          <p:cNvPr id="66" name="AutoShape 58">
            <a:extLst>
              <a:ext uri="{FF2B5EF4-FFF2-40B4-BE49-F238E27FC236}">
                <a16:creationId xmlns:a16="http://schemas.microsoft.com/office/drawing/2014/main" id="{F74F3BDD-84A1-499E-A7B8-1B6E240DD02D}"/>
              </a:ext>
            </a:extLst>
          </p:cNvPr>
          <p:cNvSpPr>
            <a:spLocks noChangeArrowheads="1"/>
          </p:cNvSpPr>
          <p:nvPr/>
        </p:nvSpPr>
        <p:spPr bwMode="auto">
          <a:xfrm>
            <a:off x="8339509" y="3629987"/>
            <a:ext cx="742300" cy="482599"/>
          </a:xfrm>
          <a:prstGeom prst="wedgeRoundRectCallout">
            <a:avLst>
              <a:gd name="adj1" fmla="val -58622"/>
              <a:gd name="adj2" fmla="val -48576"/>
              <a:gd name="adj3" fmla="val 16667"/>
            </a:avLst>
          </a:prstGeom>
          <a:solidFill>
            <a:srgbClr val="000066"/>
          </a:solidFill>
          <a:ln w="1905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latin typeface="+mj-lt"/>
              </a:rPr>
              <a:t>Yes</a:t>
            </a:r>
          </a:p>
        </p:txBody>
      </p:sp>
      <p:sp>
        <p:nvSpPr>
          <p:cNvPr id="64" name="AutoShape 55">
            <a:extLst>
              <a:ext uri="{FF2B5EF4-FFF2-40B4-BE49-F238E27FC236}">
                <a16:creationId xmlns:a16="http://schemas.microsoft.com/office/drawing/2014/main" id="{75042889-CFF3-4329-A1B1-D273ABC43505}"/>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C000"/>
                </a:solidFill>
              </a:rPr>
              <a:t>0</a:t>
            </a:r>
            <a:r>
              <a:rPr lang="en-CA" altLang="en-US" sz="2400" dirty="0"/>
              <a:t>,</a:t>
            </a:r>
            <a:r>
              <a:rPr lang="en-CA" altLang="en-US" sz="2400" dirty="0">
                <a:solidFill>
                  <a:srgbClr val="FFC000"/>
                </a:solidFill>
              </a:rPr>
              <a:t>1</a:t>
            </a:r>
            <a:r>
              <a:rPr lang="en-CA" altLang="en-US" sz="2400" dirty="0"/>
              <a:t>,</a:t>
            </a:r>
            <a:r>
              <a:rPr lang="en-CA" altLang="en-US" sz="2400" dirty="0">
                <a:solidFill>
                  <a:srgbClr val="FFC000"/>
                </a:solidFill>
              </a:rPr>
              <a:t>2</a:t>
            </a:r>
            <a:r>
              <a:rPr lang="en-CA" altLang="en-US" sz="2400" dirty="0"/>
              <a:t>,</a:t>
            </a:r>
            <a:r>
              <a:rPr lang="en-CA" altLang="en-US" sz="2400" dirty="0">
                <a:solidFill>
                  <a:srgbClr val="FFC000"/>
                </a:solidFill>
              </a:rPr>
              <a:t>3</a:t>
            </a:r>
            <a:r>
              <a:rPr lang="en-CA" altLang="en-US" sz="2400" dirty="0"/>
              <a:t>,</a:t>
            </a:r>
            <a:r>
              <a:rPr lang="en-CA" altLang="en-US" sz="2400" dirty="0">
                <a:solidFill>
                  <a:srgbClr val="FFC000"/>
                </a:solidFill>
              </a:rPr>
              <a:t>4</a:t>
            </a:r>
            <a:r>
              <a:rPr lang="en-CA" altLang="en-US" sz="2400" dirty="0"/>
              <a:t>,</a:t>
            </a:r>
            <a:r>
              <a:rPr lang="en-CA" altLang="en-US" sz="2400" dirty="0">
                <a:solidFill>
                  <a:srgbClr val="FFC000"/>
                </a:solidFill>
              </a:rPr>
              <a:t>5</a:t>
            </a:r>
            <a:r>
              <a:rPr lang="en-CA" altLang="en-US" sz="2400" dirty="0"/>
              <a:t>,……</a:t>
            </a:r>
          </a:p>
          <a:p>
            <a:pPr algn="ctr" eaLnBrk="1" hangingPunct="1">
              <a:spcBef>
                <a:spcPct val="0"/>
              </a:spcBef>
              <a:buNone/>
            </a:pPr>
            <a:endParaRPr lang="en-US" altLang="en-US" sz="2400" dirty="0"/>
          </a:p>
        </p:txBody>
      </p:sp>
      <p:sp>
        <p:nvSpPr>
          <p:cNvPr id="68" name="AutoShape 55">
            <a:extLst>
              <a:ext uri="{FF2B5EF4-FFF2-40B4-BE49-F238E27FC236}">
                <a16:creationId xmlns:a16="http://schemas.microsoft.com/office/drawing/2014/main" id="{E598E71A-D73F-4B86-A1AE-1A203BFD15BE}"/>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t>i</a:t>
            </a:r>
            <a:r>
              <a:rPr lang="en-CA" altLang="en-US" sz="2400" dirty="0"/>
              <a:t>=0</a:t>
            </a:r>
          </a:p>
          <a:p>
            <a:pPr eaLnBrk="1" hangingPunct="1">
              <a:spcBef>
                <a:spcPct val="0"/>
              </a:spcBef>
              <a:buNone/>
            </a:pPr>
            <a:r>
              <a:rPr lang="en-US" altLang="en-US" sz="2400" dirty="0"/>
              <a:t>loop</a:t>
            </a:r>
          </a:p>
          <a:p>
            <a:pPr eaLnBrk="1" hangingPunct="1">
              <a:spcBef>
                <a:spcPct val="0"/>
              </a:spcBef>
              <a:buNone/>
            </a:pPr>
            <a:r>
              <a:rPr lang="en-US" altLang="en-US" sz="2400" dirty="0"/>
              <a:t>    print </a:t>
            </a:r>
            <a:r>
              <a:rPr lang="en-US" altLang="en-US" sz="2400" dirty="0" err="1"/>
              <a:t>i</a:t>
            </a:r>
            <a:endParaRPr lang="en-US" altLang="en-US" sz="2400" dirty="0"/>
          </a:p>
          <a:p>
            <a:pPr eaLnBrk="1" hangingPunct="1">
              <a:spcBef>
                <a:spcPct val="0"/>
              </a:spcBef>
              <a:buNone/>
            </a:pPr>
            <a:r>
              <a:rPr lang="en-US" altLang="en-US" sz="2400" dirty="0"/>
              <a:t>    </a:t>
            </a:r>
            <a:r>
              <a:rPr lang="en-US" altLang="en-US" sz="2400" dirty="0" err="1"/>
              <a:t>i</a:t>
            </a:r>
            <a:r>
              <a:rPr lang="en-US" altLang="en-US" sz="2400" dirty="0"/>
              <a:t>=i+1</a:t>
            </a:r>
          </a:p>
          <a:p>
            <a:pPr eaLnBrk="1" hangingPunct="1">
              <a:spcBef>
                <a:spcPct val="0"/>
              </a:spcBef>
              <a:buNone/>
            </a:pPr>
            <a:r>
              <a:rPr lang="en-US" altLang="en-US" sz="2400" dirty="0"/>
              <a:t>end loop</a:t>
            </a:r>
          </a:p>
        </p:txBody>
      </p:sp>
      <p:sp>
        <p:nvSpPr>
          <p:cNvPr id="69" name="AutoShape 58">
            <a:extLst>
              <a:ext uri="{FF2B5EF4-FFF2-40B4-BE49-F238E27FC236}">
                <a16:creationId xmlns:a16="http://schemas.microsoft.com/office/drawing/2014/main" id="{3E74193B-E782-4F34-8EC8-C6DCD5BF117D}"/>
              </a:ext>
            </a:extLst>
          </p:cNvPr>
          <p:cNvSpPr>
            <a:spLocks noChangeArrowheads="1"/>
          </p:cNvSpPr>
          <p:nvPr/>
        </p:nvSpPr>
        <p:spPr bwMode="auto">
          <a:xfrm>
            <a:off x="559479" y="5495259"/>
            <a:ext cx="7696200" cy="838200"/>
          </a:xfrm>
          <a:prstGeom prst="wedgeRoundRectCallout">
            <a:avLst>
              <a:gd name="adj1" fmla="val -27048"/>
              <a:gd name="adj2" fmla="val -52884"/>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does tell us something deep about the positive integers.</a:t>
            </a:r>
          </a:p>
          <a:p>
            <a:pPr algn="ctr" eaLnBrk="1" hangingPunct="1">
              <a:spcBef>
                <a:spcPct val="0"/>
              </a:spcBef>
              <a:buNone/>
            </a:pPr>
            <a:r>
              <a:rPr lang="en-US" altLang="en-US" sz="2400" dirty="0"/>
              <a:t>(That is not true about strangers sets) </a:t>
            </a:r>
            <a:r>
              <a:rPr lang="en-US" altLang="en-US" sz="2400" dirty="0" err="1"/>
              <a:t>Eg</a:t>
            </a:r>
            <a:r>
              <a:rPr lang="en-US" altLang="en-US" sz="2400" dirty="0"/>
              <a:t> the reals.</a:t>
            </a:r>
          </a:p>
        </p:txBody>
      </p:sp>
      <p:sp>
        <p:nvSpPr>
          <p:cNvPr id="70" name="AutoShape 58">
            <a:extLst>
              <a:ext uri="{FF2B5EF4-FFF2-40B4-BE49-F238E27FC236}">
                <a16:creationId xmlns:a16="http://schemas.microsoft.com/office/drawing/2014/main" id="{9922D24F-F613-4D2E-9721-5C3728A60279}"/>
              </a:ext>
            </a:extLst>
          </p:cNvPr>
          <p:cNvSpPr>
            <a:spLocks noChangeArrowheads="1"/>
          </p:cNvSpPr>
          <p:nvPr/>
        </p:nvSpPr>
        <p:spPr bwMode="auto">
          <a:xfrm>
            <a:off x="3406104" y="3022601"/>
            <a:ext cx="4841529" cy="482599"/>
          </a:xfrm>
          <a:prstGeom prst="wedgeRoundRectCallout">
            <a:avLst>
              <a:gd name="adj1" fmla="val -51214"/>
              <a:gd name="adj2" fmla="val -40681"/>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latin typeface="Symbol" pitchFamily="18" charset="2"/>
              </a:rPr>
              <a:t>$ </a:t>
            </a:r>
            <a:r>
              <a:rPr lang="en-US" altLang="en-US" sz="2400" dirty="0">
                <a:solidFill>
                  <a:srgbClr val="FFC000"/>
                </a:solidFill>
                <a:latin typeface="+mj-lt"/>
              </a:rPr>
              <a:t>time t </a:t>
            </a:r>
            <a:r>
              <a:rPr lang="en-US" altLang="en-US" sz="2400" dirty="0">
                <a:solidFill>
                  <a:srgbClr val="FFC000"/>
                </a:solidFill>
                <a:latin typeface="Symbol" pitchFamily="18" charset="2"/>
              </a:rPr>
              <a:t>"</a:t>
            </a:r>
            <a:r>
              <a:rPr lang="en-US" altLang="en-US" sz="2400" dirty="0" err="1">
                <a:solidFill>
                  <a:srgbClr val="FFC000"/>
                </a:solidFill>
              </a:rPr>
              <a:t>i</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N</a:t>
            </a:r>
            <a:r>
              <a:rPr lang="en-US" altLang="en-US" sz="2400" dirty="0">
                <a:solidFill>
                  <a:srgbClr val="FFC000"/>
                </a:solidFill>
              </a:rPr>
              <a:t>  (</a:t>
            </a:r>
            <a:r>
              <a:rPr lang="en-US" altLang="en-US" sz="2400" dirty="0" err="1">
                <a:solidFill>
                  <a:srgbClr val="FFC000"/>
                </a:solidFill>
              </a:rPr>
              <a:t>i</a:t>
            </a:r>
            <a:r>
              <a:rPr lang="en-US" altLang="en-US" sz="2400" dirty="0">
                <a:solidFill>
                  <a:srgbClr val="FFC000"/>
                </a:solidFill>
              </a:rPr>
              <a:t> is reached in time t)</a:t>
            </a:r>
          </a:p>
        </p:txBody>
      </p:sp>
      <p:sp>
        <p:nvSpPr>
          <p:cNvPr id="71" name="AutoShape 58">
            <a:extLst>
              <a:ext uri="{FF2B5EF4-FFF2-40B4-BE49-F238E27FC236}">
                <a16:creationId xmlns:a16="http://schemas.microsoft.com/office/drawing/2014/main" id="{D59DF8A9-40CF-4B20-ADED-D6E3A482600D}"/>
              </a:ext>
            </a:extLst>
          </p:cNvPr>
          <p:cNvSpPr>
            <a:spLocks noChangeArrowheads="1"/>
          </p:cNvSpPr>
          <p:nvPr/>
        </p:nvSpPr>
        <p:spPr bwMode="auto">
          <a:xfrm>
            <a:off x="8343900" y="3005349"/>
            <a:ext cx="742300" cy="482599"/>
          </a:xfrm>
          <a:prstGeom prst="wedgeRoundRectCallout">
            <a:avLst>
              <a:gd name="adj1" fmla="val -58622"/>
              <a:gd name="adj2" fmla="val -48576"/>
              <a:gd name="adj3" fmla="val 16667"/>
            </a:avLst>
          </a:prstGeom>
          <a:solidFill>
            <a:srgbClr val="000066"/>
          </a:solidFill>
          <a:ln w="1905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latin typeface="+mj-lt"/>
              </a:rPr>
              <a:t>No</a:t>
            </a:r>
          </a:p>
        </p:txBody>
      </p:sp>
      <p:grpSp>
        <p:nvGrpSpPr>
          <p:cNvPr id="72" name="Group 71">
            <a:extLst>
              <a:ext uri="{FF2B5EF4-FFF2-40B4-BE49-F238E27FC236}">
                <a16:creationId xmlns:a16="http://schemas.microsoft.com/office/drawing/2014/main" id="{49DDE6C3-4C47-4504-A0BA-38CAF2505C10}"/>
              </a:ext>
            </a:extLst>
          </p:cNvPr>
          <p:cNvGrpSpPr/>
          <p:nvPr/>
        </p:nvGrpSpPr>
        <p:grpSpPr>
          <a:xfrm>
            <a:off x="5337098" y="2298386"/>
            <a:ext cx="609307" cy="492399"/>
            <a:chOff x="4581521" y="3914036"/>
            <a:chExt cx="609307" cy="492399"/>
          </a:xfrm>
        </p:grpSpPr>
        <p:sp>
          <p:nvSpPr>
            <p:cNvPr id="73" name="Line 17">
              <a:extLst>
                <a:ext uri="{FF2B5EF4-FFF2-40B4-BE49-F238E27FC236}">
                  <a16:creationId xmlns:a16="http://schemas.microsoft.com/office/drawing/2014/main" id="{2A5E1F30-0032-492E-9F4C-CF6FBE8E2190}"/>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Text Box 11">
              <a:extLst>
                <a:ext uri="{FF2B5EF4-FFF2-40B4-BE49-F238E27FC236}">
                  <a16:creationId xmlns:a16="http://schemas.microsoft.com/office/drawing/2014/main" id="{E7F42393-78C6-4D74-A273-7A772D54287B}"/>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75" name="Oval 15">
              <a:extLst>
                <a:ext uri="{FF2B5EF4-FFF2-40B4-BE49-F238E27FC236}">
                  <a16:creationId xmlns:a16="http://schemas.microsoft.com/office/drawing/2014/main" id="{61D9EF48-F24D-453D-8D52-B0416751B6A8}"/>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6" name="Rectangle 75">
            <a:extLst>
              <a:ext uri="{FF2B5EF4-FFF2-40B4-BE49-F238E27FC236}">
                <a16:creationId xmlns:a16="http://schemas.microsoft.com/office/drawing/2014/main" id="{B0D1949D-C9EA-49FB-B6E6-A106987D61BD}"/>
              </a:ext>
            </a:extLst>
          </p:cNvPr>
          <p:cNvSpPr/>
          <p:nvPr/>
        </p:nvSpPr>
        <p:spPr>
          <a:xfrm>
            <a:off x="6161861" y="2344079"/>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grpSp>
        <p:nvGrpSpPr>
          <p:cNvPr id="77" name="Group 76">
            <a:extLst>
              <a:ext uri="{FF2B5EF4-FFF2-40B4-BE49-F238E27FC236}">
                <a16:creationId xmlns:a16="http://schemas.microsoft.com/office/drawing/2014/main" id="{5A3C3A46-3872-4C2A-BB30-934CB83E84E6}"/>
              </a:ext>
            </a:extLst>
          </p:cNvPr>
          <p:cNvGrpSpPr/>
          <p:nvPr/>
        </p:nvGrpSpPr>
        <p:grpSpPr>
          <a:xfrm>
            <a:off x="4335761" y="2298386"/>
            <a:ext cx="632323" cy="492399"/>
            <a:chOff x="3580184" y="3914036"/>
            <a:chExt cx="632323" cy="492399"/>
          </a:xfrm>
        </p:grpSpPr>
        <p:sp>
          <p:nvSpPr>
            <p:cNvPr id="78" name="Line 17">
              <a:extLst>
                <a:ext uri="{FF2B5EF4-FFF2-40B4-BE49-F238E27FC236}">
                  <a16:creationId xmlns:a16="http://schemas.microsoft.com/office/drawing/2014/main" id="{9F054182-DE63-4C9D-BB3D-E67262B19ADB}"/>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Text Box 11">
              <a:extLst>
                <a:ext uri="{FF2B5EF4-FFF2-40B4-BE49-F238E27FC236}">
                  <a16:creationId xmlns:a16="http://schemas.microsoft.com/office/drawing/2014/main" id="{BD7D7986-67A9-4775-941E-76D4FE70FF92}"/>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80" name="Oval 15">
              <a:extLst>
                <a:ext uri="{FF2B5EF4-FFF2-40B4-BE49-F238E27FC236}">
                  <a16:creationId xmlns:a16="http://schemas.microsoft.com/office/drawing/2014/main" id="{D66606C8-7D1A-496E-9842-569AB713AD51}"/>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81" name="Group 80">
            <a:extLst>
              <a:ext uri="{FF2B5EF4-FFF2-40B4-BE49-F238E27FC236}">
                <a16:creationId xmlns:a16="http://schemas.microsoft.com/office/drawing/2014/main" id="{9699DE3E-3085-4342-A423-6CF35097E3DF}"/>
              </a:ext>
            </a:extLst>
          </p:cNvPr>
          <p:cNvGrpSpPr/>
          <p:nvPr/>
        </p:nvGrpSpPr>
        <p:grpSpPr>
          <a:xfrm>
            <a:off x="4871879" y="2298386"/>
            <a:ext cx="609178" cy="492399"/>
            <a:chOff x="4116302" y="3914036"/>
            <a:chExt cx="609178" cy="492399"/>
          </a:xfrm>
        </p:grpSpPr>
        <p:sp>
          <p:nvSpPr>
            <p:cNvPr id="82" name="Line 17">
              <a:extLst>
                <a:ext uri="{FF2B5EF4-FFF2-40B4-BE49-F238E27FC236}">
                  <a16:creationId xmlns:a16="http://schemas.microsoft.com/office/drawing/2014/main" id="{432EBD05-FEC3-482F-8602-0E76BB484BDF}"/>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3" name="Text Box 11">
              <a:extLst>
                <a:ext uri="{FF2B5EF4-FFF2-40B4-BE49-F238E27FC236}">
                  <a16:creationId xmlns:a16="http://schemas.microsoft.com/office/drawing/2014/main" id="{239AED5E-B125-4454-B713-8BA2763F92F4}"/>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84" name="Oval 15">
              <a:extLst>
                <a:ext uri="{FF2B5EF4-FFF2-40B4-BE49-F238E27FC236}">
                  <a16:creationId xmlns:a16="http://schemas.microsoft.com/office/drawing/2014/main" id="{13011EAD-20BF-49A3-AF32-A14A4EEBCE7B}"/>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85" name="Group 84">
            <a:extLst>
              <a:ext uri="{FF2B5EF4-FFF2-40B4-BE49-F238E27FC236}">
                <a16:creationId xmlns:a16="http://schemas.microsoft.com/office/drawing/2014/main" id="{7CE1F786-451E-49F1-A143-DCE7772CE73F}"/>
              </a:ext>
            </a:extLst>
          </p:cNvPr>
          <p:cNvGrpSpPr/>
          <p:nvPr/>
        </p:nvGrpSpPr>
        <p:grpSpPr>
          <a:xfrm>
            <a:off x="3805311" y="2286000"/>
            <a:ext cx="612599" cy="492399"/>
            <a:chOff x="3805311" y="2298386"/>
            <a:chExt cx="612599" cy="492399"/>
          </a:xfrm>
        </p:grpSpPr>
        <p:sp>
          <p:nvSpPr>
            <p:cNvPr id="86" name="Oval 10">
              <a:extLst>
                <a:ext uri="{FF2B5EF4-FFF2-40B4-BE49-F238E27FC236}">
                  <a16:creationId xmlns:a16="http://schemas.microsoft.com/office/drawing/2014/main" id="{770248DD-6CE8-42E1-A9CA-76A482D25BC6}"/>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87" name="Group 86">
              <a:extLst>
                <a:ext uri="{FF2B5EF4-FFF2-40B4-BE49-F238E27FC236}">
                  <a16:creationId xmlns:a16="http://schemas.microsoft.com/office/drawing/2014/main" id="{D996D8AA-6ACE-4384-A8A4-4979144AC49E}"/>
                </a:ext>
              </a:extLst>
            </p:cNvPr>
            <p:cNvGrpSpPr/>
            <p:nvPr/>
          </p:nvGrpSpPr>
          <p:grpSpPr>
            <a:xfrm>
              <a:off x="3805311" y="2298386"/>
              <a:ext cx="612599" cy="419687"/>
              <a:chOff x="3049734" y="3914036"/>
              <a:chExt cx="612599" cy="419687"/>
            </a:xfrm>
          </p:grpSpPr>
          <p:sp>
            <p:nvSpPr>
              <p:cNvPr id="88" name="Line 17">
                <a:extLst>
                  <a:ext uri="{FF2B5EF4-FFF2-40B4-BE49-F238E27FC236}">
                    <a16:creationId xmlns:a16="http://schemas.microsoft.com/office/drawing/2014/main" id="{5C56FFBA-D9D4-448B-8A6C-77B302C9CAB8}"/>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9" name="Text Box 11">
                <a:extLst>
                  <a:ext uri="{FF2B5EF4-FFF2-40B4-BE49-F238E27FC236}">
                    <a16:creationId xmlns:a16="http://schemas.microsoft.com/office/drawing/2014/main" id="{6609B3F8-710A-4CCE-B1BD-5572A8594E7D}"/>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90" name="Group 89">
            <a:extLst>
              <a:ext uri="{FF2B5EF4-FFF2-40B4-BE49-F238E27FC236}">
                <a16:creationId xmlns:a16="http://schemas.microsoft.com/office/drawing/2014/main" id="{3634BCBB-842D-4877-AFEC-F1086385C073}"/>
              </a:ext>
            </a:extLst>
          </p:cNvPr>
          <p:cNvGrpSpPr/>
          <p:nvPr/>
        </p:nvGrpSpPr>
        <p:grpSpPr>
          <a:xfrm>
            <a:off x="3576883" y="2286000"/>
            <a:ext cx="312906" cy="492399"/>
            <a:chOff x="2821306" y="3901650"/>
            <a:chExt cx="312906" cy="492399"/>
          </a:xfrm>
        </p:grpSpPr>
        <p:sp>
          <p:nvSpPr>
            <p:cNvPr id="91" name="Oval 10">
              <a:extLst>
                <a:ext uri="{FF2B5EF4-FFF2-40B4-BE49-F238E27FC236}">
                  <a16:creationId xmlns:a16="http://schemas.microsoft.com/office/drawing/2014/main" id="{3902959C-64D8-491A-94C5-C750B01F8474}"/>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2" name="Text Box 11">
              <a:extLst>
                <a:ext uri="{FF2B5EF4-FFF2-40B4-BE49-F238E27FC236}">
                  <a16:creationId xmlns:a16="http://schemas.microsoft.com/office/drawing/2014/main" id="{7CAF3FB3-7A3C-42A6-A019-F4E62FA0D8DA}"/>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Tree>
    <p:extLst>
      <p:ext uri="{BB962C8B-B14F-4D97-AF65-F5344CB8AC3E}">
        <p14:creationId xmlns:p14="http://schemas.microsoft.com/office/powerpoint/2010/main" val="929787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0-#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anim calcmode="lin" valueType="num">
                                      <p:cBhvr additive="base">
                                        <p:cTn id="13" dur="500" fill="hold"/>
                                        <p:tgtEl>
                                          <p:spTgt spid="65"/>
                                        </p:tgtEl>
                                        <p:attrNameLst>
                                          <p:attrName>ppt_x</p:attrName>
                                        </p:attrNameLst>
                                      </p:cBhvr>
                                      <p:tavLst>
                                        <p:tav tm="0">
                                          <p:val>
                                            <p:strVal val="0-#ppt_w/2"/>
                                          </p:val>
                                        </p:tav>
                                        <p:tav tm="100000">
                                          <p:val>
                                            <p:strVal val="#ppt_x"/>
                                          </p:val>
                                        </p:tav>
                                      </p:tavLst>
                                    </p:anim>
                                    <p:anim calcmode="lin" valueType="num">
                                      <p:cBhvr additive="base">
                                        <p:cTn id="14" dur="500" fill="hold"/>
                                        <p:tgtEl>
                                          <p:spTgt spid="6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anim calcmode="lin" valueType="num">
                                      <p:cBhvr additive="base">
                                        <p:cTn id="17"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6">
                                            <p:txEl>
                                              <p:pRg st="0" end="0"/>
                                            </p:txEl>
                                          </p:spTgt>
                                        </p:tgtEl>
                                        <p:attrNameLst>
                                          <p:attrName>style.visibility</p:attrName>
                                        </p:attrNameLst>
                                      </p:cBhvr>
                                      <p:to>
                                        <p:strVal val="visible"/>
                                      </p:to>
                                    </p:set>
                                    <p:anim calcmode="lin" valueType="num">
                                      <p:cBhvr additive="base">
                                        <p:cTn id="27"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500" fill="hold"/>
                                        <p:tgtEl>
                                          <p:spTgt spid="51"/>
                                        </p:tgtEl>
                                        <p:attrNameLst>
                                          <p:attrName>ppt_x</p:attrName>
                                        </p:attrNameLst>
                                      </p:cBhvr>
                                      <p:tavLst>
                                        <p:tav tm="0">
                                          <p:val>
                                            <p:strVal val="1+#ppt_w/2"/>
                                          </p:val>
                                        </p:tav>
                                        <p:tav tm="100000">
                                          <p:val>
                                            <p:strVal val="#ppt_x"/>
                                          </p:val>
                                        </p:tav>
                                      </p:tavLst>
                                    </p:anim>
                                    <p:anim calcmode="lin" valueType="num">
                                      <p:cBhvr additive="base">
                                        <p:cTn id="34" dur="500" fill="hold"/>
                                        <p:tgtEl>
                                          <p:spTgt spid="51"/>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1">
                                            <p:txEl>
                                              <p:pRg st="0" end="0"/>
                                            </p:txEl>
                                          </p:spTgt>
                                        </p:tgtEl>
                                        <p:attrNameLst>
                                          <p:attrName>style.visibility</p:attrName>
                                        </p:attrNameLst>
                                      </p:cBhvr>
                                      <p:to>
                                        <p:strVal val="visible"/>
                                      </p:to>
                                    </p:set>
                                    <p:anim calcmode="lin" valueType="num">
                                      <p:cBhvr additive="base">
                                        <p:cTn id="37" dur="5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additive="base">
                                        <p:cTn id="43" dur="500" fill="hold"/>
                                        <p:tgtEl>
                                          <p:spTgt spid="35"/>
                                        </p:tgtEl>
                                        <p:attrNameLst>
                                          <p:attrName>ppt_x</p:attrName>
                                        </p:attrNameLst>
                                      </p:cBhvr>
                                      <p:tavLst>
                                        <p:tav tm="0">
                                          <p:val>
                                            <p:strVal val="0-#ppt_w/2"/>
                                          </p:val>
                                        </p:tav>
                                        <p:tav tm="100000">
                                          <p:val>
                                            <p:strVal val="#ppt_x"/>
                                          </p:val>
                                        </p:tav>
                                      </p:tavLst>
                                    </p:anim>
                                    <p:anim calcmode="lin" valueType="num">
                                      <p:cBhvr additive="base">
                                        <p:cTn id="44" dur="500" fill="hold"/>
                                        <p:tgtEl>
                                          <p:spTgt spid="35"/>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69">
                                            <p:bg/>
                                          </p:spTgt>
                                        </p:tgtEl>
                                        <p:attrNameLst>
                                          <p:attrName>style.visibility</p:attrName>
                                        </p:attrNameLst>
                                      </p:cBhvr>
                                      <p:to>
                                        <p:strVal val="visible"/>
                                      </p:to>
                                    </p:set>
                                    <p:anim calcmode="lin" valueType="num">
                                      <p:cBhvr additive="base">
                                        <p:cTn id="53" dur="500" fill="hold"/>
                                        <p:tgtEl>
                                          <p:spTgt spid="69">
                                            <p:bg/>
                                          </p:spTgt>
                                        </p:tgtEl>
                                        <p:attrNameLst>
                                          <p:attrName>ppt_x</p:attrName>
                                        </p:attrNameLst>
                                      </p:cBhvr>
                                      <p:tavLst>
                                        <p:tav tm="0">
                                          <p:val>
                                            <p:strVal val="#ppt_x"/>
                                          </p:val>
                                        </p:tav>
                                        <p:tav tm="100000">
                                          <p:val>
                                            <p:strVal val="#ppt_x"/>
                                          </p:val>
                                        </p:tav>
                                      </p:tavLst>
                                    </p:anim>
                                    <p:anim calcmode="lin" valueType="num">
                                      <p:cBhvr additive="base">
                                        <p:cTn id="54" dur="500" fill="hold"/>
                                        <p:tgtEl>
                                          <p:spTgt spid="69">
                                            <p:bg/>
                                          </p:spTgt>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anim calcmode="lin" valueType="num">
                                      <p:cBhvr additive="base">
                                        <p:cTn id="57"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69">
                                            <p:txEl>
                                              <p:pRg st="1" end="1"/>
                                            </p:txEl>
                                          </p:spTgt>
                                        </p:tgtEl>
                                        <p:attrNameLst>
                                          <p:attrName>style.visibility</p:attrName>
                                        </p:attrNameLst>
                                      </p:cBhvr>
                                      <p:to>
                                        <p:strVal val="visible"/>
                                      </p:to>
                                    </p:set>
                                    <p:anim calcmode="lin" valueType="num">
                                      <p:cBhvr additive="base">
                                        <p:cTn id="63" dur="500" fill="hold"/>
                                        <p:tgtEl>
                                          <p:spTgt spid="69">
                                            <p:txEl>
                                              <p:pRg st="1" end="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69">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51" grpId="0" animBg="1"/>
      <p:bldP spid="63" grpId="0" animBg="1"/>
      <p:bldP spid="65" grpId="0" animBg="1"/>
      <p:bldP spid="66" grpId="0" animBg="1"/>
      <p:bldP spid="69" grpId="0" uiExpand="1" build="allAtOnce"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685800" y="-228600"/>
            <a:ext cx="7772400" cy="1143000"/>
          </a:xfrm>
        </p:spPr>
        <p:txBody>
          <a:bodyPr/>
          <a:lstStyle/>
          <a:p>
            <a:pPr eaLnBrk="1" hangingPunct="1"/>
            <a:r>
              <a:rPr lang="en-US" altLang="en-US"/>
              <a:t>Merge Sort</a:t>
            </a:r>
          </a:p>
        </p:txBody>
      </p:sp>
      <p:pic>
        <p:nvPicPr>
          <p:cNvPr id="26" name="Picture 5" descr="j0116172">
            <a:extLst>
              <a:ext uri="{FF2B5EF4-FFF2-40B4-BE49-F238E27FC236}">
                <a16:creationId xmlns:a16="http://schemas.microsoft.com/office/drawing/2014/main" id="{FCBDEB13-6C98-46D1-A820-992F40229BA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088" y="223755"/>
            <a:ext cx="1004921" cy="136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103"/>
          <p:cNvSpPr txBox="1">
            <a:spLocks noChangeArrowheads="1"/>
          </p:cNvSpPr>
          <p:nvPr/>
        </p:nvSpPr>
        <p:spPr bwMode="auto">
          <a:xfrm>
            <a:off x="5867400" y="188912"/>
            <a:ext cx="3151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Split Set into Two</a:t>
            </a:r>
          </a:p>
        </p:txBody>
      </p:sp>
      <p:sp>
        <p:nvSpPr>
          <p:cNvPr id="55" name="AutoShape 8">
            <a:extLst>
              <a:ext uri="{FF2B5EF4-FFF2-40B4-BE49-F238E27FC236}">
                <a16:creationId xmlns:a16="http://schemas.microsoft.com/office/drawing/2014/main" id="{532258CD-F251-4C2D-906A-FB1722D49ABF}"/>
              </a:ext>
            </a:extLst>
          </p:cNvPr>
          <p:cNvSpPr>
            <a:spLocks noChangeArrowheads="1"/>
          </p:cNvSpPr>
          <p:nvPr/>
        </p:nvSpPr>
        <p:spPr bwMode="auto">
          <a:xfrm>
            <a:off x="713510" y="990600"/>
            <a:ext cx="2944090" cy="1471613"/>
          </a:xfrm>
          <a:prstGeom prst="wedgeRectCallout">
            <a:avLst>
              <a:gd name="adj1" fmla="val -39959"/>
              <a:gd name="adj2" fmla="val -6601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Use this help to solve your own instance.</a:t>
            </a:r>
          </a:p>
        </p:txBody>
      </p:sp>
      <p:grpSp>
        <p:nvGrpSpPr>
          <p:cNvPr id="85" name="Group 18">
            <a:extLst>
              <a:ext uri="{FF2B5EF4-FFF2-40B4-BE49-F238E27FC236}">
                <a16:creationId xmlns:a16="http://schemas.microsoft.com/office/drawing/2014/main" id="{2AC6C7A6-F543-429E-819D-918B509B4F8B}"/>
              </a:ext>
            </a:extLst>
          </p:cNvPr>
          <p:cNvGrpSpPr>
            <a:grpSpLocks/>
          </p:cNvGrpSpPr>
          <p:nvPr/>
        </p:nvGrpSpPr>
        <p:grpSpPr bwMode="auto">
          <a:xfrm>
            <a:off x="5105400" y="4495800"/>
            <a:ext cx="3352800" cy="533400"/>
            <a:chOff x="3072" y="3360"/>
            <a:chExt cx="2352" cy="336"/>
          </a:xfrm>
        </p:grpSpPr>
        <p:sp>
          <p:nvSpPr>
            <p:cNvPr id="86" name="Text Box 19">
              <a:extLst>
                <a:ext uri="{FF2B5EF4-FFF2-40B4-BE49-F238E27FC236}">
                  <a16:creationId xmlns:a16="http://schemas.microsoft.com/office/drawing/2014/main" id="{DF750FC8-78B5-45D4-9C7D-F3202C7C7CFC}"/>
                </a:ext>
              </a:extLst>
            </p:cNvPr>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14,23,25,30,31,52,62,79,88,98</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87" name="Rectangle 20">
              <a:extLst>
                <a:ext uri="{FF2B5EF4-FFF2-40B4-BE49-F238E27FC236}">
                  <a16:creationId xmlns:a16="http://schemas.microsoft.com/office/drawing/2014/main" id="{0D1C97E8-1B2A-422A-A8B7-13A2E9665E92}"/>
                </a:ext>
              </a:extLst>
            </p:cNvPr>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 name="Group 1">
            <a:extLst>
              <a:ext uri="{FF2B5EF4-FFF2-40B4-BE49-F238E27FC236}">
                <a16:creationId xmlns:a16="http://schemas.microsoft.com/office/drawing/2014/main" id="{89892D21-F55D-4B30-9610-8DB1C89584F3}"/>
              </a:ext>
            </a:extLst>
          </p:cNvPr>
          <p:cNvGrpSpPr/>
          <p:nvPr/>
        </p:nvGrpSpPr>
        <p:grpSpPr>
          <a:xfrm>
            <a:off x="990600" y="2819400"/>
            <a:ext cx="8001000" cy="2897188"/>
            <a:chOff x="990600" y="2819400"/>
            <a:chExt cx="8001000" cy="2897188"/>
          </a:xfrm>
        </p:grpSpPr>
        <p:sp>
          <p:nvSpPr>
            <p:cNvPr id="71" name="Text Box 10">
              <a:extLst>
                <a:ext uri="{FF2B5EF4-FFF2-40B4-BE49-F238E27FC236}">
                  <a16:creationId xmlns:a16="http://schemas.microsoft.com/office/drawing/2014/main" id="{425E1612-A963-4FDA-96FC-8BD0D31E9179}"/>
                </a:ext>
              </a:extLst>
            </p:cNvPr>
            <p:cNvSpPr txBox="1">
              <a:spLocks noChangeArrowheads="1"/>
            </p:cNvSpPr>
            <p:nvPr/>
          </p:nvSpPr>
          <p:spPr bwMode="auto">
            <a:xfrm>
              <a:off x="1981200" y="2819400"/>
              <a:ext cx="533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Merge two sorted lists into one </a:t>
              </a:r>
            </a:p>
          </p:txBody>
        </p:sp>
        <p:grpSp>
          <p:nvGrpSpPr>
            <p:cNvPr id="88" name="Group 28">
              <a:extLst>
                <a:ext uri="{FF2B5EF4-FFF2-40B4-BE49-F238E27FC236}">
                  <a16:creationId xmlns:a16="http://schemas.microsoft.com/office/drawing/2014/main" id="{967F69C7-B5CC-4A01-AC0D-69AF90168725}"/>
                </a:ext>
              </a:extLst>
            </p:cNvPr>
            <p:cNvGrpSpPr>
              <a:grpSpLocks/>
            </p:cNvGrpSpPr>
            <p:nvPr/>
          </p:nvGrpSpPr>
          <p:grpSpPr bwMode="auto">
            <a:xfrm>
              <a:off x="990600" y="3810000"/>
              <a:ext cx="8001000" cy="1906588"/>
              <a:chOff x="672" y="2016"/>
              <a:chExt cx="5040" cy="1201"/>
            </a:xfrm>
          </p:grpSpPr>
          <p:sp>
            <p:nvSpPr>
              <p:cNvPr id="89" name="Freeform 22">
                <a:extLst>
                  <a:ext uri="{FF2B5EF4-FFF2-40B4-BE49-F238E27FC236}">
                    <a16:creationId xmlns:a16="http://schemas.microsoft.com/office/drawing/2014/main" id="{46BDD8CB-5C95-48EC-8D48-E67E678E791A}"/>
                  </a:ext>
                </a:extLst>
              </p:cNvPr>
              <p:cNvSpPr>
                <a:spLocks/>
              </p:cNvSpPr>
              <p:nvPr/>
            </p:nvSpPr>
            <p:spPr bwMode="auto">
              <a:xfrm>
                <a:off x="720" y="2832"/>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2" name="Freeform 23">
                <a:extLst>
                  <a:ext uri="{FF2B5EF4-FFF2-40B4-BE49-F238E27FC236}">
                    <a16:creationId xmlns:a16="http://schemas.microsoft.com/office/drawing/2014/main" id="{0F62C656-85F1-4E16-A223-B9D81C20F18D}"/>
                  </a:ext>
                </a:extLst>
              </p:cNvPr>
              <p:cNvSpPr>
                <a:spLocks/>
              </p:cNvSpPr>
              <p:nvPr/>
            </p:nvSpPr>
            <p:spPr bwMode="auto">
              <a:xfrm flipV="1">
                <a:off x="672" y="2016"/>
                <a:ext cx="4992" cy="385"/>
              </a:xfrm>
              <a:custGeom>
                <a:avLst/>
                <a:gdLst>
                  <a:gd name="T0" fmla="*/ 0 w 4992"/>
                  <a:gd name="T1" fmla="*/ 384 h 385"/>
                  <a:gd name="T2" fmla="*/ 1517 w 4992"/>
                  <a:gd name="T3" fmla="*/ 385 h 385"/>
                  <a:gd name="T4" fmla="*/ 2016 w 4992"/>
                  <a:gd name="T5" fmla="*/ 144 h 385"/>
                  <a:gd name="T6" fmla="*/ 2544 w 4992"/>
                  <a:gd name="T7" fmla="*/ 48 h 385"/>
                  <a:gd name="T8" fmla="*/ 4992 w 4992"/>
                  <a:gd name="T9" fmla="*/ 0 h 385"/>
                  <a:gd name="T10" fmla="*/ 0 60000 65536"/>
                  <a:gd name="T11" fmla="*/ 0 60000 65536"/>
                  <a:gd name="T12" fmla="*/ 0 60000 65536"/>
                  <a:gd name="T13" fmla="*/ 0 60000 65536"/>
                  <a:gd name="T14" fmla="*/ 0 60000 65536"/>
                  <a:gd name="T15" fmla="*/ 0 w 4992"/>
                  <a:gd name="T16" fmla="*/ 0 h 385"/>
                  <a:gd name="T17" fmla="*/ 4992 w 4992"/>
                  <a:gd name="T18" fmla="*/ 385 h 385"/>
                </a:gdLst>
                <a:ahLst/>
                <a:cxnLst>
                  <a:cxn ang="T10">
                    <a:pos x="T0" y="T1"/>
                  </a:cxn>
                  <a:cxn ang="T11">
                    <a:pos x="T2" y="T3"/>
                  </a:cxn>
                  <a:cxn ang="T12">
                    <a:pos x="T4" y="T5"/>
                  </a:cxn>
                  <a:cxn ang="T13">
                    <a:pos x="T6" y="T7"/>
                  </a:cxn>
                  <a:cxn ang="T14">
                    <a:pos x="T8" y="T9"/>
                  </a:cxn>
                </a:cxnLst>
                <a:rect l="T15" t="T16" r="T17" b="T18"/>
                <a:pathLst>
                  <a:path w="4992" h="385">
                    <a:moveTo>
                      <a:pt x="0" y="384"/>
                    </a:moveTo>
                    <a:cubicBezTo>
                      <a:pt x="253" y="384"/>
                      <a:pt x="1179" y="384"/>
                      <a:pt x="1517" y="385"/>
                    </a:cubicBezTo>
                    <a:cubicBezTo>
                      <a:pt x="1852" y="378"/>
                      <a:pt x="1845" y="200"/>
                      <a:pt x="2016" y="144"/>
                    </a:cubicBezTo>
                    <a:cubicBezTo>
                      <a:pt x="2187" y="88"/>
                      <a:pt x="2048" y="72"/>
                      <a:pt x="2544" y="48"/>
                    </a:cubicBezTo>
                    <a:cubicBezTo>
                      <a:pt x="3040" y="24"/>
                      <a:pt x="4016" y="12"/>
                      <a:pt x="499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93" name="Freeform 24">
                <a:extLst>
                  <a:ext uri="{FF2B5EF4-FFF2-40B4-BE49-F238E27FC236}">
                    <a16:creationId xmlns:a16="http://schemas.microsoft.com/office/drawing/2014/main" id="{6FC4CAE1-3140-40A0-B1C5-5FECAFE20C24}"/>
                  </a:ext>
                </a:extLst>
              </p:cNvPr>
              <p:cNvSpPr>
                <a:spLocks/>
              </p:cNvSpPr>
              <p:nvPr/>
            </p:nvSpPr>
            <p:spPr bwMode="auto">
              <a:xfrm>
                <a:off x="672" y="2535"/>
                <a:ext cx="2120" cy="112"/>
              </a:xfrm>
              <a:custGeom>
                <a:avLst/>
                <a:gdLst>
                  <a:gd name="T0" fmla="*/ 0 w 2120"/>
                  <a:gd name="T1" fmla="*/ 9 h 112"/>
                  <a:gd name="T2" fmla="*/ 1776 w 2120"/>
                  <a:gd name="T3" fmla="*/ 9 h 112"/>
                  <a:gd name="T4" fmla="*/ 2066 w 2120"/>
                  <a:gd name="T5" fmla="*/ 61 h 112"/>
                  <a:gd name="T6" fmla="*/ 1776 w 2120"/>
                  <a:gd name="T7" fmla="*/ 105 h 112"/>
                  <a:gd name="T8" fmla="*/ 0 w 2120"/>
                  <a:gd name="T9" fmla="*/ 105 h 112"/>
                  <a:gd name="T10" fmla="*/ 0 60000 65536"/>
                  <a:gd name="T11" fmla="*/ 0 60000 65536"/>
                  <a:gd name="T12" fmla="*/ 0 60000 65536"/>
                  <a:gd name="T13" fmla="*/ 0 60000 65536"/>
                  <a:gd name="T14" fmla="*/ 0 60000 65536"/>
                  <a:gd name="T15" fmla="*/ 0 w 2120"/>
                  <a:gd name="T16" fmla="*/ 0 h 112"/>
                  <a:gd name="T17" fmla="*/ 2120 w 2120"/>
                  <a:gd name="T18" fmla="*/ 112 h 112"/>
                </a:gdLst>
                <a:ahLst/>
                <a:cxnLst>
                  <a:cxn ang="T10">
                    <a:pos x="T0" y="T1"/>
                  </a:cxn>
                  <a:cxn ang="T11">
                    <a:pos x="T2" y="T3"/>
                  </a:cxn>
                  <a:cxn ang="T12">
                    <a:pos x="T4" y="T5"/>
                  </a:cxn>
                  <a:cxn ang="T13">
                    <a:pos x="T6" y="T7"/>
                  </a:cxn>
                  <a:cxn ang="T14">
                    <a:pos x="T8" y="T9"/>
                  </a:cxn>
                </a:cxnLst>
                <a:rect l="T15" t="T16" r="T17" b="T18"/>
                <a:pathLst>
                  <a:path w="2120" h="112">
                    <a:moveTo>
                      <a:pt x="0" y="9"/>
                    </a:moveTo>
                    <a:cubicBezTo>
                      <a:pt x="296" y="9"/>
                      <a:pt x="1432" y="0"/>
                      <a:pt x="1776" y="9"/>
                    </a:cubicBezTo>
                    <a:cubicBezTo>
                      <a:pt x="2120" y="18"/>
                      <a:pt x="2066" y="45"/>
                      <a:pt x="2066" y="61"/>
                    </a:cubicBezTo>
                    <a:cubicBezTo>
                      <a:pt x="2066" y="77"/>
                      <a:pt x="2120" y="98"/>
                      <a:pt x="1776" y="105"/>
                    </a:cubicBezTo>
                    <a:cubicBezTo>
                      <a:pt x="1432" y="112"/>
                      <a:pt x="712" y="109"/>
                      <a:pt x="0" y="105"/>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pic>
        <p:nvPicPr>
          <p:cNvPr id="114" name="Picture 4">
            <a:extLst>
              <a:ext uri="{FF2B5EF4-FFF2-40B4-BE49-F238E27FC236}">
                <a16:creationId xmlns:a16="http://schemas.microsoft.com/office/drawing/2014/main" id="{311DEAB8-D3A8-41F8-9A09-97C9A961908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90631" y="2361221"/>
            <a:ext cx="1068537"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98">
            <a:extLst>
              <a:ext uri="{FF2B5EF4-FFF2-40B4-BE49-F238E27FC236}">
                <a16:creationId xmlns:a16="http://schemas.microsoft.com/office/drawing/2014/main" id="{D82A2E75-C98D-43D1-A2E4-533873CA2A07}"/>
              </a:ext>
            </a:extLst>
          </p:cNvPr>
          <p:cNvGrpSpPr>
            <a:grpSpLocks/>
          </p:cNvGrpSpPr>
          <p:nvPr/>
        </p:nvGrpSpPr>
        <p:grpSpPr bwMode="auto">
          <a:xfrm>
            <a:off x="4419600" y="3276600"/>
            <a:ext cx="457200" cy="914400"/>
            <a:chOff x="2432" y="1328"/>
            <a:chExt cx="906" cy="2075"/>
          </a:xfrm>
        </p:grpSpPr>
        <p:sp>
          <p:nvSpPr>
            <p:cNvPr id="52" name="Freeform 99">
              <a:extLst>
                <a:ext uri="{FF2B5EF4-FFF2-40B4-BE49-F238E27FC236}">
                  <a16:creationId xmlns:a16="http://schemas.microsoft.com/office/drawing/2014/main" id="{449885B8-A01B-442B-BD84-8E41837610F9}"/>
                </a:ext>
              </a:extLst>
            </p:cNvPr>
            <p:cNvSpPr>
              <a:spLocks/>
            </p:cNvSpPr>
            <p:nvPr/>
          </p:nvSpPr>
          <p:spPr bwMode="auto">
            <a:xfrm>
              <a:off x="2594" y="1328"/>
              <a:ext cx="450" cy="433"/>
            </a:xfrm>
            <a:custGeom>
              <a:avLst/>
              <a:gdLst>
                <a:gd name="T0" fmla="*/ 3320 w 410"/>
                <a:gd name="T1" fmla="*/ 663 h 406"/>
                <a:gd name="T2" fmla="*/ 2681 w 410"/>
                <a:gd name="T3" fmla="*/ 236 h 406"/>
                <a:gd name="T4" fmla="*/ 2047 w 410"/>
                <a:gd name="T5" fmla="*/ 0 h 406"/>
                <a:gd name="T6" fmla="*/ 1309 w 410"/>
                <a:gd name="T7" fmla="*/ 0 h 406"/>
                <a:gd name="T8" fmla="*/ 494 w 410"/>
                <a:gd name="T9" fmla="*/ 150 h 406"/>
                <a:gd name="T10" fmla="*/ 114 w 410"/>
                <a:gd name="T11" fmla="*/ 403 h 406"/>
                <a:gd name="T12" fmla="*/ 0 w 410"/>
                <a:gd name="T13" fmla="*/ 753 h 406"/>
                <a:gd name="T14" fmla="*/ 114 w 410"/>
                <a:gd name="T15" fmla="*/ 1209 h 406"/>
                <a:gd name="T16" fmla="*/ 607 w 410"/>
                <a:gd name="T17" fmla="*/ 1735 h 406"/>
                <a:gd name="T18" fmla="*/ 1503 w 410"/>
                <a:gd name="T19" fmla="*/ 2073 h 406"/>
                <a:gd name="T20" fmla="*/ 2182 w 410"/>
                <a:gd name="T21" fmla="*/ 2248 h 406"/>
                <a:gd name="T22" fmla="*/ 2873 w 410"/>
                <a:gd name="T23" fmla="*/ 2309 h 406"/>
                <a:gd name="T24" fmla="*/ 3434 w 410"/>
                <a:gd name="T25" fmla="*/ 2225 h 406"/>
                <a:gd name="T26" fmla="*/ 3739 w 410"/>
                <a:gd name="T27" fmla="*/ 2073 h 406"/>
                <a:gd name="T28" fmla="*/ 3928 w 410"/>
                <a:gd name="T29" fmla="*/ 1735 h 406"/>
                <a:gd name="T30" fmla="*/ 3891 w 410"/>
                <a:gd name="T31" fmla="*/ 1320 h 406"/>
                <a:gd name="T32" fmla="*/ 3675 w 410"/>
                <a:gd name="T33" fmla="*/ 984 h 406"/>
                <a:gd name="T34" fmla="*/ 4939 w 410"/>
                <a:gd name="T35" fmla="*/ 663 h 406"/>
                <a:gd name="T36" fmla="*/ 5054 w 410"/>
                <a:gd name="T37" fmla="*/ 523 h 406"/>
                <a:gd name="T38" fmla="*/ 4939 w 410"/>
                <a:gd name="T39" fmla="*/ 459 h 406"/>
                <a:gd name="T40" fmla="*/ 3554 w 410"/>
                <a:gd name="T41" fmla="*/ 835 h 406"/>
                <a:gd name="T42" fmla="*/ 3320 w 410"/>
                <a:gd name="T43" fmla="*/ 663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0"/>
                <a:gd name="T67" fmla="*/ 0 h 406"/>
                <a:gd name="T68" fmla="*/ 410 w 410"/>
                <a:gd name="T69" fmla="*/ 406 h 4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3" name="Freeform 100">
              <a:extLst>
                <a:ext uri="{FF2B5EF4-FFF2-40B4-BE49-F238E27FC236}">
                  <a16:creationId xmlns:a16="http://schemas.microsoft.com/office/drawing/2014/main" id="{9D352ED6-189F-4578-BBBB-C42C44D53466}"/>
                </a:ext>
              </a:extLst>
            </p:cNvPr>
            <p:cNvSpPr>
              <a:spLocks/>
            </p:cNvSpPr>
            <p:nvPr/>
          </p:nvSpPr>
          <p:spPr bwMode="auto">
            <a:xfrm>
              <a:off x="2432" y="1810"/>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4" name="Freeform 101">
              <a:extLst>
                <a:ext uri="{FF2B5EF4-FFF2-40B4-BE49-F238E27FC236}">
                  <a16:creationId xmlns:a16="http://schemas.microsoft.com/office/drawing/2014/main" id="{0672855B-47D2-4B7E-8E43-AF71B1AB4FF8}"/>
                </a:ext>
              </a:extLst>
            </p:cNvPr>
            <p:cNvSpPr>
              <a:spLocks/>
            </p:cNvSpPr>
            <p:nvPr/>
          </p:nvSpPr>
          <p:spPr bwMode="auto">
            <a:xfrm>
              <a:off x="2737" y="1811"/>
              <a:ext cx="339" cy="717"/>
            </a:xfrm>
            <a:custGeom>
              <a:avLst/>
              <a:gdLst>
                <a:gd name="T0" fmla="*/ 3276 w 309"/>
                <a:gd name="T1" fmla="*/ 1178 h 673"/>
                <a:gd name="T2" fmla="*/ 2893 w 309"/>
                <a:gd name="T3" fmla="*/ 479 h 673"/>
                <a:gd name="T4" fmla="*/ 2481 w 309"/>
                <a:gd name="T5" fmla="*/ 142 h 673"/>
                <a:gd name="T6" fmla="*/ 1537 w 309"/>
                <a:gd name="T7" fmla="*/ 0 h 673"/>
                <a:gd name="T8" fmla="*/ 603 w 309"/>
                <a:gd name="T9" fmla="*/ 58 h 673"/>
                <a:gd name="T10" fmla="*/ 181 w 309"/>
                <a:gd name="T11" fmla="*/ 422 h 673"/>
                <a:gd name="T12" fmla="*/ 239 w 309"/>
                <a:gd name="T13" fmla="*/ 865 h 673"/>
                <a:gd name="T14" fmla="*/ 491 w 309"/>
                <a:gd name="T15" fmla="*/ 1593 h 673"/>
                <a:gd name="T16" fmla="*/ 491 w 309"/>
                <a:gd name="T17" fmla="*/ 2233 h 673"/>
                <a:gd name="T18" fmla="*/ 181 w 309"/>
                <a:gd name="T19" fmla="*/ 2787 h 673"/>
                <a:gd name="T20" fmla="*/ 0 w 309"/>
                <a:gd name="T21" fmla="*/ 3103 h 673"/>
                <a:gd name="T22" fmla="*/ 114 w 309"/>
                <a:gd name="T23" fmla="*/ 3382 h 673"/>
                <a:gd name="T24" fmla="*/ 543 w 309"/>
                <a:gd name="T25" fmla="*/ 3526 h 673"/>
                <a:gd name="T26" fmla="*/ 1129 w 309"/>
                <a:gd name="T27" fmla="*/ 3653 h 673"/>
                <a:gd name="T28" fmla="*/ 1651 w 309"/>
                <a:gd name="T29" fmla="*/ 3720 h 673"/>
                <a:gd name="T30" fmla="*/ 2370 w 309"/>
                <a:gd name="T31" fmla="*/ 3720 h 673"/>
                <a:gd name="T32" fmla="*/ 3159 w 309"/>
                <a:gd name="T33" fmla="*/ 3429 h 673"/>
                <a:gd name="T34" fmla="*/ 3768 w 309"/>
                <a:gd name="T35" fmla="*/ 2843 h 673"/>
                <a:gd name="T36" fmla="*/ 3719 w 309"/>
                <a:gd name="T37" fmla="*/ 2312 h 673"/>
                <a:gd name="T38" fmla="*/ 3345 w 309"/>
                <a:gd name="T39" fmla="*/ 1699 h 673"/>
                <a:gd name="T40" fmla="*/ 3276 w 309"/>
                <a:gd name="T41" fmla="*/ 1178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9"/>
                <a:gd name="T64" fmla="*/ 0 h 673"/>
                <a:gd name="T65" fmla="*/ 309 w 309"/>
                <a:gd name="T66" fmla="*/ 673 h 6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6" name="Freeform 102">
              <a:extLst>
                <a:ext uri="{FF2B5EF4-FFF2-40B4-BE49-F238E27FC236}">
                  <a16:creationId xmlns:a16="http://schemas.microsoft.com/office/drawing/2014/main" id="{27E3227C-A6FC-4340-A3F5-5511B86DE538}"/>
                </a:ext>
              </a:extLst>
            </p:cNvPr>
            <p:cNvSpPr>
              <a:spLocks/>
            </p:cNvSpPr>
            <p:nvPr/>
          </p:nvSpPr>
          <p:spPr bwMode="auto">
            <a:xfrm>
              <a:off x="2625" y="2365"/>
              <a:ext cx="259" cy="1038"/>
            </a:xfrm>
            <a:custGeom>
              <a:avLst/>
              <a:gdLst>
                <a:gd name="T0" fmla="*/ 3089 w 235"/>
                <a:gd name="T1" fmla="*/ 80 h 973"/>
                <a:gd name="T2" fmla="*/ 2257 w 235"/>
                <a:gd name="T3" fmla="*/ 0 h 973"/>
                <a:gd name="T4" fmla="*/ 1753 w 235"/>
                <a:gd name="T5" fmla="*/ 80 h 973"/>
                <a:gd name="T6" fmla="*/ 1550 w 235"/>
                <a:gd name="T7" fmla="*/ 373 h 973"/>
                <a:gd name="T8" fmla="*/ 1753 w 235"/>
                <a:gd name="T9" fmla="*/ 1978 h 973"/>
                <a:gd name="T10" fmla="*/ 1753 w 235"/>
                <a:gd name="T11" fmla="*/ 2345 h 973"/>
                <a:gd name="T12" fmla="*/ 1485 w 235"/>
                <a:gd name="T13" fmla="*/ 3049 h 973"/>
                <a:gd name="T14" fmla="*/ 1406 w 235"/>
                <a:gd name="T15" fmla="*/ 3861 h 973"/>
                <a:gd name="T16" fmla="*/ 1550 w 235"/>
                <a:gd name="T17" fmla="*/ 4264 h 973"/>
                <a:gd name="T18" fmla="*/ 1406 w 235"/>
                <a:gd name="T19" fmla="*/ 4500 h 973"/>
                <a:gd name="T20" fmla="*/ 423 w 235"/>
                <a:gd name="T21" fmla="*/ 4850 h 973"/>
                <a:gd name="T22" fmla="*/ 0 w 235"/>
                <a:gd name="T23" fmla="*/ 5290 h 973"/>
                <a:gd name="T24" fmla="*/ 90 w 235"/>
                <a:gd name="T25" fmla="*/ 5423 h 973"/>
                <a:gd name="T26" fmla="*/ 835 w 235"/>
                <a:gd name="T27" fmla="*/ 5576 h 973"/>
                <a:gd name="T28" fmla="*/ 1051 w 235"/>
                <a:gd name="T29" fmla="*/ 5519 h 973"/>
                <a:gd name="T30" fmla="*/ 1118 w 235"/>
                <a:gd name="T31" fmla="*/ 5253 h 973"/>
                <a:gd name="T32" fmla="*/ 1347 w 235"/>
                <a:gd name="T33" fmla="*/ 4888 h 973"/>
                <a:gd name="T34" fmla="*/ 1686 w 235"/>
                <a:gd name="T35" fmla="*/ 4709 h 973"/>
                <a:gd name="T36" fmla="*/ 2106 w 235"/>
                <a:gd name="T37" fmla="*/ 4593 h 973"/>
                <a:gd name="T38" fmla="*/ 2464 w 235"/>
                <a:gd name="T39" fmla="*/ 4442 h 973"/>
                <a:gd name="T40" fmla="*/ 2543 w 235"/>
                <a:gd name="T41" fmla="*/ 4324 h 973"/>
                <a:gd name="T42" fmla="*/ 2321 w 235"/>
                <a:gd name="T43" fmla="*/ 4185 h 973"/>
                <a:gd name="T44" fmla="*/ 2106 w 235"/>
                <a:gd name="T45" fmla="*/ 4094 h 973"/>
                <a:gd name="T46" fmla="*/ 1978 w 235"/>
                <a:gd name="T47" fmla="*/ 3746 h 973"/>
                <a:gd name="T48" fmla="*/ 2106 w 235"/>
                <a:gd name="T49" fmla="*/ 3009 h 973"/>
                <a:gd name="T50" fmla="*/ 2597 w 235"/>
                <a:gd name="T51" fmla="*/ 2176 h 973"/>
                <a:gd name="T52" fmla="*/ 3089 w 235"/>
                <a:gd name="T53" fmla="*/ 1515 h 973"/>
                <a:gd name="T54" fmla="*/ 3235 w 235"/>
                <a:gd name="T55" fmla="*/ 704 h 973"/>
                <a:gd name="T56" fmla="*/ 3089 w 235"/>
                <a:gd name="T57" fmla="*/ 80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5"/>
                <a:gd name="T88" fmla="*/ 0 h 973"/>
                <a:gd name="T89" fmla="*/ 235 w 235"/>
                <a:gd name="T90" fmla="*/ 973 h 9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7" name="Freeform 103">
              <a:extLst>
                <a:ext uri="{FF2B5EF4-FFF2-40B4-BE49-F238E27FC236}">
                  <a16:creationId xmlns:a16="http://schemas.microsoft.com/office/drawing/2014/main" id="{D8E9973C-22ED-4F0A-99FF-9E4777D3A9AB}"/>
                </a:ext>
              </a:extLst>
            </p:cNvPr>
            <p:cNvSpPr>
              <a:spLocks/>
            </p:cNvSpPr>
            <p:nvPr/>
          </p:nvSpPr>
          <p:spPr bwMode="auto">
            <a:xfrm>
              <a:off x="2906" y="2365"/>
              <a:ext cx="422" cy="876"/>
            </a:xfrm>
            <a:custGeom>
              <a:avLst/>
              <a:gdLst>
                <a:gd name="T0" fmla="*/ 1612 w 384"/>
                <a:gd name="T1" fmla="*/ 704 h 821"/>
                <a:gd name="T2" fmla="*/ 1475 w 384"/>
                <a:gd name="T3" fmla="*/ 230 h 821"/>
                <a:gd name="T4" fmla="*/ 904 w 384"/>
                <a:gd name="T5" fmla="*/ 0 h 821"/>
                <a:gd name="T6" fmla="*/ 5 w 384"/>
                <a:gd name="T7" fmla="*/ 5 h 821"/>
                <a:gd name="T8" fmla="*/ 0 w 384"/>
                <a:gd name="T9" fmla="*/ 230 h 821"/>
                <a:gd name="T10" fmla="*/ 5 w 384"/>
                <a:gd name="T11" fmla="*/ 675 h 821"/>
                <a:gd name="T12" fmla="*/ 503 w 384"/>
                <a:gd name="T13" fmla="*/ 1343 h 821"/>
                <a:gd name="T14" fmla="*/ 862 w 384"/>
                <a:gd name="T15" fmla="*/ 1842 h 821"/>
                <a:gd name="T16" fmla="*/ 1215 w 384"/>
                <a:gd name="T17" fmla="*/ 2503 h 821"/>
                <a:gd name="T18" fmla="*/ 1342 w 384"/>
                <a:gd name="T19" fmla="*/ 3084 h 821"/>
                <a:gd name="T20" fmla="*/ 1342 w 384"/>
                <a:gd name="T21" fmla="*/ 3548 h 821"/>
                <a:gd name="T22" fmla="*/ 1162 w 384"/>
                <a:gd name="T23" fmla="*/ 3911 h 821"/>
                <a:gd name="T24" fmla="*/ 971 w 384"/>
                <a:gd name="T25" fmla="*/ 4029 h 821"/>
                <a:gd name="T26" fmla="*/ 971 w 384"/>
                <a:gd name="T27" fmla="*/ 4137 h 821"/>
                <a:gd name="T28" fmla="*/ 1215 w 384"/>
                <a:gd name="T29" fmla="*/ 4315 h 821"/>
                <a:gd name="T30" fmla="*/ 1677 w 384"/>
                <a:gd name="T31" fmla="*/ 4371 h 821"/>
                <a:gd name="T32" fmla="*/ 2388 w 384"/>
                <a:gd name="T33" fmla="*/ 4371 h 821"/>
                <a:gd name="T34" fmla="*/ 3686 w 384"/>
                <a:gd name="T35" fmla="*/ 4520 h 821"/>
                <a:gd name="T36" fmla="*/ 4066 w 384"/>
                <a:gd name="T37" fmla="*/ 4731 h 821"/>
                <a:gd name="T38" fmla="*/ 4669 w 384"/>
                <a:gd name="T39" fmla="*/ 4604 h 821"/>
                <a:gd name="T40" fmla="*/ 4910 w 384"/>
                <a:gd name="T41" fmla="*/ 4315 h 821"/>
                <a:gd name="T42" fmla="*/ 4669 w 384"/>
                <a:gd name="T43" fmla="*/ 4205 h 821"/>
                <a:gd name="T44" fmla="*/ 3549 w 384"/>
                <a:gd name="T45" fmla="*/ 4137 h 821"/>
                <a:gd name="T46" fmla="*/ 2320 w 384"/>
                <a:gd name="T47" fmla="*/ 4137 h 821"/>
                <a:gd name="T48" fmla="*/ 1799 w 384"/>
                <a:gd name="T49" fmla="*/ 4111 h 821"/>
                <a:gd name="T50" fmla="*/ 1677 w 384"/>
                <a:gd name="T51" fmla="*/ 3941 h 821"/>
                <a:gd name="T52" fmla="*/ 1799 w 384"/>
                <a:gd name="T53" fmla="*/ 3611 h 821"/>
                <a:gd name="T54" fmla="*/ 1880 w 384"/>
                <a:gd name="T55" fmla="*/ 3061 h 821"/>
                <a:gd name="T56" fmla="*/ 1745 w 384"/>
                <a:gd name="T57" fmla="*/ 2442 h 821"/>
                <a:gd name="T58" fmla="*/ 1542 w 384"/>
                <a:gd name="T59" fmla="*/ 1631 h 821"/>
                <a:gd name="T60" fmla="*/ 1612 w 384"/>
                <a:gd name="T61" fmla="*/ 933 h 821"/>
                <a:gd name="T62" fmla="*/ 1612 w 384"/>
                <a:gd name="T63" fmla="*/ 704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821"/>
                <a:gd name="T98" fmla="*/ 384 w 384"/>
                <a:gd name="T99" fmla="*/ 821 h 8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4" name="Freeform 104">
              <a:extLst>
                <a:ext uri="{FF2B5EF4-FFF2-40B4-BE49-F238E27FC236}">
                  <a16:creationId xmlns:a16="http://schemas.microsoft.com/office/drawing/2014/main" id="{9A315D3F-6CD0-4699-835B-3511D8E008FB}"/>
                </a:ext>
              </a:extLst>
            </p:cNvPr>
            <p:cNvSpPr>
              <a:spLocks/>
            </p:cNvSpPr>
            <p:nvPr/>
          </p:nvSpPr>
          <p:spPr bwMode="auto">
            <a:xfrm rot="10800000" flipV="1">
              <a:off x="2976" y="1824"/>
              <a:ext cx="362" cy="582"/>
            </a:xfrm>
            <a:custGeom>
              <a:avLst/>
              <a:gdLst>
                <a:gd name="T0" fmla="*/ 4338 w 329"/>
                <a:gd name="T1" fmla="*/ 80 h 546"/>
                <a:gd name="T2" fmla="*/ 3860 w 329"/>
                <a:gd name="T3" fmla="*/ 0 h 546"/>
                <a:gd name="T4" fmla="*/ 2877 w 329"/>
                <a:gd name="T5" fmla="*/ 5 h 546"/>
                <a:gd name="T6" fmla="*/ 1978 w 329"/>
                <a:gd name="T7" fmla="*/ 312 h 546"/>
                <a:gd name="T8" fmla="*/ 726 w 329"/>
                <a:gd name="T9" fmla="*/ 915 h 546"/>
                <a:gd name="T10" fmla="*/ 81 w 329"/>
                <a:gd name="T11" fmla="*/ 1385 h 546"/>
                <a:gd name="T12" fmla="*/ 0 w 329"/>
                <a:gd name="T13" fmla="*/ 1564 h 546"/>
                <a:gd name="T14" fmla="*/ 338 w 329"/>
                <a:gd name="T15" fmla="*/ 1866 h 546"/>
                <a:gd name="T16" fmla="*/ 1063 w 329"/>
                <a:gd name="T17" fmla="*/ 2019 h 546"/>
                <a:gd name="T18" fmla="*/ 1978 w 329"/>
                <a:gd name="T19" fmla="*/ 2183 h 546"/>
                <a:gd name="T20" fmla="*/ 2743 w 329"/>
                <a:gd name="T21" fmla="*/ 2260 h 546"/>
                <a:gd name="T22" fmla="*/ 3063 w 329"/>
                <a:gd name="T23" fmla="*/ 2408 h 546"/>
                <a:gd name="T24" fmla="*/ 2877 w 329"/>
                <a:gd name="T25" fmla="*/ 2608 h 546"/>
                <a:gd name="T26" fmla="*/ 2351 w 329"/>
                <a:gd name="T27" fmla="*/ 2835 h 546"/>
                <a:gd name="T28" fmla="*/ 1666 w 329"/>
                <a:gd name="T29" fmla="*/ 2865 h 546"/>
                <a:gd name="T30" fmla="*/ 1204 w 329"/>
                <a:gd name="T31" fmla="*/ 2778 h 546"/>
                <a:gd name="T32" fmla="*/ 920 w 329"/>
                <a:gd name="T33" fmla="*/ 2865 h 546"/>
                <a:gd name="T34" fmla="*/ 994 w 329"/>
                <a:gd name="T35" fmla="*/ 2969 h 546"/>
                <a:gd name="T36" fmla="*/ 1545 w 329"/>
                <a:gd name="T37" fmla="*/ 3063 h 546"/>
                <a:gd name="T38" fmla="*/ 2351 w 329"/>
                <a:gd name="T39" fmla="*/ 3063 h 546"/>
                <a:gd name="T40" fmla="*/ 3063 w 329"/>
                <a:gd name="T41" fmla="*/ 2969 h 546"/>
                <a:gd name="T42" fmla="*/ 3484 w 329"/>
                <a:gd name="T43" fmla="*/ 2865 h 546"/>
                <a:gd name="T44" fmla="*/ 3731 w 329"/>
                <a:gd name="T45" fmla="*/ 2660 h 546"/>
                <a:gd name="T46" fmla="*/ 3860 w 329"/>
                <a:gd name="T47" fmla="*/ 2445 h 546"/>
                <a:gd name="T48" fmla="*/ 3557 w 329"/>
                <a:gd name="T49" fmla="*/ 2238 h 546"/>
                <a:gd name="T50" fmla="*/ 2743 w 329"/>
                <a:gd name="T51" fmla="*/ 2100 h 546"/>
                <a:gd name="T52" fmla="*/ 1797 w 329"/>
                <a:gd name="T53" fmla="*/ 1982 h 546"/>
                <a:gd name="T54" fmla="*/ 994 w 329"/>
                <a:gd name="T55" fmla="*/ 1782 h 546"/>
                <a:gd name="T56" fmla="*/ 798 w 329"/>
                <a:gd name="T57" fmla="*/ 1620 h 546"/>
                <a:gd name="T58" fmla="*/ 920 w 329"/>
                <a:gd name="T59" fmla="*/ 1299 h 546"/>
                <a:gd name="T60" fmla="*/ 1545 w 329"/>
                <a:gd name="T61" fmla="*/ 915 h 546"/>
                <a:gd name="T62" fmla="*/ 2271 w 329"/>
                <a:gd name="T63" fmla="*/ 682 h 546"/>
                <a:gd name="T64" fmla="*/ 3392 w 329"/>
                <a:gd name="T65" fmla="*/ 513 h 546"/>
                <a:gd name="T66" fmla="*/ 4338 w 329"/>
                <a:gd name="T67" fmla="*/ 424 h 546"/>
                <a:gd name="T68" fmla="*/ 4338 w 329"/>
                <a:gd name="T69" fmla="*/ 195 h 546"/>
                <a:gd name="T70" fmla="*/ 4338 w 329"/>
                <a:gd name="T71" fmla="*/ 80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546"/>
                <a:gd name="T110" fmla="*/ 329 w 329"/>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Tree>
    <p:extLst>
      <p:ext uri="{BB962C8B-B14F-4D97-AF65-F5344CB8AC3E}">
        <p14:creationId xmlns:p14="http://schemas.microsoft.com/office/powerpoint/2010/main" val="1387768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3.33333E-6 -4.44444E-6 L 0.06111 -0.4118 " pathEditMode="relative" rAng="0" ptsTypes="AA">
                                      <p:cBhvr>
                                        <p:cTn id="6" dur="1000" fill="hold"/>
                                        <p:tgtEl>
                                          <p:spTgt spid="85"/>
                                        </p:tgtEl>
                                        <p:attrNameLst>
                                          <p:attrName>ppt_x</p:attrName>
                                          <p:attrName>ppt_y</p:attrName>
                                        </p:attrNameLst>
                                      </p:cBhvr>
                                      <p:rCtr x="3056" y="-20602"/>
                                    </p:animMotion>
                                  </p:childTnLst>
                                </p:cTn>
                              </p:par>
                              <p:par>
                                <p:cTn id="7" presetID="42" presetClass="path" presetSubtype="0" accel="50000" decel="50000" fill="hold" nodeType="withEffect">
                                  <p:stCondLst>
                                    <p:cond delay="0"/>
                                  </p:stCondLst>
                                  <p:childTnLst>
                                    <p:animMotion origin="layout" path="M -3.33333E-6 -4.44444E-6 L 0.125 -0.3125 " pathEditMode="relative" rAng="0" ptsTypes="AA">
                                      <p:cBhvr>
                                        <p:cTn id="8" dur="1000" fill="hold"/>
                                        <p:tgtEl>
                                          <p:spTgt spid="51"/>
                                        </p:tgtEl>
                                        <p:attrNameLst>
                                          <p:attrName>ppt_x</p:attrName>
                                          <p:attrName>ppt_y</p:attrName>
                                        </p:attrNameLst>
                                      </p:cBhvr>
                                      <p:rCtr x="6250" y="-15625"/>
                                    </p:animMotion>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4"/>
                                        </p:tgtEl>
                                        <p:attrNameLst>
                                          <p:attrName>style.visibility</p:attrName>
                                        </p:attrNameLst>
                                      </p:cBhvr>
                                      <p:to>
                                        <p:strVal val="visible"/>
                                      </p:to>
                                    </p:set>
                                    <p:anim calcmode="lin" valueType="num">
                                      <p:cBhvr additive="base">
                                        <p:cTn id="13" dur="500" fill="hold"/>
                                        <p:tgtEl>
                                          <p:spTgt spid="114"/>
                                        </p:tgtEl>
                                        <p:attrNameLst>
                                          <p:attrName>ppt_x</p:attrName>
                                        </p:attrNameLst>
                                      </p:cBhvr>
                                      <p:tavLst>
                                        <p:tav tm="0">
                                          <p:val>
                                            <p:strVal val="0-#ppt_w/2"/>
                                          </p:val>
                                        </p:tav>
                                        <p:tav tm="100000">
                                          <p:val>
                                            <p:strVal val="#ppt_x"/>
                                          </p:val>
                                        </p:tav>
                                      </p:tavLst>
                                    </p:anim>
                                    <p:anim calcmode="lin" valueType="num">
                                      <p:cBhvr additive="base">
                                        <p:cTn id="14" dur="500" fill="hold"/>
                                        <p:tgtEl>
                                          <p:spTgt spid="1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02BCC4-0E2F-458C-8991-797DBCBE6295}"/>
              </a:ext>
            </a:extLst>
          </p:cNvPr>
          <p:cNvSpPr>
            <a:spLocks noGrp="1"/>
          </p:cNvSpPr>
          <p:nvPr>
            <p:ph type="title"/>
          </p:nvPr>
        </p:nvSpPr>
        <p:spPr/>
        <p:txBody>
          <a:bodyPr/>
          <a:lstStyle/>
          <a:p>
            <a:r>
              <a:rPr lang="en-US" dirty="0"/>
              <a:t>Tiling Checkerboards</a:t>
            </a:r>
            <a:r>
              <a:rPr lang="en-US" sz="1500" dirty="0"/>
              <a:t>1</a:t>
            </a:r>
            <a:endParaRPr lang="en-US" dirty="0"/>
          </a:p>
        </p:txBody>
      </p:sp>
      <p:sp>
        <p:nvSpPr>
          <p:cNvPr id="3" name="Content Placeholder 2">
            <a:extLst>
              <a:ext uri="{FF2B5EF4-FFF2-40B4-BE49-F238E27FC236}">
                <a16:creationId xmlns:a16="http://schemas.microsoft.com/office/drawing/2014/main" id="{2336F6BC-57E2-4D21-AA56-98BEEF71E30F}"/>
              </a:ext>
            </a:extLst>
          </p:cNvPr>
          <p:cNvSpPr>
            <a:spLocks noGrp="1"/>
          </p:cNvSpPr>
          <p:nvPr>
            <p:ph idx="1"/>
          </p:nvPr>
        </p:nvSpPr>
        <p:spPr>
          <a:xfrm>
            <a:off x="457200" y="1295400"/>
            <a:ext cx="7924800" cy="1371600"/>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Show that every</a:t>
            </a:r>
          </a:p>
        </p:txBody>
      </p:sp>
      <p:graphicFrame>
        <p:nvGraphicFramePr>
          <p:cNvPr id="18" name="Object 17">
            <a:extLst>
              <a:ext uri="{FF2B5EF4-FFF2-40B4-BE49-F238E27FC236}">
                <a16:creationId xmlns:a16="http://schemas.microsoft.com/office/drawing/2014/main" id="{4347BC86-0DCB-46E0-B816-62C8AA8C2871}"/>
              </a:ext>
              <a:ext uri="{C183D7F6-B498-43B3-948B-1728B52AA6E4}">
                <adec:decorative xmlns:adec="http://schemas.microsoft.com/office/drawing/2017/decorative" val="1"/>
              </a:ext>
            </a:extLst>
          </p:cNvPr>
          <p:cNvGraphicFramePr>
            <a:graphicFrameLocks noChangeAspect="1"/>
          </p:cNvGraphicFramePr>
          <p:nvPr/>
        </p:nvGraphicFramePr>
        <p:xfrm>
          <a:off x="3276600" y="1292629"/>
          <a:ext cx="834542" cy="338328"/>
        </p:xfrm>
        <a:graphic>
          <a:graphicData uri="http://schemas.openxmlformats.org/presentationml/2006/ole">
            <mc:AlternateContent xmlns:mc="http://schemas.openxmlformats.org/markup-compatibility/2006">
              <mc:Choice xmlns:v="urn:schemas-microsoft-com:vml" Requires="v">
                <p:oleObj name="Equation" r:id="rId2" imgW="469800" imgH="190440" progId="Equation.DSMT4">
                  <p:embed/>
                </p:oleObj>
              </mc:Choice>
              <mc:Fallback>
                <p:oleObj name="Equation" r:id="rId2" imgW="469800" imgH="190440" progId="Equation.DSMT4">
                  <p:embed/>
                  <p:pic>
                    <p:nvPicPr>
                      <p:cNvPr id="18" name="Object 17">
                        <a:extLst>
                          <a:ext uri="{FF2B5EF4-FFF2-40B4-BE49-F238E27FC236}">
                            <a16:creationId xmlns:a16="http://schemas.microsoft.com/office/drawing/2014/main" id="{4347BC86-0DCB-46E0-B816-62C8AA8C2871}"/>
                          </a:ext>
                          <a:ext uri="{C183D7F6-B498-43B3-948B-1728B52AA6E4}">
                            <adec:decorative xmlns:adec="http://schemas.microsoft.com/office/drawing/2017/decorative" val="1"/>
                          </a:ext>
                        </a:extLst>
                      </p:cNvPr>
                      <p:cNvPicPr/>
                      <p:nvPr/>
                    </p:nvPicPr>
                    <p:blipFill>
                      <a:blip r:embed="rId3"/>
                      <a:stretch>
                        <a:fillRect/>
                      </a:stretch>
                    </p:blipFill>
                    <p:spPr>
                      <a:xfrm>
                        <a:off x="3276600" y="1292629"/>
                        <a:ext cx="834542" cy="338328"/>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BDF6C103-3558-4558-A580-5ABE6CD01432}"/>
              </a:ext>
            </a:extLst>
          </p:cNvPr>
          <p:cNvSpPr>
            <a:spLocks noGrp="1"/>
          </p:cNvSpPr>
          <p:nvPr>
            <p:ph idx="10"/>
          </p:nvPr>
        </p:nvSpPr>
        <p:spPr>
          <a:xfrm>
            <a:off x="4000010" y="1300184"/>
            <a:ext cx="4419601" cy="425242"/>
          </a:xfrm>
        </p:spPr>
        <p:txBody>
          <a:bodyPr/>
          <a:lstStyle/>
          <a:p>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with one square removed</a:t>
            </a:r>
            <a:endParaRPr lang="en-US" dirty="0"/>
          </a:p>
        </p:txBody>
      </p:sp>
      <p:sp>
        <p:nvSpPr>
          <p:cNvPr id="5" name="Content Placeholder 4">
            <a:extLst>
              <a:ext uri="{FF2B5EF4-FFF2-40B4-BE49-F238E27FC236}">
                <a16:creationId xmlns:a16="http://schemas.microsoft.com/office/drawing/2014/main" id="{007A9330-D11E-4F97-9359-8F14B12769C9}"/>
              </a:ext>
            </a:extLst>
          </p:cNvPr>
          <p:cNvSpPr>
            <a:spLocks noGrp="1"/>
          </p:cNvSpPr>
          <p:nvPr>
            <p:ph idx="11"/>
          </p:nvPr>
        </p:nvSpPr>
        <p:spPr>
          <a:xfrm>
            <a:off x="457199" y="1602518"/>
            <a:ext cx="5829790" cy="1210649"/>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can be tiled using right </a:t>
            </a:r>
            <a:r>
              <a:rPr kumimoji="0" lang="en-US" sz="20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triominoes</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347472" marR="0" lvl="0" indent="0" algn="l" defTabSz="457200" rtl="0" eaLnBrk="1" fontAlgn="auto" latinLnBrk="0" hangingPunct="1">
              <a:lnSpc>
                <a:spcPct val="100000"/>
              </a:lnSpc>
              <a:spcBef>
                <a:spcPts val="0"/>
              </a:spcBef>
              <a:spcAft>
                <a:spcPts val="30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 right </a:t>
            </a:r>
            <a:r>
              <a:rPr kumimoji="0" lang="en-US" sz="20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an L-shaped tile which covers three squares at a time.</a:t>
            </a:r>
          </a:p>
        </p:txBody>
      </p:sp>
      <p:pic>
        <p:nvPicPr>
          <p:cNvPr id="16" name="Picture 3" descr="A right triomino.">
            <a:extLst>
              <a:ext uri="{FF2B5EF4-FFF2-40B4-BE49-F238E27FC236}">
                <a16:creationId xmlns:a16="http://schemas.microsoft.com/office/drawing/2014/main" id="{89D52538-6328-4831-9154-7FC2E90503E3}"/>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324600" y="1801626"/>
            <a:ext cx="2206937" cy="914400"/>
          </a:xfrm>
          <a:prstGeom prst="rect">
            <a:avLst/>
          </a:prstGeom>
          <a:extLst>
            <a:ext uri="{909E8E84-426E-40DD-AFC4-6F175D3DCCD1}">
              <a14:hiddenFill xmlns:a14="http://schemas.microsoft.com/office/drawing/2010/main">
                <a:solidFill>
                  <a:srgbClr val="FFFFFF"/>
                </a:solidFill>
              </a14:hiddenFill>
            </a:ext>
          </a:extLst>
        </p:spPr>
      </p:pic>
      <p:sp>
        <p:nvSpPr>
          <p:cNvPr id="6" name="Content Placeholder 5">
            <a:extLst>
              <a:ext uri="{FF2B5EF4-FFF2-40B4-BE49-F238E27FC236}">
                <a16:creationId xmlns:a16="http://schemas.microsoft.com/office/drawing/2014/main" id="{5FD67B84-1494-4DF2-89A4-9105FE24F8EB}"/>
              </a:ext>
            </a:extLst>
          </p:cNvPr>
          <p:cNvSpPr>
            <a:spLocks noGrp="1"/>
          </p:cNvSpPr>
          <p:nvPr>
            <p:ph idx="12"/>
          </p:nvPr>
        </p:nvSpPr>
        <p:spPr>
          <a:xfrm>
            <a:off x="457199" y="2889368"/>
            <a:ext cx="8074337" cy="1682631"/>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Solution</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Let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be the proposition that every</a:t>
            </a:r>
            <a:endPar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endParaRPr>
          </a:p>
        </p:txBody>
      </p:sp>
      <p:graphicFrame>
        <p:nvGraphicFramePr>
          <p:cNvPr id="19" name="Object 18">
            <a:extLst>
              <a:ext uri="{FF2B5EF4-FFF2-40B4-BE49-F238E27FC236}">
                <a16:creationId xmlns:a16="http://schemas.microsoft.com/office/drawing/2014/main" id="{286211AD-C36C-4AC4-8A77-24A469884C5D}"/>
              </a:ext>
              <a:ext uri="{C183D7F6-B498-43B3-948B-1728B52AA6E4}">
                <adec:decorative xmlns:adec="http://schemas.microsoft.com/office/drawing/2017/decorative" val="1"/>
              </a:ext>
            </a:extLst>
          </p:cNvPr>
          <p:cNvGraphicFramePr>
            <a:graphicFrameLocks noChangeAspect="1"/>
          </p:cNvGraphicFramePr>
          <p:nvPr/>
        </p:nvGraphicFramePr>
        <p:xfrm>
          <a:off x="5468112" y="2889504"/>
          <a:ext cx="834542" cy="338328"/>
        </p:xfrm>
        <a:graphic>
          <a:graphicData uri="http://schemas.openxmlformats.org/presentationml/2006/ole">
            <mc:AlternateContent xmlns:mc="http://schemas.openxmlformats.org/markup-compatibility/2006">
              <mc:Choice xmlns:v="urn:schemas-microsoft-com:vml" Requires="v">
                <p:oleObj name="Equation" r:id="rId5" imgW="469800" imgH="190440" progId="Equation.DSMT4">
                  <p:embed/>
                </p:oleObj>
              </mc:Choice>
              <mc:Fallback>
                <p:oleObj name="Equation" r:id="rId5" imgW="469800" imgH="190440" progId="Equation.DSMT4">
                  <p:embed/>
                  <p:pic>
                    <p:nvPicPr>
                      <p:cNvPr id="19" name="Object 18">
                        <a:extLst>
                          <a:ext uri="{FF2B5EF4-FFF2-40B4-BE49-F238E27FC236}">
                            <a16:creationId xmlns:a16="http://schemas.microsoft.com/office/drawing/2014/main" id="{286211AD-C36C-4AC4-8A77-24A469884C5D}"/>
                          </a:ext>
                          <a:ext uri="{C183D7F6-B498-43B3-948B-1728B52AA6E4}">
                            <adec:decorative xmlns:adec="http://schemas.microsoft.com/office/drawing/2017/decorative" val="1"/>
                          </a:ext>
                        </a:extLst>
                      </p:cNvPr>
                      <p:cNvPicPr/>
                      <p:nvPr/>
                    </p:nvPicPr>
                    <p:blipFill>
                      <a:blip r:embed="rId6"/>
                      <a:stretch>
                        <a:fillRect/>
                      </a:stretch>
                    </p:blipFill>
                    <p:spPr>
                      <a:xfrm>
                        <a:off x="5468112" y="2889504"/>
                        <a:ext cx="834542" cy="338328"/>
                      </a:xfrm>
                      <a:prstGeom prst="rect">
                        <a:avLst/>
                      </a:prstGeom>
                    </p:spPr>
                  </p:pic>
                </p:oleObj>
              </mc:Fallback>
            </mc:AlternateContent>
          </a:graphicData>
        </a:graphic>
      </p:graphicFrame>
      <p:sp>
        <p:nvSpPr>
          <p:cNvPr id="7" name="Content Placeholder 6">
            <a:extLst>
              <a:ext uri="{FF2B5EF4-FFF2-40B4-BE49-F238E27FC236}">
                <a16:creationId xmlns:a16="http://schemas.microsoft.com/office/drawing/2014/main" id="{6E15668F-2FE2-4BB0-85D3-23E1F4D3D4F9}"/>
              </a:ext>
            </a:extLst>
          </p:cNvPr>
          <p:cNvSpPr>
            <a:spLocks noGrp="1"/>
          </p:cNvSpPr>
          <p:nvPr>
            <p:ph idx="13"/>
          </p:nvPr>
        </p:nvSpPr>
        <p:spPr>
          <a:xfrm>
            <a:off x="6175063" y="2891177"/>
            <a:ext cx="2206937" cy="432687"/>
          </a:xfrm>
        </p:spPr>
        <p:txBody>
          <a:bodyPr/>
          <a:lstStyle/>
          <a:p>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with</a:t>
            </a:r>
            <a:endParaRPr lang="en-US" dirty="0"/>
          </a:p>
        </p:txBody>
      </p:sp>
      <p:sp>
        <p:nvSpPr>
          <p:cNvPr id="8" name="Content Placeholder 7">
            <a:extLst>
              <a:ext uri="{FF2B5EF4-FFF2-40B4-BE49-F238E27FC236}">
                <a16:creationId xmlns:a16="http://schemas.microsoft.com/office/drawing/2014/main" id="{84794DD4-38D3-48CA-9CD0-F65F29E354F6}"/>
              </a:ext>
            </a:extLst>
          </p:cNvPr>
          <p:cNvSpPr>
            <a:spLocks noGrp="1"/>
          </p:cNvSpPr>
          <p:nvPr>
            <p:ph idx="14"/>
          </p:nvPr>
        </p:nvSpPr>
        <p:spPr>
          <a:xfrm>
            <a:off x="457198" y="3211152"/>
            <a:ext cx="8074337" cy="1497435"/>
          </a:xfrm>
        </p:spPr>
        <p:txBody>
          <a:bodyPr/>
          <a:lstStyle/>
          <a:p>
            <a:pPr marL="0" marR="0" lvl="0" indent="0" algn="l" defTabSz="4572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one square removed can be tiled using right </a:t>
            </a:r>
            <a:r>
              <a:rPr kumimoji="0" lang="en-US" sz="20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triominoes</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Use mathematical induction to prove that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for all positive integers </a:t>
            </a:r>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347472" marR="0" lvl="1" indent="-342900" algn="l" defTabSz="457200" rtl="0" eaLnBrk="1" fontAlgn="auto" latinLnBrk="0" hangingPunct="1">
              <a:lnSpc>
                <a:spcPct val="100000"/>
              </a:lnSpc>
              <a:spcBef>
                <a:spcPts val="600"/>
              </a:spcBef>
              <a:spcAft>
                <a:spcPts val="600"/>
              </a:spcAft>
              <a:buClr>
                <a:srgbClr val="04617B"/>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BASIS STEP:  P(</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because each of the four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2</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 2</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checkerboards with one square removed can be tiled using one right </a:t>
            </a:r>
            <a:r>
              <a:rPr kumimoji="0" lang="en-US" sz="18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p:txBody>
      </p:sp>
      <p:pic>
        <p:nvPicPr>
          <p:cNvPr id="17" name="Picture 5" descr="Tiling 2 multiply 2 checkerboards with one square removed.">
            <a:extLst>
              <a:ext uri="{FF2B5EF4-FFF2-40B4-BE49-F238E27FC236}">
                <a16:creationId xmlns:a16="http://schemas.microsoft.com/office/drawing/2014/main" id="{0E73356C-EA5D-4ACF-A7C4-B7284EBD1687}"/>
              </a:ext>
            </a:extLst>
          </p:cNvPr>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2108579" y="4800600"/>
            <a:ext cx="4926842" cy="914400"/>
          </a:xfrm>
          <a:prstGeom prst="rect">
            <a:avLst/>
          </a:prstGeom>
          <a:extLst>
            <a:ext uri="{909E8E84-426E-40DD-AFC4-6F175D3DCCD1}">
              <a14:hiddenFill xmlns:a14="http://schemas.microsoft.com/office/drawing/2010/main">
                <a:solidFill>
                  <a:srgbClr val="FFFFFF"/>
                </a:solidFill>
              </a14:hiddenFill>
            </a:ext>
          </a:extLst>
        </p:spPr>
      </p:pic>
      <p:sp>
        <p:nvSpPr>
          <p:cNvPr id="9" name="Content Placeholder 8">
            <a:extLst>
              <a:ext uri="{FF2B5EF4-FFF2-40B4-BE49-F238E27FC236}">
                <a16:creationId xmlns:a16="http://schemas.microsoft.com/office/drawing/2014/main" id="{98E960BE-9471-4D8D-9E59-E5EAD8319E63}"/>
              </a:ext>
            </a:extLst>
          </p:cNvPr>
          <p:cNvSpPr>
            <a:spLocks noGrp="1"/>
          </p:cNvSpPr>
          <p:nvPr>
            <p:ph idx="15"/>
          </p:nvPr>
        </p:nvSpPr>
        <p:spPr>
          <a:xfrm>
            <a:off x="457200" y="5867400"/>
            <a:ext cx="7924800" cy="609600"/>
          </a:xfrm>
        </p:spPr>
        <p:txBody>
          <a:bodyPr/>
          <a:lstStyle/>
          <a:p>
            <a:pPr marL="347472" marR="0" lvl="1" indent="-342900" algn="l" defTabSz="457200" rtl="0" eaLnBrk="1" fontAlgn="auto" latinLnBrk="0" hangingPunct="1">
              <a:lnSpc>
                <a:spcPct val="100000"/>
              </a:lnSpc>
              <a:spcBef>
                <a:spcPts val="600"/>
              </a:spcBef>
              <a:spcAft>
                <a:spcPts val="600"/>
              </a:spcAft>
              <a:buClr>
                <a:srgbClr val="04617B"/>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STEP:  Assume that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for every</a:t>
            </a:r>
          </a:p>
        </p:txBody>
      </p:sp>
      <p:graphicFrame>
        <p:nvGraphicFramePr>
          <p:cNvPr id="20" name="Object 19">
            <a:extLst>
              <a:ext uri="{FF2B5EF4-FFF2-40B4-BE49-F238E27FC236}">
                <a16:creationId xmlns:a16="http://schemas.microsoft.com/office/drawing/2014/main" id="{D38F51EE-6D91-413E-899A-5E13CD90FBC6}"/>
              </a:ext>
              <a:ext uri="{C183D7F6-B498-43B3-948B-1728B52AA6E4}">
                <adec:decorative xmlns:adec="http://schemas.microsoft.com/office/drawing/2017/decorative" val="1"/>
              </a:ext>
            </a:extLst>
          </p:cNvPr>
          <p:cNvGraphicFramePr>
            <a:graphicFrameLocks noChangeAspect="1"/>
          </p:cNvGraphicFramePr>
          <p:nvPr/>
        </p:nvGraphicFramePr>
        <p:xfrm>
          <a:off x="5791200" y="5861304"/>
          <a:ext cx="724204" cy="301752"/>
        </p:xfrm>
        <a:graphic>
          <a:graphicData uri="http://schemas.openxmlformats.org/presentationml/2006/ole">
            <mc:AlternateContent xmlns:mc="http://schemas.openxmlformats.org/markup-compatibility/2006">
              <mc:Choice xmlns:v="urn:schemas-microsoft-com:vml" Requires="v">
                <p:oleObj name="Equation" r:id="rId8" imgW="457200" imgH="190440" progId="Equation.DSMT4">
                  <p:embed/>
                </p:oleObj>
              </mc:Choice>
              <mc:Fallback>
                <p:oleObj name="Equation" r:id="rId8" imgW="457200" imgH="190440" progId="Equation.DSMT4">
                  <p:embed/>
                  <p:pic>
                    <p:nvPicPr>
                      <p:cNvPr id="20" name="Object 19">
                        <a:extLst>
                          <a:ext uri="{FF2B5EF4-FFF2-40B4-BE49-F238E27FC236}">
                            <a16:creationId xmlns:a16="http://schemas.microsoft.com/office/drawing/2014/main" id="{D38F51EE-6D91-413E-899A-5E13CD90FBC6}"/>
                          </a:ext>
                          <a:ext uri="{C183D7F6-B498-43B3-948B-1728B52AA6E4}">
                            <adec:decorative xmlns:adec="http://schemas.microsoft.com/office/drawing/2017/decorative" val="1"/>
                          </a:ext>
                        </a:extLst>
                      </p:cNvPr>
                      <p:cNvPicPr/>
                      <p:nvPr/>
                    </p:nvPicPr>
                    <p:blipFill>
                      <a:blip r:embed="rId9"/>
                      <a:stretch>
                        <a:fillRect/>
                      </a:stretch>
                    </p:blipFill>
                    <p:spPr>
                      <a:xfrm>
                        <a:off x="5791200" y="5861304"/>
                        <a:ext cx="724204" cy="301752"/>
                      </a:xfrm>
                      <a:prstGeom prst="rect">
                        <a:avLst/>
                      </a:prstGeom>
                    </p:spPr>
                  </p:pic>
                </p:oleObj>
              </mc:Fallback>
            </mc:AlternateContent>
          </a:graphicData>
        </a:graphic>
      </p:graphicFrame>
      <p:sp>
        <p:nvSpPr>
          <p:cNvPr id="10" name="Content Placeholder 9">
            <a:extLst>
              <a:ext uri="{FF2B5EF4-FFF2-40B4-BE49-F238E27FC236}">
                <a16:creationId xmlns:a16="http://schemas.microsoft.com/office/drawing/2014/main" id="{5590409D-ACA4-4334-977E-7A514DCD4B9E}"/>
              </a:ext>
            </a:extLst>
          </p:cNvPr>
          <p:cNvSpPr>
            <a:spLocks noGrp="1"/>
          </p:cNvSpPr>
          <p:nvPr>
            <p:ph idx="16"/>
          </p:nvPr>
        </p:nvSpPr>
        <p:spPr>
          <a:xfrm>
            <a:off x="6432702" y="5867400"/>
            <a:ext cx="1981200" cy="395539"/>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for</a:t>
            </a:r>
            <a:endParaRPr lang="en-US" dirty="0"/>
          </a:p>
        </p:txBody>
      </p:sp>
      <p:sp>
        <p:nvSpPr>
          <p:cNvPr id="11" name="Content Placeholder 10">
            <a:extLst>
              <a:ext uri="{FF2B5EF4-FFF2-40B4-BE49-F238E27FC236}">
                <a16:creationId xmlns:a16="http://schemas.microsoft.com/office/drawing/2014/main" id="{1F479507-A347-45B0-9095-D0862C18F4E4}"/>
              </a:ext>
            </a:extLst>
          </p:cNvPr>
          <p:cNvSpPr>
            <a:spLocks noGrp="1"/>
          </p:cNvSpPr>
          <p:nvPr>
            <p:ph idx="17"/>
          </p:nvPr>
        </p:nvSpPr>
        <p:spPr>
          <a:xfrm>
            <a:off x="804672" y="6126480"/>
            <a:ext cx="2438400" cy="395538"/>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some positive integer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13" name="Text Placeholder 12">
            <a:extLst>
              <a:ext uri="{FF2B5EF4-FFF2-40B4-BE49-F238E27FC236}">
                <a16:creationId xmlns:a16="http://schemas.microsoft.com/office/drawing/2014/main" id="{E4294660-1165-483F-BC92-B0C2856D0453}"/>
              </a:ext>
            </a:extLst>
          </p:cNvPr>
          <p:cNvSpPr>
            <a:spLocks noGrp="1"/>
          </p:cNvSpPr>
          <p:nvPr>
            <p:ph type="body" sz="quarter" idx="39"/>
          </p:nvPr>
        </p:nvSpPr>
        <p:spPr/>
        <p:txBody>
          <a:bodyPr/>
          <a:lstStyle/>
          <a:p>
            <a:r>
              <a:rPr lang="en-US" dirty="0">
                <a:hlinkClick r:id="rId10" action="ppaction://hlinksldjump"/>
              </a:rPr>
              <a:t>Access the text alternative for slide images.</a:t>
            </a:r>
          </a:p>
        </p:txBody>
      </p:sp>
      <p:sp>
        <p:nvSpPr>
          <p:cNvPr id="15" name="Slide Number Placeholder 5">
            <a:extLst>
              <a:ext uri="{FF2B5EF4-FFF2-40B4-BE49-F238E27FC236}">
                <a16:creationId xmlns:a16="http://schemas.microsoft.com/office/drawing/2014/main" id="{561C391A-3DD1-4792-9FAB-002FE074032F}"/>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Oval 11">
            <a:extLst>
              <a:ext uri="{FF2B5EF4-FFF2-40B4-BE49-F238E27FC236}">
                <a16:creationId xmlns:a16="http://schemas.microsoft.com/office/drawing/2014/main" id="{9B1C3845-142B-9DAB-A3BD-48C6C9CF3BD5}"/>
              </a:ext>
            </a:extLst>
          </p:cNvPr>
          <p:cNvSpPr/>
          <p:nvPr/>
        </p:nvSpPr>
        <p:spPr bwMode="auto">
          <a:xfrm>
            <a:off x="104419" y="1143000"/>
            <a:ext cx="8125181" cy="1018015"/>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116888475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460005-11C1-45A3-97B4-DCA31EBED9A8}"/>
              </a:ext>
            </a:extLst>
          </p:cNvPr>
          <p:cNvSpPr>
            <a:spLocks noGrp="1"/>
          </p:cNvSpPr>
          <p:nvPr>
            <p:ph type="title"/>
          </p:nvPr>
        </p:nvSpPr>
        <p:spPr/>
        <p:txBody>
          <a:bodyPr/>
          <a:lstStyle/>
          <a:p>
            <a:r>
              <a:rPr lang="en-US" dirty="0"/>
              <a:t>Tiling Checkerboards</a:t>
            </a:r>
            <a:r>
              <a:rPr lang="en-US" sz="1500" dirty="0"/>
              <a:t>2</a:t>
            </a:r>
            <a:endParaRPr lang="en-US" dirty="0"/>
          </a:p>
        </p:txBody>
      </p:sp>
      <p:sp>
        <p:nvSpPr>
          <p:cNvPr id="3" name="Content Placeholder 2">
            <a:extLst>
              <a:ext uri="{FF2B5EF4-FFF2-40B4-BE49-F238E27FC236}">
                <a16:creationId xmlns:a16="http://schemas.microsoft.com/office/drawing/2014/main" id="{BCE1A9F8-C657-42F8-B5B0-AE9B1942938F}"/>
              </a:ext>
            </a:extLst>
          </p:cNvPr>
          <p:cNvSpPr>
            <a:spLocks noGrp="1"/>
          </p:cNvSpPr>
          <p:nvPr>
            <p:ph idx="1"/>
          </p:nvPr>
        </p:nvSpPr>
        <p:spPr>
          <a:xfrm>
            <a:off x="457200" y="1295400"/>
            <a:ext cx="8229600" cy="731520"/>
          </a:xfrm>
          <a:ln w="12700">
            <a:solidFill>
              <a:srgbClr val="1A587B"/>
            </a:solidFill>
          </a:ln>
        </p:spPr>
        <p:txBody>
          <a:bodyPr/>
          <a:lstStyle/>
          <a:p>
            <a:pPr marL="0" marR="0" lvl="0" indent="0" algn="l" defTabSz="457200" rtl="0" eaLnBrk="1" fontAlgn="auto" latinLnBrk="0" hangingPunct="1">
              <a:lnSpc>
                <a:spcPct val="100000"/>
              </a:lnSpc>
              <a:spcBef>
                <a:spcPts val="1200"/>
              </a:spcBef>
              <a:spcAft>
                <a:spcPts val="60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Hypothesis</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Every</a:t>
            </a:r>
          </a:p>
        </p:txBody>
      </p:sp>
      <p:graphicFrame>
        <p:nvGraphicFramePr>
          <p:cNvPr id="18" name="Object 17">
            <a:extLst>
              <a:ext uri="{FF2B5EF4-FFF2-40B4-BE49-F238E27FC236}">
                <a16:creationId xmlns:a16="http://schemas.microsoft.com/office/drawing/2014/main" id="{F89AAD90-47D8-43AC-B421-34E7442A42F9}"/>
              </a:ext>
              <a:ext uri="{C183D7F6-B498-43B3-948B-1728B52AA6E4}">
                <adec:decorative xmlns:adec="http://schemas.microsoft.com/office/drawing/2017/decorative" val="1"/>
              </a:ext>
            </a:extLst>
          </p:cNvPr>
          <p:cNvGraphicFramePr>
            <a:graphicFrameLocks noChangeAspect="1"/>
          </p:cNvGraphicFramePr>
          <p:nvPr/>
        </p:nvGraphicFramePr>
        <p:xfrm>
          <a:off x="3465576" y="1295400"/>
          <a:ext cx="790041" cy="329184"/>
        </p:xfrm>
        <a:graphic>
          <a:graphicData uri="http://schemas.openxmlformats.org/presentationml/2006/ole">
            <mc:AlternateContent xmlns:mc="http://schemas.openxmlformats.org/markup-compatibility/2006">
              <mc:Choice xmlns:v="urn:schemas-microsoft-com:vml" Requires="v">
                <p:oleObj name="Equation" r:id="rId2" imgW="457200" imgH="190440" progId="Equation.DSMT4">
                  <p:embed/>
                </p:oleObj>
              </mc:Choice>
              <mc:Fallback>
                <p:oleObj name="Equation" r:id="rId2" imgW="457200" imgH="190440" progId="Equation.DSMT4">
                  <p:embed/>
                  <p:pic>
                    <p:nvPicPr>
                      <p:cNvPr id="18" name="Object 17">
                        <a:extLst>
                          <a:ext uri="{FF2B5EF4-FFF2-40B4-BE49-F238E27FC236}">
                            <a16:creationId xmlns:a16="http://schemas.microsoft.com/office/drawing/2014/main" id="{F89AAD90-47D8-43AC-B421-34E7442A42F9}"/>
                          </a:ext>
                          <a:ext uri="{C183D7F6-B498-43B3-948B-1728B52AA6E4}">
                            <adec:decorative xmlns:adec="http://schemas.microsoft.com/office/drawing/2017/decorative" val="1"/>
                          </a:ext>
                        </a:extLst>
                      </p:cNvPr>
                      <p:cNvPicPr/>
                      <p:nvPr/>
                    </p:nvPicPr>
                    <p:blipFill>
                      <a:blip r:embed="rId3"/>
                      <a:stretch>
                        <a:fillRect/>
                      </a:stretch>
                    </p:blipFill>
                    <p:spPr>
                      <a:xfrm>
                        <a:off x="3465576" y="1295400"/>
                        <a:ext cx="790041" cy="329184"/>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7228527A-5070-4F55-B80C-CFB2FED065D1}"/>
              </a:ext>
            </a:extLst>
          </p:cNvPr>
          <p:cNvSpPr>
            <a:spLocks noGrp="1"/>
          </p:cNvSpPr>
          <p:nvPr>
            <p:ph idx="10"/>
          </p:nvPr>
        </p:nvSpPr>
        <p:spPr>
          <a:xfrm>
            <a:off x="4181878" y="1295400"/>
            <a:ext cx="4343400" cy="385960"/>
          </a:xfrm>
        </p:spPr>
        <p:txBody>
          <a:bodyPr/>
          <a:lstStyle/>
          <a:p>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for some positive integer</a:t>
            </a:r>
            <a:endParaRPr lang="en-US" dirty="0"/>
          </a:p>
        </p:txBody>
      </p:sp>
      <p:sp>
        <p:nvSpPr>
          <p:cNvPr id="5" name="Content Placeholder 4">
            <a:extLst>
              <a:ext uri="{FF2B5EF4-FFF2-40B4-BE49-F238E27FC236}">
                <a16:creationId xmlns:a16="http://schemas.microsoft.com/office/drawing/2014/main" id="{7634E4DF-DAE0-4C2D-BD28-2B848F668503}"/>
              </a:ext>
            </a:extLst>
          </p:cNvPr>
          <p:cNvSpPr>
            <a:spLocks noGrp="1"/>
          </p:cNvSpPr>
          <p:nvPr>
            <p:ph idx="11"/>
          </p:nvPr>
        </p:nvSpPr>
        <p:spPr>
          <a:xfrm>
            <a:off x="457200" y="1606052"/>
            <a:ext cx="6876677" cy="385960"/>
          </a:xfrm>
        </p:spPr>
        <p:txBody>
          <a:bodyPr/>
          <a:lstStyle/>
          <a:p>
            <a:r>
              <a:rPr kumimoji="0" lang="en-US" sz="20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with one square removed can be tiled using right </a:t>
            </a:r>
            <a:r>
              <a:rPr kumimoji="0" lang="en-US" sz="20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triominoes</a:t>
            </a:r>
            <a:r>
              <a:rPr kumimoji="0" lang="en-US" sz="20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6" name="Content Placeholder 5">
            <a:extLst>
              <a:ext uri="{FF2B5EF4-FFF2-40B4-BE49-F238E27FC236}">
                <a16:creationId xmlns:a16="http://schemas.microsoft.com/office/drawing/2014/main" id="{E583B82F-81D0-42FA-B0FA-489D20EB119F}"/>
              </a:ext>
            </a:extLst>
          </p:cNvPr>
          <p:cNvSpPr>
            <a:spLocks noGrp="1"/>
          </p:cNvSpPr>
          <p:nvPr>
            <p:ph idx="12"/>
          </p:nvPr>
        </p:nvSpPr>
        <p:spPr>
          <a:xfrm>
            <a:off x="457200" y="2209800"/>
            <a:ext cx="8305800" cy="731520"/>
          </a:xfrm>
        </p:spPr>
        <p:txBody>
          <a:bodyPr/>
          <a:lstStyle/>
          <a:p>
            <a:pPr marL="0" marR="0" lvl="2" indent="0" algn="l" defTabSz="457200" rtl="0" eaLnBrk="1" fontAlgn="auto" latinLnBrk="0" hangingPunct="1">
              <a:lnSpc>
                <a:spcPct val="100000"/>
              </a:lnSpc>
              <a:spcBef>
                <a:spcPts val="900"/>
              </a:spcBef>
              <a:spcAft>
                <a:spcPts val="600"/>
              </a:spcAft>
              <a:buClr>
                <a:srgbClr val="B60000"/>
              </a:buClr>
              <a:buSzTx/>
              <a:buFont typeface="Arial" panose="020B0604020202020204"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Consider a</a:t>
            </a:r>
          </a:p>
        </p:txBody>
      </p:sp>
      <p:graphicFrame>
        <p:nvGraphicFramePr>
          <p:cNvPr id="21" name="Object 20">
            <a:extLst>
              <a:ext uri="{FF2B5EF4-FFF2-40B4-BE49-F238E27FC236}">
                <a16:creationId xmlns:a16="http://schemas.microsoft.com/office/drawing/2014/main" id="{5F8F3D76-647B-45CC-BF24-0022328ED9EA}"/>
              </a:ext>
              <a:ext uri="{C183D7F6-B498-43B3-948B-1728B52AA6E4}">
                <adec:decorative xmlns:adec="http://schemas.microsoft.com/office/drawing/2017/decorative" val="1"/>
              </a:ext>
            </a:extLst>
          </p:cNvPr>
          <p:cNvGraphicFramePr>
            <a:graphicFrameLocks noChangeAspect="1"/>
          </p:cNvGraphicFramePr>
          <p:nvPr/>
        </p:nvGraphicFramePr>
        <p:xfrm>
          <a:off x="1620926" y="2188815"/>
          <a:ext cx="1046074" cy="301752"/>
        </p:xfrm>
        <a:graphic>
          <a:graphicData uri="http://schemas.openxmlformats.org/presentationml/2006/ole">
            <mc:AlternateContent xmlns:mc="http://schemas.openxmlformats.org/markup-compatibility/2006">
              <mc:Choice xmlns:v="urn:schemas-microsoft-com:vml" Requires="v">
                <p:oleObj name="Equation" r:id="rId4" imgW="660240" imgH="190440" progId="Equation.DSMT4">
                  <p:embed/>
                </p:oleObj>
              </mc:Choice>
              <mc:Fallback>
                <p:oleObj name="Equation" r:id="rId4" imgW="660240" imgH="190440" progId="Equation.DSMT4">
                  <p:embed/>
                  <p:pic>
                    <p:nvPicPr>
                      <p:cNvPr id="21" name="Object 20">
                        <a:extLst>
                          <a:ext uri="{FF2B5EF4-FFF2-40B4-BE49-F238E27FC236}">
                            <a16:creationId xmlns:a16="http://schemas.microsoft.com/office/drawing/2014/main" id="{5F8F3D76-647B-45CC-BF24-0022328ED9EA}"/>
                          </a:ext>
                          <a:ext uri="{C183D7F6-B498-43B3-948B-1728B52AA6E4}">
                            <adec:decorative xmlns:adec="http://schemas.microsoft.com/office/drawing/2017/decorative" val="1"/>
                          </a:ext>
                        </a:extLst>
                      </p:cNvPr>
                      <p:cNvPicPr/>
                      <p:nvPr/>
                    </p:nvPicPr>
                    <p:blipFill>
                      <a:blip r:embed="rId5"/>
                      <a:stretch>
                        <a:fillRect/>
                      </a:stretch>
                    </p:blipFill>
                    <p:spPr>
                      <a:xfrm>
                        <a:off x="1620926" y="2188815"/>
                        <a:ext cx="1046074" cy="301752"/>
                      </a:xfrm>
                      <a:prstGeom prst="rect">
                        <a:avLst/>
                      </a:prstGeom>
                    </p:spPr>
                  </p:pic>
                </p:oleObj>
              </mc:Fallback>
            </mc:AlternateContent>
          </a:graphicData>
        </a:graphic>
      </p:graphicFrame>
      <p:sp>
        <p:nvSpPr>
          <p:cNvPr id="7" name="Content Placeholder 6">
            <a:extLst>
              <a:ext uri="{FF2B5EF4-FFF2-40B4-BE49-F238E27FC236}">
                <a16:creationId xmlns:a16="http://schemas.microsoft.com/office/drawing/2014/main" id="{A8A56257-E08B-484A-AB12-BCB84C09D147}"/>
              </a:ext>
            </a:extLst>
          </p:cNvPr>
          <p:cNvSpPr>
            <a:spLocks noGrp="1"/>
          </p:cNvSpPr>
          <p:nvPr>
            <p:ph idx="13"/>
          </p:nvPr>
        </p:nvSpPr>
        <p:spPr>
          <a:xfrm>
            <a:off x="2590800" y="2206148"/>
            <a:ext cx="6248400" cy="385959"/>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with one square removed. Split this checkerboard</a:t>
            </a:r>
            <a:endParaRPr lang="en-US" dirty="0"/>
          </a:p>
        </p:txBody>
      </p:sp>
      <p:sp>
        <p:nvSpPr>
          <p:cNvPr id="8" name="Content Placeholder 7">
            <a:extLst>
              <a:ext uri="{FF2B5EF4-FFF2-40B4-BE49-F238E27FC236}">
                <a16:creationId xmlns:a16="http://schemas.microsoft.com/office/drawing/2014/main" id="{35315140-157F-466F-81D5-DA98604F4716}"/>
              </a:ext>
            </a:extLst>
          </p:cNvPr>
          <p:cNvSpPr>
            <a:spLocks noGrp="1"/>
          </p:cNvSpPr>
          <p:nvPr>
            <p:ph idx="14"/>
          </p:nvPr>
        </p:nvSpPr>
        <p:spPr>
          <a:xfrm>
            <a:off x="457200" y="2476608"/>
            <a:ext cx="3048000" cy="403928"/>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into four checkerboards of size</a:t>
            </a:r>
            <a:endParaRPr lang="en-US" dirty="0"/>
          </a:p>
        </p:txBody>
      </p:sp>
      <p:graphicFrame>
        <p:nvGraphicFramePr>
          <p:cNvPr id="19" name="Object 18">
            <a:extLst>
              <a:ext uri="{FF2B5EF4-FFF2-40B4-BE49-F238E27FC236}">
                <a16:creationId xmlns:a16="http://schemas.microsoft.com/office/drawing/2014/main" id="{1EAB38DD-81E9-4825-80C7-24D3A98AB167}"/>
              </a:ext>
              <a:ext uri="{C183D7F6-B498-43B3-948B-1728B52AA6E4}">
                <adec:decorative xmlns:adec="http://schemas.microsoft.com/office/drawing/2017/decorative" val="1"/>
              </a:ext>
            </a:extLst>
          </p:cNvPr>
          <p:cNvGraphicFramePr>
            <a:graphicFrameLocks noChangeAspect="1"/>
          </p:cNvGraphicFramePr>
          <p:nvPr/>
        </p:nvGraphicFramePr>
        <p:xfrm>
          <a:off x="3429000" y="2490567"/>
          <a:ext cx="755187" cy="329184"/>
        </p:xfrm>
        <a:graphic>
          <a:graphicData uri="http://schemas.openxmlformats.org/presentationml/2006/ole">
            <mc:AlternateContent xmlns:mc="http://schemas.openxmlformats.org/markup-compatibility/2006">
              <mc:Choice xmlns:v="urn:schemas-microsoft-com:vml" Requires="v">
                <p:oleObj name="Equation" r:id="rId6" imgW="495000" imgH="215640" progId="Equation.DSMT4">
                  <p:embed/>
                </p:oleObj>
              </mc:Choice>
              <mc:Fallback>
                <p:oleObj name="Equation" r:id="rId6" imgW="495000" imgH="215640" progId="Equation.DSMT4">
                  <p:embed/>
                  <p:pic>
                    <p:nvPicPr>
                      <p:cNvPr id="19" name="Object 18">
                        <a:extLst>
                          <a:ext uri="{FF2B5EF4-FFF2-40B4-BE49-F238E27FC236}">
                            <a16:creationId xmlns:a16="http://schemas.microsoft.com/office/drawing/2014/main" id="{1EAB38DD-81E9-4825-80C7-24D3A98AB167}"/>
                          </a:ext>
                          <a:ext uri="{C183D7F6-B498-43B3-948B-1728B52AA6E4}">
                            <adec:decorative xmlns:adec="http://schemas.microsoft.com/office/drawing/2017/decorative" val="1"/>
                          </a:ext>
                        </a:extLst>
                      </p:cNvPr>
                      <p:cNvPicPr/>
                      <p:nvPr/>
                    </p:nvPicPr>
                    <p:blipFill>
                      <a:blip r:embed="rId7"/>
                      <a:stretch>
                        <a:fillRect/>
                      </a:stretch>
                    </p:blipFill>
                    <p:spPr>
                      <a:xfrm>
                        <a:off x="3429000" y="2490567"/>
                        <a:ext cx="755187" cy="329184"/>
                      </a:xfrm>
                      <a:prstGeom prst="rect">
                        <a:avLst/>
                      </a:prstGeom>
                    </p:spPr>
                  </p:pic>
                </p:oleObj>
              </mc:Fallback>
            </mc:AlternateContent>
          </a:graphicData>
        </a:graphic>
      </p:graphicFrame>
      <p:sp>
        <p:nvSpPr>
          <p:cNvPr id="9" name="Content Placeholder 8">
            <a:extLst>
              <a:ext uri="{FF2B5EF4-FFF2-40B4-BE49-F238E27FC236}">
                <a16:creationId xmlns:a16="http://schemas.microsoft.com/office/drawing/2014/main" id="{A963C210-24DE-41FC-BBDC-2AD2B02A997A}"/>
              </a:ext>
            </a:extLst>
          </p:cNvPr>
          <p:cNvSpPr>
            <a:spLocks noGrp="1"/>
          </p:cNvSpPr>
          <p:nvPr>
            <p:ph idx="15"/>
          </p:nvPr>
        </p:nvSpPr>
        <p:spPr>
          <a:xfrm>
            <a:off x="4087368" y="2487168"/>
            <a:ext cx="3798417" cy="393462"/>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by dividing it in half in both directions.</a:t>
            </a:r>
            <a:endParaRPr lang="en-US" dirty="0"/>
          </a:p>
        </p:txBody>
      </p:sp>
      <p:pic>
        <p:nvPicPr>
          <p:cNvPr id="16" name="Picture 4" descr="Dividing a two to the power of k plus one times two to the power k plus one checkerboard into four two to the power of k times two to the power of k checkerboards.">
            <a:extLst>
              <a:ext uri="{FF2B5EF4-FFF2-40B4-BE49-F238E27FC236}">
                <a16:creationId xmlns:a16="http://schemas.microsoft.com/office/drawing/2014/main" id="{449DA12C-598B-46DE-ADFA-09103A765D87}"/>
              </a:ext>
            </a:extLst>
          </p:cNvPr>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905000" y="3048000"/>
            <a:ext cx="1524000" cy="1530096"/>
          </a:xfrm>
          <a:prstGeom prst="rect">
            <a:avLst/>
          </a:prstGeom>
          <a:extLst>
            <a:ext uri="{909E8E84-426E-40DD-AFC4-6F175D3DCCD1}">
              <a14:hiddenFill xmlns:a14="http://schemas.microsoft.com/office/drawing/2010/main">
                <a:solidFill>
                  <a:srgbClr val="FFFFFF"/>
                </a:solidFill>
              </a14:hiddenFill>
            </a:ext>
          </a:extLst>
        </p:spPr>
      </p:pic>
      <p:pic>
        <p:nvPicPr>
          <p:cNvPr id="17" name="Picture 5" descr="Tiling the two to the power of k plus one times two to the power of k plus one checkerboard with one square removed.">
            <a:extLst>
              <a:ext uri="{FF2B5EF4-FFF2-40B4-BE49-F238E27FC236}">
                <a16:creationId xmlns:a16="http://schemas.microsoft.com/office/drawing/2014/main" id="{F85069D1-F938-49E9-A5F8-AE8FD4A17147}"/>
              </a:ext>
            </a:extLst>
          </p:cNvPr>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5867400" y="3054096"/>
            <a:ext cx="1524000" cy="1524000"/>
          </a:xfrm>
          <a:prstGeom prst="rect">
            <a:avLst/>
          </a:prstGeom>
          <a:extLst>
            <a:ext uri="{909E8E84-426E-40DD-AFC4-6F175D3DCCD1}">
              <a14:hiddenFill xmlns:a14="http://schemas.microsoft.com/office/drawing/2010/main">
                <a:solidFill>
                  <a:srgbClr val="FFFFFF"/>
                </a:solidFill>
              </a14:hiddenFill>
            </a:ext>
          </a:extLst>
        </p:spPr>
      </p:pic>
      <p:sp>
        <p:nvSpPr>
          <p:cNvPr id="10" name="Content Placeholder 9">
            <a:extLst>
              <a:ext uri="{FF2B5EF4-FFF2-40B4-BE49-F238E27FC236}">
                <a16:creationId xmlns:a16="http://schemas.microsoft.com/office/drawing/2014/main" id="{ABD635D6-1B86-4444-8F8E-7DC939CF164B}"/>
              </a:ext>
            </a:extLst>
          </p:cNvPr>
          <p:cNvSpPr>
            <a:spLocks noGrp="1"/>
          </p:cNvSpPr>
          <p:nvPr>
            <p:ph idx="16"/>
          </p:nvPr>
        </p:nvSpPr>
        <p:spPr>
          <a:xfrm>
            <a:off x="457200" y="4724400"/>
            <a:ext cx="8229600" cy="1643703"/>
          </a:xfrm>
        </p:spPr>
        <p:txBody>
          <a:bodyPr/>
          <a:lstStyle/>
          <a:p>
            <a:pPr marL="0" marR="0" lvl="2" indent="0" algn="l" defTabSz="457200" rtl="0" eaLnBrk="1" fontAlgn="auto" latinLnBrk="0" hangingPunct="1">
              <a:lnSpc>
                <a:spcPct val="100000"/>
              </a:lnSpc>
              <a:spcBef>
                <a:spcPts val="1200"/>
              </a:spcBef>
              <a:spcAft>
                <a:spcPts val="600"/>
              </a:spcAft>
              <a:buClr>
                <a:srgbClr val="B60000"/>
              </a:buClr>
              <a:buSzTx/>
              <a:buFont typeface="Arial" panose="020B0604020202020204"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Remove a square from one of the four</a:t>
            </a:r>
          </a:p>
        </p:txBody>
      </p:sp>
      <p:graphicFrame>
        <p:nvGraphicFramePr>
          <p:cNvPr id="20" name="Object 19">
            <a:extLst>
              <a:ext uri="{FF2B5EF4-FFF2-40B4-BE49-F238E27FC236}">
                <a16:creationId xmlns:a16="http://schemas.microsoft.com/office/drawing/2014/main" id="{D4BB2E87-5E1C-4DFC-970A-7C51E502D3E2}"/>
              </a:ext>
              <a:ext uri="{C183D7F6-B498-43B3-948B-1728B52AA6E4}">
                <adec:decorative xmlns:adec="http://schemas.microsoft.com/office/drawing/2017/decorative" val="1"/>
              </a:ext>
            </a:extLst>
          </p:cNvPr>
          <p:cNvGraphicFramePr>
            <a:graphicFrameLocks noChangeAspect="1"/>
          </p:cNvGraphicFramePr>
          <p:nvPr/>
        </p:nvGraphicFramePr>
        <p:xfrm>
          <a:off x="4114800" y="4724400"/>
          <a:ext cx="702260" cy="292608"/>
        </p:xfrm>
        <a:graphic>
          <a:graphicData uri="http://schemas.openxmlformats.org/presentationml/2006/ole">
            <mc:AlternateContent xmlns:mc="http://schemas.openxmlformats.org/markup-compatibility/2006">
              <mc:Choice xmlns:v="urn:schemas-microsoft-com:vml" Requires="v">
                <p:oleObj name="Equation" r:id="rId10" imgW="457200" imgH="190440" progId="Equation.DSMT4">
                  <p:embed/>
                </p:oleObj>
              </mc:Choice>
              <mc:Fallback>
                <p:oleObj name="Equation" r:id="rId10" imgW="457200" imgH="190440" progId="Equation.DSMT4">
                  <p:embed/>
                  <p:pic>
                    <p:nvPicPr>
                      <p:cNvPr id="20" name="Object 19">
                        <a:extLst>
                          <a:ext uri="{FF2B5EF4-FFF2-40B4-BE49-F238E27FC236}">
                            <a16:creationId xmlns:a16="http://schemas.microsoft.com/office/drawing/2014/main" id="{D4BB2E87-5E1C-4DFC-970A-7C51E502D3E2}"/>
                          </a:ext>
                          <a:ext uri="{C183D7F6-B498-43B3-948B-1728B52AA6E4}">
                            <adec:decorative xmlns:adec="http://schemas.microsoft.com/office/drawing/2017/decorative" val="1"/>
                          </a:ext>
                        </a:extLst>
                      </p:cNvPr>
                      <p:cNvPicPr/>
                      <p:nvPr/>
                    </p:nvPicPr>
                    <p:blipFill>
                      <a:blip r:embed="rId11"/>
                      <a:stretch>
                        <a:fillRect/>
                      </a:stretch>
                    </p:blipFill>
                    <p:spPr>
                      <a:xfrm>
                        <a:off x="4114800" y="4724400"/>
                        <a:ext cx="702260" cy="292608"/>
                      </a:xfrm>
                      <a:prstGeom prst="rect">
                        <a:avLst/>
                      </a:prstGeom>
                    </p:spPr>
                  </p:pic>
                </p:oleObj>
              </mc:Fallback>
            </mc:AlternateContent>
          </a:graphicData>
        </a:graphic>
      </p:graphicFrame>
      <p:sp>
        <p:nvSpPr>
          <p:cNvPr id="11" name="Content Placeholder 10">
            <a:extLst>
              <a:ext uri="{FF2B5EF4-FFF2-40B4-BE49-F238E27FC236}">
                <a16:creationId xmlns:a16="http://schemas.microsoft.com/office/drawing/2014/main" id="{918C0D65-CB27-466A-BE1F-9F3047C504C9}"/>
              </a:ext>
            </a:extLst>
          </p:cNvPr>
          <p:cNvSpPr>
            <a:spLocks noGrp="1"/>
          </p:cNvSpPr>
          <p:nvPr>
            <p:ph idx="17"/>
          </p:nvPr>
        </p:nvSpPr>
        <p:spPr>
          <a:xfrm>
            <a:off x="454891" y="4731327"/>
            <a:ext cx="8229600" cy="1643703"/>
          </a:xfrm>
        </p:spPr>
        <p:txBody>
          <a:bodyPr/>
          <a:lstStyle/>
          <a:p>
            <a:pPr marL="4297680" marR="0" lvl="2" indent="0" algn="l" defTabSz="457200" rtl="0" eaLnBrk="1" fontAlgn="auto" latinLnBrk="0" hangingPunct="1">
              <a:lnSpc>
                <a:spcPct val="100000"/>
              </a:lnSpc>
              <a:spcBef>
                <a:spcPts val="0"/>
              </a:spcBef>
              <a:spcAft>
                <a:spcPts val="0"/>
              </a:spcAft>
              <a:buClr>
                <a:srgbClr val="B60000"/>
              </a:buClr>
              <a:buSzTx/>
              <a:buFont typeface="Arial" panose="020B0604020202020204"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checkerboards. By the inductive</a:t>
            </a:r>
          </a:p>
          <a:p>
            <a:pPr marL="0" marR="0" lvl="2" indent="0" algn="l" defTabSz="457200" rtl="0" eaLnBrk="1" fontAlgn="auto" latinLnBrk="0" hangingPunct="1">
              <a:lnSpc>
                <a:spcPct val="100000"/>
              </a:lnSpc>
              <a:spcBef>
                <a:spcPts val="0"/>
              </a:spcBef>
              <a:spcAft>
                <a:spcPts val="0"/>
              </a:spcAft>
              <a:buClr>
                <a:srgbClr val="B60000"/>
              </a:buClr>
              <a:buSzTx/>
              <a:buFont typeface="Arial" panose="020B0604020202020204"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hypothesis, this board can be tiled.  Also by the inductive hypothesis, the other three boards can be tiled with the square from the corner of the center of the original board removed. We can then cover the three adjacent squares with a </a:t>
            </a:r>
            <a:r>
              <a:rPr kumimoji="0" lang="en-US" sz="18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p>
          <a:p>
            <a:pPr marL="0" marR="0" lvl="2" indent="0" algn="l" defTabSz="457200" rtl="0" eaLnBrk="1" fontAlgn="auto" latinLnBrk="0" hangingPunct="1">
              <a:lnSpc>
                <a:spcPct val="100000"/>
              </a:lnSpc>
              <a:spcBef>
                <a:spcPts val="300"/>
              </a:spcBef>
              <a:spcAft>
                <a:spcPts val="600"/>
              </a:spcAft>
              <a:buClr>
                <a:srgbClr val="B60000"/>
              </a:buClr>
              <a:buSzTx/>
              <a:buFont typeface="Arial" panose="020B0604020202020204"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Hence, the entire</a:t>
            </a:r>
            <a:endParaRPr lang="en-US" dirty="0"/>
          </a:p>
        </p:txBody>
      </p:sp>
      <p:graphicFrame>
        <p:nvGraphicFramePr>
          <p:cNvPr id="22" name="Object 21">
            <a:extLst>
              <a:ext uri="{FF2B5EF4-FFF2-40B4-BE49-F238E27FC236}">
                <a16:creationId xmlns:a16="http://schemas.microsoft.com/office/drawing/2014/main" id="{392CA5FF-4D69-4A92-A2C5-313E503084DB}"/>
              </a:ext>
              <a:ext uri="{C183D7F6-B498-43B3-948B-1728B52AA6E4}">
                <adec:decorative xmlns:adec="http://schemas.microsoft.com/office/drawing/2017/decorative" val="1"/>
              </a:ext>
            </a:extLst>
          </p:cNvPr>
          <p:cNvGraphicFramePr>
            <a:graphicFrameLocks noChangeAspect="1"/>
          </p:cNvGraphicFramePr>
          <p:nvPr/>
        </p:nvGraphicFramePr>
        <p:xfrm>
          <a:off x="2209800" y="5867400"/>
          <a:ext cx="1046074" cy="301752"/>
        </p:xfrm>
        <a:graphic>
          <a:graphicData uri="http://schemas.openxmlformats.org/presentationml/2006/ole">
            <mc:AlternateContent xmlns:mc="http://schemas.openxmlformats.org/markup-compatibility/2006">
              <mc:Choice xmlns:v="urn:schemas-microsoft-com:vml" Requires="v">
                <p:oleObj name="Equation" r:id="rId12" imgW="660240" imgH="190440" progId="Equation.DSMT4">
                  <p:embed/>
                </p:oleObj>
              </mc:Choice>
              <mc:Fallback>
                <p:oleObj name="Equation" r:id="rId12" imgW="660240" imgH="190440" progId="Equation.DSMT4">
                  <p:embed/>
                  <p:pic>
                    <p:nvPicPr>
                      <p:cNvPr id="22" name="Object 21">
                        <a:extLst>
                          <a:ext uri="{FF2B5EF4-FFF2-40B4-BE49-F238E27FC236}">
                            <a16:creationId xmlns:a16="http://schemas.microsoft.com/office/drawing/2014/main" id="{392CA5FF-4D69-4A92-A2C5-313E503084DB}"/>
                          </a:ext>
                          <a:ext uri="{C183D7F6-B498-43B3-948B-1728B52AA6E4}">
                            <adec:decorative xmlns:adec="http://schemas.microsoft.com/office/drawing/2017/decorative" val="1"/>
                          </a:ext>
                        </a:extLst>
                      </p:cNvPr>
                      <p:cNvPicPr/>
                      <p:nvPr/>
                    </p:nvPicPr>
                    <p:blipFill>
                      <a:blip r:embed="rId13"/>
                      <a:stretch>
                        <a:fillRect/>
                      </a:stretch>
                    </p:blipFill>
                    <p:spPr>
                      <a:xfrm>
                        <a:off x="2209800" y="5867400"/>
                        <a:ext cx="1046074" cy="301752"/>
                      </a:xfrm>
                      <a:prstGeom prst="rect">
                        <a:avLst/>
                      </a:prstGeom>
                    </p:spPr>
                  </p:pic>
                </p:oleObj>
              </mc:Fallback>
            </mc:AlternateContent>
          </a:graphicData>
        </a:graphic>
      </p:graphicFrame>
      <p:sp>
        <p:nvSpPr>
          <p:cNvPr id="12" name="Content Placeholder 11">
            <a:extLst>
              <a:ext uri="{FF2B5EF4-FFF2-40B4-BE49-F238E27FC236}">
                <a16:creationId xmlns:a16="http://schemas.microsoft.com/office/drawing/2014/main" id="{4AD76804-92B9-4CDF-9DCB-978EA035C229}"/>
              </a:ext>
            </a:extLst>
          </p:cNvPr>
          <p:cNvSpPr>
            <a:spLocks noGrp="1"/>
          </p:cNvSpPr>
          <p:nvPr>
            <p:ph idx="18"/>
          </p:nvPr>
        </p:nvSpPr>
        <p:spPr>
          <a:xfrm>
            <a:off x="452582" y="5867400"/>
            <a:ext cx="7924800" cy="661415"/>
          </a:xfrm>
        </p:spPr>
        <p:txBody>
          <a:bodyPr/>
          <a:lstStyle/>
          <a:p>
            <a:pPr marL="2743200">
              <a:spcBef>
                <a:spcPts val="0"/>
              </a:spcBef>
              <a:spcAft>
                <a:spcPts val="0"/>
              </a:spcAft>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checkerboard with one square removed can be tiled </a:t>
            </a:r>
          </a:p>
          <a:p>
            <a:pPr>
              <a:spcBef>
                <a:spcPts val="0"/>
              </a:spcBef>
              <a:spcAft>
                <a:spcPts val="0"/>
              </a:spcAft>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using right </a:t>
            </a:r>
            <a:r>
              <a:rPr kumimoji="0" lang="en-US" sz="1800" b="0" i="0" u="none" strike="noStrike" kern="1200" cap="none" spc="0" normalizeH="0" baseline="0" noProof="0" dirty="0" err="1">
                <a:ln>
                  <a:noFill/>
                </a:ln>
                <a:solidFill>
                  <a:prstClr val="black"/>
                </a:solidFill>
                <a:effectLst/>
                <a:uLnTx/>
                <a:uFillTx/>
                <a:latin typeface="Calibri (Body)"/>
                <a:ea typeface="+mn-ea"/>
                <a:cs typeface="Arial" panose="020B0604020202020204" pitchFamily="34" charset="0"/>
              </a:rPr>
              <a:t>triominoes</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13" name="Text Placeholder 12">
            <a:extLst>
              <a:ext uri="{FF2B5EF4-FFF2-40B4-BE49-F238E27FC236}">
                <a16:creationId xmlns:a16="http://schemas.microsoft.com/office/drawing/2014/main" id="{7E445EC3-EDA2-4F99-8084-300107510BAD}"/>
              </a:ext>
            </a:extLst>
          </p:cNvPr>
          <p:cNvSpPr>
            <a:spLocks noGrp="1"/>
          </p:cNvSpPr>
          <p:nvPr>
            <p:ph type="body" sz="quarter" idx="39"/>
          </p:nvPr>
        </p:nvSpPr>
        <p:spPr/>
        <p:txBody>
          <a:bodyPr/>
          <a:lstStyle/>
          <a:p>
            <a:r>
              <a:rPr lang="en-US" dirty="0">
                <a:hlinkClick r:id="rId14" action="ppaction://hlinksldjump"/>
              </a:rPr>
              <a:t>Access the text alternative for slide images.</a:t>
            </a:r>
          </a:p>
        </p:txBody>
      </p:sp>
      <p:sp>
        <p:nvSpPr>
          <p:cNvPr id="15" name="Slide Number Placeholder 5">
            <a:extLst>
              <a:ext uri="{FF2B5EF4-FFF2-40B4-BE49-F238E27FC236}">
                <a16:creationId xmlns:a16="http://schemas.microsoft.com/office/drawing/2014/main" id="{3D545A38-E706-4549-B8E0-C366D4278C76}"/>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 name="Group 29">
            <a:extLst>
              <a:ext uri="{FF2B5EF4-FFF2-40B4-BE49-F238E27FC236}">
                <a16:creationId xmlns:a16="http://schemas.microsoft.com/office/drawing/2014/main" id="{8FB6904E-D09D-71A9-75AE-55CEB18F4272}"/>
              </a:ext>
            </a:extLst>
          </p:cNvPr>
          <p:cNvGrpSpPr>
            <a:grpSpLocks/>
          </p:cNvGrpSpPr>
          <p:nvPr/>
        </p:nvGrpSpPr>
        <p:grpSpPr bwMode="auto">
          <a:xfrm>
            <a:off x="3810000" y="301530"/>
            <a:ext cx="931353" cy="993870"/>
            <a:chOff x="2065" y="1551"/>
            <a:chExt cx="1628" cy="1988"/>
          </a:xfrm>
        </p:grpSpPr>
        <p:sp>
          <p:nvSpPr>
            <p:cNvPr id="24" name="Freeform 30">
              <a:extLst>
                <a:ext uri="{FF2B5EF4-FFF2-40B4-BE49-F238E27FC236}">
                  <a16:creationId xmlns:a16="http://schemas.microsoft.com/office/drawing/2014/main" id="{DB6B0C20-2B63-866A-3ABF-8685D521F90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5" name="Freeform 31">
              <a:extLst>
                <a:ext uri="{FF2B5EF4-FFF2-40B4-BE49-F238E27FC236}">
                  <a16:creationId xmlns:a16="http://schemas.microsoft.com/office/drawing/2014/main" id="{1736DF26-86E4-3B20-3917-B1C798A594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6" name="Freeform 32">
              <a:extLst>
                <a:ext uri="{FF2B5EF4-FFF2-40B4-BE49-F238E27FC236}">
                  <a16:creationId xmlns:a16="http://schemas.microsoft.com/office/drawing/2014/main" id="{7D3C6B5A-F824-D730-65ED-179D1634948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7" name="Freeform 33">
              <a:extLst>
                <a:ext uri="{FF2B5EF4-FFF2-40B4-BE49-F238E27FC236}">
                  <a16:creationId xmlns:a16="http://schemas.microsoft.com/office/drawing/2014/main" id="{BC6127EC-8C11-137F-C63E-31BA7FD84C5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8" name="Freeform 34">
              <a:extLst>
                <a:ext uri="{FF2B5EF4-FFF2-40B4-BE49-F238E27FC236}">
                  <a16:creationId xmlns:a16="http://schemas.microsoft.com/office/drawing/2014/main" id="{EC16772F-9AAF-9316-A0D3-ECD1BE23802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9" name="Freeform 35">
              <a:extLst>
                <a:ext uri="{FF2B5EF4-FFF2-40B4-BE49-F238E27FC236}">
                  <a16:creationId xmlns:a16="http://schemas.microsoft.com/office/drawing/2014/main" id="{C0C798B9-F0B4-0C18-EA8D-03B49F743A0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0" name="Freeform 36">
              <a:extLst>
                <a:ext uri="{FF2B5EF4-FFF2-40B4-BE49-F238E27FC236}">
                  <a16:creationId xmlns:a16="http://schemas.microsoft.com/office/drawing/2014/main" id="{8DA79E7C-C971-1CD1-09F8-3DA20521AD8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1" name="Freeform 37">
              <a:extLst>
                <a:ext uri="{FF2B5EF4-FFF2-40B4-BE49-F238E27FC236}">
                  <a16:creationId xmlns:a16="http://schemas.microsoft.com/office/drawing/2014/main" id="{BDD22D56-0416-255E-65AB-5D970135BF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2" name="Freeform 38">
              <a:extLst>
                <a:ext uri="{FF2B5EF4-FFF2-40B4-BE49-F238E27FC236}">
                  <a16:creationId xmlns:a16="http://schemas.microsoft.com/office/drawing/2014/main" id="{CF9301D1-A83A-4C8F-1579-FE47FD4C9A4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3" name="Freeform 39">
              <a:extLst>
                <a:ext uri="{FF2B5EF4-FFF2-40B4-BE49-F238E27FC236}">
                  <a16:creationId xmlns:a16="http://schemas.microsoft.com/office/drawing/2014/main" id="{8E0B4420-3D7D-1EEC-E4FC-B8F8BE87B8E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4" name="Freeform 40">
              <a:extLst>
                <a:ext uri="{FF2B5EF4-FFF2-40B4-BE49-F238E27FC236}">
                  <a16:creationId xmlns:a16="http://schemas.microsoft.com/office/drawing/2014/main" id="{4EF4884E-07B9-B4CF-A91A-6FD62BF91A8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5" name="Freeform 41">
              <a:extLst>
                <a:ext uri="{FF2B5EF4-FFF2-40B4-BE49-F238E27FC236}">
                  <a16:creationId xmlns:a16="http://schemas.microsoft.com/office/drawing/2014/main" id="{FF7D49D4-1B58-F4FE-43F6-071B0BACF02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6" name="Freeform 42">
              <a:extLst>
                <a:ext uri="{FF2B5EF4-FFF2-40B4-BE49-F238E27FC236}">
                  <a16:creationId xmlns:a16="http://schemas.microsoft.com/office/drawing/2014/main" id="{E176FB0D-E070-670D-516F-D4512126D95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7" name="Freeform 43">
              <a:extLst>
                <a:ext uri="{FF2B5EF4-FFF2-40B4-BE49-F238E27FC236}">
                  <a16:creationId xmlns:a16="http://schemas.microsoft.com/office/drawing/2014/main" id="{464AF105-0CEE-7EEC-8E1A-4AB28F6DC00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8" name="Freeform 44">
              <a:extLst>
                <a:ext uri="{FF2B5EF4-FFF2-40B4-BE49-F238E27FC236}">
                  <a16:creationId xmlns:a16="http://schemas.microsoft.com/office/drawing/2014/main" id="{664C4B8B-DE63-0836-617A-9712A9C737B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9" name="Freeform 45">
              <a:extLst>
                <a:ext uri="{FF2B5EF4-FFF2-40B4-BE49-F238E27FC236}">
                  <a16:creationId xmlns:a16="http://schemas.microsoft.com/office/drawing/2014/main" id="{19C473D7-9FCC-FBA1-21FA-1ABC098F606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0" name="Freeform 46">
              <a:extLst>
                <a:ext uri="{FF2B5EF4-FFF2-40B4-BE49-F238E27FC236}">
                  <a16:creationId xmlns:a16="http://schemas.microsoft.com/office/drawing/2014/main" id="{ED207AED-96AA-E288-07AB-CCE42B398AA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41" name="AutoShape 35">
            <a:extLst>
              <a:ext uri="{FF2B5EF4-FFF2-40B4-BE49-F238E27FC236}">
                <a16:creationId xmlns:a16="http://schemas.microsoft.com/office/drawing/2014/main" id="{DD9E8B67-5A08-BE0B-CF70-7225C98B037B}"/>
              </a:ext>
            </a:extLst>
          </p:cNvPr>
          <p:cNvSpPr>
            <a:spLocks noChangeArrowheads="1"/>
          </p:cNvSpPr>
          <p:nvPr/>
        </p:nvSpPr>
        <p:spPr bwMode="auto">
          <a:xfrm>
            <a:off x="4850488" y="0"/>
            <a:ext cx="3611048" cy="1228099"/>
          </a:xfrm>
          <a:prstGeom prst="wedgeRoundRectCallout">
            <a:avLst>
              <a:gd name="adj1" fmla="val -53324"/>
              <a:gd name="adj2" fmla="val -21789"/>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altLang="en-US" sz="2400" b="0" i="0" u="none" strike="noStrike" kern="0" cap="none" spc="0" normalizeH="0" baseline="0" noProof="0" dirty="0">
                <a:ln>
                  <a:noFill/>
                </a:ln>
                <a:solidFill>
                  <a:prstClr val="black"/>
                </a:solidFill>
                <a:effectLst/>
                <a:uLnTx/>
                <a:uFillTx/>
                <a:latin typeface="Times New Roman" pitchFamily="18" charset="0"/>
                <a:ea typeface="+mn-ea"/>
                <a:cs typeface="+mn-cs"/>
              </a:rPr>
              <a:t>This same proof gives a recursive algorithm for constructing the tiling.</a:t>
            </a:r>
            <a:endParaRPr kumimoji="0" lang="en-US" altLang="en-US" sz="2400" b="0" i="0" u="none" strike="noStrike" kern="0" cap="none" spc="0" normalizeH="0" baseline="0" noProof="0" dirty="0">
              <a:ln>
                <a:noFill/>
              </a:ln>
              <a:solidFill>
                <a:prstClr val="black"/>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00591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0-#ppt_w/2"/>
                                          </p:val>
                                        </p:tav>
                                        <p:tav tm="100000">
                                          <p:val>
                                            <p:strVal val="#ppt_x"/>
                                          </p:val>
                                        </p:tav>
                                      </p:tavLst>
                                    </p:anim>
                                    <p:anim calcmode="lin" valueType="num">
                                      <p:cBhvr additive="base">
                                        <p:cTn id="12" dur="500" fill="hold"/>
                                        <p:tgtEl>
                                          <p:spTgt spid="4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1">
                                            <p:txEl>
                                              <p:pRg st="0" end="0"/>
                                            </p:txEl>
                                          </p:spTgt>
                                        </p:tgtEl>
                                        <p:attrNameLst>
                                          <p:attrName>style.visibility</p:attrName>
                                        </p:attrNameLst>
                                      </p:cBhvr>
                                      <p:to>
                                        <p:strVal val="visible"/>
                                      </p:to>
                                    </p:set>
                                    <p:anim calcmode="lin" valueType="num">
                                      <p:cBhvr additive="base">
                                        <p:cTn id="1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2B9419-E33F-4446-A4A5-B291CB769081}"/>
              </a:ext>
            </a:extLst>
          </p:cNvPr>
          <p:cNvSpPr>
            <a:spLocks noGrp="1"/>
          </p:cNvSpPr>
          <p:nvPr>
            <p:ph type="title"/>
          </p:nvPr>
        </p:nvSpPr>
        <p:spPr/>
        <p:txBody>
          <a:bodyPr/>
          <a:lstStyle/>
          <a:p>
            <a:r>
              <a:rPr lang="en-US" dirty="0"/>
              <a:t>Completion of the proof of the Fundamental Theorem of Arithmetic</a:t>
            </a:r>
          </a:p>
        </p:txBody>
      </p:sp>
      <p:sp>
        <p:nvSpPr>
          <p:cNvPr id="3" name="Content Placeholder 2">
            <a:extLst>
              <a:ext uri="{FF2B5EF4-FFF2-40B4-BE49-F238E27FC236}">
                <a16:creationId xmlns:a16="http://schemas.microsoft.com/office/drawing/2014/main" id="{EE0EB500-8330-483D-8416-992CE67DBFF3}"/>
              </a:ext>
            </a:extLst>
          </p:cNvPr>
          <p:cNvSpPr>
            <a:spLocks noGrp="1"/>
          </p:cNvSpPr>
          <p:nvPr>
            <p:ph idx="1"/>
          </p:nvPr>
        </p:nvSpPr>
        <p:spPr>
          <a:xfrm>
            <a:off x="457200" y="1295400"/>
            <a:ext cx="8183880" cy="3536604"/>
          </a:xfrm>
        </p:spPr>
        <p:txBody>
          <a:bodyPr/>
          <a:lstStyle/>
          <a:p>
            <a:pPr marL="0" marR="0" lvl="0" indent="0" algn="l" defTabSz="457200" rtl="0" eaLnBrk="1" fontAlgn="auto" latinLnBrk="0" hangingPunct="1">
              <a:lnSpc>
                <a:spcPct val="100000"/>
              </a:lnSpc>
              <a:spcBef>
                <a:spcPts val="600"/>
              </a:spcBef>
              <a:spcAft>
                <a:spcPts val="300"/>
              </a:spcAft>
              <a:buClrTx/>
              <a:buSzTx/>
              <a:buFont typeface="Arial" panose="020B0604020202020204" pitchFamily="34" charset="0"/>
              <a:buNone/>
              <a:tabLst/>
              <a:defRPr/>
            </a:pPr>
            <a:r>
              <a:rPr kumimoji="0" lang="en-US" sz="19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Show that if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an integer greater than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br>
              <a:rPr lang="en-US" sz="1900" dirty="0">
                <a:solidFill>
                  <a:prstClr val="black"/>
                </a:solidFill>
                <a:latin typeface="Calibri (Body)"/>
              </a:rPr>
            </a:br>
            <a:r>
              <a:rPr lang="en-US" sz="1900" dirty="0">
                <a:solidFill>
                  <a:prstClr val="black"/>
                </a:solidFill>
                <a:latin typeface="Calibri (Body)"/>
              </a:rPr>
              <a:t>    </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then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can be written as the product of primes.</a:t>
            </a:r>
          </a:p>
          <a:p>
            <a:pPr marL="0" marR="0" lvl="0" indent="0" algn="l" defTabSz="457200" rtl="0" eaLnBrk="1" fontAlgn="auto" latinLnBrk="0" hangingPunct="1">
              <a:lnSpc>
                <a:spcPct val="100000"/>
              </a:lnSpc>
              <a:spcBef>
                <a:spcPts val="600"/>
              </a:spcBef>
              <a:spcAft>
                <a:spcPts val="300"/>
              </a:spcAft>
              <a:buClrTx/>
              <a:buSzTx/>
              <a:buFont typeface="Arial" panose="020B0604020202020204" pitchFamily="34" charset="0"/>
              <a:buNone/>
              <a:tabLst/>
              <a:defRPr/>
            </a:pPr>
            <a:r>
              <a:rPr kumimoji="0" lang="en-US" sz="19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Solution:</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Let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be the proposition that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can be written as a product of primes.</a:t>
            </a:r>
          </a:p>
          <a:p>
            <a:pPr marL="0" marR="0" lvl="1" indent="0" algn="l" defTabSz="457200" rtl="0" eaLnBrk="1" fontAlgn="auto" latinLnBrk="0" hangingPunct="1">
              <a:lnSpc>
                <a:spcPct val="100000"/>
              </a:lnSpc>
              <a:spcBef>
                <a:spcPts val="600"/>
              </a:spcBef>
              <a:spcAft>
                <a:spcPts val="300"/>
              </a:spcAft>
              <a:buClr>
                <a:srgbClr val="04617B"/>
              </a:buClr>
              <a:buSzTx/>
              <a:buFont typeface="Arial" panose="020B0604020202020204" pitchFamily="34" charset="0"/>
              <a:buNone/>
              <a:tabLst/>
              <a:defRPr/>
            </a:pP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BASIS STEP: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2</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since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2</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itself is prime.</a:t>
            </a:r>
          </a:p>
          <a:p>
            <a:pPr marL="0" marR="0" lvl="1" indent="0" algn="l" defTabSz="457200" rtl="0" eaLnBrk="1" fontAlgn="auto" latinLnBrk="0" hangingPunct="1">
              <a:lnSpc>
                <a:spcPct val="100000"/>
              </a:lnSpc>
              <a:spcBef>
                <a:spcPts val="600"/>
              </a:spcBef>
              <a:spcAft>
                <a:spcPts val="300"/>
              </a:spcAft>
              <a:buClr>
                <a:srgbClr val="04617B"/>
              </a:buClr>
              <a:buSzTx/>
              <a:buFont typeface="Arial" panose="020B0604020202020204" pitchFamily="34" charset="0"/>
              <a:buNone/>
              <a:tabLst/>
              <a:defRPr/>
            </a:pP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INDUCTIVE STEP: The inductive hypothesis is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j</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 for all integers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j</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with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2</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19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j</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19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To show that </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must be true under this assumption, two cases need to be considered:</a:t>
            </a:r>
          </a:p>
          <a:p>
            <a:pPr marL="347472" marR="0" lvl="2" indent="-347472" algn="l" defTabSz="457200" rtl="0" eaLnBrk="1" fontAlgn="auto" latinLnBrk="0" hangingPunct="1">
              <a:lnSpc>
                <a:spcPct val="100000"/>
              </a:lnSpc>
              <a:spcBef>
                <a:spcPts val="600"/>
              </a:spcBef>
              <a:spcAft>
                <a:spcPts val="300"/>
              </a:spcAft>
              <a:buClr>
                <a:srgbClr val="B60000"/>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If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  is prime, then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is true.</a:t>
            </a:r>
          </a:p>
          <a:p>
            <a:pPr marL="347472" marR="0" lvl="2" indent="-347472" algn="l" defTabSz="457200" rtl="0" eaLnBrk="1" fontAlgn="auto" latinLnBrk="0" hangingPunct="1">
              <a:lnSpc>
                <a:spcPct val="100000"/>
              </a:lnSpc>
              <a:spcBef>
                <a:spcPts val="600"/>
              </a:spcBef>
              <a:spcAft>
                <a:spcPts val="300"/>
              </a:spcAft>
              <a:buClr>
                <a:srgbClr val="B60000"/>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Otherwise,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 is composite and can be written as the product of two positive integers </a:t>
            </a:r>
            <a:r>
              <a:rPr kumimoji="0" lang="en-US" sz="1800" b="0" i="1"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a</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 and </a:t>
            </a:r>
            <a:r>
              <a:rPr kumimoji="0" lang="en-US" sz="1800" b="0" i="1"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b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with</a:t>
            </a:r>
            <a:endPar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endParaRPr>
          </a:p>
        </p:txBody>
      </p:sp>
      <p:graphicFrame>
        <p:nvGraphicFramePr>
          <p:cNvPr id="16" name="Object 15">
            <a:extLst>
              <a:ext uri="{FF2B5EF4-FFF2-40B4-BE49-F238E27FC236}">
                <a16:creationId xmlns:a16="http://schemas.microsoft.com/office/drawing/2014/main" id="{90C78B32-1509-413F-AFB7-5EA99E79B162}"/>
              </a:ext>
              <a:ext uri="{C183D7F6-B498-43B3-948B-1728B52AA6E4}">
                <adec:decorative xmlns:adec="http://schemas.microsoft.com/office/drawing/2017/decorative" val="1"/>
              </a:ext>
            </a:extLst>
          </p:cNvPr>
          <p:cNvGraphicFramePr>
            <a:graphicFrameLocks noChangeAspect="1"/>
          </p:cNvGraphicFramePr>
          <p:nvPr/>
        </p:nvGraphicFramePr>
        <p:xfrm>
          <a:off x="2880360" y="4480560"/>
          <a:ext cx="1528355" cy="274320"/>
        </p:xfrm>
        <a:graphic>
          <a:graphicData uri="http://schemas.openxmlformats.org/presentationml/2006/ole">
            <mc:AlternateContent xmlns:mc="http://schemas.openxmlformats.org/markup-compatibility/2006">
              <mc:Choice xmlns:v="urn:schemas-microsoft-com:vml" Requires="v">
                <p:oleObj name="Equation" r:id="rId2" imgW="990360" imgH="177480" progId="Equation.DSMT4">
                  <p:embed/>
                </p:oleObj>
              </mc:Choice>
              <mc:Fallback>
                <p:oleObj name="Equation" r:id="rId2" imgW="990360" imgH="177480" progId="Equation.DSMT4">
                  <p:embed/>
                  <p:pic>
                    <p:nvPicPr>
                      <p:cNvPr id="16" name="Object 15">
                        <a:extLst>
                          <a:ext uri="{FF2B5EF4-FFF2-40B4-BE49-F238E27FC236}">
                            <a16:creationId xmlns:a16="http://schemas.microsoft.com/office/drawing/2014/main" id="{90C78B32-1509-413F-AFB7-5EA99E79B162}"/>
                          </a:ext>
                          <a:ext uri="{C183D7F6-B498-43B3-948B-1728B52AA6E4}">
                            <adec:decorative xmlns:adec="http://schemas.microsoft.com/office/drawing/2017/decorative" val="1"/>
                          </a:ext>
                        </a:extLst>
                      </p:cNvPr>
                      <p:cNvPicPr/>
                      <p:nvPr/>
                    </p:nvPicPr>
                    <p:blipFill>
                      <a:blip r:embed="rId3"/>
                      <a:stretch>
                        <a:fillRect/>
                      </a:stretch>
                    </p:blipFill>
                    <p:spPr>
                      <a:xfrm>
                        <a:off x="2880360" y="4480560"/>
                        <a:ext cx="1528355" cy="274320"/>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9AEF6737-FA60-403B-939F-9DD829E73B88}"/>
              </a:ext>
            </a:extLst>
          </p:cNvPr>
          <p:cNvSpPr>
            <a:spLocks noGrp="1"/>
          </p:cNvSpPr>
          <p:nvPr>
            <p:ph idx="10"/>
          </p:nvPr>
        </p:nvSpPr>
        <p:spPr>
          <a:xfrm>
            <a:off x="4370832" y="4451004"/>
            <a:ext cx="4191000" cy="381000"/>
          </a:xfrm>
        </p:spPr>
        <p:txBody>
          <a:bodyPr/>
          <a:lstStyle/>
          <a:p>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By the inductive hypothesis a and b can be</a:t>
            </a:r>
            <a:endParaRPr lang="en-US" dirty="0"/>
          </a:p>
        </p:txBody>
      </p:sp>
      <p:sp>
        <p:nvSpPr>
          <p:cNvPr id="5" name="Content Placeholder 4">
            <a:extLst>
              <a:ext uri="{FF2B5EF4-FFF2-40B4-BE49-F238E27FC236}">
                <a16:creationId xmlns:a16="http://schemas.microsoft.com/office/drawing/2014/main" id="{B6A59396-4615-4664-AF36-97D06862278A}"/>
              </a:ext>
            </a:extLst>
          </p:cNvPr>
          <p:cNvSpPr>
            <a:spLocks noGrp="1"/>
          </p:cNvSpPr>
          <p:nvPr>
            <p:ph idx="11"/>
          </p:nvPr>
        </p:nvSpPr>
        <p:spPr>
          <a:xfrm>
            <a:off x="457200" y="4718304"/>
            <a:ext cx="8077200" cy="1798320"/>
          </a:xfrm>
        </p:spPr>
        <p:txBody>
          <a:bodyPr/>
          <a:lstStyle/>
          <a:p>
            <a:pPr marL="347472" marR="0" lvl="2" indent="0" algn="l" defTabSz="457200" rtl="0" eaLnBrk="1" fontAlgn="auto" latinLnBrk="0" hangingPunct="1">
              <a:lnSpc>
                <a:spcPct val="100000"/>
              </a:lnSpc>
              <a:spcBef>
                <a:spcPts val="600"/>
              </a:spcBef>
              <a:spcAft>
                <a:spcPts val="300"/>
              </a:spcAft>
              <a:buClr>
                <a:srgbClr val="B60000"/>
              </a:buClr>
              <a:buSzTx/>
              <a:buNone/>
              <a:tabLst/>
              <a:defRPr/>
            </a:pP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written as the product of primes and therefore </a:t>
            </a:r>
            <a:r>
              <a:rPr kumimoji="0" lang="en-US" sz="1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k</a:t>
            </a:r>
            <a:r>
              <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 </a:t>
            </a:r>
            <a:r>
              <a:rPr kumimoji="0" lang="en-US" sz="1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 can also be written as the product of those primes.</a:t>
            </a:r>
            <a:endParaRPr kumimoji="0" lang="en-US" sz="1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endParaRPr>
          </a:p>
          <a:p>
            <a:pPr marL="0" marR="0" lvl="0" indent="0" algn="l" defTabSz="457200" rtl="0" eaLnBrk="1" fontAlgn="auto" latinLnBrk="0" hangingPunct="1">
              <a:lnSpc>
                <a:spcPct val="100000"/>
              </a:lnSpc>
              <a:spcBef>
                <a:spcPts val="600"/>
              </a:spcBef>
              <a:spcAft>
                <a:spcPts val="300"/>
              </a:spcAft>
              <a:buClrTx/>
              <a:buSzTx/>
              <a:buFont typeface="Arial" panose="020B0604020202020204" pitchFamily="34" charset="0"/>
              <a:buNone/>
              <a:tabLst/>
              <a:defRPr/>
            </a:pP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Hence, it has been shown that every integer greater than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1</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can be written as the product of primes.</a:t>
            </a:r>
          </a:p>
          <a:p>
            <a:pPr marL="347472" marR="0" lvl="0" indent="0" algn="l" defTabSz="457200" rtl="0" eaLnBrk="1" fontAlgn="auto" latinLnBrk="0" hangingPunct="1">
              <a:lnSpc>
                <a:spcPct val="100000"/>
              </a:lnSpc>
              <a:spcBef>
                <a:spcPts val="600"/>
              </a:spcBef>
              <a:spcAft>
                <a:spcPts val="300"/>
              </a:spcAft>
              <a:buClrTx/>
              <a:buSzTx/>
              <a:buFont typeface="Arial" panose="020B0604020202020204" pitchFamily="34" charset="0"/>
              <a:buNone/>
              <a:tabLst/>
              <a:defRPr/>
            </a:pP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r>
              <a:rPr kumimoji="0" lang="en-US" sz="19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uniqueness proved in Section </a:t>
            </a:r>
            <a:r>
              <a:rPr kumimoji="0" lang="en-US" sz="19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4.3</a:t>
            </a:r>
            <a:r>
              <a:rPr kumimoji="0" lang="en-US" sz="19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sp>
        <p:nvSpPr>
          <p:cNvPr id="17" name="Slide Number Placeholder 5">
            <a:extLst>
              <a:ext uri="{FF2B5EF4-FFF2-40B4-BE49-F238E27FC236}">
                <a16:creationId xmlns:a16="http://schemas.microsoft.com/office/drawing/2014/main" id="{BCD67D8B-7E44-49D0-A384-A22016D3B3E4}"/>
              </a:ext>
            </a:extLst>
          </p:cNvPr>
          <p:cNvSpPr txBox="1">
            <a:spLocks/>
          </p:cNvSpPr>
          <p:nvPr/>
        </p:nvSpPr>
        <p:spPr>
          <a:xfrm>
            <a:off x="8686800" y="6705600"/>
            <a:ext cx="457200" cy="157113"/>
          </a:xfrm>
          <a:prstGeom prst="rect">
            <a:avLst/>
          </a:prstGeom>
        </p:spPr>
        <p:txBody>
          <a:bodyPr vert="horz" lIns="91440" tIns="45720" rIns="91440" bIns="4572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7A6AB7-ED92-4CC2-895B-E46908831F7A}" type="slidenum">
              <a:rPr kumimoji="0" lang="en-US" sz="800" b="0" i="0" u="none" strike="noStrike" kern="1200" cap="none" spc="0" normalizeH="0" baseline="0" noProof="0" smtClean="0">
                <a:ln>
                  <a:noFill/>
                </a:ln>
                <a:solidFill>
                  <a:prstClr val="white"/>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6" name="Group 29">
            <a:extLst>
              <a:ext uri="{FF2B5EF4-FFF2-40B4-BE49-F238E27FC236}">
                <a16:creationId xmlns:a16="http://schemas.microsoft.com/office/drawing/2014/main" id="{69610AC6-9383-E63F-5638-BB574E666D39}"/>
              </a:ext>
            </a:extLst>
          </p:cNvPr>
          <p:cNvGrpSpPr>
            <a:grpSpLocks/>
          </p:cNvGrpSpPr>
          <p:nvPr/>
        </p:nvGrpSpPr>
        <p:grpSpPr bwMode="auto">
          <a:xfrm>
            <a:off x="2819400" y="2471706"/>
            <a:ext cx="931353" cy="993870"/>
            <a:chOff x="2065" y="1551"/>
            <a:chExt cx="1628" cy="1988"/>
          </a:xfrm>
        </p:grpSpPr>
        <p:sp>
          <p:nvSpPr>
            <p:cNvPr id="7" name="Freeform 30">
              <a:extLst>
                <a:ext uri="{FF2B5EF4-FFF2-40B4-BE49-F238E27FC236}">
                  <a16:creationId xmlns:a16="http://schemas.microsoft.com/office/drawing/2014/main" id="{541FBDDB-C5D5-861A-252D-BFF96AF45AD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8" name="Freeform 31">
              <a:extLst>
                <a:ext uri="{FF2B5EF4-FFF2-40B4-BE49-F238E27FC236}">
                  <a16:creationId xmlns:a16="http://schemas.microsoft.com/office/drawing/2014/main" id="{5F6B2251-7D5F-14CC-252B-B2637FFB7C5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9" name="Freeform 32">
              <a:extLst>
                <a:ext uri="{FF2B5EF4-FFF2-40B4-BE49-F238E27FC236}">
                  <a16:creationId xmlns:a16="http://schemas.microsoft.com/office/drawing/2014/main" id="{222C8207-FA1F-7261-9D29-4F1D04EAAC1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0" name="Freeform 33">
              <a:extLst>
                <a:ext uri="{FF2B5EF4-FFF2-40B4-BE49-F238E27FC236}">
                  <a16:creationId xmlns:a16="http://schemas.microsoft.com/office/drawing/2014/main" id="{013DA0A6-CC06-EDBB-1003-C951AF5EF86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1" name="Freeform 34">
              <a:extLst>
                <a:ext uri="{FF2B5EF4-FFF2-40B4-BE49-F238E27FC236}">
                  <a16:creationId xmlns:a16="http://schemas.microsoft.com/office/drawing/2014/main" id="{111C714F-4288-4B1E-F2A1-F3F9A758279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2" name="Freeform 35">
              <a:extLst>
                <a:ext uri="{FF2B5EF4-FFF2-40B4-BE49-F238E27FC236}">
                  <a16:creationId xmlns:a16="http://schemas.microsoft.com/office/drawing/2014/main" id="{07C7219D-2391-0848-E1C0-DE341F303EE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3" name="Freeform 36">
              <a:extLst>
                <a:ext uri="{FF2B5EF4-FFF2-40B4-BE49-F238E27FC236}">
                  <a16:creationId xmlns:a16="http://schemas.microsoft.com/office/drawing/2014/main" id="{48AB1AE7-79D1-77EA-BFBB-CDF6BD57D62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4" name="Freeform 37">
              <a:extLst>
                <a:ext uri="{FF2B5EF4-FFF2-40B4-BE49-F238E27FC236}">
                  <a16:creationId xmlns:a16="http://schemas.microsoft.com/office/drawing/2014/main" id="{6B25D916-5200-1088-CC73-BEE73967C47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5" name="Freeform 38">
              <a:extLst>
                <a:ext uri="{FF2B5EF4-FFF2-40B4-BE49-F238E27FC236}">
                  <a16:creationId xmlns:a16="http://schemas.microsoft.com/office/drawing/2014/main" id="{3FC0AFA4-C33A-219C-B84B-63185CCC2A8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8" name="Freeform 39">
              <a:extLst>
                <a:ext uri="{FF2B5EF4-FFF2-40B4-BE49-F238E27FC236}">
                  <a16:creationId xmlns:a16="http://schemas.microsoft.com/office/drawing/2014/main" id="{2F54A987-49A7-36F3-4417-FF1A94D2353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9" name="Freeform 40">
              <a:extLst>
                <a:ext uri="{FF2B5EF4-FFF2-40B4-BE49-F238E27FC236}">
                  <a16:creationId xmlns:a16="http://schemas.microsoft.com/office/drawing/2014/main" id="{17962BF0-CBFD-8B5B-1A12-32499DF4A48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0" name="Freeform 41">
              <a:extLst>
                <a:ext uri="{FF2B5EF4-FFF2-40B4-BE49-F238E27FC236}">
                  <a16:creationId xmlns:a16="http://schemas.microsoft.com/office/drawing/2014/main" id="{129A8F26-62B1-5FA9-E723-F85485215CB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1" name="Freeform 42">
              <a:extLst>
                <a:ext uri="{FF2B5EF4-FFF2-40B4-BE49-F238E27FC236}">
                  <a16:creationId xmlns:a16="http://schemas.microsoft.com/office/drawing/2014/main" id="{61037215-17B3-1A84-4ED1-1299B84C9A6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2" name="Freeform 43">
              <a:extLst>
                <a:ext uri="{FF2B5EF4-FFF2-40B4-BE49-F238E27FC236}">
                  <a16:creationId xmlns:a16="http://schemas.microsoft.com/office/drawing/2014/main" id="{5F643142-9F92-EC91-F01B-A3A8643404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3" name="Freeform 44">
              <a:extLst>
                <a:ext uri="{FF2B5EF4-FFF2-40B4-BE49-F238E27FC236}">
                  <a16:creationId xmlns:a16="http://schemas.microsoft.com/office/drawing/2014/main" id="{3A1D4BA4-10FA-30CB-549E-0E5E47E18B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a:ea typeface="+mn-ea"/>
                <a:cs typeface="+mn-cs"/>
              </a:endParaRPr>
            </a:p>
          </p:txBody>
        </p:sp>
        <p:sp>
          <p:nvSpPr>
            <p:cNvPr id="24" name="Freeform 45">
              <a:extLst>
                <a:ext uri="{FF2B5EF4-FFF2-40B4-BE49-F238E27FC236}">
                  <a16:creationId xmlns:a16="http://schemas.microsoft.com/office/drawing/2014/main" id="{3FE5B9E5-BAC2-0837-F097-EE1DB1E8961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5" name="Freeform 46">
              <a:extLst>
                <a:ext uri="{FF2B5EF4-FFF2-40B4-BE49-F238E27FC236}">
                  <a16:creationId xmlns:a16="http://schemas.microsoft.com/office/drawing/2014/main" id="{65716830-8850-4B80-9B23-066AA98FC42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26" name="AutoShape 35">
            <a:extLst>
              <a:ext uri="{FF2B5EF4-FFF2-40B4-BE49-F238E27FC236}">
                <a16:creationId xmlns:a16="http://schemas.microsoft.com/office/drawing/2014/main" id="{2B14E53E-D46F-9641-00C7-EA98F0B15B1E}"/>
              </a:ext>
            </a:extLst>
          </p:cNvPr>
          <p:cNvSpPr>
            <a:spLocks noChangeArrowheads="1"/>
          </p:cNvSpPr>
          <p:nvPr/>
        </p:nvSpPr>
        <p:spPr bwMode="auto">
          <a:xfrm>
            <a:off x="3859888" y="2133600"/>
            <a:ext cx="4826912" cy="1792224"/>
          </a:xfrm>
          <a:prstGeom prst="wedgeRoundRectCallout">
            <a:avLst>
              <a:gd name="adj1" fmla="val -53324"/>
              <a:gd name="adj2" fmla="val -21789"/>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fontAlgn="auto" hangingPunct="1">
              <a:spcBef>
                <a:spcPct val="0"/>
              </a:spcBef>
              <a:spcAft>
                <a:spcPts val="0"/>
              </a:spcAft>
              <a:buNone/>
            </a:pPr>
            <a:r>
              <a:rPr lang="en-CA" altLang="en-US" sz="2400" kern="0" dirty="0"/>
              <a:t>Eg 12=2</a:t>
            </a:r>
            <a:r>
              <a:rPr lang="en-US" altLang="en-US" sz="2400" dirty="0">
                <a:sym typeface="Symbol" pitchFamily="18" charset="2"/>
              </a:rPr>
              <a:t>23   </a:t>
            </a:r>
          </a:p>
          <a:p>
            <a:pPr lvl="0" eaLnBrk="1" fontAlgn="auto" hangingPunct="1">
              <a:spcBef>
                <a:spcPct val="0"/>
              </a:spcBef>
              <a:spcAft>
                <a:spcPts val="0"/>
              </a:spcAft>
              <a:buNone/>
            </a:pPr>
            <a:r>
              <a:rPr lang="en-CA" altLang="en-US" sz="2400" kern="0" dirty="0" err="1"/>
              <a:t>i</a:t>
            </a:r>
            <a:r>
              <a:rPr lang="en-CA" altLang="en-US" sz="2400" kern="0" dirty="0"/>
              <a:t> = prime </a:t>
            </a:r>
          </a:p>
          <a:p>
            <a:pPr lvl="0" eaLnBrk="1" fontAlgn="auto" hangingPunct="1">
              <a:spcBef>
                <a:spcPct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ea typeface="+mn-ea"/>
                <a:cs typeface="+mn-cs"/>
              </a:rPr>
              <a:t> or</a:t>
            </a:r>
            <a:r>
              <a:rPr kumimoji="0" lang="en-CA" altLang="en-US" sz="2400" b="0" i="0" u="none" strike="noStrike" kern="0" cap="none" spc="0" normalizeH="0" noProof="0" dirty="0">
                <a:ln>
                  <a:noFill/>
                </a:ln>
                <a:effectLst/>
                <a:uLnTx/>
                <a:uFillTx/>
                <a:latin typeface="Times New Roman" pitchFamily="18" charset="0"/>
                <a:ea typeface="+mn-ea"/>
                <a:cs typeface="+mn-cs"/>
              </a:rPr>
              <a:t> = a</a:t>
            </a:r>
            <a:r>
              <a:rPr lang="en-US" altLang="en-US" sz="2400" dirty="0">
                <a:sym typeface="Symbol" pitchFamily="18" charset="2"/>
              </a:rPr>
              <a:t>b</a:t>
            </a:r>
          </a:p>
          <a:p>
            <a:pPr lvl="0" eaLnBrk="1" fontAlgn="auto" hangingPunct="1">
              <a:spcBef>
                <a:spcPct val="0"/>
              </a:spcBef>
              <a:spcAft>
                <a:spcPts val="0"/>
              </a:spcAft>
              <a:buNone/>
            </a:pPr>
            <a:r>
              <a:rPr kumimoji="0" lang="en-US" altLang="en-US" sz="2400" b="0" i="0" u="none" strike="noStrike" kern="0" cap="none" spc="0" normalizeH="0" baseline="0" noProof="0" dirty="0">
                <a:ln>
                  <a:noFill/>
                </a:ln>
                <a:effectLst/>
                <a:uLnTx/>
                <a:uFillTx/>
                <a:latin typeface="Times New Roman" pitchFamily="18" charset="0"/>
                <a:ea typeface="+mn-ea"/>
                <a:cs typeface="+mn-cs"/>
                <a:sym typeface="Symbol" pitchFamily="18" charset="2"/>
              </a:rPr>
              <a:t>  recurse</a:t>
            </a:r>
            <a:r>
              <a:rPr kumimoji="0" lang="en-US" altLang="en-US" sz="2400" b="0" i="0" u="none" strike="noStrike" kern="0" cap="none" spc="0" normalizeH="0" noProof="0" dirty="0">
                <a:ln>
                  <a:noFill/>
                </a:ln>
                <a:effectLst/>
                <a:uLnTx/>
                <a:uFillTx/>
                <a:latin typeface="Times New Roman" pitchFamily="18" charset="0"/>
                <a:ea typeface="+mn-ea"/>
                <a:cs typeface="+mn-cs"/>
                <a:sym typeface="Symbol" pitchFamily="18" charset="2"/>
              </a:rPr>
              <a:t> on a and b because smaller.</a:t>
            </a:r>
            <a:endParaRPr kumimoji="0" lang="en-US" altLang="en-US" sz="2400" b="0" i="0" u="none" strike="noStrike" kern="0" cap="none" spc="0" normalizeH="0" baseline="0" noProof="0" dirty="0">
              <a:ln>
                <a:noFill/>
              </a:ln>
              <a:effectLst/>
              <a:uLnTx/>
              <a:uFillTx/>
              <a:latin typeface="Times New Roman" pitchFamily="18" charset="0"/>
              <a:ea typeface="+mn-ea"/>
              <a:cs typeface="+mn-cs"/>
            </a:endParaRPr>
          </a:p>
        </p:txBody>
      </p:sp>
      <p:sp>
        <p:nvSpPr>
          <p:cNvPr id="28" name="Oval 27">
            <a:extLst>
              <a:ext uri="{FF2B5EF4-FFF2-40B4-BE49-F238E27FC236}">
                <a16:creationId xmlns:a16="http://schemas.microsoft.com/office/drawing/2014/main" id="{D98FF211-5D06-FDCA-D100-846B0904BE0B}"/>
              </a:ext>
            </a:extLst>
          </p:cNvPr>
          <p:cNvSpPr/>
          <p:nvPr/>
        </p:nvSpPr>
        <p:spPr bwMode="auto">
          <a:xfrm>
            <a:off x="485419" y="1530481"/>
            <a:ext cx="5229581" cy="526919"/>
          </a:xfrm>
          <a:prstGeom prst="ellipse">
            <a:avLst/>
          </a:pr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b="0" i="0" u="none" strike="noStrike" cap="none" normalizeH="0" baseline="0">
              <a:ln>
                <a:noFill/>
              </a:ln>
              <a:solidFill>
                <a:schemeClr val="tx1"/>
              </a:solidFill>
              <a:effectLst/>
              <a:latin typeface="Times New Roman" pitchFamily="18" charset="0"/>
            </a:endParaRPr>
          </a:p>
        </p:txBody>
      </p:sp>
      <p:sp>
        <p:nvSpPr>
          <p:cNvPr id="27" name="AutoShape 35">
            <a:extLst>
              <a:ext uri="{FF2B5EF4-FFF2-40B4-BE49-F238E27FC236}">
                <a16:creationId xmlns:a16="http://schemas.microsoft.com/office/drawing/2014/main" id="{FF00B4C4-36AA-BF4A-CE48-DE857BCB6FFB}"/>
              </a:ext>
            </a:extLst>
          </p:cNvPr>
          <p:cNvSpPr>
            <a:spLocks noChangeArrowheads="1"/>
          </p:cNvSpPr>
          <p:nvPr/>
        </p:nvSpPr>
        <p:spPr bwMode="auto">
          <a:xfrm>
            <a:off x="1447800" y="3998976"/>
            <a:ext cx="7114032" cy="1777908"/>
          </a:xfrm>
          <a:prstGeom prst="wedgeRoundRectCallout">
            <a:avLst>
              <a:gd name="adj1" fmla="val -25618"/>
              <a:gd name="adj2" fmla="val -58934"/>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fontAlgn="auto" hangingPunct="1">
              <a:spcBef>
                <a:spcPct val="0"/>
              </a:spcBef>
              <a:spcAft>
                <a:spcPts val="0"/>
              </a:spcAft>
              <a:buNone/>
            </a:pPr>
            <a:r>
              <a:rPr lang="en-CA" altLang="en-US" sz="2400" kern="0" dirty="0"/>
              <a:t>Uniqueness comes from:</a:t>
            </a:r>
          </a:p>
          <a:p>
            <a:pPr lvl="0" eaLnBrk="1" fontAlgn="auto" hangingPunct="1">
              <a:spcBef>
                <a:spcPct val="0"/>
              </a:spcBef>
              <a:spcAft>
                <a:spcPts val="0"/>
              </a:spcAft>
              <a:buNone/>
            </a:pPr>
            <a:r>
              <a:rPr lang="en-CA" altLang="en-US" sz="2400" kern="0" dirty="0"/>
              <a:t>   p</a:t>
            </a:r>
            <a:r>
              <a:rPr lang="en-CA" altLang="en-US" sz="2400" kern="0" baseline="-25000" dirty="0"/>
              <a:t>1</a:t>
            </a:r>
            <a:r>
              <a:rPr lang="en-US" altLang="en-US" sz="2400" dirty="0">
                <a:sym typeface="Symbol" pitchFamily="18" charset="2"/>
              </a:rPr>
              <a:t></a:t>
            </a:r>
            <a:r>
              <a:rPr lang="en-CA" altLang="en-US" sz="2400" kern="0" dirty="0"/>
              <a:t>p</a:t>
            </a:r>
            <a:r>
              <a:rPr lang="en-CA" altLang="en-US" sz="2400" kern="0" baseline="-25000" dirty="0"/>
              <a:t>2</a:t>
            </a:r>
            <a:r>
              <a:rPr lang="en-US" altLang="en-US" sz="2400" dirty="0">
                <a:sym typeface="Symbol" pitchFamily="18" charset="2"/>
              </a:rPr>
              <a:t> </a:t>
            </a:r>
            <a:r>
              <a:rPr lang="en-CA" altLang="en-US" sz="2400" kern="0" dirty="0"/>
              <a:t>p</a:t>
            </a:r>
            <a:r>
              <a:rPr lang="en-CA" altLang="en-US" sz="2400" kern="0" baseline="-25000" dirty="0"/>
              <a:t>3</a:t>
            </a:r>
            <a:r>
              <a:rPr lang="en-US" altLang="en-US" sz="2400" dirty="0">
                <a:sym typeface="Symbol" pitchFamily="18" charset="2"/>
              </a:rPr>
              <a:t>…</a:t>
            </a:r>
            <a:r>
              <a:rPr lang="en-CA" altLang="en-US" sz="2400" kern="0" dirty="0" err="1"/>
              <a:t>p</a:t>
            </a:r>
            <a:r>
              <a:rPr lang="en-CA" altLang="en-US" sz="2400" kern="0" baseline="-25000" dirty="0" err="1"/>
              <a:t>s</a:t>
            </a:r>
            <a:r>
              <a:rPr lang="en-US" altLang="en-US" sz="2400" dirty="0">
                <a:sym typeface="Symbol" pitchFamily="18" charset="2"/>
              </a:rPr>
              <a:t>=</a:t>
            </a:r>
            <a:r>
              <a:rPr lang="en-CA" altLang="en-US" sz="2400" kern="0" dirty="0"/>
              <a:t> q</a:t>
            </a:r>
            <a:r>
              <a:rPr lang="en-CA" altLang="en-US" sz="2400" kern="0" baseline="-25000" dirty="0"/>
              <a:t>1</a:t>
            </a:r>
            <a:r>
              <a:rPr lang="en-US" altLang="en-US" sz="2400" dirty="0">
                <a:sym typeface="Symbol" pitchFamily="18" charset="2"/>
              </a:rPr>
              <a:t></a:t>
            </a:r>
            <a:r>
              <a:rPr lang="en-CA" altLang="en-US" sz="2400" kern="0" dirty="0">
                <a:sym typeface="Symbol" pitchFamily="18" charset="2"/>
              </a:rPr>
              <a:t>q</a:t>
            </a:r>
            <a:r>
              <a:rPr lang="en-CA" altLang="en-US" sz="2400" kern="0" baseline="-25000" dirty="0"/>
              <a:t>2</a:t>
            </a:r>
            <a:r>
              <a:rPr lang="en-US" altLang="en-US" sz="2400" dirty="0">
                <a:sym typeface="Symbol" pitchFamily="18" charset="2"/>
              </a:rPr>
              <a:t> </a:t>
            </a:r>
            <a:r>
              <a:rPr lang="en-CA" altLang="en-US" sz="2400" kern="0" dirty="0">
                <a:sym typeface="Symbol" pitchFamily="18" charset="2"/>
              </a:rPr>
              <a:t>q</a:t>
            </a:r>
            <a:r>
              <a:rPr lang="en-CA" altLang="en-US" sz="2400" kern="0" baseline="-25000" dirty="0"/>
              <a:t>3</a:t>
            </a:r>
            <a:r>
              <a:rPr lang="en-US" altLang="en-US" sz="2400" dirty="0">
                <a:sym typeface="Symbol" pitchFamily="18" charset="2"/>
              </a:rPr>
              <a:t>…</a:t>
            </a:r>
            <a:r>
              <a:rPr lang="en-CA" altLang="en-US" sz="2400" kern="0" dirty="0" err="1">
                <a:sym typeface="Symbol" pitchFamily="18" charset="2"/>
              </a:rPr>
              <a:t>q</a:t>
            </a:r>
            <a:r>
              <a:rPr lang="en-CA" altLang="en-US" sz="2400" kern="0" baseline="-25000" dirty="0" err="1"/>
              <a:t>f</a:t>
            </a:r>
            <a:r>
              <a:rPr lang="en-US" altLang="en-US" sz="2400" dirty="0">
                <a:sym typeface="Symbol" pitchFamily="18" charset="2"/>
              </a:rPr>
              <a:t> </a:t>
            </a:r>
            <a:r>
              <a:rPr lang="en-US" altLang="en-US" sz="2400" dirty="0">
                <a:sym typeface="Wingdings" panose="05000000000000000000" pitchFamily="2" charset="2"/>
              </a:rPr>
              <a:t> List the same</a:t>
            </a:r>
            <a:r>
              <a:rPr lang="en-US" altLang="en-US" sz="2400" dirty="0">
                <a:sym typeface="Symbol" pitchFamily="18" charset="2"/>
              </a:rPr>
              <a:t> </a:t>
            </a:r>
          </a:p>
          <a:p>
            <a:pPr lvl="0" eaLnBrk="1" fontAlgn="auto" hangingPunct="1">
              <a:spcBef>
                <a:spcPct val="0"/>
              </a:spcBef>
              <a:spcAft>
                <a:spcPts val="0"/>
              </a:spcAft>
              <a:buNone/>
            </a:pPr>
            <a:r>
              <a:rPr lang="en-CA" altLang="en-US" sz="2400" kern="0" dirty="0"/>
              <a:t>which comes from</a:t>
            </a:r>
          </a:p>
          <a:p>
            <a:pPr lvl="0" eaLnBrk="1" fontAlgn="auto" hangingPunct="1">
              <a:spcBef>
                <a:spcPct val="0"/>
              </a:spcBef>
              <a:spcAft>
                <a:spcPts val="0"/>
              </a:spcAft>
              <a:buNone/>
            </a:pPr>
            <a:r>
              <a:rPr lang="en-CA" altLang="en-US" sz="2400" kern="0" dirty="0"/>
              <a:t>   p</a:t>
            </a:r>
            <a:r>
              <a:rPr lang="en-US" altLang="en-US" sz="2400" dirty="0">
                <a:sym typeface="Symbol" pitchFamily="18" charset="2"/>
              </a:rPr>
              <a:t> divides </a:t>
            </a:r>
            <a:r>
              <a:rPr lang="en-US" altLang="en-US" sz="2400" dirty="0" err="1">
                <a:sym typeface="Symbol" pitchFamily="18" charset="2"/>
              </a:rPr>
              <a:t>qu</a:t>
            </a:r>
            <a:r>
              <a:rPr lang="en-US" altLang="en-US" sz="2400" dirty="0">
                <a:sym typeface="Wingdings" panose="05000000000000000000" pitchFamily="2" charset="2"/>
              </a:rPr>
              <a:t> </a:t>
            </a:r>
            <a:r>
              <a:rPr lang="en-US" altLang="en-US" sz="2400" dirty="0">
                <a:sym typeface="Symbol" pitchFamily="18" charset="2"/>
              </a:rPr>
              <a:t> </a:t>
            </a:r>
            <a:r>
              <a:rPr lang="en-CA" altLang="en-US" sz="2400" kern="0" dirty="0"/>
              <a:t>p=q or p</a:t>
            </a:r>
            <a:r>
              <a:rPr lang="en-US" altLang="en-US" sz="2400" dirty="0">
                <a:sym typeface="Symbol" pitchFamily="18" charset="2"/>
              </a:rPr>
              <a:t> divides u.   </a:t>
            </a:r>
          </a:p>
        </p:txBody>
      </p:sp>
    </p:spTree>
    <p:extLst>
      <p:ext uri="{BB962C8B-B14F-4D97-AF65-F5344CB8AC3E}">
        <p14:creationId xmlns:p14="http://schemas.microsoft.com/office/powerpoint/2010/main" val="1911226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0-#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6">
                                            <p:txEl>
                                              <p:pRg st="0" end="0"/>
                                            </p:txEl>
                                          </p:spTgt>
                                        </p:tgtEl>
                                        <p:attrNameLst>
                                          <p:attrName>style.visibility</p:attrName>
                                        </p:attrNameLst>
                                      </p:cBhvr>
                                      <p:to>
                                        <p:strVal val="visible"/>
                                      </p:to>
                                    </p:set>
                                    <p:anim calcmode="lin" valueType="num">
                                      <p:cBhvr additive="base">
                                        <p:cTn id="1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6">
                                            <p:txEl>
                                              <p:pRg st="1" end="1"/>
                                            </p:txEl>
                                          </p:spTgt>
                                        </p:tgtEl>
                                        <p:attrNameLst>
                                          <p:attrName>style.visibility</p:attrName>
                                        </p:attrNameLst>
                                      </p:cBhvr>
                                      <p:to>
                                        <p:strVal val="visible"/>
                                      </p:to>
                                    </p:set>
                                    <p:anim calcmode="lin" valueType="num">
                                      <p:cBhvr additive="base">
                                        <p:cTn id="19"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6">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6">
                                            <p:txEl>
                                              <p:pRg st="2" end="2"/>
                                            </p:txEl>
                                          </p:spTgt>
                                        </p:tgtEl>
                                        <p:attrNameLst>
                                          <p:attrName>style.visibility</p:attrName>
                                        </p:attrNameLst>
                                      </p:cBhvr>
                                      <p:to>
                                        <p:strVal val="visible"/>
                                      </p:to>
                                    </p:set>
                                    <p:anim calcmode="lin" valueType="num">
                                      <p:cBhvr additive="base">
                                        <p:cTn id="23" dur="500" fill="hold"/>
                                        <p:tgtEl>
                                          <p:spTgt spid="26">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6">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6">
                                            <p:txEl>
                                              <p:pRg st="3" end="3"/>
                                            </p:txEl>
                                          </p:spTgt>
                                        </p:tgtEl>
                                        <p:attrNameLst>
                                          <p:attrName>style.visibility</p:attrName>
                                        </p:attrNameLst>
                                      </p:cBhvr>
                                      <p:to>
                                        <p:strVal val="visible"/>
                                      </p:to>
                                    </p:set>
                                    <p:anim calcmode="lin" valueType="num">
                                      <p:cBhvr additive="base">
                                        <p:cTn id="27"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6">
                                            <p:txEl>
                                              <p:pRg st="3" end="3"/>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0-#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7">
                                            <p:txEl>
                                              <p:pRg st="0" end="0"/>
                                            </p:txEl>
                                          </p:spTgt>
                                        </p:tgtEl>
                                        <p:attrNameLst>
                                          <p:attrName>style.visibility</p:attrName>
                                        </p:attrNameLst>
                                      </p:cBhvr>
                                      <p:to>
                                        <p:strVal val="visible"/>
                                      </p:to>
                                    </p:set>
                                    <p:anim calcmode="lin" valueType="num">
                                      <p:cBhvr additive="base">
                                        <p:cTn id="35"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7">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7">
                                            <p:txEl>
                                              <p:pRg st="1" end="1"/>
                                            </p:txEl>
                                          </p:spTgt>
                                        </p:tgtEl>
                                        <p:attrNameLst>
                                          <p:attrName>style.visibility</p:attrName>
                                        </p:attrNameLst>
                                      </p:cBhvr>
                                      <p:to>
                                        <p:strVal val="visible"/>
                                      </p:to>
                                    </p:set>
                                    <p:anim calcmode="lin" valueType="num">
                                      <p:cBhvr additive="base">
                                        <p:cTn id="39"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7">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7">
                                            <p:txEl>
                                              <p:pRg st="2" end="2"/>
                                            </p:txEl>
                                          </p:spTgt>
                                        </p:tgtEl>
                                        <p:attrNameLst>
                                          <p:attrName>style.visibility</p:attrName>
                                        </p:attrNameLst>
                                      </p:cBhvr>
                                      <p:to>
                                        <p:strVal val="visible"/>
                                      </p:to>
                                    </p:set>
                                    <p:anim calcmode="lin" valueType="num">
                                      <p:cBhvr additive="base">
                                        <p:cTn id="43"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7">
                                            <p:txEl>
                                              <p:pRg st="2" end="2"/>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7">
                                            <p:txEl>
                                              <p:pRg st="3" end="3"/>
                                            </p:txEl>
                                          </p:spTgt>
                                        </p:tgtEl>
                                        <p:attrNameLst>
                                          <p:attrName>style.visibility</p:attrName>
                                        </p:attrNameLst>
                                      </p:cBhvr>
                                      <p:to>
                                        <p:strVal val="visible"/>
                                      </p:to>
                                    </p:set>
                                    <p:anim calcmode="lin" valueType="num">
                                      <p:cBhvr additive="base">
                                        <p:cTn id="47"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57C51DF-015C-4C74-BBDF-4251CE3ADD74}"/>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Thanks!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print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end loop</a:t>
            </a:r>
          </a:p>
        </p:txBody>
      </p:sp>
      <p:grpSp>
        <p:nvGrpSpPr>
          <p:cNvPr id="9" name="Group 8">
            <a:extLst>
              <a:ext uri="{FF2B5EF4-FFF2-40B4-BE49-F238E27FC236}">
                <a16:creationId xmlns:a16="http://schemas.microsoft.com/office/drawing/2014/main" id="{3B289ED5-66CA-4EDC-9254-585D8BA9B406}"/>
              </a:ext>
            </a:extLst>
          </p:cNvPr>
          <p:cNvGrpSpPr/>
          <p:nvPr/>
        </p:nvGrpSpPr>
        <p:grpSpPr>
          <a:xfrm>
            <a:off x="5337098" y="2298386"/>
            <a:ext cx="609307" cy="492399"/>
            <a:chOff x="4581521" y="3914036"/>
            <a:chExt cx="609307" cy="492399"/>
          </a:xfrm>
        </p:grpSpPr>
        <p:sp>
          <p:nvSpPr>
            <p:cNvPr id="10" name="Line 17">
              <a:extLst>
                <a:ext uri="{FF2B5EF4-FFF2-40B4-BE49-F238E27FC236}">
                  <a16:creationId xmlns:a16="http://schemas.microsoft.com/office/drawing/2014/main" id="{0E3280D6-81E3-4E97-A09A-3D194E22426C}"/>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 name="Text Box 11">
              <a:extLst>
                <a:ext uri="{FF2B5EF4-FFF2-40B4-BE49-F238E27FC236}">
                  <a16:creationId xmlns:a16="http://schemas.microsoft.com/office/drawing/2014/main" id="{47BD7C61-4FFC-495D-BD49-25ED9E11940F}"/>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12" name="Oval 15">
              <a:extLst>
                <a:ext uri="{FF2B5EF4-FFF2-40B4-BE49-F238E27FC236}">
                  <a16:creationId xmlns:a16="http://schemas.microsoft.com/office/drawing/2014/main" id="{6B43FE88-2A79-45C2-99D3-363E15013D2F}"/>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3" name="Rectangle 12">
            <a:extLst>
              <a:ext uri="{FF2B5EF4-FFF2-40B4-BE49-F238E27FC236}">
                <a16:creationId xmlns:a16="http://schemas.microsoft.com/office/drawing/2014/main" id="{2A726E06-66C0-4796-A694-7AB07EAEB673}"/>
              </a:ext>
            </a:extLst>
          </p:cNvPr>
          <p:cNvSpPr/>
          <p:nvPr/>
        </p:nvSpPr>
        <p:spPr>
          <a:xfrm>
            <a:off x="6161861" y="234407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14" name="Group 13">
            <a:extLst>
              <a:ext uri="{FF2B5EF4-FFF2-40B4-BE49-F238E27FC236}">
                <a16:creationId xmlns:a16="http://schemas.microsoft.com/office/drawing/2014/main" id="{EA98C57E-D5EC-4D86-8D02-61F7500C4E9C}"/>
              </a:ext>
            </a:extLst>
          </p:cNvPr>
          <p:cNvGrpSpPr/>
          <p:nvPr/>
        </p:nvGrpSpPr>
        <p:grpSpPr>
          <a:xfrm>
            <a:off x="4335761" y="2298386"/>
            <a:ext cx="632323" cy="492399"/>
            <a:chOff x="3580184" y="3914036"/>
            <a:chExt cx="632323" cy="492399"/>
          </a:xfrm>
        </p:grpSpPr>
        <p:sp>
          <p:nvSpPr>
            <p:cNvPr id="15" name="Line 17">
              <a:extLst>
                <a:ext uri="{FF2B5EF4-FFF2-40B4-BE49-F238E27FC236}">
                  <a16:creationId xmlns:a16="http://schemas.microsoft.com/office/drawing/2014/main" id="{4E62599D-1EA6-4669-8856-45171F0C1D55}"/>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Text Box 11">
              <a:extLst>
                <a:ext uri="{FF2B5EF4-FFF2-40B4-BE49-F238E27FC236}">
                  <a16:creationId xmlns:a16="http://schemas.microsoft.com/office/drawing/2014/main" id="{36C9CDB5-8E6A-4CA0-B5AF-1CCF1562F776}"/>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17" name="Oval 15">
              <a:extLst>
                <a:ext uri="{FF2B5EF4-FFF2-40B4-BE49-F238E27FC236}">
                  <a16:creationId xmlns:a16="http://schemas.microsoft.com/office/drawing/2014/main" id="{61A02B3D-0741-469D-B528-2905D97F900B}"/>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17">
            <a:extLst>
              <a:ext uri="{FF2B5EF4-FFF2-40B4-BE49-F238E27FC236}">
                <a16:creationId xmlns:a16="http://schemas.microsoft.com/office/drawing/2014/main" id="{D223E4BA-BBB1-4881-8ED2-A68FFE6AFB85}"/>
              </a:ext>
            </a:extLst>
          </p:cNvPr>
          <p:cNvGrpSpPr/>
          <p:nvPr/>
        </p:nvGrpSpPr>
        <p:grpSpPr>
          <a:xfrm>
            <a:off x="4871879" y="2298386"/>
            <a:ext cx="609178" cy="492399"/>
            <a:chOff x="4116302" y="3914036"/>
            <a:chExt cx="609178" cy="492399"/>
          </a:xfrm>
        </p:grpSpPr>
        <p:sp>
          <p:nvSpPr>
            <p:cNvPr id="19" name="Line 17">
              <a:extLst>
                <a:ext uri="{FF2B5EF4-FFF2-40B4-BE49-F238E27FC236}">
                  <a16:creationId xmlns:a16="http://schemas.microsoft.com/office/drawing/2014/main" id="{9306FC3D-5EA4-4809-A479-7423E00B162C}"/>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 name="Text Box 11">
              <a:extLst>
                <a:ext uri="{FF2B5EF4-FFF2-40B4-BE49-F238E27FC236}">
                  <a16:creationId xmlns:a16="http://schemas.microsoft.com/office/drawing/2014/main" id="{75F40744-EFAB-4270-863B-51A71481B5E9}"/>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21" name="Oval 15">
              <a:extLst>
                <a:ext uri="{FF2B5EF4-FFF2-40B4-BE49-F238E27FC236}">
                  <a16:creationId xmlns:a16="http://schemas.microsoft.com/office/drawing/2014/main" id="{BFE8BC92-EF1E-421D-B361-63B8121E7DB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1DBD238E-4321-4DAF-B6EA-CE09AEEE22AB}"/>
              </a:ext>
            </a:extLst>
          </p:cNvPr>
          <p:cNvGrpSpPr/>
          <p:nvPr/>
        </p:nvGrpSpPr>
        <p:grpSpPr>
          <a:xfrm>
            <a:off x="3805311" y="2286000"/>
            <a:ext cx="612599" cy="492399"/>
            <a:chOff x="3805311" y="2298386"/>
            <a:chExt cx="612599" cy="492399"/>
          </a:xfrm>
        </p:grpSpPr>
        <p:sp>
          <p:nvSpPr>
            <p:cNvPr id="22" name="Oval 10">
              <a:extLst>
                <a:ext uri="{FF2B5EF4-FFF2-40B4-BE49-F238E27FC236}">
                  <a16:creationId xmlns:a16="http://schemas.microsoft.com/office/drawing/2014/main" id="{CAB2FB68-5697-4FAC-914C-471A276A09E3}"/>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3" name="Group 22">
              <a:extLst>
                <a:ext uri="{FF2B5EF4-FFF2-40B4-BE49-F238E27FC236}">
                  <a16:creationId xmlns:a16="http://schemas.microsoft.com/office/drawing/2014/main" id="{A0DFD7BB-EFC0-4612-BB53-94A3311DD17F}"/>
                </a:ext>
              </a:extLst>
            </p:cNvPr>
            <p:cNvGrpSpPr/>
            <p:nvPr/>
          </p:nvGrpSpPr>
          <p:grpSpPr>
            <a:xfrm>
              <a:off x="3805311" y="2298386"/>
              <a:ext cx="612599" cy="419687"/>
              <a:chOff x="3049734" y="3914036"/>
              <a:chExt cx="612599" cy="419687"/>
            </a:xfrm>
          </p:grpSpPr>
          <p:sp>
            <p:nvSpPr>
              <p:cNvPr id="24" name="Line 17">
                <a:extLst>
                  <a:ext uri="{FF2B5EF4-FFF2-40B4-BE49-F238E27FC236}">
                    <a16:creationId xmlns:a16="http://schemas.microsoft.com/office/drawing/2014/main" id="{1F7446C4-01C1-42DE-914D-C599A4D48BC7}"/>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Text Box 11">
                <a:extLst>
                  <a:ext uri="{FF2B5EF4-FFF2-40B4-BE49-F238E27FC236}">
                    <a16:creationId xmlns:a16="http://schemas.microsoft.com/office/drawing/2014/main" id="{1D086545-12E9-4124-A0B5-B2BA7F28B77C}"/>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26" name="Group 25">
            <a:extLst>
              <a:ext uri="{FF2B5EF4-FFF2-40B4-BE49-F238E27FC236}">
                <a16:creationId xmlns:a16="http://schemas.microsoft.com/office/drawing/2014/main" id="{CC7C4FC4-E6E0-4812-B552-DD3BCC9DA290}"/>
              </a:ext>
            </a:extLst>
          </p:cNvPr>
          <p:cNvGrpSpPr/>
          <p:nvPr/>
        </p:nvGrpSpPr>
        <p:grpSpPr>
          <a:xfrm>
            <a:off x="3576883" y="2286000"/>
            <a:ext cx="312906" cy="492399"/>
            <a:chOff x="2821306" y="3901650"/>
            <a:chExt cx="312906" cy="492399"/>
          </a:xfrm>
        </p:grpSpPr>
        <p:sp>
          <p:nvSpPr>
            <p:cNvPr id="27" name="Oval 10">
              <a:extLst>
                <a:ext uri="{FF2B5EF4-FFF2-40B4-BE49-F238E27FC236}">
                  <a16:creationId xmlns:a16="http://schemas.microsoft.com/office/drawing/2014/main" id="{7F6D1BC3-C414-4983-9271-E21AEBAF47A1}"/>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Text Box 11">
              <a:extLst>
                <a:ext uri="{FF2B5EF4-FFF2-40B4-BE49-F238E27FC236}">
                  <a16:creationId xmlns:a16="http://schemas.microsoft.com/office/drawing/2014/main" id="{EF8EA9C2-4277-4571-A8E4-D701CD0495E8}"/>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4" name="TextBox 3">
            <a:extLst>
              <a:ext uri="{FF2B5EF4-FFF2-40B4-BE49-F238E27FC236}">
                <a16:creationId xmlns:a16="http://schemas.microsoft.com/office/drawing/2014/main" id="{181731F7-A8A2-A9DF-F837-01BADAD2C717}"/>
              </a:ext>
            </a:extLst>
          </p:cNvPr>
          <p:cNvSpPr txBox="1"/>
          <p:nvPr/>
        </p:nvSpPr>
        <p:spPr>
          <a:xfrm>
            <a:off x="578478" y="3130784"/>
            <a:ext cx="8153400" cy="3785652"/>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Definitions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a set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have two parts:</a:t>
            </a:r>
          </a:p>
          <a:p>
            <a:pPr marL="313182" marR="0" lvl="1"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Basis Step: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specifies an initial collection of elements.</a:t>
            </a:r>
          </a:p>
          <a:p>
            <a:pPr marL="713232" marR="0" lvl="2"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Cambria Math" pitchFamily="18" charset="0"/>
                <a:cs typeface="+mn-cs"/>
              </a:rPr>
              <a:t>Example: Start with </a:t>
            </a:r>
            <a:r>
              <a:rPr kumimoji="0" lang="en-US" sz="2400" b="0" i="0" u="none" strike="noStrike" kern="1200" cap="none" spc="0" normalizeH="0" baseline="0" noProof="0" dirty="0">
                <a:ln>
                  <a:noFill/>
                </a:ln>
                <a:solidFill>
                  <a:srgbClr val="FFC000"/>
                </a:solidFill>
                <a:effectLst/>
                <a:uLnTx/>
                <a:uFillTx/>
                <a:latin typeface="Times New Roman" pitchFamily="18" charset="0"/>
                <a:ea typeface="Cambria Math" pitchFamily="18" charset="0"/>
                <a:cs typeface="+mn-cs"/>
              </a:rPr>
              <a:t>0</a:t>
            </a:r>
            <a:r>
              <a:rPr kumimoji="0" lang="en-US" sz="2400" b="0" i="0" u="none" strike="noStrike" kern="1200" cap="none" spc="0" normalizeH="0" baseline="0" noProof="0" dirty="0">
                <a:ln>
                  <a:noFill/>
                </a:ln>
                <a:solidFill>
                  <a:srgbClr val="FFC000"/>
                </a:solidFill>
                <a:effectLst/>
                <a:uLnTx/>
                <a:uFillTx/>
                <a:latin typeface="Times New Roman" pitchFamily="18" charset="0"/>
                <a:ea typeface="Cambria Math"/>
                <a:cs typeface="+mn-cs"/>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13182" marR="0" lvl="1"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Step: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gives the rules for forming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new elements in the set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from those already known to be in the set.</a:t>
            </a:r>
          </a:p>
          <a:p>
            <a:pPr marL="541782" marR="0" lvl="2" indent="-17145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Example: If </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n</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Cambria Math"/>
                <a:cs typeface="+mn-cs"/>
              </a:rPr>
              <a:t>∊</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you can add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Cambria Math" pitchFamily="18" charset="0"/>
                <a:cs typeface="+mn-cs"/>
              </a:rPr>
              <a:t>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57300" lvl="2" indent="-342900" algn="l">
              <a:spcBef>
                <a:spcPts val="0"/>
              </a:spcBef>
              <a:buFont typeface="Arial" panose="020B0604020202020204" pitchFamily="34" charset="0"/>
              <a:buChar char="•"/>
            </a:pPr>
            <a:r>
              <a:rPr lang="en-US" sz="2400" dirty="0">
                <a:solidFill>
                  <a:srgbClr val="FFFF00"/>
                </a:solidFill>
              </a:rPr>
              <a:t> </a:t>
            </a:r>
            <a:r>
              <a:rPr lang="en-US" sz="2400" dirty="0">
                <a:solidFill>
                  <a:srgbClr val="FFFFFF"/>
                </a:solidFill>
              </a:rPr>
              <a:t> If </a:t>
            </a:r>
            <a:r>
              <a:rPr lang="en-US" sz="2400" dirty="0" err="1">
                <a:solidFill>
                  <a:srgbClr val="FFC000"/>
                </a:solidFill>
              </a:rPr>
              <a:t>n,m</a:t>
            </a:r>
            <a:r>
              <a:rPr lang="en-US" sz="2400" dirty="0" err="1">
                <a:solidFill>
                  <a:srgbClr val="FFC000"/>
                </a:solidFill>
                <a:ea typeface="Cambria Math"/>
              </a:rPr>
              <a:t>∊</a:t>
            </a:r>
            <a:r>
              <a:rPr lang="en-US" sz="2400" dirty="0" err="1">
                <a:solidFill>
                  <a:srgbClr val="FFC000"/>
                </a:solidFill>
              </a:rPr>
              <a:t>S</a:t>
            </a:r>
            <a:r>
              <a:rPr lang="en-US" sz="2400" dirty="0">
                <a:solidFill>
                  <a:srgbClr val="FFFFFF"/>
                </a:solidFill>
              </a:rPr>
              <a:t>, you can add </a:t>
            </a:r>
            <a:r>
              <a:rPr lang="en-US" sz="2400" dirty="0" err="1">
                <a:solidFill>
                  <a:srgbClr val="FFC000"/>
                </a:solidFill>
              </a:rPr>
              <a:t>n+</a:t>
            </a:r>
            <a:r>
              <a:rPr lang="en-US" sz="2400" dirty="0" err="1">
                <a:solidFill>
                  <a:srgbClr val="FFC000"/>
                </a:solidFill>
                <a:ea typeface="Cambria Math" pitchFamily="18" charset="0"/>
              </a:rPr>
              <a:t>m</a:t>
            </a:r>
            <a:r>
              <a:rPr lang="en-US" sz="2400" dirty="0">
                <a:solidFill>
                  <a:srgbClr val="FFFFFF"/>
                </a:solidFill>
              </a:rPr>
              <a:t> &amp; </a:t>
            </a:r>
            <a:r>
              <a:rPr lang="en-US" sz="2400" dirty="0" err="1">
                <a:solidFill>
                  <a:srgbClr val="FFC000"/>
                </a:solidFill>
              </a:rPr>
              <a:t>n</a:t>
            </a:r>
            <a:r>
              <a:rPr lang="en-US" altLang="en-US" sz="2400" dirty="0" err="1">
                <a:solidFill>
                  <a:srgbClr val="FFC000"/>
                </a:solidFill>
                <a:sym typeface="Symbol" pitchFamily="18" charset="2"/>
              </a:rPr>
              <a:t></a:t>
            </a:r>
            <a:r>
              <a:rPr lang="en-US" sz="2400" dirty="0" err="1">
                <a:solidFill>
                  <a:srgbClr val="FFC000"/>
                </a:solidFill>
                <a:ea typeface="Cambria Math" pitchFamily="18" charset="0"/>
              </a:rPr>
              <a:t>m</a:t>
            </a:r>
            <a:r>
              <a:rPr lang="en-US" sz="2400" dirty="0">
                <a:solidFill>
                  <a:srgbClr val="FFFFFF"/>
                </a:solidFill>
              </a:rPr>
              <a:t>. </a:t>
            </a:r>
          </a:p>
          <a:p>
            <a:pPr lvl="2" algn="l">
              <a:spcBef>
                <a:spcPts val="0"/>
              </a:spcBef>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Adds nothing new.</a:t>
            </a:r>
          </a:p>
          <a:p>
            <a:pPr marL="1257300" lvl="2" indent="-342900" algn="l">
              <a:spcBef>
                <a:spcPts val="0"/>
              </a:spcBef>
              <a:buFont typeface="Arial" panose="020B0604020202020204" pitchFamily="34" charset="0"/>
              <a:buChar char="•"/>
            </a:pPr>
            <a:r>
              <a:rPr lang="en-US" sz="2400" dirty="0">
                <a:solidFill>
                  <a:srgbClr val="FFFFFF"/>
                </a:solidFill>
              </a:rPr>
              <a:t>                           add </a:t>
            </a:r>
            <a:r>
              <a:rPr lang="en-US" sz="2400" dirty="0">
                <a:solidFill>
                  <a:srgbClr val="FFC000"/>
                </a:solidFill>
              </a:rPr>
              <a:t>n/</a:t>
            </a:r>
            <a:r>
              <a:rPr lang="en-US" sz="2400" dirty="0">
                <a:solidFill>
                  <a:srgbClr val="FFC000"/>
                </a:solidFill>
                <a:ea typeface="Cambria Math" pitchFamily="18" charset="0"/>
              </a:rPr>
              <a:t>m</a:t>
            </a:r>
            <a:r>
              <a:rPr lang="en-US" sz="2400" dirty="0">
                <a:solidFill>
                  <a:srgbClr val="FFFFFF"/>
                </a:solidFill>
              </a:rPr>
              <a:t>.   Adds fractions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5" name="Group 34">
            <a:extLst>
              <a:ext uri="{FF2B5EF4-FFF2-40B4-BE49-F238E27FC236}">
                <a16:creationId xmlns:a16="http://schemas.microsoft.com/office/drawing/2014/main" id="{F681AC55-02AB-01EC-CB7F-8D86C744BA9B}"/>
              </a:ext>
            </a:extLst>
          </p:cNvPr>
          <p:cNvGrpSpPr/>
          <p:nvPr/>
        </p:nvGrpSpPr>
        <p:grpSpPr>
          <a:xfrm>
            <a:off x="3023208" y="2205579"/>
            <a:ext cx="5130192" cy="911697"/>
            <a:chOff x="3023208" y="2205579"/>
            <a:chExt cx="5130192" cy="911697"/>
          </a:xfrm>
        </p:grpSpPr>
        <p:sp>
          <p:nvSpPr>
            <p:cNvPr id="29" name="Oval 10">
              <a:extLst>
                <a:ext uri="{FF2B5EF4-FFF2-40B4-BE49-F238E27FC236}">
                  <a16:creationId xmlns:a16="http://schemas.microsoft.com/office/drawing/2014/main" id="{CC6A1ABB-71A1-CBC1-5C19-EB89144899AE}"/>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Text Box 11">
              <a:extLst>
                <a:ext uri="{FF2B5EF4-FFF2-40B4-BE49-F238E27FC236}">
                  <a16:creationId xmlns:a16="http://schemas.microsoft.com/office/drawing/2014/main" id="{8FE4B782-91EC-5B21-FDD5-0A3452A5647C}"/>
                </a:ext>
              </a:extLst>
            </p:cNvPr>
            <p:cNvSpPr txBox="1">
              <a:spLocks noChangeArrowheads="1"/>
            </p:cNvSpPr>
            <p:nvPr/>
          </p:nvSpPr>
          <p:spPr bwMode="auto">
            <a:xfrm>
              <a:off x="3023208" y="220557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pic>
        <p:nvPicPr>
          <p:cNvPr id="37" name="Picture 3" descr="Ladder with steps 1, 2, 3, 4, k, and k plus 1 and person climbing. It reads: &quot;We can reach step 1. We can reach step k plus 1 if we can reach step k.&quot;">
            <a:extLst>
              <a:ext uri="{FF2B5EF4-FFF2-40B4-BE49-F238E27FC236}">
                <a16:creationId xmlns:a16="http://schemas.microsoft.com/office/drawing/2014/main" id="{82CCCD4C-2455-18C0-817A-64F629E44B2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357586" y="3907730"/>
            <a:ext cx="1591627" cy="2851859"/>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9124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 calcmode="lin" valueType="num">
                                      <p:cBhvr additive="base">
                                        <p:cTn id="29"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0-#ppt_w/2"/>
                                          </p:val>
                                        </p:tav>
                                        <p:tav tm="100000">
                                          <p:val>
                                            <p:strVal val="#ppt_x"/>
                                          </p:val>
                                        </p:tav>
                                      </p:tavLst>
                                    </p:anim>
                                    <p:anim calcmode="lin" valueType="num">
                                      <p:cBhvr additive="base">
                                        <p:cTn id="3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
                                            <p:txEl>
                                              <p:pRg st="1" end="1"/>
                                            </p:txEl>
                                          </p:spTgt>
                                        </p:tgtEl>
                                        <p:attrNameLst>
                                          <p:attrName>style.visibility</p:attrName>
                                        </p:attrNameLst>
                                      </p:cBhvr>
                                      <p:to>
                                        <p:strVal val="visible"/>
                                      </p:to>
                                    </p:set>
                                    <p:anim calcmode="lin" valueType="num">
                                      <p:cBhvr additive="base">
                                        <p:cTn id="39"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
                                            <p:txEl>
                                              <p:pRg st="2" end="2"/>
                                            </p:txEl>
                                          </p:spTgt>
                                        </p:tgtEl>
                                        <p:attrNameLst>
                                          <p:attrName>style.visibility</p:attrName>
                                        </p:attrNameLst>
                                      </p:cBhvr>
                                      <p:to>
                                        <p:strVal val="visible"/>
                                      </p:to>
                                    </p:set>
                                    <p:anim calcmode="lin" valueType="num">
                                      <p:cBhvr additive="base">
                                        <p:cTn id="43"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txEl>
                                              <p:pRg st="2" end="2"/>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fill="hold"/>
                                        <p:tgtEl>
                                          <p:spTgt spid="26"/>
                                        </p:tgtEl>
                                        <p:attrNameLst>
                                          <p:attrName>ppt_x</p:attrName>
                                        </p:attrNameLst>
                                      </p:cBhvr>
                                      <p:tavLst>
                                        <p:tav tm="0">
                                          <p:val>
                                            <p:strVal val="0-#ppt_w/2"/>
                                          </p:val>
                                        </p:tav>
                                        <p:tav tm="100000">
                                          <p:val>
                                            <p:strVal val="#ppt_x"/>
                                          </p:val>
                                        </p:tav>
                                      </p:tavLst>
                                    </p:anim>
                                    <p:anim calcmode="lin" valueType="num">
                                      <p:cBhvr additive="base">
                                        <p:cTn id="4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
                                            <p:txEl>
                                              <p:pRg st="3" end="3"/>
                                            </p:txEl>
                                          </p:spTgt>
                                        </p:tgtEl>
                                        <p:attrNameLst>
                                          <p:attrName>style.visibility</p:attrName>
                                        </p:attrNameLst>
                                      </p:cBhvr>
                                      <p:to>
                                        <p:strVal val="visible"/>
                                      </p:to>
                                    </p:set>
                                    <p:anim calcmode="lin" valueType="num">
                                      <p:cBhvr additive="base">
                                        <p:cTn id="53"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
                                            <p:txEl>
                                              <p:pRg st="3" end="3"/>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
                                            <p:txEl>
                                              <p:pRg st="4" end="4"/>
                                            </p:txEl>
                                          </p:spTgt>
                                        </p:tgtEl>
                                        <p:attrNameLst>
                                          <p:attrName>style.visibility</p:attrName>
                                        </p:attrNameLst>
                                      </p:cBhvr>
                                      <p:to>
                                        <p:strVal val="visible"/>
                                      </p:to>
                                    </p:set>
                                    <p:anim calcmode="lin" valueType="num">
                                      <p:cBhvr additive="base">
                                        <p:cTn id="57"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additive="base">
                                        <p:cTn id="67" dur="500" fill="hold"/>
                                        <p:tgtEl>
                                          <p:spTgt spid="2"/>
                                        </p:tgtEl>
                                        <p:attrNameLst>
                                          <p:attrName>ppt_x</p:attrName>
                                        </p:attrNameLst>
                                      </p:cBhvr>
                                      <p:tavLst>
                                        <p:tav tm="0">
                                          <p:val>
                                            <p:strVal val="0-#ppt_w/2"/>
                                          </p:val>
                                        </p:tav>
                                        <p:tav tm="100000">
                                          <p:val>
                                            <p:strVal val="#ppt_x"/>
                                          </p:val>
                                        </p:tav>
                                      </p:tavLst>
                                    </p:anim>
                                    <p:anim calcmode="lin" valueType="num">
                                      <p:cBhvr additive="base">
                                        <p:cTn id="6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additive="base">
                                        <p:cTn id="73" dur="500" fill="hold"/>
                                        <p:tgtEl>
                                          <p:spTgt spid="14"/>
                                        </p:tgtEl>
                                        <p:attrNameLst>
                                          <p:attrName>ppt_x</p:attrName>
                                        </p:attrNameLst>
                                      </p:cBhvr>
                                      <p:tavLst>
                                        <p:tav tm="0">
                                          <p:val>
                                            <p:strVal val="0-#ppt_w/2"/>
                                          </p:val>
                                        </p:tav>
                                        <p:tav tm="100000">
                                          <p:val>
                                            <p:strVal val="#ppt_x"/>
                                          </p:val>
                                        </p:tav>
                                      </p:tavLst>
                                    </p:anim>
                                    <p:anim calcmode="lin" valueType="num">
                                      <p:cBhvr additive="base">
                                        <p:cTn id="7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0-#ppt_w/2"/>
                                          </p:val>
                                        </p:tav>
                                        <p:tav tm="100000">
                                          <p:val>
                                            <p:strVal val="#ppt_x"/>
                                          </p:val>
                                        </p:tav>
                                      </p:tavLst>
                                    </p:anim>
                                    <p:anim calcmode="lin" valueType="num">
                                      <p:cBhvr additive="base">
                                        <p:cTn id="80"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9"/>
                                        </p:tgtEl>
                                        <p:attrNameLst>
                                          <p:attrName>style.visibility</p:attrName>
                                        </p:attrNameLst>
                                      </p:cBhvr>
                                      <p:to>
                                        <p:strVal val="visible"/>
                                      </p:to>
                                    </p:set>
                                    <p:anim calcmode="lin" valueType="num">
                                      <p:cBhvr additive="base">
                                        <p:cTn id="85" dur="500" fill="hold"/>
                                        <p:tgtEl>
                                          <p:spTgt spid="9"/>
                                        </p:tgtEl>
                                        <p:attrNameLst>
                                          <p:attrName>ppt_x</p:attrName>
                                        </p:attrNameLst>
                                      </p:cBhvr>
                                      <p:tavLst>
                                        <p:tav tm="0">
                                          <p:val>
                                            <p:strVal val="0-#ppt_w/2"/>
                                          </p:val>
                                        </p:tav>
                                        <p:tav tm="100000">
                                          <p:val>
                                            <p:strVal val="#ppt_x"/>
                                          </p:val>
                                        </p:tav>
                                      </p:tavLst>
                                    </p:anim>
                                    <p:anim calcmode="lin" valueType="num">
                                      <p:cBhvr additive="base">
                                        <p:cTn id="8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500" fill="hold"/>
                                        <p:tgtEl>
                                          <p:spTgt spid="13"/>
                                        </p:tgtEl>
                                        <p:attrNameLst>
                                          <p:attrName>ppt_x</p:attrName>
                                        </p:attrNameLst>
                                      </p:cBhvr>
                                      <p:tavLst>
                                        <p:tav tm="0">
                                          <p:val>
                                            <p:strVal val="0-#ppt_w/2"/>
                                          </p:val>
                                        </p:tav>
                                        <p:tav tm="100000">
                                          <p:val>
                                            <p:strVal val="#ppt_x"/>
                                          </p:val>
                                        </p:tav>
                                      </p:tavLst>
                                    </p:anim>
                                    <p:anim calcmode="lin" valueType="num">
                                      <p:cBhvr additive="base">
                                        <p:cTn id="9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4">
                                            <p:txEl>
                                              <p:pRg st="5" end="5"/>
                                            </p:txEl>
                                          </p:spTgt>
                                        </p:tgtEl>
                                        <p:attrNameLst>
                                          <p:attrName>style.visibility</p:attrName>
                                        </p:attrNameLst>
                                      </p:cBhvr>
                                      <p:to>
                                        <p:strVal val="visible"/>
                                      </p:to>
                                    </p:set>
                                    <p:anim calcmode="lin" valueType="num">
                                      <p:cBhvr additive="base">
                                        <p:cTn id="97"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4">
                                            <p:txEl>
                                              <p:pRg st="6" end="6"/>
                                            </p:txEl>
                                          </p:spTgt>
                                        </p:tgtEl>
                                        <p:attrNameLst>
                                          <p:attrName>style.visibility</p:attrName>
                                        </p:attrNameLst>
                                      </p:cBhvr>
                                      <p:to>
                                        <p:strVal val="visible"/>
                                      </p:to>
                                    </p:set>
                                    <p:anim calcmode="lin" valueType="num">
                                      <p:cBhvr additive="base">
                                        <p:cTn id="103"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4">
                                            <p:txEl>
                                              <p:pRg st="7" end="7"/>
                                            </p:txEl>
                                          </p:spTgt>
                                        </p:tgtEl>
                                        <p:attrNameLst>
                                          <p:attrName>style.visibility</p:attrName>
                                        </p:attrNameLst>
                                      </p:cBhvr>
                                      <p:to>
                                        <p:strVal val="visible"/>
                                      </p:to>
                                    </p:set>
                                    <p:anim calcmode="lin" valueType="num">
                                      <p:cBhvr additive="base">
                                        <p:cTn id="109"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animBg="1"/>
      <p:bldP spid="8" grpId="0" animBg="1"/>
      <p:bldP spid="1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Thanks!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print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end loop</a:t>
            </a:r>
          </a:p>
        </p:txBody>
      </p:sp>
      <p:grpSp>
        <p:nvGrpSpPr>
          <p:cNvPr id="26" name="Group 25">
            <a:extLst>
              <a:ext uri="{FF2B5EF4-FFF2-40B4-BE49-F238E27FC236}">
                <a16:creationId xmlns:a16="http://schemas.microsoft.com/office/drawing/2014/main" id="{CC7C4FC4-E6E0-4812-B552-DD3BCC9DA290}"/>
              </a:ext>
            </a:extLst>
          </p:cNvPr>
          <p:cNvGrpSpPr/>
          <p:nvPr/>
        </p:nvGrpSpPr>
        <p:grpSpPr>
          <a:xfrm>
            <a:off x="3576883" y="2286000"/>
            <a:ext cx="312906" cy="492399"/>
            <a:chOff x="2821306" y="3901650"/>
            <a:chExt cx="312906" cy="492399"/>
          </a:xfrm>
        </p:grpSpPr>
        <p:sp>
          <p:nvSpPr>
            <p:cNvPr id="27" name="Oval 10">
              <a:extLst>
                <a:ext uri="{FF2B5EF4-FFF2-40B4-BE49-F238E27FC236}">
                  <a16:creationId xmlns:a16="http://schemas.microsoft.com/office/drawing/2014/main" id="{7F6D1BC3-C414-4983-9271-E21AEBAF47A1}"/>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Text Box 11">
              <a:extLst>
                <a:ext uri="{FF2B5EF4-FFF2-40B4-BE49-F238E27FC236}">
                  <a16:creationId xmlns:a16="http://schemas.microsoft.com/office/drawing/2014/main" id="{EF8EA9C2-4277-4571-A8E4-D701CD0495E8}"/>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4" name="TextBox 3">
            <a:extLst>
              <a:ext uri="{FF2B5EF4-FFF2-40B4-BE49-F238E27FC236}">
                <a16:creationId xmlns:a16="http://schemas.microsoft.com/office/drawing/2014/main" id="{181731F7-A8A2-A9DF-F837-01BADAD2C717}"/>
              </a:ext>
            </a:extLst>
          </p:cNvPr>
          <p:cNvSpPr txBox="1"/>
          <p:nvPr/>
        </p:nvSpPr>
        <p:spPr>
          <a:xfrm>
            <a:off x="578478" y="3130784"/>
            <a:ext cx="8153400" cy="3416320"/>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Definitions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a set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have two parts:</a:t>
            </a:r>
          </a:p>
          <a:p>
            <a:pPr marL="313182" marR="0" lvl="1"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Basis Step: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specifies an initial collection of elements.</a:t>
            </a:r>
          </a:p>
          <a:p>
            <a:pPr marL="713232" marR="0" lvl="2"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Cambria Math" pitchFamily="18" charset="0"/>
                <a:cs typeface="+mn-cs"/>
              </a:rPr>
              <a:t>Example: Start with </a:t>
            </a:r>
            <a:r>
              <a:rPr kumimoji="0" lang="en-US" sz="2400" b="0" i="0" u="none" strike="noStrike" kern="1200" cap="none" spc="0" normalizeH="0" baseline="0" noProof="0" dirty="0">
                <a:ln>
                  <a:noFill/>
                </a:ln>
                <a:solidFill>
                  <a:srgbClr val="FF0000"/>
                </a:solidFill>
                <a:effectLst/>
                <a:uLnTx/>
                <a:uFillTx/>
                <a:latin typeface="Times New Roman" pitchFamily="18" charset="0"/>
                <a:ea typeface="Cambria Math" pitchFamily="18" charset="0"/>
                <a:cs typeface="+mn-cs"/>
              </a:rPr>
              <a:t>0</a:t>
            </a:r>
            <a:r>
              <a:rPr kumimoji="0" lang="en-US" sz="2400" b="0" i="0" u="none" strike="noStrike" kern="1200" cap="none" spc="0" normalizeH="0" baseline="0" noProof="0" dirty="0">
                <a:ln>
                  <a:noFill/>
                </a:ln>
                <a:solidFill>
                  <a:srgbClr val="FFC000"/>
                </a:solidFill>
                <a:effectLst/>
                <a:uLnTx/>
                <a:uFillTx/>
                <a:latin typeface="Times New Roman" pitchFamily="18" charset="0"/>
                <a:ea typeface="Cambria Math"/>
                <a:cs typeface="+mn-cs"/>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13182" marR="0" lvl="1" indent="-34290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Step: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gives the rules for forming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new elements in the set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from those already known to be in the set.</a:t>
            </a:r>
          </a:p>
          <a:p>
            <a:pPr marL="541782" marR="0" lvl="2" indent="-171450" algn="l" defTabSz="914400" rtl="0" eaLnBrk="1" fontAlgn="base" latinLnBrk="0" hangingPunct="1">
              <a:lnSpc>
                <a:spcPct val="100000"/>
              </a:lnSpc>
              <a:spcBef>
                <a:spcPts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Example: If </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n</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Cambria Math"/>
                <a:cs typeface="+mn-cs"/>
              </a:rPr>
              <a:t>∊</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you can add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Cambria Math" pitchFamily="18" charset="0"/>
                <a:cs typeface="+mn-cs"/>
              </a:rPr>
              <a:t>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57300" lvl="2" indent="-342900" algn="l">
              <a:spcBef>
                <a:spcPts val="0"/>
              </a:spcBef>
              <a:buFont typeface="Arial" panose="020B0604020202020204" pitchFamily="34" charset="0"/>
              <a:buChar char="•"/>
            </a:pPr>
            <a:r>
              <a:rPr lang="en-US" sz="2400" dirty="0">
                <a:solidFill>
                  <a:srgbClr val="FFFF00"/>
                </a:solidFill>
              </a:rPr>
              <a:t> </a:t>
            </a:r>
            <a:r>
              <a:rPr lang="en-US" sz="2400" dirty="0">
                <a:solidFill>
                  <a:srgbClr val="FFFFFF"/>
                </a:solidFill>
              </a:rPr>
              <a:t> If </a:t>
            </a:r>
            <a:r>
              <a:rPr lang="en-US" sz="2400" dirty="0" err="1">
                <a:solidFill>
                  <a:srgbClr val="FFC000"/>
                </a:solidFill>
              </a:rPr>
              <a:t>n,m</a:t>
            </a:r>
            <a:r>
              <a:rPr lang="en-US" sz="2400" dirty="0" err="1">
                <a:solidFill>
                  <a:srgbClr val="FFC000"/>
                </a:solidFill>
                <a:ea typeface="Cambria Math"/>
              </a:rPr>
              <a:t>∊</a:t>
            </a:r>
            <a:r>
              <a:rPr lang="en-US" sz="2400" dirty="0" err="1">
                <a:solidFill>
                  <a:srgbClr val="FFC000"/>
                </a:solidFill>
              </a:rPr>
              <a:t>S</a:t>
            </a:r>
            <a:r>
              <a:rPr lang="en-US" sz="2400" dirty="0">
                <a:solidFill>
                  <a:srgbClr val="FFFFFF"/>
                </a:solidFill>
              </a:rPr>
              <a:t>, you can add </a:t>
            </a:r>
            <a:r>
              <a:rPr lang="en-US" sz="2400" dirty="0" err="1">
                <a:solidFill>
                  <a:srgbClr val="FF0000"/>
                </a:solidFill>
              </a:rPr>
              <a:t>n+</a:t>
            </a:r>
            <a:r>
              <a:rPr lang="en-US" sz="2400" dirty="0" err="1">
                <a:solidFill>
                  <a:srgbClr val="FF0000"/>
                </a:solidFill>
                <a:ea typeface="Cambria Math" pitchFamily="18" charset="0"/>
              </a:rPr>
              <a:t>m</a:t>
            </a:r>
            <a:r>
              <a:rPr lang="en-US" sz="2400" dirty="0">
                <a:solidFill>
                  <a:srgbClr val="FFFFFF"/>
                </a:solidFill>
              </a:rPr>
              <a:t> &amp; </a:t>
            </a:r>
            <a:r>
              <a:rPr lang="en-US" sz="2400" dirty="0" err="1">
                <a:solidFill>
                  <a:srgbClr val="FF0000"/>
                </a:solidFill>
              </a:rPr>
              <a:t>n</a:t>
            </a:r>
            <a:r>
              <a:rPr lang="en-US" altLang="en-US" sz="2400" dirty="0" err="1">
                <a:solidFill>
                  <a:srgbClr val="FF0000"/>
                </a:solidFill>
                <a:sym typeface="Symbol" pitchFamily="18" charset="2"/>
              </a:rPr>
              <a:t></a:t>
            </a:r>
            <a:r>
              <a:rPr lang="en-US" sz="2400" dirty="0" err="1">
                <a:solidFill>
                  <a:srgbClr val="FF0000"/>
                </a:solidFill>
                <a:ea typeface="Cambria Math" pitchFamily="18" charset="0"/>
              </a:rPr>
              <a:t>m</a:t>
            </a:r>
            <a:r>
              <a:rPr lang="en-US" sz="2400" dirty="0">
                <a:solidFill>
                  <a:srgbClr val="FFFFFF"/>
                </a:solidFill>
              </a:rPr>
              <a:t>. </a:t>
            </a:r>
          </a:p>
          <a:p>
            <a:pPr lvl="2" algn="l">
              <a:spcBef>
                <a:spcPts val="0"/>
              </a:spcBef>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Oops we don’t get anything but zero.</a:t>
            </a:r>
          </a:p>
        </p:txBody>
      </p:sp>
      <p:grpSp>
        <p:nvGrpSpPr>
          <p:cNvPr id="35" name="Group 34">
            <a:extLst>
              <a:ext uri="{FF2B5EF4-FFF2-40B4-BE49-F238E27FC236}">
                <a16:creationId xmlns:a16="http://schemas.microsoft.com/office/drawing/2014/main" id="{F681AC55-02AB-01EC-CB7F-8D86C744BA9B}"/>
              </a:ext>
            </a:extLst>
          </p:cNvPr>
          <p:cNvGrpSpPr/>
          <p:nvPr/>
        </p:nvGrpSpPr>
        <p:grpSpPr>
          <a:xfrm>
            <a:off x="3023208" y="2205579"/>
            <a:ext cx="5130192" cy="911697"/>
            <a:chOff x="3023208" y="2205579"/>
            <a:chExt cx="5130192" cy="911697"/>
          </a:xfrm>
        </p:grpSpPr>
        <p:sp>
          <p:nvSpPr>
            <p:cNvPr id="29" name="Oval 10">
              <a:extLst>
                <a:ext uri="{FF2B5EF4-FFF2-40B4-BE49-F238E27FC236}">
                  <a16:creationId xmlns:a16="http://schemas.microsoft.com/office/drawing/2014/main" id="{CC6A1ABB-71A1-CBC1-5C19-EB89144899AE}"/>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Text Box 11">
              <a:extLst>
                <a:ext uri="{FF2B5EF4-FFF2-40B4-BE49-F238E27FC236}">
                  <a16:creationId xmlns:a16="http://schemas.microsoft.com/office/drawing/2014/main" id="{8FE4B782-91EC-5B21-FDD5-0A3452A5647C}"/>
                </a:ext>
              </a:extLst>
            </p:cNvPr>
            <p:cNvSpPr txBox="1">
              <a:spLocks noChangeArrowheads="1"/>
            </p:cNvSpPr>
            <p:nvPr/>
          </p:nvSpPr>
          <p:spPr bwMode="auto">
            <a:xfrm>
              <a:off x="3023208" y="220557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pic>
        <p:nvPicPr>
          <p:cNvPr id="37" name="Picture 3" descr="Ladder with steps 1, 2, 3, 4, k, and k plus 1 and person climbing. It reads: &quot;We can reach step 1. We can reach step k plus 1 if we can reach step k.&quot;">
            <a:extLst>
              <a:ext uri="{FF2B5EF4-FFF2-40B4-BE49-F238E27FC236}">
                <a16:creationId xmlns:a16="http://schemas.microsoft.com/office/drawing/2014/main" id="{82CCCD4C-2455-18C0-817A-64F629E44B2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357586" y="3907730"/>
            <a:ext cx="1591627" cy="2851859"/>
          </a:xfrm>
          <a:prstGeom prst="rect">
            <a:avLst/>
          </a:prstGeom>
          <a:extLst>
            <a:ext uri="{909E8E84-426E-40DD-AFC4-6F175D3DCCD1}">
              <a14:hiddenFill xmlns:a14="http://schemas.microsoft.com/office/drawing/2010/main">
                <a:solidFill>
                  <a:srgbClr val="FFFFFF"/>
                </a:solidFill>
              </a14:hiddenFill>
            </a:ext>
          </a:extLst>
        </p:spPr>
      </p:pic>
      <p:cxnSp>
        <p:nvCxnSpPr>
          <p:cNvPr id="9" name="Straight Connector 8">
            <a:extLst>
              <a:ext uri="{FF2B5EF4-FFF2-40B4-BE49-F238E27FC236}">
                <a16:creationId xmlns:a16="http://schemas.microsoft.com/office/drawing/2014/main" id="{A6AF7A4B-BD8F-8EDD-0D2D-9BC3EE07AEDF}"/>
              </a:ext>
            </a:extLst>
          </p:cNvPr>
          <p:cNvCxnSpPr>
            <a:cxnSpLocks/>
          </p:cNvCxnSpPr>
          <p:nvPr/>
        </p:nvCxnSpPr>
        <p:spPr bwMode="auto">
          <a:xfrm>
            <a:off x="3581400" y="5599019"/>
            <a:ext cx="1914793" cy="0"/>
          </a:xfrm>
          <a:prstGeom prst="line">
            <a:avLst/>
          </a:prstGeom>
          <a:noFill/>
          <a:ln w="38100" cap="flat" cmpd="sng" algn="ctr">
            <a:solidFill>
              <a:schemeClr val="hlink"/>
            </a:solidFill>
            <a:prstDash val="solid"/>
            <a:round/>
            <a:headEnd type="none" w="med" len="med"/>
            <a:tailEnd type="none" w="med" len="med"/>
          </a:ln>
          <a:effectLst/>
        </p:spPr>
      </p:cxnSp>
      <p:sp>
        <p:nvSpPr>
          <p:cNvPr id="11" name="Rectangle 10">
            <a:extLst>
              <a:ext uri="{FF2B5EF4-FFF2-40B4-BE49-F238E27FC236}">
                <a16:creationId xmlns:a16="http://schemas.microsoft.com/office/drawing/2014/main" id="{47CB8450-3788-A646-B074-8776471C1929}"/>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Tree>
    <p:extLst>
      <p:ext uri="{BB962C8B-B14F-4D97-AF65-F5344CB8AC3E}">
        <p14:creationId xmlns:p14="http://schemas.microsoft.com/office/powerpoint/2010/main" val="2173299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6" end="6"/>
                                            </p:txEl>
                                          </p:spTgt>
                                        </p:tgtEl>
                                        <p:attrNameLst>
                                          <p:attrName>style.visibility</p:attrName>
                                        </p:attrNameLst>
                                      </p:cBhvr>
                                      <p:to>
                                        <p:strVal val="visible"/>
                                      </p:to>
                                    </p:set>
                                    <p:anim calcmode="lin" valueType="num">
                                      <p:cBhvr additive="base">
                                        <p:cTn id="1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Thanks!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print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end loop</a:t>
            </a:r>
          </a:p>
        </p:txBody>
      </p:sp>
      <p:sp>
        <p:nvSpPr>
          <p:cNvPr id="4" name="TextBox 3">
            <a:extLst>
              <a:ext uri="{FF2B5EF4-FFF2-40B4-BE49-F238E27FC236}">
                <a16:creationId xmlns:a16="http://schemas.microsoft.com/office/drawing/2014/main" id="{181731F7-A8A2-A9DF-F837-01BADAD2C717}"/>
              </a:ext>
            </a:extLst>
          </p:cNvPr>
          <p:cNvSpPr txBox="1"/>
          <p:nvPr/>
        </p:nvSpPr>
        <p:spPr>
          <a:xfrm>
            <a:off x="578478" y="3130784"/>
            <a:ext cx="8153400" cy="3416320"/>
          </a:xfrm>
          <a:prstGeom prst="rect">
            <a:avLst/>
          </a:prstGeom>
          <a:noFill/>
        </p:spPr>
        <p:txBody>
          <a:bodyPr wrap="square">
            <a:spAutoFit/>
          </a:bodyPr>
          <a:lstStyle/>
          <a:p>
            <a:pPr lvl="0" algn="l">
              <a:spcBef>
                <a:spcPts val="0"/>
              </a:spcBef>
              <a:defRPr/>
            </a:pPr>
            <a:r>
              <a:rPr lang="en-US" sz="2400" dirty="0">
                <a:solidFill>
                  <a:srgbClr val="FFFF00"/>
                </a:solidFill>
              </a:rPr>
              <a:t>Recursive Definitions</a:t>
            </a:r>
            <a:r>
              <a:rPr lang="en-US" sz="2400" dirty="0">
                <a:solidFill>
                  <a:srgbClr val="FFFFFF"/>
                </a:solidFill>
              </a:rPr>
              <a:t> of a set </a:t>
            </a:r>
            <a:r>
              <a:rPr lang="en-US" sz="2400" dirty="0">
                <a:solidFill>
                  <a:srgbClr val="FFC000"/>
                </a:solidFill>
              </a:rPr>
              <a:t>S </a:t>
            </a:r>
            <a:r>
              <a:rPr lang="en-US" sz="2400" dirty="0">
                <a:solidFill>
                  <a:srgbClr val="FFFFFF"/>
                </a:solidFill>
              </a:rPr>
              <a:t>have two parts:</a:t>
            </a:r>
          </a:p>
          <a:p>
            <a:pPr marL="313182" lvl="1" indent="-342900" algn="l">
              <a:spcBef>
                <a:spcPts val="0"/>
              </a:spcBef>
              <a:buFont typeface="Arial" panose="020B0604020202020204" pitchFamily="34" charset="0"/>
              <a:buChar char="•"/>
              <a:defRPr/>
            </a:pPr>
            <a:r>
              <a:rPr lang="en-US" sz="2400" dirty="0">
                <a:solidFill>
                  <a:srgbClr val="FFFF00"/>
                </a:solidFill>
              </a:rPr>
              <a:t>Basis Step:</a:t>
            </a:r>
            <a:r>
              <a:rPr lang="en-US" sz="2400" dirty="0">
                <a:solidFill>
                  <a:srgbClr val="FFFFFF"/>
                </a:solidFill>
              </a:rPr>
              <a:t> specifies an initial collection of elements.</a:t>
            </a:r>
          </a:p>
          <a:p>
            <a:pPr marL="713232" lvl="2" indent="-342900" algn="l">
              <a:spcBef>
                <a:spcPts val="0"/>
              </a:spcBef>
              <a:buFont typeface="Arial" panose="020B0604020202020204" pitchFamily="34" charset="0"/>
              <a:buChar char="•"/>
              <a:defRPr/>
            </a:pPr>
            <a:r>
              <a:rPr lang="en-US" sz="2400" dirty="0">
                <a:solidFill>
                  <a:srgbClr val="FFFFFF"/>
                </a:solidFill>
                <a:ea typeface="Cambria Math" pitchFamily="18" charset="0"/>
              </a:rPr>
              <a:t>Example: Start with</a:t>
            </a:r>
            <a:r>
              <a:rPr lang="en-US" sz="2400" dirty="0">
                <a:solidFill>
                  <a:srgbClr val="FF0000"/>
                </a:solidFill>
                <a:ea typeface="Cambria Math" pitchFamily="18" charset="0"/>
              </a:rPr>
              <a:t> 1</a:t>
            </a:r>
            <a:r>
              <a:rPr lang="en-US" sz="2400" dirty="0">
                <a:solidFill>
                  <a:srgbClr val="FFC000"/>
                </a:solidFill>
                <a:ea typeface="Cambria Math"/>
              </a:rPr>
              <a:t>∊</a:t>
            </a:r>
            <a:r>
              <a:rPr lang="en-US" sz="2400" dirty="0">
                <a:solidFill>
                  <a:srgbClr val="FFC000"/>
                </a:solidFill>
              </a:rPr>
              <a:t>S</a:t>
            </a:r>
            <a:r>
              <a:rPr lang="en-US" sz="2400" dirty="0">
                <a:solidFill>
                  <a:srgbClr val="FFFFFF"/>
                </a:solidFill>
              </a:rPr>
              <a:t>.</a:t>
            </a:r>
          </a:p>
          <a:p>
            <a:pPr marL="313182" lvl="1" indent="-342900" algn="l">
              <a:spcBef>
                <a:spcPts val="0"/>
              </a:spcBef>
              <a:buFont typeface="Arial" panose="020B0604020202020204" pitchFamily="34" charset="0"/>
              <a:buChar char="•"/>
              <a:defRPr/>
            </a:pPr>
            <a:r>
              <a:rPr lang="en-US" sz="2400" dirty="0">
                <a:solidFill>
                  <a:srgbClr val="FFFF00"/>
                </a:solidFill>
              </a:rPr>
              <a:t>Recursive Step:</a:t>
            </a:r>
            <a:r>
              <a:rPr lang="en-US" sz="2400" dirty="0">
                <a:solidFill>
                  <a:srgbClr val="FFFFFF"/>
                </a:solidFill>
              </a:rPr>
              <a:t> gives the rules for forming </a:t>
            </a:r>
            <a:br>
              <a:rPr lang="en-US" sz="2400" dirty="0">
                <a:solidFill>
                  <a:srgbClr val="FFFFFF"/>
                </a:solidFill>
              </a:rPr>
            </a:br>
            <a:r>
              <a:rPr lang="en-US" sz="2400" dirty="0">
                <a:solidFill>
                  <a:srgbClr val="FFFFFF"/>
                </a:solidFill>
              </a:rPr>
              <a:t>  new elements in the set </a:t>
            </a:r>
            <a:br>
              <a:rPr lang="en-US" sz="2400" dirty="0">
                <a:solidFill>
                  <a:srgbClr val="FFFFFF"/>
                </a:solidFill>
              </a:rPr>
            </a:br>
            <a:r>
              <a:rPr lang="en-US" sz="2400" dirty="0">
                <a:solidFill>
                  <a:srgbClr val="FFFFFF"/>
                </a:solidFill>
              </a:rPr>
              <a:t>  from those already known to be in the set.</a:t>
            </a:r>
          </a:p>
          <a:p>
            <a:pPr marL="541782" lvl="2" indent="-171450" algn="l">
              <a:spcBef>
                <a:spcPts val="0"/>
              </a:spcBef>
              <a:buFont typeface="Arial" panose="020B0604020202020204" pitchFamily="34" charset="0"/>
              <a:buChar char="•"/>
              <a:defRPr/>
            </a:pPr>
            <a:r>
              <a:rPr lang="en-US" sz="2400" dirty="0">
                <a:solidFill>
                  <a:srgbClr val="FFFFFF"/>
                </a:solidFill>
              </a:rPr>
              <a:t>  Example:    </a:t>
            </a:r>
          </a:p>
          <a:p>
            <a:pPr marL="1257300" lvl="2" indent="-342900" algn="l">
              <a:spcBef>
                <a:spcPts val="0"/>
              </a:spcBef>
              <a:buFont typeface="Arial" panose="020B0604020202020204" pitchFamily="34" charset="0"/>
              <a:buChar char="•"/>
            </a:pPr>
            <a:r>
              <a:rPr lang="en-US" sz="2400" dirty="0">
                <a:solidFill>
                  <a:srgbClr val="FFFF00"/>
                </a:solidFill>
              </a:rPr>
              <a:t> </a:t>
            </a:r>
            <a:r>
              <a:rPr lang="en-US" sz="2400" dirty="0">
                <a:solidFill>
                  <a:srgbClr val="FFFFFF"/>
                </a:solidFill>
              </a:rPr>
              <a:t> If </a:t>
            </a:r>
            <a:r>
              <a:rPr lang="en-US" sz="2400" dirty="0" err="1">
                <a:solidFill>
                  <a:srgbClr val="FFC000"/>
                </a:solidFill>
              </a:rPr>
              <a:t>n,m</a:t>
            </a:r>
            <a:r>
              <a:rPr lang="en-US" sz="2400" dirty="0" err="1">
                <a:solidFill>
                  <a:srgbClr val="FFC000"/>
                </a:solidFill>
                <a:ea typeface="Cambria Math"/>
              </a:rPr>
              <a:t>∊</a:t>
            </a:r>
            <a:r>
              <a:rPr lang="en-US" sz="2400" dirty="0" err="1">
                <a:solidFill>
                  <a:srgbClr val="FFC000"/>
                </a:solidFill>
              </a:rPr>
              <a:t>S</a:t>
            </a:r>
            <a:r>
              <a:rPr lang="en-US" sz="2400" dirty="0">
                <a:solidFill>
                  <a:srgbClr val="FFFFFF"/>
                </a:solidFill>
              </a:rPr>
              <a:t>, you can add</a:t>
            </a:r>
            <a:r>
              <a:rPr lang="en-US" sz="2400" dirty="0">
                <a:solidFill>
                  <a:srgbClr val="FF0000"/>
                </a:solidFill>
              </a:rPr>
              <a:t> </a:t>
            </a:r>
            <a:r>
              <a:rPr lang="en-US" sz="2400" dirty="0" err="1">
                <a:solidFill>
                  <a:srgbClr val="FF0000"/>
                </a:solidFill>
              </a:rPr>
              <a:t>n+</a:t>
            </a:r>
            <a:r>
              <a:rPr lang="en-US" sz="2400" dirty="0" err="1">
                <a:solidFill>
                  <a:srgbClr val="FF0000"/>
                </a:solidFill>
                <a:ea typeface="Cambria Math" pitchFamily="18" charset="0"/>
              </a:rPr>
              <a:t>m</a:t>
            </a:r>
            <a:r>
              <a:rPr lang="en-US" sz="2400" dirty="0">
                <a:solidFill>
                  <a:srgbClr val="FFFFFF"/>
                </a:solidFill>
              </a:rPr>
              <a:t> &amp; </a:t>
            </a:r>
            <a:r>
              <a:rPr lang="en-US" sz="2400" dirty="0" err="1">
                <a:solidFill>
                  <a:srgbClr val="FF0000"/>
                </a:solidFill>
              </a:rPr>
              <a:t>n</a:t>
            </a:r>
            <a:r>
              <a:rPr lang="en-US" altLang="en-US" sz="2400" dirty="0" err="1">
                <a:solidFill>
                  <a:srgbClr val="FF0000"/>
                </a:solidFill>
                <a:sym typeface="Symbol" pitchFamily="18" charset="2"/>
              </a:rPr>
              <a:t></a:t>
            </a:r>
            <a:r>
              <a:rPr lang="en-US" sz="2400" dirty="0" err="1">
                <a:solidFill>
                  <a:srgbClr val="FF0000"/>
                </a:solidFill>
                <a:ea typeface="Cambria Math" pitchFamily="18" charset="0"/>
              </a:rPr>
              <a:t>m</a:t>
            </a:r>
            <a:r>
              <a:rPr lang="en-US" sz="2400" dirty="0">
                <a:solidFill>
                  <a:srgbClr val="FF0000"/>
                </a:solidFill>
              </a:rPr>
              <a:t>. </a:t>
            </a:r>
          </a:p>
          <a:p>
            <a:pPr lvl="2" algn="l">
              <a:spcBef>
                <a:spcPts val="0"/>
              </a:spcBef>
            </a:pPr>
            <a:r>
              <a:rPr lang="en-US" sz="2400" dirty="0">
                <a:solidFill>
                  <a:srgbClr val="FFFFFF"/>
                </a:solidFill>
              </a:rPr>
              <a:t>Now you get positive integers (no zero).         </a:t>
            </a:r>
          </a:p>
        </p:txBody>
      </p:sp>
      <p:grpSp>
        <p:nvGrpSpPr>
          <p:cNvPr id="35" name="Group 34">
            <a:extLst>
              <a:ext uri="{FF2B5EF4-FFF2-40B4-BE49-F238E27FC236}">
                <a16:creationId xmlns:a16="http://schemas.microsoft.com/office/drawing/2014/main" id="{F681AC55-02AB-01EC-CB7F-8D86C744BA9B}"/>
              </a:ext>
            </a:extLst>
          </p:cNvPr>
          <p:cNvGrpSpPr/>
          <p:nvPr/>
        </p:nvGrpSpPr>
        <p:grpSpPr>
          <a:xfrm>
            <a:off x="3023208" y="2205579"/>
            <a:ext cx="5130192" cy="911697"/>
            <a:chOff x="3023208" y="2205579"/>
            <a:chExt cx="5130192" cy="911697"/>
          </a:xfrm>
        </p:grpSpPr>
        <p:sp>
          <p:nvSpPr>
            <p:cNvPr id="29" name="Oval 10">
              <a:extLst>
                <a:ext uri="{FF2B5EF4-FFF2-40B4-BE49-F238E27FC236}">
                  <a16:creationId xmlns:a16="http://schemas.microsoft.com/office/drawing/2014/main" id="{CC6A1ABB-71A1-CBC1-5C19-EB89144899AE}"/>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Text Box 11">
              <a:extLst>
                <a:ext uri="{FF2B5EF4-FFF2-40B4-BE49-F238E27FC236}">
                  <a16:creationId xmlns:a16="http://schemas.microsoft.com/office/drawing/2014/main" id="{8FE4B782-91EC-5B21-FDD5-0A3452A5647C}"/>
                </a:ext>
              </a:extLst>
            </p:cNvPr>
            <p:cNvSpPr txBox="1">
              <a:spLocks noChangeArrowheads="1"/>
            </p:cNvSpPr>
            <p:nvPr/>
          </p:nvSpPr>
          <p:spPr bwMode="auto">
            <a:xfrm>
              <a:off x="3023208" y="220557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pic>
        <p:nvPicPr>
          <p:cNvPr id="37" name="Picture 3" descr="Ladder with steps 1, 2, 3, 4, k, and k plus 1 and person climbing. It reads: &quot;We can reach step 1. We can reach step k plus 1 if we can reach step k.&quot;">
            <a:extLst>
              <a:ext uri="{FF2B5EF4-FFF2-40B4-BE49-F238E27FC236}">
                <a16:creationId xmlns:a16="http://schemas.microsoft.com/office/drawing/2014/main" id="{82CCCD4C-2455-18C0-817A-64F629E44B2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357586" y="3907730"/>
            <a:ext cx="1591627" cy="2851859"/>
          </a:xfrm>
          <a:prstGeom prst="rect">
            <a:avLst/>
          </a:prstGeom>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B2E5D89D-05A6-7358-E6D2-C2D4E85CB0CA}"/>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3" name="AutoShape 55">
            <a:extLst>
              <a:ext uri="{FF2B5EF4-FFF2-40B4-BE49-F238E27FC236}">
                <a16:creationId xmlns:a16="http://schemas.microsoft.com/office/drawing/2014/main" id="{ECBD4D71-6C8C-713B-6B70-A34ACC266147}"/>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1" name="Group 30">
            <a:extLst>
              <a:ext uri="{FF2B5EF4-FFF2-40B4-BE49-F238E27FC236}">
                <a16:creationId xmlns:a16="http://schemas.microsoft.com/office/drawing/2014/main" id="{1BCD72C0-ACD6-44A4-192C-BF6F12723B85}"/>
              </a:ext>
            </a:extLst>
          </p:cNvPr>
          <p:cNvGrpSpPr/>
          <p:nvPr/>
        </p:nvGrpSpPr>
        <p:grpSpPr>
          <a:xfrm>
            <a:off x="5337098" y="2298386"/>
            <a:ext cx="609307" cy="492399"/>
            <a:chOff x="4581521" y="3914036"/>
            <a:chExt cx="609307" cy="492399"/>
          </a:xfrm>
        </p:grpSpPr>
        <p:sp>
          <p:nvSpPr>
            <p:cNvPr id="32" name="Line 17">
              <a:extLst>
                <a:ext uri="{FF2B5EF4-FFF2-40B4-BE49-F238E27FC236}">
                  <a16:creationId xmlns:a16="http://schemas.microsoft.com/office/drawing/2014/main" id="{6D886BD4-9D4C-9656-1F5B-D6AE1F123001}"/>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3" name="Text Box 11">
              <a:extLst>
                <a:ext uri="{FF2B5EF4-FFF2-40B4-BE49-F238E27FC236}">
                  <a16:creationId xmlns:a16="http://schemas.microsoft.com/office/drawing/2014/main" id="{48E6C834-877C-19AD-C5C2-740C9126DC2B}"/>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36" name="Oval 15">
              <a:extLst>
                <a:ext uri="{FF2B5EF4-FFF2-40B4-BE49-F238E27FC236}">
                  <a16:creationId xmlns:a16="http://schemas.microsoft.com/office/drawing/2014/main" id="{5A87833E-F13D-3866-7A42-FDD3F6AD9C72}"/>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38" name="Rectangle 37">
            <a:extLst>
              <a:ext uri="{FF2B5EF4-FFF2-40B4-BE49-F238E27FC236}">
                <a16:creationId xmlns:a16="http://schemas.microsoft.com/office/drawing/2014/main" id="{9B239FB0-111A-16F1-99BB-567EC0B951EE}"/>
              </a:ext>
            </a:extLst>
          </p:cNvPr>
          <p:cNvSpPr/>
          <p:nvPr/>
        </p:nvSpPr>
        <p:spPr>
          <a:xfrm>
            <a:off x="6161861" y="234407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39" name="Group 38">
            <a:extLst>
              <a:ext uri="{FF2B5EF4-FFF2-40B4-BE49-F238E27FC236}">
                <a16:creationId xmlns:a16="http://schemas.microsoft.com/office/drawing/2014/main" id="{DC6820F0-060F-5AF8-5875-F6CAF54118E8}"/>
              </a:ext>
            </a:extLst>
          </p:cNvPr>
          <p:cNvGrpSpPr/>
          <p:nvPr/>
        </p:nvGrpSpPr>
        <p:grpSpPr>
          <a:xfrm>
            <a:off x="4335761" y="2298386"/>
            <a:ext cx="632323" cy="492399"/>
            <a:chOff x="3580184" y="3914036"/>
            <a:chExt cx="632323" cy="492399"/>
          </a:xfrm>
        </p:grpSpPr>
        <p:sp>
          <p:nvSpPr>
            <p:cNvPr id="40" name="Line 17">
              <a:extLst>
                <a:ext uri="{FF2B5EF4-FFF2-40B4-BE49-F238E27FC236}">
                  <a16:creationId xmlns:a16="http://schemas.microsoft.com/office/drawing/2014/main" id="{5061B372-23D9-A3CB-C28C-4FB9BC415D68}"/>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1" name="Text Box 11">
              <a:extLst>
                <a:ext uri="{FF2B5EF4-FFF2-40B4-BE49-F238E27FC236}">
                  <a16:creationId xmlns:a16="http://schemas.microsoft.com/office/drawing/2014/main" id="{E1A1AE4E-0B2A-06F5-BD07-50B606525B1C}"/>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42" name="Oval 15">
              <a:extLst>
                <a:ext uri="{FF2B5EF4-FFF2-40B4-BE49-F238E27FC236}">
                  <a16:creationId xmlns:a16="http://schemas.microsoft.com/office/drawing/2014/main" id="{651F0DA2-AB58-C1FD-7977-D25EABA9797A}"/>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43" name="Group 42">
            <a:extLst>
              <a:ext uri="{FF2B5EF4-FFF2-40B4-BE49-F238E27FC236}">
                <a16:creationId xmlns:a16="http://schemas.microsoft.com/office/drawing/2014/main" id="{04233FF0-BAD0-C098-4DB1-C930DDB7C2D4}"/>
              </a:ext>
            </a:extLst>
          </p:cNvPr>
          <p:cNvGrpSpPr/>
          <p:nvPr/>
        </p:nvGrpSpPr>
        <p:grpSpPr>
          <a:xfrm>
            <a:off x="4871879" y="2298386"/>
            <a:ext cx="609178" cy="492399"/>
            <a:chOff x="4116302" y="3914036"/>
            <a:chExt cx="609178" cy="492399"/>
          </a:xfrm>
        </p:grpSpPr>
        <p:sp>
          <p:nvSpPr>
            <p:cNvPr id="44" name="Line 17">
              <a:extLst>
                <a:ext uri="{FF2B5EF4-FFF2-40B4-BE49-F238E27FC236}">
                  <a16:creationId xmlns:a16="http://schemas.microsoft.com/office/drawing/2014/main" id="{B404F903-DCDA-D8DD-EC5F-6C305101BD54}"/>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5" name="Text Box 11">
              <a:extLst>
                <a:ext uri="{FF2B5EF4-FFF2-40B4-BE49-F238E27FC236}">
                  <a16:creationId xmlns:a16="http://schemas.microsoft.com/office/drawing/2014/main" id="{177BC7CF-820E-47F4-3551-F37CA16C2E00}"/>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46" name="Oval 15">
              <a:extLst>
                <a:ext uri="{FF2B5EF4-FFF2-40B4-BE49-F238E27FC236}">
                  <a16:creationId xmlns:a16="http://schemas.microsoft.com/office/drawing/2014/main" id="{B34655CF-9DAB-69D2-D51A-339FEE82CF5A}"/>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E116D590-FC1E-F7B0-92E8-F5927CE04C34}"/>
              </a:ext>
            </a:extLst>
          </p:cNvPr>
          <p:cNvGrpSpPr/>
          <p:nvPr/>
        </p:nvGrpSpPr>
        <p:grpSpPr>
          <a:xfrm>
            <a:off x="4105004" y="2286000"/>
            <a:ext cx="312906" cy="492399"/>
            <a:chOff x="4105004" y="2298386"/>
            <a:chExt cx="312906" cy="492399"/>
          </a:xfrm>
        </p:grpSpPr>
        <p:sp>
          <p:nvSpPr>
            <p:cNvPr id="48" name="Oval 10">
              <a:extLst>
                <a:ext uri="{FF2B5EF4-FFF2-40B4-BE49-F238E27FC236}">
                  <a16:creationId xmlns:a16="http://schemas.microsoft.com/office/drawing/2014/main" id="{A604DBCC-7EC8-8C85-3C59-AC93B505FA8E}"/>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1" name="Text Box 11">
              <a:extLst>
                <a:ext uri="{FF2B5EF4-FFF2-40B4-BE49-F238E27FC236}">
                  <a16:creationId xmlns:a16="http://schemas.microsoft.com/office/drawing/2014/main" id="{1F21C9C1-83CC-7FE2-3B1E-200D24C85168}"/>
                </a:ext>
              </a:extLst>
            </p:cNvPr>
            <p:cNvSpPr txBox="1">
              <a:spLocks noChangeArrowheads="1"/>
            </p:cNvSpPr>
            <p:nvPr/>
          </p:nvSpPr>
          <p:spPr bwMode="auto">
            <a:xfrm>
              <a:off x="4105004" y="229838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spTree>
    <p:extLst>
      <p:ext uri="{BB962C8B-B14F-4D97-AF65-F5344CB8AC3E}">
        <p14:creationId xmlns:p14="http://schemas.microsoft.com/office/powerpoint/2010/main" val="111670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0-#ppt_w/2"/>
                                          </p:val>
                                        </p:tav>
                                        <p:tav tm="100000">
                                          <p:val>
                                            <p:strVal val="#ppt_x"/>
                                          </p:val>
                                        </p:tav>
                                      </p:tavLst>
                                    </p:anim>
                                    <p:anim calcmode="lin" valueType="num">
                                      <p:cBhvr additive="base">
                                        <p:cTn id="1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0-#ppt_w/2"/>
                                          </p:val>
                                        </p:tav>
                                        <p:tav tm="100000">
                                          <p:val>
                                            <p:strVal val="#ppt_x"/>
                                          </p:val>
                                        </p:tav>
                                      </p:tavLst>
                                    </p:anim>
                                    <p:anim calcmode="lin" valueType="num">
                                      <p:cBhvr additive="base">
                                        <p:cTn id="24"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0-#ppt_w/2"/>
                                          </p:val>
                                        </p:tav>
                                        <p:tav tm="100000">
                                          <p:val>
                                            <p:strVal val="#ppt_x"/>
                                          </p:val>
                                        </p:tav>
                                      </p:tavLst>
                                    </p:anim>
                                    <p:anim calcmode="lin" valueType="num">
                                      <p:cBhvr additive="base">
                                        <p:cTn id="3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additive="base">
                                        <p:cTn id="35" dur="500" fill="hold"/>
                                        <p:tgtEl>
                                          <p:spTgt spid="38"/>
                                        </p:tgtEl>
                                        <p:attrNameLst>
                                          <p:attrName>ppt_x</p:attrName>
                                        </p:attrNameLst>
                                      </p:cBhvr>
                                      <p:tavLst>
                                        <p:tav tm="0">
                                          <p:val>
                                            <p:strVal val="0-#ppt_w/2"/>
                                          </p:val>
                                        </p:tav>
                                        <p:tav tm="100000">
                                          <p:val>
                                            <p:strVal val="#ppt_x"/>
                                          </p:val>
                                        </p:tav>
                                      </p:tavLst>
                                    </p:anim>
                                    <p:anim calcmode="lin" valueType="num">
                                      <p:cBhvr additive="base">
                                        <p:cTn id="36"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
                                            <p:txEl>
                                              <p:pRg st="6" end="6"/>
                                            </p:txEl>
                                          </p:spTgt>
                                        </p:tgtEl>
                                        <p:attrNameLst>
                                          <p:attrName>style.visibility</p:attrName>
                                        </p:attrNameLst>
                                      </p:cBhvr>
                                      <p:to>
                                        <p:strVal val="visible"/>
                                      </p:to>
                                    </p:set>
                                    <p:anim calcmode="lin" valueType="num">
                                      <p:cBhvr additive="base">
                                        <p:cTn id="41"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AEB8769-5EFD-45AC-A026-1681B596AF4B}"/>
              </a:ext>
            </a:extLst>
          </p:cNvPr>
          <p:cNvPicPr>
            <a:picLocks noChangeAspect="1"/>
          </p:cNvPicPr>
          <p:nvPr/>
        </p:nvPicPr>
        <p:blipFill rotWithShape="1">
          <a:blip r:embed="rId2"/>
          <a:srcRect l="1975" t="2009" r="2261" b="2929"/>
          <a:stretch/>
        </p:blipFill>
        <p:spPr>
          <a:xfrm>
            <a:off x="658450" y="692798"/>
            <a:ext cx="2369260" cy="1802602"/>
          </a:xfrm>
          <a:prstGeom prst="rect">
            <a:avLst/>
          </a:prstGeom>
        </p:spPr>
      </p:pic>
      <p:sp>
        <p:nvSpPr>
          <p:cNvPr id="6" name="AutoShape 58">
            <a:extLst>
              <a:ext uri="{FF2B5EF4-FFF2-40B4-BE49-F238E27FC236}">
                <a16:creationId xmlns:a16="http://schemas.microsoft.com/office/drawing/2014/main" id="{F3BFA156-7A72-41D6-B80C-4C6DFBC38D25}"/>
              </a:ext>
            </a:extLst>
          </p:cNvPr>
          <p:cNvSpPr>
            <a:spLocks noChangeArrowheads="1"/>
          </p:cNvSpPr>
          <p:nvPr/>
        </p:nvSpPr>
        <p:spPr bwMode="auto">
          <a:xfrm>
            <a:off x="3352800" y="692798"/>
            <a:ext cx="2687961" cy="917202"/>
          </a:xfrm>
          <a:prstGeom prst="wedgeRoundRectCallout">
            <a:avLst>
              <a:gd name="adj1" fmla="val -62417"/>
              <a:gd name="adj2" fmla="val 10875"/>
              <a:gd name="adj3" fmla="val 16667"/>
            </a:avLst>
          </a:prstGeom>
          <a:noFill/>
          <a:ln w="1905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Thanks!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count forever.</a:t>
            </a:r>
          </a:p>
        </p:txBody>
      </p:sp>
      <p:sp>
        <p:nvSpPr>
          <p:cNvPr id="7" name="AutoShape 55">
            <a:extLst>
              <a:ext uri="{FF2B5EF4-FFF2-40B4-BE49-F238E27FC236}">
                <a16:creationId xmlns:a16="http://schemas.microsoft.com/office/drawing/2014/main" id="{8BE85FFD-8833-4240-B246-F908D8B858BE}"/>
              </a:ext>
            </a:extLst>
          </p:cNvPr>
          <p:cNvSpPr>
            <a:spLocks noChangeArrowheads="1"/>
          </p:cNvSpPr>
          <p:nvPr/>
        </p:nvSpPr>
        <p:spPr bwMode="auto">
          <a:xfrm>
            <a:off x="3432172" y="1752600"/>
            <a:ext cx="2587630" cy="457200"/>
          </a:xfrm>
          <a:prstGeom prst="wedgeRoundRectCallout">
            <a:avLst>
              <a:gd name="adj1" fmla="val -81302"/>
              <a:gd name="adj2" fmla="val -6298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AutoShape 55">
            <a:extLst>
              <a:ext uri="{FF2B5EF4-FFF2-40B4-BE49-F238E27FC236}">
                <a16:creationId xmlns:a16="http://schemas.microsoft.com/office/drawing/2014/main" id="{D9C63868-09CB-47EC-BDA9-5DFD7B1C7785}"/>
              </a:ext>
            </a:extLst>
          </p:cNvPr>
          <p:cNvSpPr>
            <a:spLocks noChangeArrowheads="1"/>
          </p:cNvSpPr>
          <p:nvPr/>
        </p:nvSpPr>
        <p:spPr bwMode="auto">
          <a:xfrm>
            <a:off x="6311900" y="355600"/>
            <a:ext cx="1447800" cy="2017555"/>
          </a:xfrm>
          <a:prstGeom prst="wedgeRoundRectCallout">
            <a:avLst>
              <a:gd name="adj1" fmla="val -61127"/>
              <a:gd name="adj2" fmla="val 23249"/>
              <a:gd name="adj3" fmla="val 16667"/>
            </a:avLst>
          </a:prstGeom>
          <a:noFill/>
          <a:ln w="19050">
            <a:solidFill>
              <a:schemeClr val="bg1">
                <a:lumMod val="40000"/>
                <a:lumOff val="60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loop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print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end loop</a:t>
            </a:r>
          </a:p>
        </p:txBody>
      </p:sp>
      <p:grpSp>
        <p:nvGrpSpPr>
          <p:cNvPr id="9" name="Group 8">
            <a:extLst>
              <a:ext uri="{FF2B5EF4-FFF2-40B4-BE49-F238E27FC236}">
                <a16:creationId xmlns:a16="http://schemas.microsoft.com/office/drawing/2014/main" id="{3B289ED5-66CA-4EDC-9254-585D8BA9B406}"/>
              </a:ext>
            </a:extLst>
          </p:cNvPr>
          <p:cNvGrpSpPr/>
          <p:nvPr/>
        </p:nvGrpSpPr>
        <p:grpSpPr>
          <a:xfrm>
            <a:off x="5337098" y="2298386"/>
            <a:ext cx="673428" cy="492399"/>
            <a:chOff x="4581521" y="3914036"/>
            <a:chExt cx="673428" cy="492399"/>
          </a:xfrm>
        </p:grpSpPr>
        <p:sp>
          <p:nvSpPr>
            <p:cNvPr id="10" name="Line 17">
              <a:extLst>
                <a:ext uri="{FF2B5EF4-FFF2-40B4-BE49-F238E27FC236}">
                  <a16:creationId xmlns:a16="http://schemas.microsoft.com/office/drawing/2014/main" id="{0E3280D6-81E3-4E97-A09A-3D194E22426C}"/>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 name="Text Box 11">
              <a:extLst>
                <a:ext uri="{FF2B5EF4-FFF2-40B4-BE49-F238E27FC236}">
                  <a16:creationId xmlns:a16="http://schemas.microsoft.com/office/drawing/2014/main" id="{47BD7C61-4FFC-495D-BD49-25ED9E11940F}"/>
                </a:ext>
              </a:extLst>
            </p:cNvPr>
            <p:cNvSpPr txBox="1">
              <a:spLocks noChangeArrowheads="1"/>
            </p:cNvSpPr>
            <p:nvPr/>
          </p:nvSpPr>
          <p:spPr bwMode="auto">
            <a:xfrm>
              <a:off x="4813802" y="3914036"/>
              <a:ext cx="4411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12</a:t>
              </a:r>
            </a:p>
          </p:txBody>
        </p:sp>
        <p:sp>
          <p:nvSpPr>
            <p:cNvPr id="12" name="Oval 15">
              <a:extLst>
                <a:ext uri="{FF2B5EF4-FFF2-40B4-BE49-F238E27FC236}">
                  <a16:creationId xmlns:a16="http://schemas.microsoft.com/office/drawing/2014/main" id="{6B43FE88-2A79-45C2-99D3-363E15013D2F}"/>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13" name="Rectangle 12">
            <a:extLst>
              <a:ext uri="{FF2B5EF4-FFF2-40B4-BE49-F238E27FC236}">
                <a16:creationId xmlns:a16="http://schemas.microsoft.com/office/drawing/2014/main" id="{2A726E06-66C0-4796-A694-7AB07EAEB673}"/>
              </a:ext>
            </a:extLst>
          </p:cNvPr>
          <p:cNvSpPr/>
          <p:nvPr/>
        </p:nvSpPr>
        <p:spPr>
          <a:xfrm>
            <a:off x="6161861" y="234407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14" name="Group 13">
            <a:extLst>
              <a:ext uri="{FF2B5EF4-FFF2-40B4-BE49-F238E27FC236}">
                <a16:creationId xmlns:a16="http://schemas.microsoft.com/office/drawing/2014/main" id="{EA98C57E-D5EC-4D86-8D02-61F7500C4E9C}"/>
              </a:ext>
            </a:extLst>
          </p:cNvPr>
          <p:cNvGrpSpPr/>
          <p:nvPr/>
        </p:nvGrpSpPr>
        <p:grpSpPr>
          <a:xfrm>
            <a:off x="4335761" y="2298386"/>
            <a:ext cx="632323" cy="492399"/>
            <a:chOff x="3580184" y="3914036"/>
            <a:chExt cx="632323" cy="492399"/>
          </a:xfrm>
        </p:grpSpPr>
        <p:sp>
          <p:nvSpPr>
            <p:cNvPr id="15" name="Line 17">
              <a:extLst>
                <a:ext uri="{FF2B5EF4-FFF2-40B4-BE49-F238E27FC236}">
                  <a16:creationId xmlns:a16="http://schemas.microsoft.com/office/drawing/2014/main" id="{4E62599D-1EA6-4669-8856-45171F0C1D55}"/>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6" name="Text Box 11">
              <a:extLst>
                <a:ext uri="{FF2B5EF4-FFF2-40B4-BE49-F238E27FC236}">
                  <a16:creationId xmlns:a16="http://schemas.microsoft.com/office/drawing/2014/main" id="{36C9CDB5-8E6A-4CA0-B5AF-1CCF1562F776}"/>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6</a:t>
              </a:r>
            </a:p>
          </p:txBody>
        </p:sp>
        <p:sp>
          <p:nvSpPr>
            <p:cNvPr id="17" name="Oval 15">
              <a:extLst>
                <a:ext uri="{FF2B5EF4-FFF2-40B4-BE49-F238E27FC236}">
                  <a16:creationId xmlns:a16="http://schemas.microsoft.com/office/drawing/2014/main" id="{61A02B3D-0741-469D-B528-2905D97F900B}"/>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8" name="Group 17">
            <a:extLst>
              <a:ext uri="{FF2B5EF4-FFF2-40B4-BE49-F238E27FC236}">
                <a16:creationId xmlns:a16="http://schemas.microsoft.com/office/drawing/2014/main" id="{D223E4BA-BBB1-4881-8ED2-A68FFE6AFB85}"/>
              </a:ext>
            </a:extLst>
          </p:cNvPr>
          <p:cNvGrpSpPr/>
          <p:nvPr/>
        </p:nvGrpSpPr>
        <p:grpSpPr>
          <a:xfrm>
            <a:off x="4871879" y="2298386"/>
            <a:ext cx="609178" cy="492399"/>
            <a:chOff x="4116302" y="3914036"/>
            <a:chExt cx="609178" cy="492399"/>
          </a:xfrm>
        </p:grpSpPr>
        <p:sp>
          <p:nvSpPr>
            <p:cNvPr id="19" name="Line 17">
              <a:extLst>
                <a:ext uri="{FF2B5EF4-FFF2-40B4-BE49-F238E27FC236}">
                  <a16:creationId xmlns:a16="http://schemas.microsoft.com/office/drawing/2014/main" id="{9306FC3D-5EA4-4809-A479-7423E00B162C}"/>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0" name="Text Box 11">
              <a:extLst>
                <a:ext uri="{FF2B5EF4-FFF2-40B4-BE49-F238E27FC236}">
                  <a16:creationId xmlns:a16="http://schemas.microsoft.com/office/drawing/2014/main" id="{75F40744-EFAB-4270-863B-51A71481B5E9}"/>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9</a:t>
              </a:r>
            </a:p>
          </p:txBody>
        </p:sp>
        <p:sp>
          <p:nvSpPr>
            <p:cNvPr id="21" name="Oval 15">
              <a:extLst>
                <a:ext uri="{FF2B5EF4-FFF2-40B4-BE49-F238E27FC236}">
                  <a16:creationId xmlns:a16="http://schemas.microsoft.com/office/drawing/2014/main" id="{BFE8BC92-EF1E-421D-B361-63B8121E7DB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1DBD238E-4321-4DAF-B6EA-CE09AEEE22AB}"/>
              </a:ext>
            </a:extLst>
          </p:cNvPr>
          <p:cNvGrpSpPr/>
          <p:nvPr/>
        </p:nvGrpSpPr>
        <p:grpSpPr>
          <a:xfrm>
            <a:off x="4105004" y="2286000"/>
            <a:ext cx="312906" cy="492399"/>
            <a:chOff x="4105004" y="2298386"/>
            <a:chExt cx="312906" cy="492399"/>
          </a:xfrm>
        </p:grpSpPr>
        <p:sp>
          <p:nvSpPr>
            <p:cNvPr id="22" name="Oval 10">
              <a:extLst>
                <a:ext uri="{FF2B5EF4-FFF2-40B4-BE49-F238E27FC236}">
                  <a16:creationId xmlns:a16="http://schemas.microsoft.com/office/drawing/2014/main" id="{CAB2FB68-5697-4FAC-914C-471A276A09E3}"/>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Text Box 11">
              <a:extLst>
                <a:ext uri="{FF2B5EF4-FFF2-40B4-BE49-F238E27FC236}">
                  <a16:creationId xmlns:a16="http://schemas.microsoft.com/office/drawing/2014/main" id="{1D086545-12E9-4124-A0B5-B2BA7F28B77C}"/>
                </a:ext>
              </a:extLst>
            </p:cNvPr>
            <p:cNvSpPr txBox="1">
              <a:spLocks noChangeArrowheads="1"/>
            </p:cNvSpPr>
            <p:nvPr/>
          </p:nvSpPr>
          <p:spPr bwMode="auto">
            <a:xfrm>
              <a:off x="4105004" y="229838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grpSp>
      <p:sp>
        <p:nvSpPr>
          <p:cNvPr id="4" name="TextBox 3">
            <a:extLst>
              <a:ext uri="{FF2B5EF4-FFF2-40B4-BE49-F238E27FC236}">
                <a16:creationId xmlns:a16="http://schemas.microsoft.com/office/drawing/2014/main" id="{181731F7-A8A2-A9DF-F837-01BADAD2C717}"/>
              </a:ext>
            </a:extLst>
          </p:cNvPr>
          <p:cNvSpPr txBox="1"/>
          <p:nvPr/>
        </p:nvSpPr>
        <p:spPr>
          <a:xfrm>
            <a:off x="578478" y="3130784"/>
            <a:ext cx="8153400" cy="3416320"/>
          </a:xfrm>
          <a:prstGeom prst="rect">
            <a:avLst/>
          </a:prstGeom>
          <a:noFill/>
        </p:spPr>
        <p:txBody>
          <a:bodyPr wrap="square">
            <a:spAutoFit/>
          </a:bodyPr>
          <a:lstStyle/>
          <a:p>
            <a:pPr lvl="0" algn="l">
              <a:spcBef>
                <a:spcPts val="0"/>
              </a:spcBef>
              <a:defRPr/>
            </a:pPr>
            <a:r>
              <a:rPr lang="en-US" sz="2400" dirty="0">
                <a:solidFill>
                  <a:srgbClr val="FFFF00"/>
                </a:solidFill>
              </a:rPr>
              <a:t>Recursive Definitions</a:t>
            </a:r>
            <a:r>
              <a:rPr lang="en-US" sz="2400" dirty="0">
                <a:solidFill>
                  <a:srgbClr val="FFFFFF"/>
                </a:solidFill>
              </a:rPr>
              <a:t> of a set </a:t>
            </a:r>
            <a:r>
              <a:rPr lang="en-US" sz="2400" dirty="0">
                <a:solidFill>
                  <a:srgbClr val="FFC000"/>
                </a:solidFill>
              </a:rPr>
              <a:t>S </a:t>
            </a:r>
            <a:r>
              <a:rPr lang="en-US" sz="2400" dirty="0">
                <a:solidFill>
                  <a:srgbClr val="FFFFFF"/>
                </a:solidFill>
              </a:rPr>
              <a:t>have two parts:</a:t>
            </a:r>
          </a:p>
          <a:p>
            <a:pPr marL="313182" lvl="1" indent="-342900" algn="l">
              <a:spcBef>
                <a:spcPts val="0"/>
              </a:spcBef>
              <a:buFont typeface="Arial" panose="020B0604020202020204" pitchFamily="34" charset="0"/>
              <a:buChar char="•"/>
              <a:defRPr/>
            </a:pPr>
            <a:r>
              <a:rPr lang="en-US" sz="2400" dirty="0">
                <a:solidFill>
                  <a:srgbClr val="FFFF00"/>
                </a:solidFill>
              </a:rPr>
              <a:t>Basis Step:</a:t>
            </a:r>
            <a:r>
              <a:rPr lang="en-US" sz="2400" dirty="0">
                <a:solidFill>
                  <a:srgbClr val="FFFFFF"/>
                </a:solidFill>
              </a:rPr>
              <a:t> specifies an initial collection of elements.</a:t>
            </a:r>
          </a:p>
          <a:p>
            <a:pPr marL="713232" lvl="2" indent="-342900" algn="l">
              <a:spcBef>
                <a:spcPts val="0"/>
              </a:spcBef>
              <a:buFont typeface="Arial" panose="020B0604020202020204" pitchFamily="34" charset="0"/>
              <a:buChar char="•"/>
              <a:defRPr/>
            </a:pPr>
            <a:r>
              <a:rPr lang="en-US" sz="2400" dirty="0">
                <a:solidFill>
                  <a:srgbClr val="FFFFFF"/>
                </a:solidFill>
                <a:ea typeface="Cambria Math" pitchFamily="18" charset="0"/>
              </a:rPr>
              <a:t>Example: Start with</a:t>
            </a:r>
            <a:r>
              <a:rPr lang="en-US" sz="2400" dirty="0">
                <a:solidFill>
                  <a:srgbClr val="FF0000"/>
                </a:solidFill>
                <a:ea typeface="Cambria Math" pitchFamily="18" charset="0"/>
              </a:rPr>
              <a:t> 3</a:t>
            </a:r>
            <a:r>
              <a:rPr lang="en-US" sz="2400" dirty="0">
                <a:solidFill>
                  <a:srgbClr val="FFC000"/>
                </a:solidFill>
                <a:ea typeface="Cambria Math"/>
              </a:rPr>
              <a:t>∊</a:t>
            </a:r>
            <a:r>
              <a:rPr lang="en-US" sz="2400" dirty="0">
                <a:solidFill>
                  <a:srgbClr val="FFC000"/>
                </a:solidFill>
              </a:rPr>
              <a:t>S</a:t>
            </a:r>
            <a:r>
              <a:rPr lang="en-US" sz="2400" dirty="0">
                <a:solidFill>
                  <a:srgbClr val="FFFFFF"/>
                </a:solidFill>
              </a:rPr>
              <a:t>.</a:t>
            </a:r>
          </a:p>
          <a:p>
            <a:pPr marL="313182" lvl="1" indent="-342900" algn="l">
              <a:spcBef>
                <a:spcPts val="0"/>
              </a:spcBef>
              <a:buFont typeface="Arial" panose="020B0604020202020204" pitchFamily="34" charset="0"/>
              <a:buChar char="•"/>
              <a:defRPr/>
            </a:pPr>
            <a:r>
              <a:rPr lang="en-US" sz="2400" dirty="0">
                <a:solidFill>
                  <a:srgbClr val="FFFF00"/>
                </a:solidFill>
              </a:rPr>
              <a:t>Recursive Step:</a:t>
            </a:r>
            <a:r>
              <a:rPr lang="en-US" sz="2400" dirty="0">
                <a:solidFill>
                  <a:srgbClr val="FFFFFF"/>
                </a:solidFill>
              </a:rPr>
              <a:t> gives the rules for forming </a:t>
            </a:r>
            <a:br>
              <a:rPr lang="en-US" sz="2400" dirty="0">
                <a:solidFill>
                  <a:srgbClr val="FFFFFF"/>
                </a:solidFill>
              </a:rPr>
            </a:br>
            <a:r>
              <a:rPr lang="en-US" sz="2400" dirty="0">
                <a:solidFill>
                  <a:srgbClr val="FFFFFF"/>
                </a:solidFill>
              </a:rPr>
              <a:t>  new elements in the set </a:t>
            </a:r>
            <a:br>
              <a:rPr lang="en-US" sz="2400" dirty="0">
                <a:solidFill>
                  <a:srgbClr val="FFFFFF"/>
                </a:solidFill>
              </a:rPr>
            </a:br>
            <a:r>
              <a:rPr lang="en-US" sz="2400" dirty="0">
                <a:solidFill>
                  <a:srgbClr val="FFFFFF"/>
                </a:solidFill>
              </a:rPr>
              <a:t>  from those already known to be in the set.</a:t>
            </a:r>
          </a:p>
          <a:p>
            <a:pPr marL="541782" lvl="2" indent="-171450" algn="l">
              <a:spcBef>
                <a:spcPts val="0"/>
              </a:spcBef>
              <a:buFont typeface="Arial" panose="020B0604020202020204" pitchFamily="34" charset="0"/>
              <a:buChar char="•"/>
              <a:defRPr/>
            </a:pPr>
            <a:r>
              <a:rPr lang="en-US" sz="2400" dirty="0">
                <a:solidFill>
                  <a:srgbClr val="FFFFFF"/>
                </a:solidFill>
              </a:rPr>
              <a:t>  Example:    </a:t>
            </a:r>
          </a:p>
          <a:p>
            <a:pPr marL="1257300" lvl="2" indent="-342900" algn="l">
              <a:spcBef>
                <a:spcPts val="0"/>
              </a:spcBef>
              <a:buFont typeface="Arial" panose="020B0604020202020204" pitchFamily="34" charset="0"/>
              <a:buChar char="•"/>
            </a:pPr>
            <a:r>
              <a:rPr lang="en-US" sz="2400" dirty="0">
                <a:solidFill>
                  <a:srgbClr val="FFFF00"/>
                </a:solidFill>
              </a:rPr>
              <a:t> </a:t>
            </a:r>
            <a:r>
              <a:rPr lang="en-US" sz="2400" dirty="0">
                <a:solidFill>
                  <a:srgbClr val="FFFFFF"/>
                </a:solidFill>
              </a:rPr>
              <a:t> If </a:t>
            </a:r>
            <a:r>
              <a:rPr lang="en-US" sz="2400" dirty="0" err="1">
                <a:solidFill>
                  <a:srgbClr val="FFC000"/>
                </a:solidFill>
              </a:rPr>
              <a:t>n,m</a:t>
            </a:r>
            <a:r>
              <a:rPr lang="en-US" sz="2400" dirty="0" err="1">
                <a:solidFill>
                  <a:srgbClr val="FFC000"/>
                </a:solidFill>
                <a:ea typeface="Cambria Math"/>
              </a:rPr>
              <a:t>∊</a:t>
            </a:r>
            <a:r>
              <a:rPr lang="en-US" sz="2400" dirty="0" err="1">
                <a:solidFill>
                  <a:srgbClr val="FFC000"/>
                </a:solidFill>
              </a:rPr>
              <a:t>S</a:t>
            </a:r>
            <a:r>
              <a:rPr lang="en-US" sz="2400" dirty="0">
                <a:solidFill>
                  <a:srgbClr val="FFFFFF"/>
                </a:solidFill>
              </a:rPr>
              <a:t>, you can add </a:t>
            </a:r>
            <a:r>
              <a:rPr lang="en-US" sz="2400" dirty="0" err="1">
                <a:solidFill>
                  <a:srgbClr val="FFC000"/>
                </a:solidFill>
              </a:rPr>
              <a:t>n+</a:t>
            </a:r>
            <a:r>
              <a:rPr lang="en-US" sz="2400" dirty="0" err="1">
                <a:solidFill>
                  <a:srgbClr val="FFC000"/>
                </a:solidFill>
                <a:ea typeface="Cambria Math" pitchFamily="18" charset="0"/>
              </a:rPr>
              <a:t>m</a:t>
            </a:r>
            <a:r>
              <a:rPr lang="en-US" sz="2400" dirty="0">
                <a:solidFill>
                  <a:srgbClr val="FFFFFF"/>
                </a:solidFill>
              </a:rPr>
              <a:t> &amp; </a:t>
            </a:r>
            <a:r>
              <a:rPr lang="en-US" sz="2400" dirty="0" err="1">
                <a:solidFill>
                  <a:srgbClr val="FFC000"/>
                </a:solidFill>
              </a:rPr>
              <a:t>n</a:t>
            </a:r>
            <a:r>
              <a:rPr lang="en-US" altLang="en-US" sz="2400" dirty="0" err="1">
                <a:solidFill>
                  <a:srgbClr val="FFC000"/>
                </a:solidFill>
                <a:sym typeface="Symbol" pitchFamily="18" charset="2"/>
              </a:rPr>
              <a:t></a:t>
            </a:r>
            <a:r>
              <a:rPr lang="en-US" sz="2400" dirty="0" err="1">
                <a:solidFill>
                  <a:srgbClr val="FFC000"/>
                </a:solidFill>
                <a:ea typeface="Cambria Math" pitchFamily="18" charset="0"/>
              </a:rPr>
              <a:t>m</a:t>
            </a:r>
            <a:r>
              <a:rPr lang="en-US" sz="2400" dirty="0">
                <a:solidFill>
                  <a:srgbClr val="FFFFFF"/>
                </a:solidFill>
              </a:rPr>
              <a:t>. </a:t>
            </a:r>
          </a:p>
          <a:p>
            <a:pPr lvl="2" algn="l">
              <a:spcBef>
                <a:spcPts val="0"/>
              </a:spcBef>
            </a:pPr>
            <a:r>
              <a:rPr lang="en-US" sz="2400" dirty="0">
                <a:solidFill>
                  <a:srgbClr val="FFFFFF"/>
                </a:solidFill>
              </a:rPr>
              <a:t>Now you get  multiples of 3 (no zero).         </a:t>
            </a:r>
          </a:p>
        </p:txBody>
      </p:sp>
      <p:grpSp>
        <p:nvGrpSpPr>
          <p:cNvPr id="35" name="Group 34">
            <a:extLst>
              <a:ext uri="{FF2B5EF4-FFF2-40B4-BE49-F238E27FC236}">
                <a16:creationId xmlns:a16="http://schemas.microsoft.com/office/drawing/2014/main" id="{F681AC55-02AB-01EC-CB7F-8D86C744BA9B}"/>
              </a:ext>
            </a:extLst>
          </p:cNvPr>
          <p:cNvGrpSpPr/>
          <p:nvPr/>
        </p:nvGrpSpPr>
        <p:grpSpPr>
          <a:xfrm>
            <a:off x="3023208" y="2205579"/>
            <a:ext cx="5130192" cy="911697"/>
            <a:chOff x="3023208" y="2205579"/>
            <a:chExt cx="5130192" cy="911697"/>
          </a:xfrm>
        </p:grpSpPr>
        <p:sp>
          <p:nvSpPr>
            <p:cNvPr id="29" name="Oval 10">
              <a:extLst>
                <a:ext uri="{FF2B5EF4-FFF2-40B4-BE49-F238E27FC236}">
                  <a16:creationId xmlns:a16="http://schemas.microsoft.com/office/drawing/2014/main" id="{CC6A1ABB-71A1-CBC1-5C19-EB89144899AE}"/>
                </a:ext>
              </a:extLst>
            </p:cNvPr>
            <p:cNvSpPr>
              <a:spLocks noChangeArrowheads="1"/>
            </p:cNvSpPr>
            <p:nvPr/>
          </p:nvSpPr>
          <p:spPr bwMode="auto">
            <a:xfrm>
              <a:off x="3124200" y="2251393"/>
              <a:ext cx="5029200" cy="86588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Text Box 11">
              <a:extLst>
                <a:ext uri="{FF2B5EF4-FFF2-40B4-BE49-F238E27FC236}">
                  <a16:creationId xmlns:a16="http://schemas.microsoft.com/office/drawing/2014/main" id="{8FE4B782-91EC-5B21-FDD5-0A3452A5647C}"/>
                </a:ext>
              </a:extLst>
            </p:cNvPr>
            <p:cNvSpPr txBox="1">
              <a:spLocks noChangeArrowheads="1"/>
            </p:cNvSpPr>
            <p:nvPr/>
          </p:nvSpPr>
          <p:spPr bwMode="auto">
            <a:xfrm>
              <a:off x="3023208" y="220557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pic>
        <p:nvPicPr>
          <p:cNvPr id="37" name="Picture 3" descr="Ladder with steps 1, 2, 3, 4, k, and k plus 1 and person climbing. It reads: &quot;We can reach step 1. We can reach step k plus 1 if we can reach step k.&quot;">
            <a:extLst>
              <a:ext uri="{FF2B5EF4-FFF2-40B4-BE49-F238E27FC236}">
                <a16:creationId xmlns:a16="http://schemas.microsoft.com/office/drawing/2014/main" id="{82CCCD4C-2455-18C0-817A-64F629E44B2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357586" y="3907730"/>
            <a:ext cx="1591627" cy="2851859"/>
          </a:xfrm>
          <a:prstGeom prst="rect">
            <a:avLst/>
          </a:prstGeom>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B2E5D89D-05A6-7358-E6D2-C2D4E85CB0CA}"/>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Tree>
    <p:extLst>
      <p:ext uri="{BB962C8B-B14F-4D97-AF65-F5344CB8AC3E}">
        <p14:creationId xmlns:p14="http://schemas.microsoft.com/office/powerpoint/2010/main" val="2825410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0-#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0-#ppt_w/2"/>
                                          </p:val>
                                        </p:tav>
                                        <p:tav tm="100000">
                                          <p:val>
                                            <p:strVal val="#ppt_x"/>
                                          </p:val>
                                        </p:tav>
                                      </p:tavLst>
                                    </p:anim>
                                    <p:anim calcmode="lin" valueType="num">
                                      <p:cBhvr additive="base">
                                        <p:cTn id="3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
                                            <p:txEl>
                                              <p:pRg st="6" end="6"/>
                                            </p:txEl>
                                          </p:spTgt>
                                        </p:tgtEl>
                                        <p:attrNameLst>
                                          <p:attrName>style.visibility</p:attrName>
                                        </p:attrNameLst>
                                      </p:cBhvr>
                                      <p:to>
                                        <p:strVal val="visible"/>
                                      </p:to>
                                    </p:set>
                                    <p:anim calcmode="lin" valueType="num">
                                      <p:cBhvr additive="base">
                                        <p:cTn id="41"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6"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6225" name="Text Box 4"/>
            <p:cNvSpPr txBox="1">
              <a:spLocks noChangeArrowheads="1"/>
            </p:cNvSpPr>
            <p:nvPr/>
          </p:nvSpPr>
          <p:spPr bwMode="auto">
            <a:xfrm>
              <a:off x="2731" y="528"/>
              <a:ext cx="263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a:solidFill>
                    <a:srgbClr val="FF5050"/>
                  </a:solidFill>
                </a:rPr>
                <a:t>Complex Numbers</a:t>
              </a:r>
            </a:p>
          </p:txBody>
        </p:sp>
      </p:grpSp>
      <p:grpSp>
        <p:nvGrpSpPr>
          <p:cNvPr id="6147"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6223" name="Text Box 8"/>
            <p:cNvSpPr txBox="1">
              <a:spLocks noChangeArrowheads="1"/>
            </p:cNvSpPr>
            <p:nvPr/>
          </p:nvSpPr>
          <p:spPr bwMode="auto">
            <a:xfrm>
              <a:off x="3506" y="1153"/>
              <a:ext cx="108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a:solidFill>
                    <a:srgbClr val="66FF33"/>
                  </a:solidFill>
                </a:rPr>
                <a:t>Reals</a:t>
              </a:r>
            </a:p>
          </p:txBody>
        </p:sp>
      </p:grpSp>
      <p:grpSp>
        <p:nvGrpSpPr>
          <p:cNvPr id="6148" name="Group 9"/>
          <p:cNvGrpSpPr>
            <a:grpSpLocks/>
          </p:cNvGrpSpPr>
          <p:nvPr/>
        </p:nvGrpSpPr>
        <p:grpSpPr bwMode="auto">
          <a:xfrm>
            <a:off x="5465763" y="3695700"/>
            <a:ext cx="2916237" cy="3009900"/>
            <a:chOff x="3260" y="2753"/>
            <a:chExt cx="1535" cy="1503"/>
          </a:xfrm>
        </p:grpSpPr>
        <p:sp>
          <p:nvSpPr>
            <p:cNvPr id="6220"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800"/>
            </a:p>
          </p:txBody>
        </p:sp>
        <p:sp>
          <p:nvSpPr>
            <p:cNvPr id="6221" name="Text Box 11"/>
            <p:cNvSpPr txBox="1">
              <a:spLocks noChangeArrowheads="1"/>
            </p:cNvSpPr>
            <p:nvPr/>
          </p:nvSpPr>
          <p:spPr bwMode="auto">
            <a:xfrm>
              <a:off x="3260" y="2753"/>
              <a:ext cx="153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a:solidFill>
                    <a:srgbClr val="CC99FF"/>
                  </a:solidFill>
                </a:rPr>
                <a:t>Rationals</a:t>
              </a:r>
            </a:p>
          </p:txBody>
        </p:sp>
      </p:grpSp>
      <p:sp>
        <p:nvSpPr>
          <p:cNvPr id="19" name="Rectangle 3"/>
          <p:cNvSpPr>
            <a:spLocks noRot="1" noChangeAspect="1" noMove="1" noResize="1" noEditPoints="1" noAdjustHandles="1" noChangeArrowheads="1" noChangeShapeType="1" noTextEdit="1"/>
          </p:cNvSpPr>
          <p:nvPr/>
        </p:nvSpPr>
        <p:spPr bwMode="auto">
          <a:xfrm>
            <a:off x="-215900" y="509587"/>
            <a:ext cx="5930900" cy="830997"/>
          </a:xfrm>
          <a:prstGeom prst="rect">
            <a:avLst/>
          </a:prstGeom>
          <a:blipFill rotWithShape="1">
            <a:blip r:embed="rId2"/>
            <a:stretch>
              <a:fillRect t="-5882" b="-10294"/>
            </a:stretch>
          </a:blipFill>
          <a:ln w="38100" cap="sq">
            <a:noFill/>
            <a:miter lim="800000"/>
            <a:headEnd/>
            <a:tailEnd/>
          </a:ln>
        </p:spPr>
        <p:txBody>
          <a:bodyPr/>
          <a:lstStyle/>
          <a:p>
            <a:pPr>
              <a:defRPr/>
            </a:pPr>
            <a:r>
              <a:rPr lang="en-US">
                <a:noFill/>
              </a:rPr>
              <a:t> </a:t>
            </a:r>
          </a:p>
        </p:txBody>
      </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cs typeface="Times New Roman" pitchFamily="18" charset="0"/>
              </a:rPr>
              <a:t>Closure Properties</a:t>
            </a:r>
          </a:p>
        </p:txBody>
      </p:sp>
      <p:grpSp>
        <p:nvGrpSpPr>
          <p:cNvPr id="6151" name="Group 2"/>
          <p:cNvGrpSpPr>
            <a:grpSpLocks/>
          </p:cNvGrpSpPr>
          <p:nvPr/>
        </p:nvGrpSpPr>
        <p:grpSpPr bwMode="auto">
          <a:xfrm>
            <a:off x="5410200" y="4800600"/>
            <a:ext cx="2809875" cy="1954213"/>
            <a:chOff x="6092657" y="5348287"/>
            <a:chExt cx="1709179" cy="1406526"/>
          </a:xfrm>
        </p:grpSpPr>
        <p:sp>
          <p:nvSpPr>
            <p:cNvPr id="6218"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800"/>
            </a:p>
          </p:txBody>
        </p:sp>
        <p:sp>
          <p:nvSpPr>
            <p:cNvPr id="6219" name="Text Box 11"/>
            <p:cNvSpPr txBox="1">
              <a:spLocks noChangeArrowheads="1"/>
            </p:cNvSpPr>
            <p:nvPr/>
          </p:nvSpPr>
          <p:spPr bwMode="auto">
            <a:xfrm>
              <a:off x="6092657" y="5348287"/>
              <a:ext cx="1709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a:solidFill>
                    <a:srgbClr val="FFC000"/>
                  </a:solidFill>
                </a:rPr>
                <a:t>Integers</a:t>
              </a:r>
            </a:p>
          </p:txBody>
        </p:sp>
      </p:grpSp>
      <p:graphicFrame>
        <p:nvGraphicFramePr>
          <p:cNvPr id="4" name="Table 3"/>
          <p:cNvGraphicFramePr>
            <a:graphicFrameLocks noGrp="1"/>
          </p:cNvGraphicFramePr>
          <p:nvPr/>
        </p:nvGraphicFramePr>
        <p:xfrm>
          <a:off x="228600" y="1968500"/>
          <a:ext cx="3276600" cy="1917700"/>
        </p:xfrm>
        <a:graphic>
          <a:graphicData uri="http://schemas.openxmlformats.org/drawingml/2006/table">
            <a:tbl>
              <a:tblPr firstRow="1" firstCol="1" bandRow="1">
                <a:tableStyleId>{5C22544A-7EE6-4342-B048-85BDC9FD1C3A}</a:tableStyleId>
              </a:tblPr>
              <a:tblGrid>
                <a:gridCol w="12954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457200">
                  <a:extLst>
                    <a:ext uri="{9D8B030D-6E8A-4147-A177-3AD203B41FA5}">
                      <a16:colId xmlns:a16="http://schemas.microsoft.com/office/drawing/2014/main" val="20002"/>
                    </a:ext>
                  </a:extLst>
                </a:gridCol>
                <a:gridCol w="609600">
                  <a:extLst>
                    <a:ext uri="{9D8B030D-6E8A-4147-A177-3AD203B41FA5}">
                      <a16:colId xmlns:a16="http://schemas.microsoft.com/office/drawing/2014/main" val="20003"/>
                    </a:ext>
                  </a:extLst>
                </a:gridCol>
                <a:gridCol w="533400">
                  <a:extLst>
                    <a:ext uri="{9D8B030D-6E8A-4147-A177-3AD203B41FA5}">
                      <a16:colId xmlns:a16="http://schemas.microsoft.com/office/drawing/2014/main" val="20004"/>
                    </a:ext>
                  </a:extLst>
                </a:gridCol>
              </a:tblGrid>
              <a:tr h="371105">
                <a:tc>
                  <a:txBody>
                    <a:bodyPr/>
                    <a:lstStyle/>
                    <a:p>
                      <a:pPr algn="ctr"/>
                      <a:endParaRPr lang="en-US" dirty="0"/>
                    </a:p>
                  </a:txBody>
                  <a:tcPr/>
                </a:tc>
                <a:tc>
                  <a:txBody>
                    <a:bodyPr/>
                    <a:lstStyle/>
                    <a:p>
                      <a:pPr algn="ctr"/>
                      <a:r>
                        <a:rPr lang="en-US" dirty="0"/>
                        <a:t>+</a:t>
                      </a:r>
                    </a:p>
                  </a:txBody>
                  <a:tcPr/>
                </a:tc>
                <a:tc>
                  <a:txBody>
                    <a:bodyPr/>
                    <a:lstStyle/>
                    <a:p>
                      <a:pPr algn="ctr"/>
                      <a:r>
                        <a:rPr lang="en-US" dirty="0">
                          <a:sym typeface="Symbol"/>
                        </a:rPr>
                        <a:t></a:t>
                      </a:r>
                      <a:endParaRPr 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a:sym typeface="Symbol"/>
                        </a:rPr>
                        <a:t></a:t>
                      </a:r>
                    </a:p>
                  </a:txBody>
                  <a:tcPr/>
                </a:tc>
                <a:tc>
                  <a:txBody>
                    <a:bodyPr/>
                    <a:lstStyle/>
                    <a:p>
                      <a:pPr algn="ctr"/>
                      <a:r>
                        <a:rPr lang="en-US" dirty="0">
                          <a:sym typeface="Symbol"/>
                        </a:rPr>
                        <a:t></a:t>
                      </a:r>
                      <a:endParaRPr lang="en-US" dirty="0"/>
                    </a:p>
                  </a:txBody>
                  <a:tcPr/>
                </a:tc>
                <a:extLst>
                  <a:ext uri="{0D108BD9-81ED-4DB2-BD59-A6C34878D82A}">
                    <a16:rowId xmlns:a16="http://schemas.microsoft.com/office/drawing/2014/main" val="10000"/>
                  </a:ext>
                </a:extLst>
              </a:tr>
              <a:tr h="403595">
                <a:tc>
                  <a:txBody>
                    <a:bodyPr/>
                    <a:lstStyle/>
                    <a:p>
                      <a:pPr algn="ctr"/>
                      <a:r>
                        <a:rPr lang="en-US" dirty="0"/>
                        <a:t>Integers</a:t>
                      </a:r>
                    </a:p>
                  </a:txBody>
                  <a:tcPr/>
                </a:tc>
                <a:tc>
                  <a:txBody>
                    <a:bodyPr/>
                    <a:lstStyle/>
                    <a:p>
                      <a:pPr algn="ctr"/>
                      <a:endParaRPr lang="en-US" dirty="0"/>
                    </a:p>
                  </a:txBody>
                  <a:tcPr/>
                </a:tc>
                <a:tc>
                  <a:txBody>
                    <a:bodyPr/>
                    <a:lstStyle/>
                    <a:p>
                      <a:pPr algn="ctr"/>
                      <a:endParaRPr lang="en-US"/>
                    </a:p>
                  </a:txBody>
                  <a:tcPr/>
                </a:tc>
                <a:tc>
                  <a:txBody>
                    <a:bodyPr/>
                    <a:lstStyle/>
                    <a:p>
                      <a:pPr algn="ctr"/>
                      <a:endParaRPr lang="en-US"/>
                    </a:p>
                  </a:txBody>
                  <a:tcPr/>
                </a:tc>
                <a:tc>
                  <a:txBody>
                    <a:bodyPr/>
                    <a:lstStyle/>
                    <a:p>
                      <a:pPr algn="ctr"/>
                      <a:endParaRPr lang="en-US"/>
                    </a:p>
                  </a:txBody>
                  <a:tcPr/>
                </a:tc>
                <a:extLst>
                  <a:ext uri="{0D108BD9-81ED-4DB2-BD59-A6C34878D82A}">
                    <a16:rowId xmlns:a16="http://schemas.microsoft.com/office/drawing/2014/main" val="10001"/>
                  </a:ext>
                </a:extLst>
              </a:tr>
              <a:tr h="381000">
                <a:tc>
                  <a:txBody>
                    <a:bodyPr/>
                    <a:lstStyle/>
                    <a:p>
                      <a:pPr algn="ctr"/>
                      <a:r>
                        <a:rPr lang="en-US" dirty="0" err="1"/>
                        <a:t>Rationals</a:t>
                      </a:r>
                      <a:endParaRPr lang="en-US" dirty="0"/>
                    </a:p>
                  </a:txBody>
                  <a:tcPr/>
                </a:tc>
                <a:tc>
                  <a:txBody>
                    <a:bodyPr/>
                    <a:lstStyle/>
                    <a:p>
                      <a:pPr algn="ctr"/>
                      <a:endParaRPr lang="en-US" dirty="0"/>
                    </a:p>
                  </a:txBody>
                  <a:tcPr/>
                </a:tc>
                <a:tc>
                  <a:txBody>
                    <a:bodyPr/>
                    <a:lstStyle/>
                    <a:p>
                      <a:pPr algn="ctr"/>
                      <a:endParaRPr lang="en-US"/>
                    </a:p>
                  </a:txBody>
                  <a:tcPr/>
                </a:tc>
                <a:tc>
                  <a:txBody>
                    <a:bodyPr/>
                    <a:lstStyle/>
                    <a:p>
                      <a:pPr algn="ctr"/>
                      <a:endParaRPr lang="en-US"/>
                    </a:p>
                  </a:txBody>
                  <a:tcPr/>
                </a:tc>
                <a:tc>
                  <a:txBody>
                    <a:bodyPr/>
                    <a:lstStyle/>
                    <a:p>
                      <a:pPr algn="ctr"/>
                      <a:endParaRPr lang="en-US"/>
                    </a:p>
                  </a:txBody>
                  <a:tcPr/>
                </a:tc>
                <a:extLst>
                  <a:ext uri="{0D108BD9-81ED-4DB2-BD59-A6C34878D82A}">
                    <a16:rowId xmlns:a16="http://schemas.microsoft.com/office/drawing/2014/main" val="10002"/>
                  </a:ext>
                </a:extLst>
              </a:tr>
              <a:tr h="371105">
                <a:tc>
                  <a:txBody>
                    <a:bodyPr/>
                    <a:lstStyle/>
                    <a:p>
                      <a:pPr algn="ctr"/>
                      <a:r>
                        <a:rPr lang="en-US" dirty="0"/>
                        <a:t>Reals</a:t>
                      </a:r>
                    </a:p>
                  </a:txBody>
                  <a:tcPr/>
                </a:tc>
                <a:tc>
                  <a:txBody>
                    <a:bodyPr/>
                    <a:lstStyle/>
                    <a:p>
                      <a:pPr algn="ctr"/>
                      <a:endParaRPr lang="en-US" dirty="0"/>
                    </a:p>
                  </a:txBody>
                  <a:tcPr/>
                </a:tc>
                <a:tc>
                  <a:txBody>
                    <a:bodyPr/>
                    <a:lstStyle/>
                    <a:p>
                      <a:pPr algn="ctr"/>
                      <a:endParaRPr lang="en-US"/>
                    </a:p>
                  </a:txBody>
                  <a:tcPr/>
                </a:tc>
                <a:tc>
                  <a:txBody>
                    <a:bodyPr/>
                    <a:lstStyle/>
                    <a:p>
                      <a:pPr algn="ctr"/>
                      <a:endParaRPr lang="en-US"/>
                    </a:p>
                  </a:txBody>
                  <a:tcPr/>
                </a:tc>
                <a:tc>
                  <a:txBody>
                    <a:bodyPr/>
                    <a:lstStyle/>
                    <a:p>
                      <a:pPr algn="ctr"/>
                      <a:endParaRPr lang="en-US"/>
                    </a:p>
                  </a:txBody>
                  <a:tcPr/>
                </a:tc>
                <a:extLst>
                  <a:ext uri="{0D108BD9-81ED-4DB2-BD59-A6C34878D82A}">
                    <a16:rowId xmlns:a16="http://schemas.microsoft.com/office/drawing/2014/main" val="10003"/>
                  </a:ext>
                </a:extLst>
              </a:tr>
              <a:tr h="390895">
                <a:tc>
                  <a:txBody>
                    <a:bodyPr/>
                    <a:lstStyle/>
                    <a:p>
                      <a:pPr algn="ctr"/>
                      <a:r>
                        <a:rPr lang="en-US" dirty="0"/>
                        <a:t>Complex</a:t>
                      </a:r>
                    </a:p>
                  </a:txBody>
                  <a:tcPr/>
                </a:tc>
                <a:tc>
                  <a:txBody>
                    <a:bodyPr/>
                    <a:lstStyle/>
                    <a:p>
                      <a:pPr algn="ctr"/>
                      <a:endParaRPr lang="en-US"/>
                    </a:p>
                  </a:txBody>
                  <a:tcPr/>
                </a:tc>
                <a:tc>
                  <a:txBody>
                    <a:bodyPr/>
                    <a:lstStyle/>
                    <a:p>
                      <a:pPr algn="ctr"/>
                      <a:endParaRPr lang="en-US"/>
                    </a:p>
                  </a:txBody>
                  <a:tcPr/>
                </a:tc>
                <a:tc>
                  <a:txBody>
                    <a:bodyPr/>
                    <a:lstStyle/>
                    <a:p>
                      <a:pPr algn="ctr"/>
                      <a:endParaRPr lang="en-US"/>
                    </a:p>
                  </a:txBody>
                  <a:tcPr/>
                </a:tc>
                <a:tc>
                  <a:txBody>
                    <a:bodyPr/>
                    <a:lstStyle/>
                    <a:p>
                      <a:pPr algn="ctr"/>
                      <a:endParaRPr lang="en-US" dirty="0"/>
                    </a:p>
                  </a:txBody>
                  <a:tcPr/>
                </a:tc>
                <a:extLst>
                  <a:ext uri="{0D108BD9-81ED-4DB2-BD59-A6C34878D82A}">
                    <a16:rowId xmlns:a16="http://schemas.microsoft.com/office/drawing/2014/main" val="10004"/>
                  </a:ext>
                </a:extLst>
              </a:tr>
            </a:tbl>
          </a:graphicData>
        </a:graphic>
      </p:graphicFrame>
      <p:sp>
        <p:nvSpPr>
          <p:cNvPr id="6190" name="Rectangle 4"/>
          <p:cNvSpPr>
            <a:spLocks noChangeArrowheads="1"/>
          </p:cNvSpPr>
          <p:nvPr/>
        </p:nvSpPr>
        <p:spPr bwMode="auto">
          <a:xfrm>
            <a:off x="6611938" y="6121400"/>
            <a:ext cx="65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1">
                <a:sym typeface="Symbol" pitchFamily="18" charset="2"/>
              </a:rPr>
              <a:t>x,y</a:t>
            </a:r>
            <a:endParaRPr lang="en-US" altLang="en-US" i="1"/>
          </a:p>
        </p:txBody>
      </p:sp>
      <p:sp>
        <p:nvSpPr>
          <p:cNvPr id="42" name="Rectangle 41"/>
          <p:cNvSpPr>
            <a:spLocks noChangeArrowheads="1"/>
          </p:cNvSpPr>
          <p:nvPr/>
        </p:nvSpPr>
        <p:spPr bwMode="auto">
          <a:xfrm>
            <a:off x="3757613" y="2895600"/>
            <a:ext cx="827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1">
                <a:sym typeface="Symbol" pitchFamily="18" charset="2"/>
              </a:rPr>
              <a:t>x+y</a:t>
            </a:r>
            <a:endParaRPr lang="en-US" altLang="en-US" i="1"/>
          </a:p>
        </p:txBody>
      </p:sp>
      <p:sp>
        <p:nvSpPr>
          <p:cNvPr id="43" name="Rectangle 42"/>
          <p:cNvSpPr>
            <a:spLocks noChangeArrowheads="1"/>
          </p:cNvSpPr>
          <p:nvPr/>
        </p:nvSpPr>
        <p:spPr bwMode="auto">
          <a:xfrm>
            <a:off x="3757613" y="33020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1" dirty="0" err="1">
                <a:sym typeface="Symbol" pitchFamily="18" charset="2"/>
              </a:rPr>
              <a:t>x</a:t>
            </a:r>
            <a:r>
              <a:rPr lang="en-US" altLang="en-US" dirty="0" err="1">
                <a:sym typeface="Symbol" pitchFamily="18" charset="2"/>
              </a:rPr>
              <a:t></a:t>
            </a:r>
            <a:r>
              <a:rPr lang="en-US" altLang="en-US" i="1" dirty="0" err="1">
                <a:sym typeface="Symbol" pitchFamily="18" charset="2"/>
              </a:rPr>
              <a:t>y</a:t>
            </a:r>
            <a:endParaRPr lang="en-US" altLang="en-US" i="1" dirty="0"/>
          </a:p>
        </p:txBody>
      </p:sp>
      <p:sp>
        <p:nvSpPr>
          <p:cNvPr id="44" name="Rectangle 43"/>
          <p:cNvSpPr>
            <a:spLocks noChangeArrowheads="1"/>
          </p:cNvSpPr>
          <p:nvPr/>
        </p:nvSpPr>
        <p:spPr bwMode="auto">
          <a:xfrm>
            <a:off x="3757613" y="3695700"/>
            <a:ext cx="1430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1">
                <a:sym typeface="Symbol" pitchFamily="18" charset="2"/>
              </a:rPr>
              <a:t>x/y </a:t>
            </a:r>
            <a:r>
              <a:rPr lang="en-US" altLang="en-US" sz="2400" i="1">
                <a:sym typeface="Symbol" pitchFamily="18" charset="2"/>
              </a:rPr>
              <a:t>(y0)</a:t>
            </a:r>
            <a:endParaRPr lang="en-US" altLang="en-US" sz="2400" i="1"/>
          </a:p>
        </p:txBody>
      </p:sp>
      <p:sp>
        <p:nvSpPr>
          <p:cNvPr id="45" name="Rectangle 44"/>
          <p:cNvSpPr>
            <a:spLocks noChangeArrowheads="1"/>
          </p:cNvSpPr>
          <p:nvPr/>
        </p:nvSpPr>
        <p:spPr bwMode="auto">
          <a:xfrm>
            <a:off x="3757613" y="4089400"/>
            <a:ext cx="14620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ym typeface="Symbol" pitchFamily="18" charset="2"/>
              </a:rPr>
              <a:t></a:t>
            </a:r>
            <a:r>
              <a:rPr lang="en-US" altLang="en-US" i="1" dirty="0">
                <a:sym typeface="Symbol" pitchFamily="18" charset="2"/>
              </a:rPr>
              <a:t>x  </a:t>
            </a:r>
            <a:r>
              <a:rPr lang="en-US" altLang="en-US" sz="2400" i="1" dirty="0">
                <a:sym typeface="Symbol" pitchFamily="18" charset="2"/>
              </a:rPr>
              <a:t>(x0)</a:t>
            </a:r>
            <a:endParaRPr lang="en-US" altLang="en-US" i="1" dirty="0"/>
          </a:p>
          <a:p>
            <a:pPr eaLnBrk="1" hangingPunct="1">
              <a:spcBef>
                <a:spcPct val="0"/>
              </a:spcBef>
              <a:buFontTx/>
              <a:buNone/>
            </a:pPr>
            <a:endParaRPr lang="en-US" altLang="en-US" i="1" dirty="0"/>
          </a:p>
        </p:txBody>
      </p:sp>
      <p:grpSp>
        <p:nvGrpSpPr>
          <p:cNvPr id="7" name="Group 6"/>
          <p:cNvGrpSpPr>
            <a:grpSpLocks/>
          </p:cNvGrpSpPr>
          <p:nvPr/>
        </p:nvGrpSpPr>
        <p:grpSpPr bwMode="auto">
          <a:xfrm>
            <a:off x="1524000" y="2311400"/>
            <a:ext cx="2055813" cy="1565275"/>
            <a:chOff x="1523412" y="2311400"/>
            <a:chExt cx="2056031" cy="1565870"/>
          </a:xfrm>
        </p:grpSpPr>
        <p:grpSp>
          <p:nvGrpSpPr>
            <p:cNvPr id="6198" name="Group 5"/>
            <p:cNvGrpSpPr>
              <a:grpSpLocks/>
            </p:cNvGrpSpPr>
            <p:nvPr/>
          </p:nvGrpSpPr>
          <p:grpSpPr bwMode="auto">
            <a:xfrm>
              <a:off x="1523412" y="2311400"/>
              <a:ext cx="356188" cy="1565870"/>
              <a:chOff x="1498012" y="2336800"/>
              <a:chExt cx="356188" cy="1565870"/>
            </a:xfrm>
          </p:grpSpPr>
          <p:sp>
            <p:nvSpPr>
              <p:cNvPr id="6214" name="Rectangle 1"/>
              <p:cNvSpPr>
                <a:spLocks noChangeArrowheads="1"/>
              </p:cNvSpPr>
              <p:nvPr/>
            </p:nvSpPr>
            <p:spPr bwMode="auto">
              <a:xfrm>
                <a:off x="1498012" y="2336800"/>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15" name="Rectangle 22"/>
              <p:cNvSpPr>
                <a:spLocks noChangeArrowheads="1"/>
              </p:cNvSpPr>
              <p:nvPr/>
            </p:nvSpPr>
            <p:spPr bwMode="auto">
              <a:xfrm>
                <a:off x="1498012" y="27387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16" name="Rectangle 23"/>
              <p:cNvSpPr>
                <a:spLocks noChangeArrowheads="1"/>
              </p:cNvSpPr>
              <p:nvPr/>
            </p:nvSpPr>
            <p:spPr bwMode="auto">
              <a:xfrm>
                <a:off x="1498012" y="3089870"/>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17" name="Rectangle 24"/>
              <p:cNvSpPr>
                <a:spLocks noChangeArrowheads="1"/>
              </p:cNvSpPr>
              <p:nvPr/>
            </p:nvSpPr>
            <p:spPr bwMode="auto">
              <a:xfrm>
                <a:off x="1498012" y="344100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grpSp>
        <p:grpSp>
          <p:nvGrpSpPr>
            <p:cNvPr id="6199" name="Group 26"/>
            <p:cNvGrpSpPr>
              <a:grpSpLocks/>
            </p:cNvGrpSpPr>
            <p:nvPr/>
          </p:nvGrpSpPr>
          <p:grpSpPr bwMode="auto">
            <a:xfrm>
              <a:off x="1993312" y="2311400"/>
              <a:ext cx="356188" cy="1565870"/>
              <a:chOff x="1498012" y="2336800"/>
              <a:chExt cx="356188" cy="1565870"/>
            </a:xfrm>
          </p:grpSpPr>
          <p:sp>
            <p:nvSpPr>
              <p:cNvPr id="6210" name="Rectangle 28"/>
              <p:cNvSpPr>
                <a:spLocks noChangeArrowheads="1"/>
              </p:cNvSpPr>
              <p:nvPr/>
            </p:nvSpPr>
            <p:spPr bwMode="auto">
              <a:xfrm>
                <a:off x="1498012" y="2336800"/>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11" name="Rectangle 29"/>
              <p:cNvSpPr>
                <a:spLocks noChangeArrowheads="1"/>
              </p:cNvSpPr>
              <p:nvPr/>
            </p:nvSpPr>
            <p:spPr bwMode="auto">
              <a:xfrm>
                <a:off x="1498012" y="27387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dirty="0">
                    <a:solidFill>
                      <a:schemeClr val="bg2"/>
                    </a:solidFill>
                    <a:sym typeface="Symbol" pitchFamily="18" charset="2"/>
                  </a:rPr>
                  <a:t>Y</a:t>
                </a:r>
                <a:endParaRPr lang="en-US" altLang="en-US" sz="2400" dirty="0">
                  <a:solidFill>
                    <a:schemeClr val="bg2"/>
                  </a:solidFill>
                </a:endParaRPr>
              </a:p>
            </p:txBody>
          </p:sp>
          <p:sp>
            <p:nvSpPr>
              <p:cNvPr id="6212" name="Rectangle 30"/>
              <p:cNvSpPr>
                <a:spLocks noChangeArrowheads="1"/>
              </p:cNvSpPr>
              <p:nvPr/>
            </p:nvSpPr>
            <p:spPr bwMode="auto">
              <a:xfrm>
                <a:off x="1498012" y="3089870"/>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13" name="Rectangle 31"/>
              <p:cNvSpPr>
                <a:spLocks noChangeArrowheads="1"/>
              </p:cNvSpPr>
              <p:nvPr/>
            </p:nvSpPr>
            <p:spPr bwMode="auto">
              <a:xfrm>
                <a:off x="1498012" y="344100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grpSp>
        <p:grpSp>
          <p:nvGrpSpPr>
            <p:cNvPr id="6200" name="Group 32"/>
            <p:cNvGrpSpPr>
              <a:grpSpLocks/>
            </p:cNvGrpSpPr>
            <p:nvPr/>
          </p:nvGrpSpPr>
          <p:grpSpPr bwMode="auto">
            <a:xfrm>
              <a:off x="2463212" y="2311400"/>
              <a:ext cx="389850" cy="1565870"/>
              <a:chOff x="1498012" y="2336800"/>
              <a:chExt cx="389850" cy="1565870"/>
            </a:xfrm>
          </p:grpSpPr>
          <p:sp>
            <p:nvSpPr>
              <p:cNvPr id="6206" name="Rectangle 33"/>
              <p:cNvSpPr>
                <a:spLocks noChangeArrowheads="1"/>
              </p:cNvSpPr>
              <p:nvPr/>
            </p:nvSpPr>
            <p:spPr bwMode="auto">
              <a:xfrm>
                <a:off x="1498012" y="2336800"/>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N</a:t>
                </a:r>
                <a:endParaRPr lang="en-US" altLang="en-US" sz="2400">
                  <a:solidFill>
                    <a:schemeClr val="bg2"/>
                  </a:solidFill>
                </a:endParaRPr>
              </a:p>
            </p:txBody>
          </p:sp>
          <p:sp>
            <p:nvSpPr>
              <p:cNvPr id="6207" name="Rectangle 34"/>
              <p:cNvSpPr>
                <a:spLocks noChangeArrowheads="1"/>
              </p:cNvSpPr>
              <p:nvPr/>
            </p:nvSpPr>
            <p:spPr bwMode="auto">
              <a:xfrm>
                <a:off x="1498012" y="27387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08" name="Rectangle 35"/>
              <p:cNvSpPr>
                <a:spLocks noChangeArrowheads="1"/>
              </p:cNvSpPr>
              <p:nvPr/>
            </p:nvSpPr>
            <p:spPr bwMode="auto">
              <a:xfrm>
                <a:off x="1498012" y="3089870"/>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sp>
            <p:nvSpPr>
              <p:cNvPr id="6209" name="Rectangle 36"/>
              <p:cNvSpPr>
                <a:spLocks noChangeArrowheads="1"/>
              </p:cNvSpPr>
              <p:nvPr/>
            </p:nvSpPr>
            <p:spPr bwMode="auto">
              <a:xfrm>
                <a:off x="1498012" y="344100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grpSp>
        <p:grpSp>
          <p:nvGrpSpPr>
            <p:cNvPr id="6201" name="Group 37"/>
            <p:cNvGrpSpPr>
              <a:grpSpLocks/>
            </p:cNvGrpSpPr>
            <p:nvPr/>
          </p:nvGrpSpPr>
          <p:grpSpPr bwMode="auto">
            <a:xfrm>
              <a:off x="2933112" y="2311400"/>
              <a:ext cx="646331" cy="1565870"/>
              <a:chOff x="1498012" y="2336800"/>
              <a:chExt cx="646331" cy="1565870"/>
            </a:xfrm>
          </p:grpSpPr>
          <p:sp>
            <p:nvSpPr>
              <p:cNvPr id="6202" name="Rectangle 38"/>
              <p:cNvSpPr>
                <a:spLocks noChangeArrowheads="1"/>
              </p:cNvSpPr>
              <p:nvPr/>
            </p:nvSpPr>
            <p:spPr bwMode="auto">
              <a:xfrm>
                <a:off x="1498012" y="2336800"/>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N</a:t>
                </a:r>
                <a:endParaRPr lang="en-US" altLang="en-US" sz="2400">
                  <a:solidFill>
                    <a:schemeClr val="bg2"/>
                  </a:solidFill>
                </a:endParaRPr>
              </a:p>
            </p:txBody>
          </p:sp>
          <p:sp>
            <p:nvSpPr>
              <p:cNvPr id="6203" name="Rectangle 39"/>
              <p:cNvSpPr>
                <a:spLocks noChangeArrowheads="1"/>
              </p:cNvSpPr>
              <p:nvPr/>
            </p:nvSpPr>
            <p:spPr bwMode="auto">
              <a:xfrm>
                <a:off x="1498012" y="2738735"/>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N</a:t>
                </a:r>
                <a:endParaRPr lang="en-US" altLang="en-US" sz="2400">
                  <a:solidFill>
                    <a:schemeClr val="bg2"/>
                  </a:solidFill>
                </a:endParaRPr>
              </a:p>
            </p:txBody>
          </p:sp>
          <p:sp>
            <p:nvSpPr>
              <p:cNvPr id="6204" name="Rectangle 40"/>
              <p:cNvSpPr>
                <a:spLocks noChangeArrowheads="1"/>
              </p:cNvSpPr>
              <p:nvPr/>
            </p:nvSpPr>
            <p:spPr bwMode="auto">
              <a:xfrm>
                <a:off x="1498012" y="3089870"/>
                <a:ext cx="6463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Y/N</a:t>
                </a:r>
                <a:endParaRPr lang="en-US" altLang="en-US" sz="2400">
                  <a:solidFill>
                    <a:schemeClr val="bg2"/>
                  </a:solidFill>
                </a:endParaRPr>
              </a:p>
            </p:txBody>
          </p:sp>
          <p:sp>
            <p:nvSpPr>
              <p:cNvPr id="6205" name="Rectangle 45"/>
              <p:cNvSpPr>
                <a:spLocks noChangeArrowheads="1"/>
              </p:cNvSpPr>
              <p:nvPr/>
            </p:nvSpPr>
            <p:spPr bwMode="auto">
              <a:xfrm>
                <a:off x="1498012" y="344100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1">
                    <a:solidFill>
                      <a:schemeClr val="bg2"/>
                    </a:solidFill>
                    <a:sym typeface="Symbol" pitchFamily="18" charset="2"/>
                  </a:rPr>
                  <a:t>Y</a:t>
                </a:r>
                <a:endParaRPr lang="en-US" altLang="en-US" sz="2400">
                  <a:solidFill>
                    <a:schemeClr val="bg2"/>
                  </a:solidFill>
                </a:endParaRPr>
              </a:p>
            </p:txBody>
          </p:sp>
        </p:grpSp>
      </p:grpSp>
      <p:sp>
        <p:nvSpPr>
          <p:cNvPr id="47" name="Rectangle 46"/>
          <p:cNvSpPr>
            <a:spLocks noChangeArrowheads="1"/>
          </p:cNvSpPr>
          <p:nvPr/>
        </p:nvSpPr>
        <p:spPr bwMode="auto">
          <a:xfrm>
            <a:off x="3784600" y="4597400"/>
            <a:ext cx="5937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ym typeface="Symbol" pitchFamily="18" charset="2"/>
              </a:rPr>
              <a:t></a:t>
            </a:r>
            <a:r>
              <a:rPr lang="en-US" altLang="en-US" i="1">
                <a:sym typeface="Symbol" pitchFamily="18" charset="2"/>
              </a:rPr>
              <a:t>x</a:t>
            </a:r>
            <a:endParaRPr lang="en-US" altLang="en-US" i="1"/>
          </a:p>
        </p:txBody>
      </p:sp>
      <p:sp>
        <p:nvSpPr>
          <p:cNvPr id="2" name="Slide Number Placeholder 1"/>
          <p:cNvSpPr>
            <a:spLocks noGrp="1"/>
          </p:cNvSpPr>
          <p:nvPr>
            <p:ph type="sldNum" sz="quarter" idx="12"/>
          </p:nvPr>
        </p:nvSpPr>
        <p:spPr/>
        <p:txBody>
          <a:bodyPr/>
          <a:lstStyle/>
          <a:p>
            <a:pPr>
              <a:defRPr/>
            </a:pPr>
            <a:fld id="{470F53E4-4446-4DE1-BCAA-682957C67B63}" type="slidenum">
              <a:rPr lang="en-CA" smtClean="0"/>
              <a:pPr>
                <a:defRPr/>
              </a:pPr>
              <a:t>78</a:t>
            </a:fld>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151"/>
                                        </p:tgtEl>
                                        <p:attrNameLst>
                                          <p:attrName>style.visibility</p:attrName>
                                        </p:attrNameLst>
                                      </p:cBhvr>
                                      <p:to>
                                        <p:strVal val="visible"/>
                                      </p:to>
                                    </p:set>
                                    <p:anim calcmode="lin" valueType="num">
                                      <p:cBhvr additive="base">
                                        <p:cTn id="15" dur="500" fill="hold"/>
                                        <p:tgtEl>
                                          <p:spTgt spid="6151"/>
                                        </p:tgtEl>
                                        <p:attrNameLst>
                                          <p:attrName>ppt_x</p:attrName>
                                        </p:attrNameLst>
                                      </p:cBhvr>
                                      <p:tavLst>
                                        <p:tav tm="0">
                                          <p:val>
                                            <p:strVal val="#ppt_x"/>
                                          </p:val>
                                        </p:tav>
                                        <p:tav tm="100000">
                                          <p:val>
                                            <p:strVal val="#ppt_x"/>
                                          </p:val>
                                        </p:tav>
                                      </p:tavLst>
                                    </p:anim>
                                    <p:anim calcmode="lin" valueType="num">
                                      <p:cBhvr additive="base">
                                        <p:cTn id="16" dur="500" fill="hold"/>
                                        <p:tgtEl>
                                          <p:spTgt spid="615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190"/>
                                        </p:tgtEl>
                                        <p:attrNameLst>
                                          <p:attrName>style.visibility</p:attrName>
                                        </p:attrNameLst>
                                      </p:cBhvr>
                                      <p:to>
                                        <p:strVal val="visible"/>
                                      </p:to>
                                    </p:set>
                                    <p:anim calcmode="lin" valueType="num">
                                      <p:cBhvr additive="base">
                                        <p:cTn id="19" dur="500" fill="hold"/>
                                        <p:tgtEl>
                                          <p:spTgt spid="6190"/>
                                        </p:tgtEl>
                                        <p:attrNameLst>
                                          <p:attrName>ppt_x</p:attrName>
                                        </p:attrNameLst>
                                      </p:cBhvr>
                                      <p:tavLst>
                                        <p:tav tm="0">
                                          <p:val>
                                            <p:strVal val="#ppt_x"/>
                                          </p:val>
                                        </p:tav>
                                        <p:tav tm="100000">
                                          <p:val>
                                            <p:strVal val="#ppt_x"/>
                                          </p:val>
                                        </p:tav>
                                      </p:tavLst>
                                    </p:anim>
                                    <p:anim calcmode="lin" valueType="num">
                                      <p:cBhvr additive="base">
                                        <p:cTn id="20" dur="500" fill="hold"/>
                                        <p:tgtEl>
                                          <p:spTgt spid="619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grpId="0" nodeType="clickEffect">
                                  <p:stCondLst>
                                    <p:cond delay="0"/>
                                  </p:stCondLst>
                                  <p:childTnLst>
                                    <p:animMotion origin="layout" path="M 3.61111E-6 -4.81481E-6 L 0.29392 0.3463 " pathEditMode="relative" rAng="0" ptsTypes="AA">
                                      <p:cBhvr>
                                        <p:cTn id="34" dur="1000" fill="hold"/>
                                        <p:tgtEl>
                                          <p:spTgt spid="42"/>
                                        </p:tgtEl>
                                        <p:attrNameLst>
                                          <p:attrName>ppt_x</p:attrName>
                                          <p:attrName>ppt_y</p:attrName>
                                        </p:attrNameLst>
                                      </p:cBhvr>
                                      <p:rCtr x="14687" y="17315"/>
                                    </p:animMotion>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1" nodeType="click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path" presetSubtype="0" accel="50000" decel="50000" fill="hold" grpId="0" nodeType="clickEffect">
                                  <p:stCondLst>
                                    <p:cond delay="0"/>
                                  </p:stCondLst>
                                  <p:childTnLst>
                                    <p:animMotion origin="layout" path="M 1.66667E-6 -4.07407E-6 L 0.29687 0.3426 " pathEditMode="relative" rAng="0" ptsTypes="AA">
                                      <p:cBhvr>
                                        <p:cTn id="44" dur="1000" fill="hold"/>
                                        <p:tgtEl>
                                          <p:spTgt spid="43"/>
                                        </p:tgtEl>
                                        <p:attrNameLst>
                                          <p:attrName>ppt_x</p:attrName>
                                          <p:attrName>ppt_y</p:attrName>
                                        </p:attrNameLst>
                                      </p:cBhvr>
                                      <p:rCtr x="14844" y="17130"/>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1" nodeType="click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additive="base">
                                        <p:cTn id="49" dur="500" fill="hold"/>
                                        <p:tgtEl>
                                          <p:spTgt spid="44"/>
                                        </p:tgtEl>
                                        <p:attrNameLst>
                                          <p:attrName>ppt_x</p:attrName>
                                        </p:attrNameLst>
                                      </p:cBhvr>
                                      <p:tavLst>
                                        <p:tav tm="0">
                                          <p:val>
                                            <p:strVal val="#ppt_x"/>
                                          </p:val>
                                        </p:tav>
                                        <p:tav tm="100000">
                                          <p:val>
                                            <p:strVal val="#ppt_x"/>
                                          </p:val>
                                        </p:tav>
                                      </p:tavLst>
                                    </p:anim>
                                    <p:anim calcmode="lin" valueType="num">
                                      <p:cBhvr additive="base">
                                        <p:cTn id="5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path" presetSubtype="0" accel="50000" decel="50000" fill="hold" grpId="0" nodeType="clickEffect">
                                  <p:stCondLst>
                                    <p:cond delay="0"/>
                                  </p:stCondLst>
                                  <p:childTnLst>
                                    <p:animMotion origin="layout" path="M 0 -1.48148E-6 L 0.275 0.07408 " pathEditMode="relative" rAng="0" ptsTypes="AA">
                                      <p:cBhvr>
                                        <p:cTn id="54" dur="1000" fill="hold"/>
                                        <p:tgtEl>
                                          <p:spTgt spid="44"/>
                                        </p:tgtEl>
                                        <p:attrNameLst>
                                          <p:attrName>ppt_x</p:attrName>
                                          <p:attrName>ppt_y</p:attrName>
                                        </p:attrNameLst>
                                      </p:cBhvr>
                                      <p:rCtr x="13750" y="3704"/>
                                    </p:animMotion>
                                  </p:childTnLst>
                                </p:cTn>
                              </p:par>
                              <p:par>
                                <p:cTn id="55" presetID="2" presetClass="entr" presetSubtype="4" fill="hold" nodeType="withEffect">
                                  <p:stCondLst>
                                    <p:cond delay="0"/>
                                  </p:stCondLst>
                                  <p:childTnLst>
                                    <p:set>
                                      <p:cBhvr>
                                        <p:cTn id="56" dur="1" fill="hold">
                                          <p:stCondLst>
                                            <p:cond delay="0"/>
                                          </p:stCondLst>
                                        </p:cTn>
                                        <p:tgtEl>
                                          <p:spTgt spid="6148"/>
                                        </p:tgtEl>
                                        <p:attrNameLst>
                                          <p:attrName>style.visibility</p:attrName>
                                        </p:attrNameLst>
                                      </p:cBhvr>
                                      <p:to>
                                        <p:strVal val="visible"/>
                                      </p:to>
                                    </p:set>
                                    <p:anim calcmode="lin" valueType="num">
                                      <p:cBhvr additive="base">
                                        <p:cTn id="57" dur="500" fill="hold"/>
                                        <p:tgtEl>
                                          <p:spTgt spid="6148"/>
                                        </p:tgtEl>
                                        <p:attrNameLst>
                                          <p:attrName>ppt_x</p:attrName>
                                        </p:attrNameLst>
                                      </p:cBhvr>
                                      <p:tavLst>
                                        <p:tav tm="0">
                                          <p:val>
                                            <p:strVal val="#ppt_x"/>
                                          </p:val>
                                        </p:tav>
                                        <p:tav tm="100000">
                                          <p:val>
                                            <p:strVal val="#ppt_x"/>
                                          </p:val>
                                        </p:tav>
                                      </p:tavLst>
                                    </p:anim>
                                    <p:anim calcmode="lin" valueType="num">
                                      <p:cBhvr additive="base">
                                        <p:cTn id="5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1" nodeType="clickEffect">
                                  <p:stCondLst>
                                    <p:cond delay="0"/>
                                  </p:stCondLst>
                                  <p:childTnLst>
                                    <p:set>
                                      <p:cBhvr>
                                        <p:cTn id="62" dur="1" fill="hold">
                                          <p:stCondLst>
                                            <p:cond delay="0"/>
                                          </p:stCondLst>
                                        </p:cTn>
                                        <p:tgtEl>
                                          <p:spTgt spid="45"/>
                                        </p:tgtEl>
                                        <p:attrNameLst>
                                          <p:attrName>style.visibility</p:attrName>
                                        </p:attrNameLst>
                                      </p:cBhvr>
                                      <p:to>
                                        <p:strVal val="visible"/>
                                      </p:to>
                                    </p:set>
                                    <p:anim calcmode="lin" valueType="num">
                                      <p:cBhvr additive="base">
                                        <p:cTn id="63" dur="500" fill="hold"/>
                                        <p:tgtEl>
                                          <p:spTgt spid="45"/>
                                        </p:tgtEl>
                                        <p:attrNameLst>
                                          <p:attrName>ppt_x</p:attrName>
                                        </p:attrNameLst>
                                      </p:cBhvr>
                                      <p:tavLst>
                                        <p:tav tm="0">
                                          <p:val>
                                            <p:strVal val="#ppt_x"/>
                                          </p:val>
                                        </p:tav>
                                        <p:tav tm="100000">
                                          <p:val>
                                            <p:strVal val="#ppt_x"/>
                                          </p:val>
                                        </p:tav>
                                      </p:tavLst>
                                    </p:anim>
                                    <p:anim calcmode="lin" valueType="num">
                                      <p:cBhvr additive="base">
                                        <p:cTn id="6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0" nodeType="clickEffect">
                                  <p:stCondLst>
                                    <p:cond delay="0"/>
                                  </p:stCondLst>
                                  <p:childTnLst>
                                    <p:animMotion origin="layout" path="M 5E-6 1.11022E-16 L 0.28021 -0.22778 " pathEditMode="relative" rAng="0" ptsTypes="AA">
                                      <p:cBhvr>
                                        <p:cTn id="68" dur="1000" fill="hold"/>
                                        <p:tgtEl>
                                          <p:spTgt spid="45"/>
                                        </p:tgtEl>
                                        <p:attrNameLst>
                                          <p:attrName>ppt_x</p:attrName>
                                          <p:attrName>ppt_y</p:attrName>
                                        </p:attrNameLst>
                                      </p:cBhvr>
                                      <p:rCtr x="14010" y="-11389"/>
                                    </p:animMotion>
                                  </p:childTnLst>
                                </p:cTn>
                              </p:par>
                              <p:par>
                                <p:cTn id="69" presetID="2" presetClass="entr" presetSubtype="4" fill="hold" nodeType="withEffect">
                                  <p:stCondLst>
                                    <p:cond delay="0"/>
                                  </p:stCondLst>
                                  <p:childTnLst>
                                    <p:set>
                                      <p:cBhvr>
                                        <p:cTn id="70" dur="1" fill="hold">
                                          <p:stCondLst>
                                            <p:cond delay="0"/>
                                          </p:stCondLst>
                                        </p:cTn>
                                        <p:tgtEl>
                                          <p:spTgt spid="6147"/>
                                        </p:tgtEl>
                                        <p:attrNameLst>
                                          <p:attrName>style.visibility</p:attrName>
                                        </p:attrNameLst>
                                      </p:cBhvr>
                                      <p:to>
                                        <p:strVal val="visible"/>
                                      </p:to>
                                    </p:set>
                                    <p:anim calcmode="lin" valueType="num">
                                      <p:cBhvr additive="base">
                                        <p:cTn id="71" dur="500" fill="hold"/>
                                        <p:tgtEl>
                                          <p:spTgt spid="6147"/>
                                        </p:tgtEl>
                                        <p:attrNameLst>
                                          <p:attrName>ppt_x</p:attrName>
                                        </p:attrNameLst>
                                      </p:cBhvr>
                                      <p:tavLst>
                                        <p:tav tm="0">
                                          <p:val>
                                            <p:strVal val="#ppt_x"/>
                                          </p:val>
                                        </p:tav>
                                        <p:tav tm="100000">
                                          <p:val>
                                            <p:strVal val="#ppt_x"/>
                                          </p:val>
                                        </p:tav>
                                      </p:tavLst>
                                    </p:anim>
                                    <p:anim calcmode="lin" valueType="num">
                                      <p:cBhvr additive="base">
                                        <p:cTn id="72" dur="500" fill="hold"/>
                                        <p:tgtEl>
                                          <p:spTgt spid="6147"/>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1" nodeType="clickEffect">
                                  <p:stCondLst>
                                    <p:cond delay="0"/>
                                  </p:stCondLst>
                                  <p:childTnLst>
                                    <p:set>
                                      <p:cBhvr>
                                        <p:cTn id="76" dur="1" fill="hold">
                                          <p:stCondLst>
                                            <p:cond delay="0"/>
                                          </p:stCondLst>
                                        </p:cTn>
                                        <p:tgtEl>
                                          <p:spTgt spid="47"/>
                                        </p:tgtEl>
                                        <p:attrNameLst>
                                          <p:attrName>style.visibility</p:attrName>
                                        </p:attrNameLst>
                                      </p:cBhvr>
                                      <p:to>
                                        <p:strVal val="visible"/>
                                      </p:to>
                                    </p:set>
                                    <p:anim calcmode="lin" valueType="num">
                                      <p:cBhvr additive="base">
                                        <p:cTn id="77" dur="500" fill="hold"/>
                                        <p:tgtEl>
                                          <p:spTgt spid="47"/>
                                        </p:tgtEl>
                                        <p:attrNameLst>
                                          <p:attrName>ppt_x</p:attrName>
                                        </p:attrNameLst>
                                      </p:cBhvr>
                                      <p:tavLst>
                                        <p:tav tm="0">
                                          <p:val>
                                            <p:strVal val="#ppt_x"/>
                                          </p:val>
                                        </p:tav>
                                        <p:tav tm="100000">
                                          <p:val>
                                            <p:strVal val="#ppt_x"/>
                                          </p:val>
                                        </p:tav>
                                      </p:tavLst>
                                    </p:anim>
                                    <p:anim calcmode="lin" valueType="num">
                                      <p:cBhvr additive="base">
                                        <p:cTn id="7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path" presetSubtype="0" accel="50000" decel="50000" fill="hold" grpId="0" nodeType="clickEffect">
                                  <p:stCondLst>
                                    <p:cond delay="0"/>
                                  </p:stCondLst>
                                  <p:childTnLst>
                                    <p:animMotion origin="layout" path="M -4.16667E-6 -2.96296E-6 L 0.32032 -0.49074 " pathEditMode="relative" rAng="0" ptsTypes="AA">
                                      <p:cBhvr>
                                        <p:cTn id="82" dur="1000" fill="hold"/>
                                        <p:tgtEl>
                                          <p:spTgt spid="47"/>
                                        </p:tgtEl>
                                        <p:attrNameLst>
                                          <p:attrName>ppt_x</p:attrName>
                                          <p:attrName>ppt_y</p:attrName>
                                        </p:attrNameLst>
                                      </p:cBhvr>
                                      <p:rCtr x="16007" y="-24537"/>
                                    </p:animMotion>
                                  </p:childTnLst>
                                </p:cTn>
                              </p:par>
                              <p:par>
                                <p:cTn id="83" presetID="2" presetClass="entr" presetSubtype="4" fill="hold" nodeType="withEffect">
                                  <p:stCondLst>
                                    <p:cond delay="0"/>
                                  </p:stCondLst>
                                  <p:childTnLst>
                                    <p:set>
                                      <p:cBhvr>
                                        <p:cTn id="84" dur="1" fill="hold">
                                          <p:stCondLst>
                                            <p:cond delay="0"/>
                                          </p:stCondLst>
                                        </p:cTn>
                                        <p:tgtEl>
                                          <p:spTgt spid="6146"/>
                                        </p:tgtEl>
                                        <p:attrNameLst>
                                          <p:attrName>style.visibility</p:attrName>
                                        </p:attrNameLst>
                                      </p:cBhvr>
                                      <p:to>
                                        <p:strVal val="visible"/>
                                      </p:to>
                                    </p:set>
                                    <p:anim calcmode="lin" valueType="num">
                                      <p:cBhvr additive="base">
                                        <p:cTn id="85" dur="500" fill="hold"/>
                                        <p:tgtEl>
                                          <p:spTgt spid="6146"/>
                                        </p:tgtEl>
                                        <p:attrNameLst>
                                          <p:attrName>ppt_x</p:attrName>
                                        </p:attrNameLst>
                                      </p:cBhvr>
                                      <p:tavLst>
                                        <p:tav tm="0">
                                          <p:val>
                                            <p:strVal val="#ppt_x"/>
                                          </p:val>
                                        </p:tav>
                                        <p:tav tm="100000">
                                          <p:val>
                                            <p:strVal val="#ppt_x"/>
                                          </p:val>
                                        </p:tav>
                                      </p:tavLst>
                                    </p:anim>
                                    <p:anim calcmode="lin" valueType="num">
                                      <p:cBhvr additive="base">
                                        <p:cTn id="86" dur="500" fill="hold"/>
                                        <p:tgtEl>
                                          <p:spTgt spid="6146"/>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7"/>
                                        </p:tgtEl>
                                        <p:attrNameLst>
                                          <p:attrName>style.visibility</p:attrName>
                                        </p:attrNameLst>
                                      </p:cBhvr>
                                      <p:to>
                                        <p:strVal val="visible"/>
                                      </p:to>
                                    </p:set>
                                    <p:anim calcmode="lin" valueType="num">
                                      <p:cBhvr additive="base">
                                        <p:cTn id="91" dur="500" fill="hold"/>
                                        <p:tgtEl>
                                          <p:spTgt spid="7"/>
                                        </p:tgtEl>
                                        <p:attrNameLst>
                                          <p:attrName>ppt_x</p:attrName>
                                        </p:attrNameLst>
                                      </p:cBhvr>
                                      <p:tavLst>
                                        <p:tav tm="0">
                                          <p:val>
                                            <p:strVal val="#ppt_x"/>
                                          </p:val>
                                        </p:tav>
                                        <p:tav tm="100000">
                                          <p:val>
                                            <p:strVal val="#ppt_x"/>
                                          </p:val>
                                        </p:tav>
                                      </p:tavLst>
                                    </p:anim>
                                    <p:anim calcmode="lin" valueType="num">
                                      <p:cBhvr additive="base">
                                        <p:cTn id="92" dur="500" fill="hold"/>
                                        <p:tgtEl>
                                          <p:spTgt spid="7"/>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additive="base">
                                        <p:cTn id="95" dur="500" fill="hold"/>
                                        <p:tgtEl>
                                          <p:spTgt spid="4"/>
                                        </p:tgtEl>
                                        <p:attrNameLst>
                                          <p:attrName>ppt_x</p:attrName>
                                        </p:attrNameLst>
                                      </p:cBhvr>
                                      <p:tavLst>
                                        <p:tav tm="0">
                                          <p:val>
                                            <p:strVal val="#ppt_x"/>
                                          </p:val>
                                        </p:tav>
                                        <p:tav tm="100000">
                                          <p:val>
                                            <p:strVal val="#ppt_x"/>
                                          </p:val>
                                        </p:tav>
                                      </p:tavLst>
                                    </p:anim>
                                    <p:anim calcmode="lin" valueType="num">
                                      <p:cBhvr additive="base">
                                        <p:cTn id="9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8" grpId="0"/>
      <p:bldP spid="6190" grpId="0"/>
      <p:bldP spid="42" grpId="0"/>
      <p:bldP spid="42" grpId="1"/>
      <p:bldP spid="43" grpId="0"/>
      <p:bldP spid="43" grpId="1"/>
      <p:bldP spid="44" grpId="0"/>
      <p:bldP spid="44" grpId="1"/>
      <p:bldP spid="45" grpId="0"/>
      <p:bldP spid="45" grpId="1"/>
      <p:bldP spid="47" grpId="0"/>
      <p:bldP spid="47" grpId="1"/>
      <p:bldP spid="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01DC78A-669C-4BA1-A25A-1C8F28BCBA28}"/>
              </a:ext>
            </a:extLst>
          </p:cNvPr>
          <p:cNvSpPr>
            <a:spLocks noGrp="1"/>
          </p:cNvSpPr>
          <p:nvPr>
            <p:ph idx="1"/>
          </p:nvPr>
        </p:nvSpPr>
        <p:spPr>
          <a:xfrm>
            <a:off x="457200" y="1295400"/>
            <a:ext cx="7924800" cy="2446043"/>
          </a:xfrm>
        </p:spPr>
        <p:txBody>
          <a:bodyPr/>
          <a:lstStyle/>
          <a:p>
            <a:pPr marL="0" marR="0" lvl="0" indent="0" algn="l" defTabSz="457200" rtl="0" eaLnBrk="1" fontAlgn="auto" latinLnBrk="0" hangingPunct="1">
              <a:lnSpc>
                <a:spcPct val="100000"/>
              </a:lnSpc>
              <a:spcBef>
                <a:spcPts val="1200"/>
              </a:spcBef>
              <a:spcAft>
                <a:spcPts val="600"/>
              </a:spcAft>
              <a:buClrTx/>
              <a:buSzTx/>
              <a:buFont typeface="Arial" panose="020B0604020202020204" pitchFamily="34" charset="0"/>
              <a:buNone/>
              <a:tabLst/>
              <a:defRPr/>
            </a:pPr>
            <a:r>
              <a:rPr kumimoji="0" lang="en-US" sz="3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Example</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Give a recursive definition of the set  of </a:t>
            </a:r>
            <a:r>
              <a:rPr kumimoji="0" lang="en-US" sz="3200" b="0" i="0" u="none" strike="noStrike" kern="1200" cap="none" spc="0" normalizeH="0" baseline="0" noProof="0" dirty="0">
                <a:ln>
                  <a:noFill/>
                </a:ln>
                <a:solidFill>
                  <a:schemeClr val="bg2"/>
                </a:solidFill>
                <a:effectLst/>
                <a:uLnTx/>
                <a:uFillTx/>
                <a:latin typeface="Calibri (Body)"/>
                <a:ea typeface="+mn-ea"/>
                <a:cs typeface="Arial" panose="020B0604020202020204" pitchFamily="34" charset="0"/>
              </a:rPr>
              <a:t>balanced parentheses</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3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0" marR="0" lvl="0" indent="0" algn="l" defTabSz="457200" rtl="0" eaLnBrk="1" fontAlgn="auto" latinLnBrk="0" hangingPunct="1">
              <a:lnSpc>
                <a:spcPct val="100000"/>
              </a:lnSpc>
              <a:spcBef>
                <a:spcPts val="1200"/>
              </a:spcBef>
              <a:spcAft>
                <a:spcPts val="600"/>
              </a:spcAft>
              <a:buClrTx/>
              <a:buSzTx/>
              <a:buFont typeface="Arial" panose="020B0604020202020204" pitchFamily="34" charset="0"/>
              <a:buNone/>
              <a:tabLst/>
              <a:defRPr/>
            </a:pPr>
            <a:r>
              <a:rPr kumimoji="0" lang="en-US" sz="3200" b="1"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Solution</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457200" marR="0" lvl="1" indent="-342900" algn="l" defTabSz="457200" rtl="0" eaLnBrk="1" fontAlgn="auto" latinLnBrk="0" hangingPunct="1">
              <a:lnSpc>
                <a:spcPct val="100000"/>
              </a:lnSpc>
              <a:spcBef>
                <a:spcPts val="1200"/>
              </a:spcBef>
              <a:spcAft>
                <a:spcPts val="600"/>
              </a:spcAft>
              <a:buClr>
                <a:srgbClr val="04617B"/>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Body)"/>
                <a:ea typeface="Cambria Math" pitchFamily="18" charset="0"/>
                <a:cs typeface="Arial" panose="020B0604020202020204" pitchFamily="34" charset="0"/>
              </a:rPr>
              <a:t>BASIS STEP:</a:t>
            </a:r>
            <a:endPar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endParaRPr>
          </a:p>
        </p:txBody>
      </p:sp>
      <p:graphicFrame>
        <p:nvGraphicFramePr>
          <p:cNvPr id="19" name="Object 18">
            <a:extLst>
              <a:ext uri="{FF2B5EF4-FFF2-40B4-BE49-F238E27FC236}">
                <a16:creationId xmlns:a16="http://schemas.microsoft.com/office/drawing/2014/main" id="{FFF26B89-A2EC-48B7-9130-2CC35AC22F3F}"/>
              </a:ext>
              <a:ext uri="{C183D7F6-B498-43B3-948B-1728B52AA6E4}">
                <adec:decorative xmlns:adec="http://schemas.microsoft.com/office/drawing/2017/decorative" val="1"/>
              </a:ext>
            </a:extLst>
          </p:cNvPr>
          <p:cNvGraphicFramePr>
            <a:graphicFrameLocks noChangeAspect="1"/>
          </p:cNvGraphicFramePr>
          <p:nvPr/>
        </p:nvGraphicFramePr>
        <p:xfrm>
          <a:off x="2459736" y="3255264"/>
          <a:ext cx="308610" cy="493776"/>
        </p:xfrm>
        <a:graphic>
          <a:graphicData uri="http://schemas.openxmlformats.org/presentationml/2006/ole">
            <mc:AlternateContent xmlns:mc="http://schemas.openxmlformats.org/markup-compatibility/2006">
              <mc:Choice xmlns:v="urn:schemas-microsoft-com:vml" Requires="v">
                <p:oleObj name="Equation" r:id="rId2" imgW="126720" imgH="203040" progId="Equation.DSMT4">
                  <p:embed/>
                </p:oleObj>
              </mc:Choice>
              <mc:Fallback>
                <p:oleObj name="Equation" r:id="rId2" imgW="126720" imgH="203040" progId="Equation.DSMT4">
                  <p:embed/>
                  <p:pic>
                    <p:nvPicPr>
                      <p:cNvPr id="19" name="Object 18">
                        <a:extLst>
                          <a:ext uri="{FF2B5EF4-FFF2-40B4-BE49-F238E27FC236}">
                            <a16:creationId xmlns:a16="http://schemas.microsoft.com/office/drawing/2014/main" id="{FFF26B89-A2EC-48B7-9130-2CC35AC22F3F}"/>
                          </a:ext>
                          <a:ext uri="{C183D7F6-B498-43B3-948B-1728B52AA6E4}">
                            <adec:decorative xmlns:adec="http://schemas.microsoft.com/office/drawing/2017/decorative" val="1"/>
                          </a:ext>
                        </a:extLst>
                      </p:cNvPr>
                      <p:cNvPicPr/>
                      <p:nvPr/>
                    </p:nvPicPr>
                    <p:blipFill>
                      <a:blip r:embed="rId3"/>
                      <a:stretch>
                        <a:fillRect/>
                      </a:stretch>
                    </p:blipFill>
                    <p:spPr>
                      <a:xfrm>
                        <a:off x="2459736" y="3255264"/>
                        <a:ext cx="308610" cy="493776"/>
                      </a:xfrm>
                      <a:prstGeom prst="rect">
                        <a:avLst/>
                      </a:prstGeom>
                    </p:spPr>
                  </p:pic>
                </p:oleObj>
              </mc:Fallback>
            </mc:AlternateContent>
          </a:graphicData>
        </a:graphic>
      </p:graphicFrame>
      <p:sp>
        <p:nvSpPr>
          <p:cNvPr id="4" name="Content Placeholder 3">
            <a:extLst>
              <a:ext uri="{FF2B5EF4-FFF2-40B4-BE49-F238E27FC236}">
                <a16:creationId xmlns:a16="http://schemas.microsoft.com/office/drawing/2014/main" id="{6D770DBA-264C-43CE-A7DC-01EC6623E7A0}"/>
              </a:ext>
            </a:extLst>
          </p:cNvPr>
          <p:cNvSpPr>
            <a:spLocks noGrp="1"/>
          </p:cNvSpPr>
          <p:nvPr>
            <p:ph idx="10"/>
          </p:nvPr>
        </p:nvSpPr>
        <p:spPr>
          <a:xfrm>
            <a:off x="2614041" y="3199361"/>
            <a:ext cx="762000" cy="459277"/>
          </a:xfrm>
        </p:spPr>
        <p:txBody>
          <a:bodyPr/>
          <a:lstStyle/>
          <a:p>
            <a:pPr marL="457200" marR="0" lvl="1" indent="-342900" algn="l" defTabSz="457200" rtl="0" eaLnBrk="1" fontAlgn="auto" latinLnBrk="0" hangingPunct="1">
              <a:lnSpc>
                <a:spcPct val="100000"/>
              </a:lnSpc>
              <a:spcBef>
                <a:spcPts val="1200"/>
              </a:spcBef>
              <a:spcAft>
                <a:spcPts val="600"/>
              </a:spcAft>
              <a:buClr>
                <a:srgbClr val="04617B"/>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Body)"/>
                <a:ea typeface="Cambria Math"/>
                <a:cs typeface="Arial" panose="020B0604020202020204" pitchFamily="34" charset="0"/>
              </a:rPr>
              <a:t>∊</a:t>
            </a:r>
            <a:r>
              <a:rPr kumimoji="0" lang="en-US" sz="28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 </a:t>
            </a:r>
            <a:r>
              <a:rPr kumimoji="0" lang="en-US" sz="28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p>
        </p:txBody>
      </p:sp>
      <p:sp>
        <p:nvSpPr>
          <p:cNvPr id="5" name="Content Placeholder 4">
            <a:extLst>
              <a:ext uri="{FF2B5EF4-FFF2-40B4-BE49-F238E27FC236}">
                <a16:creationId xmlns:a16="http://schemas.microsoft.com/office/drawing/2014/main" id="{7481D7AF-263D-4627-BF52-BA8BC33A4D94}"/>
              </a:ext>
            </a:extLst>
          </p:cNvPr>
          <p:cNvSpPr>
            <a:spLocks noGrp="1"/>
          </p:cNvSpPr>
          <p:nvPr>
            <p:ph idx="11"/>
          </p:nvPr>
        </p:nvSpPr>
        <p:spPr>
          <a:xfrm>
            <a:off x="562782" y="3877056"/>
            <a:ext cx="8352617" cy="548640"/>
          </a:xfrm>
        </p:spPr>
        <p:txBody>
          <a:bodyPr/>
          <a:lstStyle/>
          <a:p>
            <a:r>
              <a:rPr kumimoji="0" lang="en-US" sz="2800" b="0" u="none" strike="noStrike" kern="1200" cap="none" spc="0" normalizeH="0" baseline="0" noProof="0" dirty="0">
                <a:ln>
                  <a:noFill/>
                </a:ln>
                <a:solidFill>
                  <a:prstClr val="black"/>
                </a:solidFill>
                <a:effectLst/>
                <a:uLnTx/>
                <a:uFillTx/>
                <a:latin typeface="Calibri (Body)"/>
              </a:rPr>
              <a:t>RECURSIVE STEP: If w </a:t>
            </a:r>
            <a:r>
              <a:rPr kumimoji="0" lang="en-US" sz="2800" b="0" u="none" strike="noStrike" kern="1200" cap="none" spc="0" normalizeH="0" baseline="0" noProof="0" dirty="0">
                <a:ln>
                  <a:noFill/>
                </a:ln>
                <a:solidFill>
                  <a:prstClr val="black"/>
                </a:solidFill>
                <a:effectLst/>
                <a:uLnTx/>
                <a:uFillTx/>
                <a:latin typeface="Calibri (Body)"/>
                <a:ea typeface="Cambria Math"/>
              </a:rPr>
              <a:t>∊</a:t>
            </a:r>
            <a:r>
              <a:rPr kumimoji="0" lang="en-US" sz="2800" b="0" u="none" strike="noStrike" kern="1200" cap="none" spc="0" normalizeH="0" baseline="0" noProof="0" dirty="0">
                <a:ln>
                  <a:noFill/>
                </a:ln>
                <a:solidFill>
                  <a:prstClr val="black"/>
                </a:solidFill>
                <a:effectLst/>
                <a:uLnTx/>
                <a:uFillTx/>
                <a:latin typeface="Calibri (Body)"/>
              </a:rPr>
              <a:t> P, then add</a:t>
            </a:r>
            <a:r>
              <a:rPr kumimoji="0" lang="en-US" sz="2800" b="0" u="none" strike="noStrike" kern="1200" cap="none" spc="0" normalizeH="0" noProof="0" dirty="0">
                <a:ln>
                  <a:noFill/>
                </a:ln>
                <a:solidFill>
                  <a:prstClr val="black"/>
                </a:solidFill>
                <a:effectLst/>
                <a:uLnTx/>
                <a:uFillTx/>
                <a:latin typeface="Calibri (Body)"/>
              </a:rPr>
              <a:t> ()w, (w), and w().</a:t>
            </a:r>
            <a:endParaRPr lang="en-US" dirty="0"/>
          </a:p>
        </p:txBody>
      </p:sp>
      <p:sp>
        <p:nvSpPr>
          <p:cNvPr id="10" name="Content Placeholder 9">
            <a:extLst>
              <a:ext uri="{FF2B5EF4-FFF2-40B4-BE49-F238E27FC236}">
                <a16:creationId xmlns:a16="http://schemas.microsoft.com/office/drawing/2014/main" id="{C9254DF1-1160-4218-BB48-18538B826068}"/>
              </a:ext>
            </a:extLst>
          </p:cNvPr>
          <p:cNvSpPr>
            <a:spLocks noGrp="1"/>
          </p:cNvSpPr>
          <p:nvPr>
            <p:ph idx="16"/>
          </p:nvPr>
        </p:nvSpPr>
        <p:spPr>
          <a:xfrm>
            <a:off x="457200" y="4960617"/>
            <a:ext cx="1918010" cy="521633"/>
          </a:xfrm>
        </p:spPr>
        <p:txBody>
          <a:bodyPr/>
          <a:lstStyle/>
          <a:p>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Show that</a:t>
            </a:r>
            <a:endParaRPr lang="en-US" dirty="0"/>
          </a:p>
        </p:txBody>
      </p:sp>
      <p:graphicFrame>
        <p:nvGraphicFramePr>
          <p:cNvPr id="23" name="Object 22">
            <a:extLst>
              <a:ext uri="{FF2B5EF4-FFF2-40B4-BE49-F238E27FC236}">
                <a16:creationId xmlns:a16="http://schemas.microsoft.com/office/drawing/2014/main" id="{7E6AA73B-AEC7-4239-A5A8-7361585E3586}"/>
              </a:ext>
              <a:ext uri="{C183D7F6-B498-43B3-948B-1728B52AA6E4}">
                <adec:decorative xmlns:adec="http://schemas.microsoft.com/office/drawing/2017/decorative" val="1"/>
              </a:ext>
            </a:extLst>
          </p:cNvPr>
          <p:cNvGraphicFramePr>
            <a:graphicFrameLocks noChangeAspect="1"/>
          </p:cNvGraphicFramePr>
          <p:nvPr/>
        </p:nvGraphicFramePr>
        <p:xfrm>
          <a:off x="2276856" y="4996726"/>
          <a:ext cx="925831" cy="548640"/>
        </p:xfrm>
        <a:graphic>
          <a:graphicData uri="http://schemas.openxmlformats.org/presentationml/2006/ole">
            <mc:AlternateContent xmlns:mc="http://schemas.openxmlformats.org/markup-compatibility/2006">
              <mc:Choice xmlns:v="urn:schemas-microsoft-com:vml" Requires="v">
                <p:oleObj name="Equation" r:id="rId4" imgW="342720" imgH="203040" progId="Equation.DSMT4">
                  <p:embed/>
                </p:oleObj>
              </mc:Choice>
              <mc:Fallback>
                <p:oleObj name="Equation" r:id="rId4" imgW="342720" imgH="203040" progId="Equation.DSMT4">
                  <p:embed/>
                  <p:pic>
                    <p:nvPicPr>
                      <p:cNvPr id="23" name="Object 22">
                        <a:extLst>
                          <a:ext uri="{FF2B5EF4-FFF2-40B4-BE49-F238E27FC236}">
                            <a16:creationId xmlns:a16="http://schemas.microsoft.com/office/drawing/2014/main" id="{7E6AA73B-AEC7-4239-A5A8-7361585E3586}"/>
                          </a:ext>
                          <a:ext uri="{C183D7F6-B498-43B3-948B-1728B52AA6E4}">
                            <adec:decorative xmlns:adec="http://schemas.microsoft.com/office/drawing/2017/decorative" val="1"/>
                          </a:ext>
                        </a:extLst>
                      </p:cNvPr>
                      <p:cNvPicPr/>
                      <p:nvPr/>
                    </p:nvPicPr>
                    <p:blipFill>
                      <a:blip r:embed="rId5"/>
                      <a:stretch>
                        <a:fillRect/>
                      </a:stretch>
                    </p:blipFill>
                    <p:spPr>
                      <a:xfrm>
                        <a:off x="2276856" y="4996726"/>
                        <a:ext cx="925831" cy="548640"/>
                      </a:xfrm>
                      <a:prstGeom prst="rect">
                        <a:avLst/>
                      </a:prstGeom>
                    </p:spPr>
                  </p:pic>
                </p:oleObj>
              </mc:Fallback>
            </mc:AlternateContent>
          </a:graphicData>
        </a:graphic>
      </p:graphicFrame>
      <p:sp>
        <p:nvSpPr>
          <p:cNvPr id="11" name="Content Placeholder 10">
            <a:extLst>
              <a:ext uri="{FF2B5EF4-FFF2-40B4-BE49-F238E27FC236}">
                <a16:creationId xmlns:a16="http://schemas.microsoft.com/office/drawing/2014/main" id="{6AEDF6FD-8E5B-4D30-ACA9-71EE320ABF29}"/>
              </a:ext>
            </a:extLst>
          </p:cNvPr>
          <p:cNvSpPr>
            <a:spLocks noGrp="1"/>
          </p:cNvSpPr>
          <p:nvPr>
            <p:ph idx="17"/>
          </p:nvPr>
        </p:nvSpPr>
        <p:spPr>
          <a:xfrm>
            <a:off x="457200" y="4942308"/>
            <a:ext cx="4114800" cy="1297986"/>
          </a:xfrm>
        </p:spPr>
        <p:txBody>
          <a:bodyPr/>
          <a:lstStyle/>
          <a:p>
            <a:pPr marL="2697480" marR="0" lvl="0" indent="0" algn="l" defTabSz="457200" rtl="0" eaLnBrk="1" fontAlgn="auto" latinLnBrk="0" hangingPunct="1">
              <a:lnSpc>
                <a:spcPct val="100000"/>
              </a:lnSpc>
              <a:spcBef>
                <a:spcPts val="1200"/>
              </a:spcBef>
              <a:spcAft>
                <a:spcPts val="600"/>
              </a:spcAft>
              <a:buClrTx/>
              <a:buSzTx/>
              <a:buFont typeface="Arial" panose="020B0604020202020204" pitchFamily="34" charset="0"/>
              <a:buNone/>
              <a:tabLst/>
              <a:defRPr/>
            </a:pP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is in </a:t>
            </a:r>
            <a:r>
              <a:rPr kumimoji="0" lang="en-US" sz="3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p>
          <a:p>
            <a:pPr marL="0" marR="0" lvl="0" indent="0" algn="l" defTabSz="457200" rtl="0" eaLnBrk="1" fontAlgn="auto" latinLnBrk="0" hangingPunct="1">
              <a:lnSpc>
                <a:spcPct val="100000"/>
              </a:lnSpc>
              <a:spcBef>
                <a:spcPts val="1200"/>
              </a:spcBef>
              <a:spcAft>
                <a:spcPts val="600"/>
              </a:spcAft>
              <a:buClrTx/>
              <a:buSzTx/>
              <a:buFont typeface="Arial" panose="020B0604020202020204" pitchFamily="34" charset="0"/>
              <a:buNone/>
              <a:tabLst/>
              <a:defRPr/>
            </a:pP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Why is</a:t>
            </a:r>
            <a:endParaRPr lang="en-US" dirty="0"/>
          </a:p>
        </p:txBody>
      </p:sp>
      <p:graphicFrame>
        <p:nvGraphicFramePr>
          <p:cNvPr id="24" name="Object 23">
            <a:extLst>
              <a:ext uri="{FF2B5EF4-FFF2-40B4-BE49-F238E27FC236}">
                <a16:creationId xmlns:a16="http://schemas.microsoft.com/office/drawing/2014/main" id="{C39A974D-FB50-4FD7-ADC7-D255367EE288}"/>
              </a:ext>
              <a:ext uri="{C183D7F6-B498-43B3-948B-1728B52AA6E4}">
                <adec:decorative xmlns:adec="http://schemas.microsoft.com/office/drawing/2017/decorative" val="1"/>
              </a:ext>
            </a:extLst>
          </p:cNvPr>
          <p:cNvGraphicFramePr>
            <a:graphicFrameLocks noChangeAspect="1"/>
          </p:cNvGraphicFramePr>
          <p:nvPr/>
        </p:nvGraphicFramePr>
        <p:xfrm>
          <a:off x="1676400" y="5715000"/>
          <a:ext cx="720090" cy="548640"/>
        </p:xfrm>
        <a:graphic>
          <a:graphicData uri="http://schemas.openxmlformats.org/presentationml/2006/ole">
            <mc:AlternateContent xmlns:mc="http://schemas.openxmlformats.org/markup-compatibility/2006">
              <mc:Choice xmlns:v="urn:schemas-microsoft-com:vml" Requires="v">
                <p:oleObj name="Equation" r:id="rId6" imgW="266400" imgH="203040" progId="Equation.DSMT4">
                  <p:embed/>
                </p:oleObj>
              </mc:Choice>
              <mc:Fallback>
                <p:oleObj name="Equation" r:id="rId6" imgW="266400" imgH="203040" progId="Equation.DSMT4">
                  <p:embed/>
                  <p:pic>
                    <p:nvPicPr>
                      <p:cNvPr id="24" name="Object 23">
                        <a:extLst>
                          <a:ext uri="{FF2B5EF4-FFF2-40B4-BE49-F238E27FC236}">
                            <a16:creationId xmlns:a16="http://schemas.microsoft.com/office/drawing/2014/main" id="{C39A974D-FB50-4FD7-ADC7-D255367EE288}"/>
                          </a:ext>
                          <a:ext uri="{C183D7F6-B498-43B3-948B-1728B52AA6E4}">
                            <adec:decorative xmlns:adec="http://schemas.microsoft.com/office/drawing/2017/decorative" val="1"/>
                          </a:ext>
                        </a:extLst>
                      </p:cNvPr>
                      <p:cNvPicPr/>
                      <p:nvPr/>
                    </p:nvPicPr>
                    <p:blipFill>
                      <a:blip r:embed="rId7"/>
                      <a:stretch>
                        <a:fillRect/>
                      </a:stretch>
                    </p:blipFill>
                    <p:spPr>
                      <a:xfrm>
                        <a:off x="1676400" y="5715000"/>
                        <a:ext cx="720090" cy="548640"/>
                      </a:xfrm>
                      <a:prstGeom prst="rect">
                        <a:avLst/>
                      </a:prstGeom>
                    </p:spPr>
                  </p:pic>
                </p:oleObj>
              </mc:Fallback>
            </mc:AlternateContent>
          </a:graphicData>
        </a:graphic>
      </p:graphicFrame>
      <p:sp>
        <p:nvSpPr>
          <p:cNvPr id="12" name="Content Placeholder 11">
            <a:extLst>
              <a:ext uri="{FF2B5EF4-FFF2-40B4-BE49-F238E27FC236}">
                <a16:creationId xmlns:a16="http://schemas.microsoft.com/office/drawing/2014/main" id="{E3883737-014F-4D33-AE1A-DEF6D2A648DA}"/>
              </a:ext>
            </a:extLst>
          </p:cNvPr>
          <p:cNvSpPr>
            <a:spLocks noGrp="1"/>
          </p:cNvSpPr>
          <p:nvPr>
            <p:ph idx="18"/>
          </p:nvPr>
        </p:nvSpPr>
        <p:spPr>
          <a:xfrm>
            <a:off x="2359545" y="5663604"/>
            <a:ext cx="1676400" cy="548640"/>
          </a:xfrm>
        </p:spPr>
        <p:txBody>
          <a:bodyPr/>
          <a:lstStyle/>
          <a:p>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not in </a:t>
            </a:r>
            <a:r>
              <a:rPr kumimoji="0" lang="en-US" sz="3200" b="0" i="1"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P</a:t>
            </a:r>
            <a:r>
              <a:rPr kumimoji="0" lang="en-US" sz="3200" b="0" i="0" u="none" strike="noStrike" kern="1200" cap="none" spc="0" normalizeH="0" baseline="0" noProof="0" dirty="0">
                <a:ln>
                  <a:noFill/>
                </a:ln>
                <a:solidFill>
                  <a:prstClr val="black"/>
                </a:solidFill>
                <a:effectLst/>
                <a:uLnTx/>
                <a:uFillTx/>
                <a:latin typeface="Calibri (Body)"/>
                <a:ea typeface="+mn-ea"/>
                <a:cs typeface="Arial" panose="020B0604020202020204" pitchFamily="34" charset="0"/>
              </a:rPr>
              <a:t>?</a:t>
            </a:r>
            <a:endParaRPr lang="en-US" dirty="0"/>
          </a:p>
        </p:txBody>
      </p:sp>
      <p:grpSp>
        <p:nvGrpSpPr>
          <p:cNvPr id="13" name="Group 29">
            <a:extLst>
              <a:ext uri="{FF2B5EF4-FFF2-40B4-BE49-F238E27FC236}">
                <a16:creationId xmlns:a16="http://schemas.microsoft.com/office/drawing/2014/main" id="{BA856986-70F7-852F-A051-645A06185643}"/>
              </a:ext>
            </a:extLst>
          </p:cNvPr>
          <p:cNvGrpSpPr>
            <a:grpSpLocks/>
          </p:cNvGrpSpPr>
          <p:nvPr/>
        </p:nvGrpSpPr>
        <p:grpSpPr bwMode="auto">
          <a:xfrm>
            <a:off x="3810000" y="2587530"/>
            <a:ext cx="931353" cy="993870"/>
            <a:chOff x="2065" y="1551"/>
            <a:chExt cx="1628" cy="1988"/>
          </a:xfrm>
        </p:grpSpPr>
        <p:sp>
          <p:nvSpPr>
            <p:cNvPr id="14" name="Freeform 30">
              <a:extLst>
                <a:ext uri="{FF2B5EF4-FFF2-40B4-BE49-F238E27FC236}">
                  <a16:creationId xmlns:a16="http://schemas.microsoft.com/office/drawing/2014/main" id="{987E57A1-BA49-3E1C-9C9F-C7A36E3FBF6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6" name="Freeform 31">
              <a:extLst>
                <a:ext uri="{FF2B5EF4-FFF2-40B4-BE49-F238E27FC236}">
                  <a16:creationId xmlns:a16="http://schemas.microsoft.com/office/drawing/2014/main" id="{2AB6B653-42CD-F8AE-26C5-4741F9184CB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7" name="Freeform 32">
              <a:extLst>
                <a:ext uri="{FF2B5EF4-FFF2-40B4-BE49-F238E27FC236}">
                  <a16:creationId xmlns:a16="http://schemas.microsoft.com/office/drawing/2014/main" id="{4739C4F0-79F4-22F9-8DF2-1068EFCEA97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8" name="Freeform 33">
              <a:extLst>
                <a:ext uri="{FF2B5EF4-FFF2-40B4-BE49-F238E27FC236}">
                  <a16:creationId xmlns:a16="http://schemas.microsoft.com/office/drawing/2014/main" id="{6963ECDF-3B59-A286-6829-56F817D9C0A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5" name="Freeform 34">
              <a:extLst>
                <a:ext uri="{FF2B5EF4-FFF2-40B4-BE49-F238E27FC236}">
                  <a16:creationId xmlns:a16="http://schemas.microsoft.com/office/drawing/2014/main" id="{33F7E9EB-DC50-3D0F-7472-0ADF0D6E744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6" name="Freeform 35">
              <a:extLst>
                <a:ext uri="{FF2B5EF4-FFF2-40B4-BE49-F238E27FC236}">
                  <a16:creationId xmlns:a16="http://schemas.microsoft.com/office/drawing/2014/main" id="{E5788262-A097-57D3-34D0-EB8E8570DCD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7" name="Freeform 36">
              <a:extLst>
                <a:ext uri="{FF2B5EF4-FFF2-40B4-BE49-F238E27FC236}">
                  <a16:creationId xmlns:a16="http://schemas.microsoft.com/office/drawing/2014/main" id="{18978FCC-37FC-E2A2-9F0E-BCF37396AF2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8" name="Freeform 37">
              <a:extLst>
                <a:ext uri="{FF2B5EF4-FFF2-40B4-BE49-F238E27FC236}">
                  <a16:creationId xmlns:a16="http://schemas.microsoft.com/office/drawing/2014/main" id="{D6BFBB16-0516-02CD-47C6-F088753AA13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9" name="Freeform 38">
              <a:extLst>
                <a:ext uri="{FF2B5EF4-FFF2-40B4-BE49-F238E27FC236}">
                  <a16:creationId xmlns:a16="http://schemas.microsoft.com/office/drawing/2014/main" id="{DF4EFB07-E9E2-C2D8-F6BB-F4036C203BF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0" name="Freeform 39">
              <a:extLst>
                <a:ext uri="{FF2B5EF4-FFF2-40B4-BE49-F238E27FC236}">
                  <a16:creationId xmlns:a16="http://schemas.microsoft.com/office/drawing/2014/main" id="{7FB7E224-5E96-DBEC-E23F-6F5565DF684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1" name="Freeform 40">
              <a:extLst>
                <a:ext uri="{FF2B5EF4-FFF2-40B4-BE49-F238E27FC236}">
                  <a16:creationId xmlns:a16="http://schemas.microsoft.com/office/drawing/2014/main" id="{265F7C2C-F9A5-2C5F-07D1-BEFE941421D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2" name="Freeform 41">
              <a:extLst>
                <a:ext uri="{FF2B5EF4-FFF2-40B4-BE49-F238E27FC236}">
                  <a16:creationId xmlns:a16="http://schemas.microsoft.com/office/drawing/2014/main" id="{7B572173-AB5A-8A96-EB1D-D986F15C744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3" name="Freeform 42">
              <a:extLst>
                <a:ext uri="{FF2B5EF4-FFF2-40B4-BE49-F238E27FC236}">
                  <a16:creationId xmlns:a16="http://schemas.microsoft.com/office/drawing/2014/main" id="{760E6994-8EBC-4B1A-5204-3DF6B34A324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4" name="Freeform 43">
              <a:extLst>
                <a:ext uri="{FF2B5EF4-FFF2-40B4-BE49-F238E27FC236}">
                  <a16:creationId xmlns:a16="http://schemas.microsoft.com/office/drawing/2014/main" id="{D8AB9CE6-915E-A5DC-F202-0120BB52696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5" name="Freeform 44">
              <a:extLst>
                <a:ext uri="{FF2B5EF4-FFF2-40B4-BE49-F238E27FC236}">
                  <a16:creationId xmlns:a16="http://schemas.microsoft.com/office/drawing/2014/main" id="{095157DE-7ECA-4D5F-287C-22E13405EE4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6" name="Freeform 45">
              <a:extLst>
                <a:ext uri="{FF2B5EF4-FFF2-40B4-BE49-F238E27FC236}">
                  <a16:creationId xmlns:a16="http://schemas.microsoft.com/office/drawing/2014/main" id="{4240677E-CC9B-05D9-C563-98DE0DF8179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7" name="Freeform 46">
              <a:extLst>
                <a:ext uri="{FF2B5EF4-FFF2-40B4-BE49-F238E27FC236}">
                  <a16:creationId xmlns:a16="http://schemas.microsoft.com/office/drawing/2014/main" id="{4E2B5C4A-9635-E7DA-DFA5-4AEFFBB3D09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38" name="AutoShape 35">
            <a:extLst>
              <a:ext uri="{FF2B5EF4-FFF2-40B4-BE49-F238E27FC236}">
                <a16:creationId xmlns:a16="http://schemas.microsoft.com/office/drawing/2014/main" id="{F4CD7514-55A6-7F4D-7EE5-094F97AAAE7E}"/>
              </a:ext>
            </a:extLst>
          </p:cNvPr>
          <p:cNvSpPr>
            <a:spLocks noChangeArrowheads="1"/>
          </p:cNvSpPr>
          <p:nvPr/>
        </p:nvSpPr>
        <p:spPr bwMode="auto">
          <a:xfrm>
            <a:off x="4850488" y="2286001"/>
            <a:ext cx="2617112" cy="969264"/>
          </a:xfrm>
          <a:prstGeom prst="wedgeRoundRectCallout">
            <a:avLst>
              <a:gd name="adj1" fmla="val -53324"/>
              <a:gd name="adj2" fmla="val -21789"/>
              <a:gd name="adj3" fmla="val 16667"/>
            </a:avLst>
          </a:prstGeom>
          <a:solidFill>
            <a:srgbClr val="FFFFFF"/>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2" indent="0" eaLnBrk="1" hangingPunct="1">
              <a:lnSpc>
                <a:spcPct val="90000"/>
              </a:lnSpc>
              <a:spcBef>
                <a:spcPct val="0"/>
              </a:spcBef>
              <a:buNone/>
              <a:defRPr/>
            </a:pPr>
            <a:r>
              <a:rPr kumimoji="0" lang="en-CA" altLang="en-US" sz="2400" b="0" i="0" u="none" strike="noStrike" kern="0" cap="none" spc="0" normalizeH="0" baseline="0" noProof="0" dirty="0">
                <a:ln>
                  <a:noFill/>
                </a:ln>
                <a:effectLst/>
                <a:uLnTx/>
                <a:uFillTx/>
                <a:latin typeface="Times New Roman" pitchFamily="18" charset="0"/>
                <a:ea typeface="+mn-ea"/>
                <a:cs typeface="+mn-cs"/>
              </a:rPr>
              <a:t>I like to start with the empty string </a:t>
            </a:r>
            <a:r>
              <a:rPr lang="en-CA" altLang="en-US" kern="0" dirty="0">
                <a:cs typeface="Arial" charset="0"/>
                <a:sym typeface="Symbol"/>
              </a:rPr>
              <a:t></a:t>
            </a:r>
            <a:r>
              <a:rPr kumimoji="0" lang="en-CA" altLang="en-US" sz="2400" b="0" i="0" u="none" strike="noStrike" kern="0" cap="none" spc="0" normalizeH="0" baseline="0" noProof="0" dirty="0">
                <a:ln>
                  <a:noFill/>
                </a:ln>
                <a:effectLst/>
                <a:uLnTx/>
                <a:uFillTx/>
                <a:latin typeface="Times New Roman" pitchFamily="18" charset="0"/>
                <a:ea typeface="+mn-ea"/>
                <a:cs typeface="+mn-cs"/>
              </a:rPr>
              <a:t>.</a:t>
            </a:r>
            <a:endParaRPr kumimoji="0" lang="en-US" altLang="en-US" sz="2400" b="0" i="0" u="none" strike="noStrike" kern="0" cap="none" spc="0" normalizeH="0" baseline="0" noProof="0" dirty="0">
              <a:ln>
                <a:noFill/>
              </a:ln>
              <a:effectLst/>
              <a:uLnTx/>
              <a:uFillTx/>
              <a:latin typeface="Times New Roman" pitchFamily="18" charset="0"/>
              <a:ea typeface="+mn-ea"/>
              <a:cs typeface="+mn-cs"/>
            </a:endParaRPr>
          </a:p>
        </p:txBody>
      </p:sp>
      <p:sp>
        <p:nvSpPr>
          <p:cNvPr id="40" name="TextBox 39">
            <a:extLst>
              <a:ext uri="{FF2B5EF4-FFF2-40B4-BE49-F238E27FC236}">
                <a16:creationId xmlns:a16="http://schemas.microsoft.com/office/drawing/2014/main" id="{87D3B84F-FBCD-6080-D3B3-49500E0ADE6B}"/>
              </a:ext>
            </a:extLst>
          </p:cNvPr>
          <p:cNvSpPr txBox="1"/>
          <p:nvPr/>
        </p:nvSpPr>
        <p:spPr>
          <a:xfrm>
            <a:off x="2438400" y="2895600"/>
            <a:ext cx="685800" cy="523220"/>
          </a:xfrm>
          <a:prstGeom prst="rect">
            <a:avLst/>
          </a:prstGeom>
          <a:noFill/>
        </p:spPr>
        <p:txBody>
          <a:bodyPr wrap="square">
            <a:spAutoFit/>
          </a:bodyPr>
          <a:lstStyle/>
          <a:p>
            <a:pPr algn="l"/>
            <a:r>
              <a:rPr lang="en-CA" altLang="en-US" sz="2800" kern="0" dirty="0">
                <a:cs typeface="Arial" charset="0"/>
                <a:sym typeface="Symbol"/>
              </a:rPr>
              <a:t></a:t>
            </a:r>
            <a:endParaRPr lang="en-CA" sz="2800" dirty="0"/>
          </a:p>
        </p:txBody>
      </p:sp>
      <p:cxnSp>
        <p:nvCxnSpPr>
          <p:cNvPr id="42" name="Straight Connector 41">
            <a:extLst>
              <a:ext uri="{FF2B5EF4-FFF2-40B4-BE49-F238E27FC236}">
                <a16:creationId xmlns:a16="http://schemas.microsoft.com/office/drawing/2014/main" id="{CDC61B3A-8463-49E3-E09D-BDD9FC3EFBBF}"/>
              </a:ext>
            </a:extLst>
          </p:cNvPr>
          <p:cNvCxnSpPr>
            <a:cxnSpLocks/>
          </p:cNvCxnSpPr>
          <p:nvPr/>
        </p:nvCxnSpPr>
        <p:spPr>
          <a:xfrm flipV="1">
            <a:off x="2453148" y="3362960"/>
            <a:ext cx="338312" cy="239818"/>
          </a:xfrm>
          <a:prstGeom prst="line">
            <a:avLst/>
          </a:prstGeom>
          <a:ln>
            <a:solidFill>
              <a:srgbClr val="C00000"/>
            </a:solidFill>
          </a:ln>
        </p:spPr>
        <p:style>
          <a:lnRef idx="2">
            <a:schemeClr val="accent1"/>
          </a:lnRef>
          <a:fillRef idx="0">
            <a:schemeClr val="accent1"/>
          </a:fillRef>
          <a:effectRef idx="1">
            <a:schemeClr val="accent1"/>
          </a:effectRef>
          <a:fontRef idx="minor">
            <a:schemeClr val="tx1"/>
          </a:fontRef>
        </p:style>
      </p:cxnSp>
      <p:sp>
        <p:nvSpPr>
          <p:cNvPr id="46" name="Rectangle 45">
            <a:extLst>
              <a:ext uri="{FF2B5EF4-FFF2-40B4-BE49-F238E27FC236}">
                <a16:creationId xmlns:a16="http://schemas.microsoft.com/office/drawing/2014/main" id="{BC8DB4B4-97DD-54DE-0C38-E83D6B1CE590}"/>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rgbClr val="FFC000"/>
                </a:solidFill>
              </a:rPr>
              <a:t>Recursively Defined Sets and Structures</a:t>
            </a:r>
            <a:endParaRPr kumimoji="0" lang="en-US" altLang="en-US" sz="4400" b="0" i="0" u="none" strike="noStrike" kern="1200" cap="none" spc="0" normalizeH="0" baseline="0" noProof="0" dirty="0">
              <a:ln>
                <a:noFill/>
              </a:ln>
              <a:solidFill>
                <a:srgbClr val="FFC000"/>
              </a:solidFill>
              <a:effectLst/>
              <a:uLnTx/>
              <a:uFillTx/>
            </a:endParaRPr>
          </a:p>
        </p:txBody>
      </p:sp>
    </p:spTree>
    <p:extLst>
      <p:ext uri="{BB962C8B-B14F-4D97-AF65-F5344CB8AC3E}">
        <p14:creationId xmlns:p14="http://schemas.microsoft.com/office/powerpoint/2010/main" val="1042606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0-#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8">
                                            <p:txEl>
                                              <p:pRg st="0" end="0"/>
                                            </p:txEl>
                                          </p:spTgt>
                                        </p:tgtEl>
                                        <p:attrNameLst>
                                          <p:attrName>style.visibility</p:attrName>
                                        </p:attrNameLst>
                                      </p:cBhvr>
                                      <p:to>
                                        <p:strVal val="visible"/>
                                      </p:to>
                                    </p:set>
                                    <p:anim calcmode="lin" valueType="num">
                                      <p:cBhvr additive="base">
                                        <p:cTn id="1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“It will rain on the </a:t>
            </a:r>
            <a:r>
              <a:rPr lang="en-CA" altLang="en-US" sz="2400" dirty="0" err="1">
                <a:solidFill>
                  <a:srgbClr val="FFFFFF"/>
                </a:solidFill>
              </a:rPr>
              <a:t>i</a:t>
            </a:r>
            <a:r>
              <a:rPr lang="en-CA" altLang="en-US" sz="2400" baseline="30000" dirty="0" err="1">
                <a:solidFill>
                  <a:srgbClr val="FFFFFF"/>
                </a:solidFill>
              </a:rPr>
              <a:t>th</a:t>
            </a:r>
            <a:r>
              <a:rPr lang="en-CA" altLang="en-US" sz="2400" dirty="0">
                <a:solidFill>
                  <a:srgbClr val="FFFFFF"/>
                </a:solidFill>
              </a:rPr>
              <a:t> day”</a:t>
            </a:r>
            <a:endParaRPr lang="en-CA" altLang="en-US" sz="2400" dirty="0">
              <a:solidFill>
                <a:srgbClr val="FFC000"/>
              </a:solidFill>
            </a:endParaRPr>
          </a:p>
        </p:txBody>
      </p:sp>
      <p:sp>
        <p:nvSpPr>
          <p:cNvPr id="68" name="Oval 10">
            <a:extLst>
              <a:ext uri="{FF2B5EF4-FFF2-40B4-BE49-F238E27FC236}">
                <a16:creationId xmlns:a16="http://schemas.microsoft.com/office/drawing/2014/main" id="{D4A3BE52-2FFE-47F7-B0F9-7718B99BE9F7}"/>
              </a:ext>
            </a:extLst>
          </p:cNvPr>
          <p:cNvSpPr>
            <a:spLocks noChangeArrowheads="1"/>
          </p:cNvSpPr>
          <p:nvPr/>
        </p:nvSpPr>
        <p:spPr bwMode="auto">
          <a:xfrm>
            <a:off x="1700895"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9" name="Oval 15">
            <a:extLst>
              <a:ext uri="{FF2B5EF4-FFF2-40B4-BE49-F238E27FC236}">
                <a16:creationId xmlns:a16="http://schemas.microsoft.com/office/drawing/2014/main" id="{E2F6E2F4-BCB2-41B8-ABFA-6D473078A2EC}"/>
              </a:ext>
            </a:extLst>
          </p:cNvPr>
          <p:cNvSpPr>
            <a:spLocks noChangeArrowheads="1"/>
          </p:cNvSpPr>
          <p:nvPr/>
        </p:nvSpPr>
        <p:spPr bwMode="auto">
          <a:xfrm>
            <a:off x="5929978"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Oval 10">
            <a:extLst>
              <a:ext uri="{FF2B5EF4-FFF2-40B4-BE49-F238E27FC236}">
                <a16:creationId xmlns:a16="http://schemas.microsoft.com/office/drawing/2014/main" id="{9DED15A5-5ED8-4AFD-A9D6-EAC37F865C7E}"/>
              </a:ext>
            </a:extLst>
          </p:cNvPr>
          <p:cNvSpPr>
            <a:spLocks noChangeArrowheads="1"/>
          </p:cNvSpPr>
          <p:nvPr/>
        </p:nvSpPr>
        <p:spPr bwMode="auto">
          <a:xfrm>
            <a:off x="593623"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Oval 15">
            <a:extLst>
              <a:ext uri="{FF2B5EF4-FFF2-40B4-BE49-F238E27FC236}">
                <a16:creationId xmlns:a16="http://schemas.microsoft.com/office/drawing/2014/main" id="{9FCFE176-E9DF-4226-9592-297ECCB63E1D}"/>
              </a:ext>
            </a:extLst>
          </p:cNvPr>
          <p:cNvSpPr>
            <a:spLocks noChangeArrowheads="1"/>
          </p:cNvSpPr>
          <p:nvPr/>
        </p:nvSpPr>
        <p:spPr bwMode="auto">
          <a:xfrm>
            <a:off x="6968428"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Oval 15">
            <a:extLst>
              <a:ext uri="{FF2B5EF4-FFF2-40B4-BE49-F238E27FC236}">
                <a16:creationId xmlns:a16="http://schemas.microsoft.com/office/drawing/2014/main" id="{85C9AE88-D5E1-43B9-94F3-EE0149CBBF89}"/>
              </a:ext>
            </a:extLst>
          </p:cNvPr>
          <p:cNvSpPr>
            <a:spLocks noChangeArrowheads="1"/>
          </p:cNvSpPr>
          <p:nvPr/>
        </p:nvSpPr>
        <p:spPr bwMode="auto">
          <a:xfrm>
            <a:off x="8078101"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Text Box 11">
            <a:extLst>
              <a:ext uri="{FF2B5EF4-FFF2-40B4-BE49-F238E27FC236}">
                <a16:creationId xmlns:a16="http://schemas.microsoft.com/office/drawing/2014/main" id="{39D88089-8BDD-4178-B97C-34BC3F4AD0AE}"/>
              </a:ext>
            </a:extLst>
          </p:cNvPr>
          <p:cNvSpPr txBox="1">
            <a:spLocks noChangeArrowheads="1"/>
          </p:cNvSpPr>
          <p:nvPr/>
        </p:nvSpPr>
        <p:spPr bwMode="auto">
          <a:xfrm>
            <a:off x="354933"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S(0)</a:t>
            </a:r>
          </a:p>
        </p:txBody>
      </p:sp>
      <p:sp>
        <p:nvSpPr>
          <p:cNvPr id="75" name="Rectangle 74">
            <a:extLst>
              <a:ext uri="{FF2B5EF4-FFF2-40B4-BE49-F238E27FC236}">
                <a16:creationId xmlns:a16="http://schemas.microsoft.com/office/drawing/2014/main" id="{18D2A460-6967-4D99-9598-79791C99B797}"/>
              </a:ext>
            </a:extLst>
          </p:cNvPr>
          <p:cNvSpPr/>
          <p:nvPr/>
        </p:nvSpPr>
        <p:spPr>
          <a:xfrm>
            <a:off x="8524061" y="4582180"/>
            <a:ext cx="543739" cy="523220"/>
          </a:xfrm>
          <a:prstGeom prst="rect">
            <a:avLst/>
          </a:prstGeom>
        </p:spPr>
        <p:txBody>
          <a:bodyPr wrap="none">
            <a:spAutoFit/>
          </a:bodyPr>
          <a:lstStyle/>
          <a:p>
            <a:pPr lvl="0" algn="l"/>
            <a:r>
              <a:rPr lang="en-US" altLang="en-US" sz="2800" dirty="0">
                <a:solidFill>
                  <a:srgbClr val="FFC000"/>
                </a:solidFill>
                <a:sym typeface="Wingdings" panose="05000000000000000000" pitchFamily="2" charset="2"/>
              </a:rPr>
              <a:t>…</a:t>
            </a:r>
            <a:endParaRPr lang="en-US" altLang="en-US" sz="2800" dirty="0">
              <a:solidFill>
                <a:srgbClr val="FFC000"/>
              </a:solidFill>
            </a:endParaRPr>
          </a:p>
        </p:txBody>
      </p:sp>
      <p:sp>
        <p:nvSpPr>
          <p:cNvPr id="76" name="Text Box 11">
            <a:extLst>
              <a:ext uri="{FF2B5EF4-FFF2-40B4-BE49-F238E27FC236}">
                <a16:creationId xmlns:a16="http://schemas.microsoft.com/office/drawing/2014/main" id="{D403FDF8-9A67-4E1E-B726-E6A843995F97}"/>
              </a:ext>
            </a:extLst>
          </p:cNvPr>
          <p:cNvSpPr txBox="1">
            <a:spLocks noChangeArrowheads="1"/>
          </p:cNvSpPr>
          <p:nvPr/>
        </p:nvSpPr>
        <p:spPr bwMode="auto">
          <a:xfrm>
            <a:off x="1447800"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S(1)</a:t>
            </a:r>
          </a:p>
        </p:txBody>
      </p:sp>
      <p:sp>
        <p:nvSpPr>
          <p:cNvPr id="77" name="Text Box 11">
            <a:extLst>
              <a:ext uri="{FF2B5EF4-FFF2-40B4-BE49-F238E27FC236}">
                <a16:creationId xmlns:a16="http://schemas.microsoft.com/office/drawing/2014/main" id="{A515013B-4866-4AE1-84AA-0C23F17448AC}"/>
              </a:ext>
            </a:extLst>
          </p:cNvPr>
          <p:cNvSpPr txBox="1">
            <a:spLocks noChangeArrowheads="1"/>
          </p:cNvSpPr>
          <p:nvPr/>
        </p:nvSpPr>
        <p:spPr bwMode="auto">
          <a:xfrm>
            <a:off x="5699108"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78" name="Text Box 11">
            <a:extLst>
              <a:ext uri="{FF2B5EF4-FFF2-40B4-BE49-F238E27FC236}">
                <a16:creationId xmlns:a16="http://schemas.microsoft.com/office/drawing/2014/main" id="{A354FCAA-D90B-4E7B-9331-0744743068AD}"/>
              </a:ext>
            </a:extLst>
          </p:cNvPr>
          <p:cNvSpPr txBox="1">
            <a:spLocks noChangeArrowheads="1"/>
          </p:cNvSpPr>
          <p:nvPr/>
        </p:nvSpPr>
        <p:spPr bwMode="auto">
          <a:xfrm>
            <a:off x="6765908"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79" name="Text Box 11">
            <a:extLst>
              <a:ext uri="{FF2B5EF4-FFF2-40B4-BE49-F238E27FC236}">
                <a16:creationId xmlns:a16="http://schemas.microsoft.com/office/drawing/2014/main" id="{CEAB2733-A30F-4E77-871B-66F8897FD1D2}"/>
              </a:ext>
            </a:extLst>
          </p:cNvPr>
          <p:cNvSpPr txBox="1">
            <a:spLocks noChangeArrowheads="1"/>
          </p:cNvSpPr>
          <p:nvPr/>
        </p:nvSpPr>
        <p:spPr bwMode="auto">
          <a:xfrm>
            <a:off x="7873910"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grpSp>
        <p:nvGrpSpPr>
          <p:cNvPr id="6" name="Group 5">
            <a:extLst>
              <a:ext uri="{FF2B5EF4-FFF2-40B4-BE49-F238E27FC236}">
                <a16:creationId xmlns:a16="http://schemas.microsoft.com/office/drawing/2014/main" id="{CAD8F66E-0154-421B-8B32-BD8B06276132}"/>
              </a:ext>
            </a:extLst>
          </p:cNvPr>
          <p:cNvGrpSpPr/>
          <p:nvPr/>
        </p:nvGrpSpPr>
        <p:grpSpPr>
          <a:xfrm>
            <a:off x="228600" y="5309717"/>
            <a:ext cx="8760079" cy="1395883"/>
            <a:chOff x="228600" y="5309717"/>
            <a:chExt cx="8760079" cy="1395883"/>
          </a:xfrm>
        </p:grpSpPr>
        <p:pic>
          <p:nvPicPr>
            <p:cNvPr id="3" name="Picture 2">
              <a:extLst>
                <a:ext uri="{FF2B5EF4-FFF2-40B4-BE49-F238E27FC236}">
                  <a16:creationId xmlns:a16="http://schemas.microsoft.com/office/drawing/2014/main" id="{8A112F4D-E4D5-4ECE-AFDC-9AAC1F5FE307}"/>
                </a:ext>
              </a:extLst>
            </p:cNvPr>
            <p:cNvPicPr>
              <a:picLocks noChangeAspect="1"/>
            </p:cNvPicPr>
            <p:nvPr/>
          </p:nvPicPr>
          <p:blipFill rotWithShape="1">
            <a:blip r:embed="rId5"/>
            <a:srcRect b="36203"/>
            <a:stretch/>
          </p:blipFill>
          <p:spPr>
            <a:xfrm>
              <a:off x="228600" y="5309717"/>
              <a:ext cx="8760079" cy="1395883"/>
            </a:xfrm>
            <a:prstGeom prst="rect">
              <a:avLst/>
            </a:prstGeom>
          </p:spPr>
        </p:pic>
        <p:pic>
          <p:nvPicPr>
            <p:cNvPr id="5" name="Picture 4">
              <a:extLst>
                <a:ext uri="{FF2B5EF4-FFF2-40B4-BE49-F238E27FC236}">
                  <a16:creationId xmlns:a16="http://schemas.microsoft.com/office/drawing/2014/main" id="{8E3FBD2C-A822-4DAA-B703-06746911C27B}"/>
                </a:ext>
              </a:extLst>
            </p:cNvPr>
            <p:cNvPicPr>
              <a:picLocks noChangeAspect="1"/>
            </p:cNvPicPr>
            <p:nvPr/>
          </p:nvPicPr>
          <p:blipFill rotWithShape="1">
            <a:blip r:embed="rId6"/>
            <a:srcRect t="-11940"/>
            <a:stretch/>
          </p:blipFill>
          <p:spPr>
            <a:xfrm>
              <a:off x="1295400" y="5966803"/>
              <a:ext cx="962025" cy="714375"/>
            </a:xfrm>
            <a:prstGeom prst="rect">
              <a:avLst/>
            </a:prstGeom>
          </p:spPr>
        </p:pic>
        <p:pic>
          <p:nvPicPr>
            <p:cNvPr id="80" name="Picture 79">
              <a:extLst>
                <a:ext uri="{FF2B5EF4-FFF2-40B4-BE49-F238E27FC236}">
                  <a16:creationId xmlns:a16="http://schemas.microsoft.com/office/drawing/2014/main" id="{62CF10B1-238A-41F4-8E24-B2E5B61E606A}"/>
                </a:ext>
              </a:extLst>
            </p:cNvPr>
            <p:cNvPicPr>
              <a:picLocks noChangeAspect="1"/>
            </p:cNvPicPr>
            <p:nvPr/>
          </p:nvPicPr>
          <p:blipFill rotWithShape="1">
            <a:blip r:embed="rId6"/>
            <a:srcRect t="-11940"/>
            <a:stretch/>
          </p:blipFill>
          <p:spPr>
            <a:xfrm>
              <a:off x="4499931" y="5940925"/>
              <a:ext cx="962025" cy="714375"/>
            </a:xfrm>
            <a:prstGeom prst="rect">
              <a:avLst/>
            </a:prstGeom>
          </p:spPr>
        </p:pic>
        <p:pic>
          <p:nvPicPr>
            <p:cNvPr id="81" name="Picture 80">
              <a:extLst>
                <a:ext uri="{FF2B5EF4-FFF2-40B4-BE49-F238E27FC236}">
                  <a16:creationId xmlns:a16="http://schemas.microsoft.com/office/drawing/2014/main" id="{03AC6431-AACA-453C-AC13-14A19E7E8EB6}"/>
                </a:ext>
              </a:extLst>
            </p:cNvPr>
            <p:cNvPicPr>
              <a:picLocks noChangeAspect="1"/>
            </p:cNvPicPr>
            <p:nvPr/>
          </p:nvPicPr>
          <p:blipFill rotWithShape="1">
            <a:blip r:embed="rId6"/>
            <a:srcRect t="-11940"/>
            <a:stretch/>
          </p:blipFill>
          <p:spPr>
            <a:xfrm>
              <a:off x="5562600" y="5915047"/>
              <a:ext cx="962025" cy="714375"/>
            </a:xfrm>
            <a:prstGeom prst="rect">
              <a:avLst/>
            </a:prstGeom>
          </p:spPr>
        </p:pic>
      </p:grpSp>
      <p:sp>
        <p:nvSpPr>
          <p:cNvPr id="82" name="Oval 15">
            <a:extLst>
              <a:ext uri="{FF2B5EF4-FFF2-40B4-BE49-F238E27FC236}">
                <a16:creationId xmlns:a16="http://schemas.microsoft.com/office/drawing/2014/main" id="{1425C1F9-FEF6-4F24-927E-6D4472E6DBD0}"/>
              </a:ext>
            </a:extLst>
          </p:cNvPr>
          <p:cNvSpPr>
            <a:spLocks noChangeArrowheads="1"/>
          </p:cNvSpPr>
          <p:nvPr/>
        </p:nvSpPr>
        <p:spPr bwMode="auto">
          <a:xfrm>
            <a:off x="2653378"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3" name="Oval 15">
            <a:extLst>
              <a:ext uri="{FF2B5EF4-FFF2-40B4-BE49-F238E27FC236}">
                <a16:creationId xmlns:a16="http://schemas.microsoft.com/office/drawing/2014/main" id="{ADF9CA9D-2DF4-40F7-92A2-6B5BFBB12C05}"/>
              </a:ext>
            </a:extLst>
          </p:cNvPr>
          <p:cNvSpPr>
            <a:spLocks noChangeArrowheads="1"/>
          </p:cNvSpPr>
          <p:nvPr/>
        </p:nvSpPr>
        <p:spPr bwMode="auto">
          <a:xfrm>
            <a:off x="3691828"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4" name="Oval 15">
            <a:extLst>
              <a:ext uri="{FF2B5EF4-FFF2-40B4-BE49-F238E27FC236}">
                <a16:creationId xmlns:a16="http://schemas.microsoft.com/office/drawing/2014/main" id="{D65BC514-7A81-44D2-827D-8F8A639E1AB4}"/>
              </a:ext>
            </a:extLst>
          </p:cNvPr>
          <p:cNvSpPr>
            <a:spLocks noChangeArrowheads="1"/>
          </p:cNvSpPr>
          <p:nvPr/>
        </p:nvSpPr>
        <p:spPr bwMode="auto">
          <a:xfrm>
            <a:off x="4801501" y="5069845"/>
            <a:ext cx="152400" cy="152400"/>
          </a:xfrm>
          <a:prstGeom prst="ellipse">
            <a:avLst/>
          </a:prstGeom>
          <a:solidFill>
            <a:srgbClr val="FFC000"/>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6" name="Text Box 11">
            <a:extLst>
              <a:ext uri="{FF2B5EF4-FFF2-40B4-BE49-F238E27FC236}">
                <a16:creationId xmlns:a16="http://schemas.microsoft.com/office/drawing/2014/main" id="{4ACD2E2E-BB9F-4C7A-9138-6F340EA34200}"/>
              </a:ext>
            </a:extLst>
          </p:cNvPr>
          <p:cNvSpPr txBox="1">
            <a:spLocks noChangeArrowheads="1"/>
          </p:cNvSpPr>
          <p:nvPr/>
        </p:nvSpPr>
        <p:spPr bwMode="auto">
          <a:xfrm>
            <a:off x="2422508"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S(2)</a:t>
            </a:r>
          </a:p>
        </p:txBody>
      </p:sp>
      <p:sp>
        <p:nvSpPr>
          <p:cNvPr id="87" name="Text Box 11">
            <a:extLst>
              <a:ext uri="{FF2B5EF4-FFF2-40B4-BE49-F238E27FC236}">
                <a16:creationId xmlns:a16="http://schemas.microsoft.com/office/drawing/2014/main" id="{BD39D9DE-3912-47EF-A491-BED38A4B9E32}"/>
              </a:ext>
            </a:extLst>
          </p:cNvPr>
          <p:cNvSpPr txBox="1">
            <a:spLocks noChangeArrowheads="1"/>
          </p:cNvSpPr>
          <p:nvPr/>
        </p:nvSpPr>
        <p:spPr bwMode="auto">
          <a:xfrm>
            <a:off x="3489308"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S(3)</a:t>
            </a:r>
          </a:p>
        </p:txBody>
      </p:sp>
      <p:sp>
        <p:nvSpPr>
          <p:cNvPr id="88" name="Text Box 11">
            <a:extLst>
              <a:ext uri="{FF2B5EF4-FFF2-40B4-BE49-F238E27FC236}">
                <a16:creationId xmlns:a16="http://schemas.microsoft.com/office/drawing/2014/main" id="{EAE68405-A004-46D9-A43A-B20599FD7E15}"/>
              </a:ext>
            </a:extLst>
          </p:cNvPr>
          <p:cNvSpPr txBox="1">
            <a:spLocks noChangeArrowheads="1"/>
          </p:cNvSpPr>
          <p:nvPr/>
        </p:nvSpPr>
        <p:spPr bwMode="auto">
          <a:xfrm>
            <a:off x="4597310" y="4705290"/>
            <a:ext cx="625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S(4)</a:t>
            </a:r>
          </a:p>
        </p:txBody>
      </p:sp>
    </p:spTree>
    <p:extLst>
      <p:ext uri="{BB962C8B-B14F-4D97-AF65-F5344CB8AC3E}">
        <p14:creationId xmlns:p14="http://schemas.microsoft.com/office/powerpoint/2010/main" val="2961769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500" fill="hold"/>
                                        <p:tgtEl>
                                          <p:spTgt spid="116"/>
                                        </p:tgtEl>
                                        <p:attrNameLst>
                                          <p:attrName>ppt_x</p:attrName>
                                        </p:attrNameLst>
                                      </p:cBhvr>
                                      <p:tavLst>
                                        <p:tav tm="0">
                                          <p:val>
                                            <p:strVal val="#ppt_x"/>
                                          </p:val>
                                        </p:tav>
                                        <p:tav tm="100000">
                                          <p:val>
                                            <p:strVal val="#ppt_x"/>
                                          </p:val>
                                        </p:tav>
                                      </p:tavLst>
                                    </p:anim>
                                    <p:anim calcmode="lin" valueType="num">
                                      <p:cBhvr additive="base">
                                        <p:cTn id="12" dur="500" fill="hold"/>
                                        <p:tgtEl>
                                          <p:spTgt spid="1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6">
                                            <p:txEl>
                                              <p:pRg st="0" end="0"/>
                                            </p:txEl>
                                          </p:spTgt>
                                        </p:tgtEl>
                                        <p:attrNameLst>
                                          <p:attrName>style.visibility</p:attrName>
                                        </p:attrNameLst>
                                      </p:cBhvr>
                                      <p:to>
                                        <p:strVal val="visible"/>
                                      </p:to>
                                    </p:set>
                                    <p:anim calcmode="lin" valueType="num">
                                      <p:cBhvr additive="base">
                                        <p:cTn id="15"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6">
                                            <p:txEl>
                                              <p:pRg st="1" end="1"/>
                                            </p:txEl>
                                          </p:spTgt>
                                        </p:tgtEl>
                                        <p:attrNameLst>
                                          <p:attrName>style.visibility</p:attrName>
                                        </p:attrNameLst>
                                      </p:cBhvr>
                                      <p:to>
                                        <p:strVal val="visible"/>
                                      </p:to>
                                    </p:set>
                                    <p:anim calcmode="lin" valueType="num">
                                      <p:cBhvr additive="base">
                                        <p:cTn id="19"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0">
                                            <p:txEl>
                                              <p:pRg st="0" end="0"/>
                                            </p:txEl>
                                          </p:spTgt>
                                        </p:tgtEl>
                                        <p:attrNameLst>
                                          <p:attrName>style.visibility</p:attrName>
                                        </p:attrNameLst>
                                      </p:cBhvr>
                                      <p:to>
                                        <p:strVal val="visible"/>
                                      </p:to>
                                    </p:set>
                                    <p:anim calcmode="lin" valueType="num">
                                      <p:cBhvr additive="base">
                                        <p:cTn id="25"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0">
                                            <p:txEl>
                                              <p:pRg st="1" end="1"/>
                                            </p:txEl>
                                          </p:spTgt>
                                        </p:tgtEl>
                                        <p:attrNameLst>
                                          <p:attrName>style.visibility</p:attrName>
                                        </p:attrNameLst>
                                      </p:cBhvr>
                                      <p:to>
                                        <p:strVal val="visible"/>
                                      </p:to>
                                    </p:set>
                                    <p:anim calcmode="lin" valueType="num">
                                      <p:cBhvr additive="base">
                                        <p:cTn id="31"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0-#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 calcmode="lin" valueType="num">
                                      <p:cBhvr additive="base">
                                        <p:cTn id="43" dur="500" fill="hold"/>
                                        <p:tgtEl>
                                          <p:spTgt spid="70"/>
                                        </p:tgtEl>
                                        <p:attrNameLst>
                                          <p:attrName>ppt_x</p:attrName>
                                        </p:attrNameLst>
                                      </p:cBhvr>
                                      <p:tavLst>
                                        <p:tav tm="0">
                                          <p:val>
                                            <p:strVal val="0-#ppt_w/2"/>
                                          </p:val>
                                        </p:tav>
                                        <p:tav tm="100000">
                                          <p:val>
                                            <p:strVal val="#ppt_x"/>
                                          </p:val>
                                        </p:tav>
                                      </p:tavLst>
                                    </p:anim>
                                    <p:anim calcmode="lin" valueType="num">
                                      <p:cBhvr additive="base">
                                        <p:cTn id="44" dur="500" fill="hold"/>
                                        <p:tgtEl>
                                          <p:spTgt spid="70"/>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71"/>
                                        </p:tgtEl>
                                        <p:attrNameLst>
                                          <p:attrName>style.visibility</p:attrName>
                                        </p:attrNameLst>
                                      </p:cBhvr>
                                      <p:to>
                                        <p:strVal val="visible"/>
                                      </p:to>
                                    </p:set>
                                    <p:anim calcmode="lin" valueType="num">
                                      <p:cBhvr additive="base">
                                        <p:cTn id="47" dur="500" fill="hold"/>
                                        <p:tgtEl>
                                          <p:spTgt spid="71"/>
                                        </p:tgtEl>
                                        <p:attrNameLst>
                                          <p:attrName>ppt_x</p:attrName>
                                        </p:attrNameLst>
                                      </p:cBhvr>
                                      <p:tavLst>
                                        <p:tav tm="0">
                                          <p:val>
                                            <p:strVal val="0-#ppt_w/2"/>
                                          </p:val>
                                        </p:tav>
                                        <p:tav tm="100000">
                                          <p:val>
                                            <p:strVal val="#ppt_x"/>
                                          </p:val>
                                        </p:tav>
                                      </p:tavLst>
                                    </p:anim>
                                    <p:anim calcmode="lin" valueType="num">
                                      <p:cBhvr additive="base">
                                        <p:cTn id="48" dur="500" fill="hold"/>
                                        <p:tgtEl>
                                          <p:spTgt spid="71"/>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500" fill="hold"/>
                                        <p:tgtEl>
                                          <p:spTgt spid="72"/>
                                        </p:tgtEl>
                                        <p:attrNameLst>
                                          <p:attrName>ppt_x</p:attrName>
                                        </p:attrNameLst>
                                      </p:cBhvr>
                                      <p:tavLst>
                                        <p:tav tm="0">
                                          <p:val>
                                            <p:strVal val="0-#ppt_w/2"/>
                                          </p:val>
                                        </p:tav>
                                        <p:tav tm="100000">
                                          <p:val>
                                            <p:strVal val="#ppt_x"/>
                                          </p:val>
                                        </p:tav>
                                      </p:tavLst>
                                    </p:anim>
                                    <p:anim calcmode="lin" valueType="num">
                                      <p:cBhvr additive="base">
                                        <p:cTn id="52" dur="500" fill="hold"/>
                                        <p:tgtEl>
                                          <p:spTgt spid="72"/>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68"/>
                                        </p:tgtEl>
                                        <p:attrNameLst>
                                          <p:attrName>style.visibility</p:attrName>
                                        </p:attrNameLst>
                                      </p:cBhvr>
                                      <p:to>
                                        <p:strVal val="visible"/>
                                      </p:to>
                                    </p:set>
                                    <p:anim calcmode="lin" valueType="num">
                                      <p:cBhvr additive="base">
                                        <p:cTn id="55" dur="500" fill="hold"/>
                                        <p:tgtEl>
                                          <p:spTgt spid="68"/>
                                        </p:tgtEl>
                                        <p:attrNameLst>
                                          <p:attrName>ppt_x</p:attrName>
                                        </p:attrNameLst>
                                      </p:cBhvr>
                                      <p:tavLst>
                                        <p:tav tm="0">
                                          <p:val>
                                            <p:strVal val="0-#ppt_w/2"/>
                                          </p:val>
                                        </p:tav>
                                        <p:tav tm="100000">
                                          <p:val>
                                            <p:strVal val="#ppt_x"/>
                                          </p:val>
                                        </p:tav>
                                      </p:tavLst>
                                    </p:anim>
                                    <p:anim calcmode="lin" valueType="num">
                                      <p:cBhvr additive="base">
                                        <p:cTn id="56" dur="500" fill="hold"/>
                                        <p:tgtEl>
                                          <p:spTgt spid="68"/>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additive="base">
                                        <p:cTn id="59" dur="500" fill="hold"/>
                                        <p:tgtEl>
                                          <p:spTgt spid="69"/>
                                        </p:tgtEl>
                                        <p:attrNameLst>
                                          <p:attrName>ppt_x</p:attrName>
                                        </p:attrNameLst>
                                      </p:cBhvr>
                                      <p:tavLst>
                                        <p:tav tm="0">
                                          <p:val>
                                            <p:strVal val="0-#ppt_w/2"/>
                                          </p:val>
                                        </p:tav>
                                        <p:tav tm="100000">
                                          <p:val>
                                            <p:strVal val="#ppt_x"/>
                                          </p:val>
                                        </p:tav>
                                      </p:tavLst>
                                    </p:anim>
                                    <p:anim calcmode="lin" valueType="num">
                                      <p:cBhvr additive="base">
                                        <p:cTn id="60" dur="500" fill="hold"/>
                                        <p:tgtEl>
                                          <p:spTgt spid="69"/>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83"/>
                                        </p:tgtEl>
                                        <p:attrNameLst>
                                          <p:attrName>style.visibility</p:attrName>
                                        </p:attrNameLst>
                                      </p:cBhvr>
                                      <p:to>
                                        <p:strVal val="visible"/>
                                      </p:to>
                                    </p:set>
                                    <p:anim calcmode="lin" valueType="num">
                                      <p:cBhvr additive="base">
                                        <p:cTn id="63" dur="500" fill="hold"/>
                                        <p:tgtEl>
                                          <p:spTgt spid="83"/>
                                        </p:tgtEl>
                                        <p:attrNameLst>
                                          <p:attrName>ppt_x</p:attrName>
                                        </p:attrNameLst>
                                      </p:cBhvr>
                                      <p:tavLst>
                                        <p:tav tm="0">
                                          <p:val>
                                            <p:strVal val="0-#ppt_w/2"/>
                                          </p:val>
                                        </p:tav>
                                        <p:tav tm="100000">
                                          <p:val>
                                            <p:strVal val="#ppt_x"/>
                                          </p:val>
                                        </p:tav>
                                      </p:tavLst>
                                    </p:anim>
                                    <p:anim calcmode="lin" valueType="num">
                                      <p:cBhvr additive="base">
                                        <p:cTn id="64" dur="500" fill="hold"/>
                                        <p:tgtEl>
                                          <p:spTgt spid="83"/>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84"/>
                                        </p:tgtEl>
                                        <p:attrNameLst>
                                          <p:attrName>style.visibility</p:attrName>
                                        </p:attrNameLst>
                                      </p:cBhvr>
                                      <p:to>
                                        <p:strVal val="visible"/>
                                      </p:to>
                                    </p:set>
                                    <p:anim calcmode="lin" valueType="num">
                                      <p:cBhvr additive="base">
                                        <p:cTn id="67" dur="500" fill="hold"/>
                                        <p:tgtEl>
                                          <p:spTgt spid="84"/>
                                        </p:tgtEl>
                                        <p:attrNameLst>
                                          <p:attrName>ppt_x</p:attrName>
                                        </p:attrNameLst>
                                      </p:cBhvr>
                                      <p:tavLst>
                                        <p:tav tm="0">
                                          <p:val>
                                            <p:strVal val="0-#ppt_w/2"/>
                                          </p:val>
                                        </p:tav>
                                        <p:tav tm="100000">
                                          <p:val>
                                            <p:strVal val="#ppt_x"/>
                                          </p:val>
                                        </p:tav>
                                      </p:tavLst>
                                    </p:anim>
                                    <p:anim calcmode="lin" valueType="num">
                                      <p:cBhvr additive="base">
                                        <p:cTn id="68" dur="500" fill="hold"/>
                                        <p:tgtEl>
                                          <p:spTgt spid="84"/>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82"/>
                                        </p:tgtEl>
                                        <p:attrNameLst>
                                          <p:attrName>style.visibility</p:attrName>
                                        </p:attrNameLst>
                                      </p:cBhvr>
                                      <p:to>
                                        <p:strVal val="visible"/>
                                      </p:to>
                                    </p:set>
                                    <p:anim calcmode="lin" valueType="num">
                                      <p:cBhvr additive="base">
                                        <p:cTn id="71" dur="500" fill="hold"/>
                                        <p:tgtEl>
                                          <p:spTgt spid="82"/>
                                        </p:tgtEl>
                                        <p:attrNameLst>
                                          <p:attrName>ppt_x</p:attrName>
                                        </p:attrNameLst>
                                      </p:cBhvr>
                                      <p:tavLst>
                                        <p:tav tm="0">
                                          <p:val>
                                            <p:strVal val="0-#ppt_w/2"/>
                                          </p:val>
                                        </p:tav>
                                        <p:tav tm="100000">
                                          <p:val>
                                            <p:strVal val="#ppt_x"/>
                                          </p:val>
                                        </p:tav>
                                      </p:tavLst>
                                    </p:anim>
                                    <p:anim calcmode="lin" valueType="num">
                                      <p:cBhvr additive="base">
                                        <p:cTn id="72" dur="500" fill="hold"/>
                                        <p:tgtEl>
                                          <p:spTgt spid="82"/>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74"/>
                                        </p:tgtEl>
                                        <p:attrNameLst>
                                          <p:attrName>style.visibility</p:attrName>
                                        </p:attrNameLst>
                                      </p:cBhvr>
                                      <p:to>
                                        <p:strVal val="visible"/>
                                      </p:to>
                                    </p:set>
                                    <p:anim calcmode="lin" valueType="num">
                                      <p:cBhvr additive="base">
                                        <p:cTn id="75" dur="500" fill="hold"/>
                                        <p:tgtEl>
                                          <p:spTgt spid="74"/>
                                        </p:tgtEl>
                                        <p:attrNameLst>
                                          <p:attrName>ppt_x</p:attrName>
                                        </p:attrNameLst>
                                      </p:cBhvr>
                                      <p:tavLst>
                                        <p:tav tm="0">
                                          <p:val>
                                            <p:strVal val="0-#ppt_w/2"/>
                                          </p:val>
                                        </p:tav>
                                        <p:tav tm="100000">
                                          <p:val>
                                            <p:strVal val="#ppt_x"/>
                                          </p:val>
                                        </p:tav>
                                      </p:tavLst>
                                    </p:anim>
                                    <p:anim calcmode="lin" valueType="num">
                                      <p:cBhvr additive="base">
                                        <p:cTn id="76" dur="500" fill="hold"/>
                                        <p:tgtEl>
                                          <p:spTgt spid="74"/>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75"/>
                                        </p:tgtEl>
                                        <p:attrNameLst>
                                          <p:attrName>style.visibility</p:attrName>
                                        </p:attrNameLst>
                                      </p:cBhvr>
                                      <p:to>
                                        <p:strVal val="visible"/>
                                      </p:to>
                                    </p:set>
                                    <p:anim calcmode="lin" valueType="num">
                                      <p:cBhvr additive="base">
                                        <p:cTn id="79" dur="500" fill="hold"/>
                                        <p:tgtEl>
                                          <p:spTgt spid="75"/>
                                        </p:tgtEl>
                                        <p:attrNameLst>
                                          <p:attrName>ppt_x</p:attrName>
                                        </p:attrNameLst>
                                      </p:cBhvr>
                                      <p:tavLst>
                                        <p:tav tm="0">
                                          <p:val>
                                            <p:strVal val="0-#ppt_w/2"/>
                                          </p:val>
                                        </p:tav>
                                        <p:tav tm="100000">
                                          <p:val>
                                            <p:strVal val="#ppt_x"/>
                                          </p:val>
                                        </p:tav>
                                      </p:tavLst>
                                    </p:anim>
                                    <p:anim calcmode="lin" valueType="num">
                                      <p:cBhvr additive="base">
                                        <p:cTn id="80" dur="500" fill="hold"/>
                                        <p:tgtEl>
                                          <p:spTgt spid="75"/>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76"/>
                                        </p:tgtEl>
                                        <p:attrNameLst>
                                          <p:attrName>style.visibility</p:attrName>
                                        </p:attrNameLst>
                                      </p:cBhvr>
                                      <p:to>
                                        <p:strVal val="visible"/>
                                      </p:to>
                                    </p:set>
                                    <p:anim calcmode="lin" valueType="num">
                                      <p:cBhvr additive="base">
                                        <p:cTn id="83" dur="500" fill="hold"/>
                                        <p:tgtEl>
                                          <p:spTgt spid="76"/>
                                        </p:tgtEl>
                                        <p:attrNameLst>
                                          <p:attrName>ppt_x</p:attrName>
                                        </p:attrNameLst>
                                      </p:cBhvr>
                                      <p:tavLst>
                                        <p:tav tm="0">
                                          <p:val>
                                            <p:strVal val="0-#ppt_w/2"/>
                                          </p:val>
                                        </p:tav>
                                        <p:tav tm="100000">
                                          <p:val>
                                            <p:strVal val="#ppt_x"/>
                                          </p:val>
                                        </p:tav>
                                      </p:tavLst>
                                    </p:anim>
                                    <p:anim calcmode="lin" valueType="num">
                                      <p:cBhvr additive="base">
                                        <p:cTn id="84" dur="500" fill="hold"/>
                                        <p:tgtEl>
                                          <p:spTgt spid="76"/>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77"/>
                                        </p:tgtEl>
                                        <p:attrNameLst>
                                          <p:attrName>style.visibility</p:attrName>
                                        </p:attrNameLst>
                                      </p:cBhvr>
                                      <p:to>
                                        <p:strVal val="visible"/>
                                      </p:to>
                                    </p:set>
                                    <p:anim calcmode="lin" valueType="num">
                                      <p:cBhvr additive="base">
                                        <p:cTn id="87" dur="500" fill="hold"/>
                                        <p:tgtEl>
                                          <p:spTgt spid="77"/>
                                        </p:tgtEl>
                                        <p:attrNameLst>
                                          <p:attrName>ppt_x</p:attrName>
                                        </p:attrNameLst>
                                      </p:cBhvr>
                                      <p:tavLst>
                                        <p:tav tm="0">
                                          <p:val>
                                            <p:strVal val="0-#ppt_w/2"/>
                                          </p:val>
                                        </p:tav>
                                        <p:tav tm="100000">
                                          <p:val>
                                            <p:strVal val="#ppt_x"/>
                                          </p:val>
                                        </p:tav>
                                      </p:tavLst>
                                    </p:anim>
                                    <p:anim calcmode="lin" valueType="num">
                                      <p:cBhvr additive="base">
                                        <p:cTn id="88" dur="500" fill="hold"/>
                                        <p:tgtEl>
                                          <p:spTgt spid="77"/>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78"/>
                                        </p:tgtEl>
                                        <p:attrNameLst>
                                          <p:attrName>style.visibility</p:attrName>
                                        </p:attrNameLst>
                                      </p:cBhvr>
                                      <p:to>
                                        <p:strVal val="visible"/>
                                      </p:to>
                                    </p:set>
                                    <p:anim calcmode="lin" valueType="num">
                                      <p:cBhvr additive="base">
                                        <p:cTn id="91" dur="500" fill="hold"/>
                                        <p:tgtEl>
                                          <p:spTgt spid="78"/>
                                        </p:tgtEl>
                                        <p:attrNameLst>
                                          <p:attrName>ppt_x</p:attrName>
                                        </p:attrNameLst>
                                      </p:cBhvr>
                                      <p:tavLst>
                                        <p:tav tm="0">
                                          <p:val>
                                            <p:strVal val="0-#ppt_w/2"/>
                                          </p:val>
                                        </p:tav>
                                        <p:tav tm="100000">
                                          <p:val>
                                            <p:strVal val="#ppt_x"/>
                                          </p:val>
                                        </p:tav>
                                      </p:tavLst>
                                    </p:anim>
                                    <p:anim calcmode="lin" valueType="num">
                                      <p:cBhvr additive="base">
                                        <p:cTn id="92" dur="500" fill="hold"/>
                                        <p:tgtEl>
                                          <p:spTgt spid="78"/>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79"/>
                                        </p:tgtEl>
                                        <p:attrNameLst>
                                          <p:attrName>style.visibility</p:attrName>
                                        </p:attrNameLst>
                                      </p:cBhvr>
                                      <p:to>
                                        <p:strVal val="visible"/>
                                      </p:to>
                                    </p:set>
                                    <p:anim calcmode="lin" valueType="num">
                                      <p:cBhvr additive="base">
                                        <p:cTn id="95" dur="500" fill="hold"/>
                                        <p:tgtEl>
                                          <p:spTgt spid="79"/>
                                        </p:tgtEl>
                                        <p:attrNameLst>
                                          <p:attrName>ppt_x</p:attrName>
                                        </p:attrNameLst>
                                      </p:cBhvr>
                                      <p:tavLst>
                                        <p:tav tm="0">
                                          <p:val>
                                            <p:strVal val="0-#ppt_w/2"/>
                                          </p:val>
                                        </p:tav>
                                        <p:tav tm="100000">
                                          <p:val>
                                            <p:strVal val="#ppt_x"/>
                                          </p:val>
                                        </p:tav>
                                      </p:tavLst>
                                    </p:anim>
                                    <p:anim calcmode="lin" valueType="num">
                                      <p:cBhvr additive="base">
                                        <p:cTn id="96" dur="500" fill="hold"/>
                                        <p:tgtEl>
                                          <p:spTgt spid="79"/>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86"/>
                                        </p:tgtEl>
                                        <p:attrNameLst>
                                          <p:attrName>style.visibility</p:attrName>
                                        </p:attrNameLst>
                                      </p:cBhvr>
                                      <p:to>
                                        <p:strVal val="visible"/>
                                      </p:to>
                                    </p:set>
                                    <p:anim calcmode="lin" valueType="num">
                                      <p:cBhvr additive="base">
                                        <p:cTn id="99" dur="500" fill="hold"/>
                                        <p:tgtEl>
                                          <p:spTgt spid="86"/>
                                        </p:tgtEl>
                                        <p:attrNameLst>
                                          <p:attrName>ppt_x</p:attrName>
                                        </p:attrNameLst>
                                      </p:cBhvr>
                                      <p:tavLst>
                                        <p:tav tm="0">
                                          <p:val>
                                            <p:strVal val="0-#ppt_w/2"/>
                                          </p:val>
                                        </p:tav>
                                        <p:tav tm="100000">
                                          <p:val>
                                            <p:strVal val="#ppt_x"/>
                                          </p:val>
                                        </p:tav>
                                      </p:tavLst>
                                    </p:anim>
                                    <p:anim calcmode="lin" valueType="num">
                                      <p:cBhvr additive="base">
                                        <p:cTn id="100" dur="500" fill="hold"/>
                                        <p:tgtEl>
                                          <p:spTgt spid="86"/>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87"/>
                                        </p:tgtEl>
                                        <p:attrNameLst>
                                          <p:attrName>style.visibility</p:attrName>
                                        </p:attrNameLst>
                                      </p:cBhvr>
                                      <p:to>
                                        <p:strVal val="visible"/>
                                      </p:to>
                                    </p:set>
                                    <p:anim calcmode="lin" valueType="num">
                                      <p:cBhvr additive="base">
                                        <p:cTn id="103" dur="500" fill="hold"/>
                                        <p:tgtEl>
                                          <p:spTgt spid="87"/>
                                        </p:tgtEl>
                                        <p:attrNameLst>
                                          <p:attrName>ppt_x</p:attrName>
                                        </p:attrNameLst>
                                      </p:cBhvr>
                                      <p:tavLst>
                                        <p:tav tm="0">
                                          <p:val>
                                            <p:strVal val="0-#ppt_w/2"/>
                                          </p:val>
                                        </p:tav>
                                        <p:tav tm="100000">
                                          <p:val>
                                            <p:strVal val="#ppt_x"/>
                                          </p:val>
                                        </p:tav>
                                      </p:tavLst>
                                    </p:anim>
                                    <p:anim calcmode="lin" valueType="num">
                                      <p:cBhvr additive="base">
                                        <p:cTn id="104" dur="500" fill="hold"/>
                                        <p:tgtEl>
                                          <p:spTgt spid="87"/>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88"/>
                                        </p:tgtEl>
                                        <p:attrNameLst>
                                          <p:attrName>style.visibility</p:attrName>
                                        </p:attrNameLst>
                                      </p:cBhvr>
                                      <p:to>
                                        <p:strVal val="visible"/>
                                      </p:to>
                                    </p:set>
                                    <p:anim calcmode="lin" valueType="num">
                                      <p:cBhvr additive="base">
                                        <p:cTn id="107" dur="500" fill="hold"/>
                                        <p:tgtEl>
                                          <p:spTgt spid="88"/>
                                        </p:tgtEl>
                                        <p:attrNameLst>
                                          <p:attrName>ppt_x</p:attrName>
                                        </p:attrNameLst>
                                      </p:cBhvr>
                                      <p:tavLst>
                                        <p:tav tm="0">
                                          <p:val>
                                            <p:strVal val="0-#ppt_w/2"/>
                                          </p:val>
                                        </p:tav>
                                        <p:tav tm="100000">
                                          <p:val>
                                            <p:strVal val="#ppt_x"/>
                                          </p:val>
                                        </p:tav>
                                      </p:tavLst>
                                    </p:anim>
                                    <p:anim calcmode="lin" valueType="num">
                                      <p:cBhvr additive="base">
                                        <p:cTn id="108"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19" presetClass="emph" presetSubtype="0" fill="hold" grpId="1" nodeType="clickEffect">
                                  <p:stCondLst>
                                    <p:cond delay="0"/>
                                  </p:stCondLst>
                                  <p:childTnLst>
                                    <p:animClr clrSpc="rgb" dir="cw">
                                      <p:cBhvr override="childStyle">
                                        <p:cTn id="112" dur="500" fill="hold"/>
                                        <p:tgtEl>
                                          <p:spTgt spid="70"/>
                                        </p:tgtEl>
                                        <p:attrNameLst>
                                          <p:attrName>style.color</p:attrName>
                                        </p:attrNameLst>
                                      </p:cBhvr>
                                      <p:to>
                                        <a:srgbClr val="FF0000"/>
                                      </p:to>
                                    </p:animClr>
                                    <p:animClr clrSpc="rgb" dir="cw">
                                      <p:cBhvr>
                                        <p:cTn id="113" dur="500" fill="hold"/>
                                        <p:tgtEl>
                                          <p:spTgt spid="70"/>
                                        </p:tgtEl>
                                        <p:attrNameLst>
                                          <p:attrName>fillcolor</p:attrName>
                                        </p:attrNameLst>
                                      </p:cBhvr>
                                      <p:to>
                                        <a:srgbClr val="FF0000"/>
                                      </p:to>
                                    </p:animClr>
                                    <p:set>
                                      <p:cBhvr>
                                        <p:cTn id="114" dur="500" fill="hold"/>
                                        <p:tgtEl>
                                          <p:spTgt spid="70"/>
                                        </p:tgtEl>
                                        <p:attrNameLst>
                                          <p:attrName>fill.type</p:attrName>
                                        </p:attrNameLst>
                                      </p:cBhvr>
                                      <p:to>
                                        <p:strVal val="solid"/>
                                      </p:to>
                                    </p:set>
                                    <p:set>
                                      <p:cBhvr>
                                        <p:cTn id="115" dur="500" fill="hold"/>
                                        <p:tgtEl>
                                          <p:spTgt spid="70"/>
                                        </p:tgtEl>
                                        <p:attrNameLst>
                                          <p:attrName>fill.on</p:attrName>
                                        </p:attrNameLst>
                                      </p:cBhvr>
                                      <p:to>
                                        <p:strVal val="true"/>
                                      </p:to>
                                    </p:set>
                                  </p:childTnLst>
                                </p:cTn>
                              </p:par>
                              <p:par>
                                <p:cTn id="116" presetID="19" presetClass="emph" presetSubtype="0" fill="hold" grpId="1" nodeType="withEffect">
                                  <p:stCondLst>
                                    <p:cond delay="0"/>
                                  </p:stCondLst>
                                  <p:childTnLst>
                                    <p:animClr clrSpc="rgb" dir="cw">
                                      <p:cBhvr override="childStyle">
                                        <p:cTn id="117" dur="500" fill="hold"/>
                                        <p:tgtEl>
                                          <p:spTgt spid="71"/>
                                        </p:tgtEl>
                                        <p:attrNameLst>
                                          <p:attrName>style.color</p:attrName>
                                        </p:attrNameLst>
                                      </p:cBhvr>
                                      <p:to>
                                        <a:srgbClr val="FF0000"/>
                                      </p:to>
                                    </p:animClr>
                                    <p:animClr clrSpc="rgb" dir="cw">
                                      <p:cBhvr>
                                        <p:cTn id="118" dur="500" fill="hold"/>
                                        <p:tgtEl>
                                          <p:spTgt spid="71"/>
                                        </p:tgtEl>
                                        <p:attrNameLst>
                                          <p:attrName>fillcolor</p:attrName>
                                        </p:attrNameLst>
                                      </p:cBhvr>
                                      <p:to>
                                        <a:srgbClr val="FF0000"/>
                                      </p:to>
                                    </p:animClr>
                                    <p:set>
                                      <p:cBhvr>
                                        <p:cTn id="119" dur="500" fill="hold"/>
                                        <p:tgtEl>
                                          <p:spTgt spid="71"/>
                                        </p:tgtEl>
                                        <p:attrNameLst>
                                          <p:attrName>fill.type</p:attrName>
                                        </p:attrNameLst>
                                      </p:cBhvr>
                                      <p:to>
                                        <p:strVal val="solid"/>
                                      </p:to>
                                    </p:set>
                                    <p:set>
                                      <p:cBhvr>
                                        <p:cTn id="120" dur="500" fill="hold"/>
                                        <p:tgtEl>
                                          <p:spTgt spid="71"/>
                                        </p:tgtEl>
                                        <p:attrNameLst>
                                          <p:attrName>fill.on</p:attrName>
                                        </p:attrNameLst>
                                      </p:cBhvr>
                                      <p:to>
                                        <p:strVal val="true"/>
                                      </p:to>
                                    </p:set>
                                  </p:childTnLst>
                                </p:cTn>
                              </p:par>
                              <p:par>
                                <p:cTn id="121" presetID="19" presetClass="emph" presetSubtype="0" fill="hold" grpId="1" nodeType="withEffect">
                                  <p:stCondLst>
                                    <p:cond delay="0"/>
                                  </p:stCondLst>
                                  <p:childTnLst>
                                    <p:animClr clrSpc="rgb" dir="cw">
                                      <p:cBhvr override="childStyle">
                                        <p:cTn id="122" dur="500" fill="hold"/>
                                        <p:tgtEl>
                                          <p:spTgt spid="72"/>
                                        </p:tgtEl>
                                        <p:attrNameLst>
                                          <p:attrName>style.color</p:attrName>
                                        </p:attrNameLst>
                                      </p:cBhvr>
                                      <p:to>
                                        <a:srgbClr val="66FF66"/>
                                      </p:to>
                                    </p:animClr>
                                    <p:animClr clrSpc="rgb" dir="cw">
                                      <p:cBhvr>
                                        <p:cTn id="123" dur="500" fill="hold"/>
                                        <p:tgtEl>
                                          <p:spTgt spid="72"/>
                                        </p:tgtEl>
                                        <p:attrNameLst>
                                          <p:attrName>fillcolor</p:attrName>
                                        </p:attrNameLst>
                                      </p:cBhvr>
                                      <p:to>
                                        <a:srgbClr val="66FF66"/>
                                      </p:to>
                                    </p:animClr>
                                    <p:set>
                                      <p:cBhvr>
                                        <p:cTn id="124" dur="500" fill="hold"/>
                                        <p:tgtEl>
                                          <p:spTgt spid="72"/>
                                        </p:tgtEl>
                                        <p:attrNameLst>
                                          <p:attrName>fill.type</p:attrName>
                                        </p:attrNameLst>
                                      </p:cBhvr>
                                      <p:to>
                                        <p:strVal val="solid"/>
                                      </p:to>
                                    </p:set>
                                    <p:set>
                                      <p:cBhvr>
                                        <p:cTn id="125" dur="500" fill="hold"/>
                                        <p:tgtEl>
                                          <p:spTgt spid="72"/>
                                        </p:tgtEl>
                                        <p:attrNameLst>
                                          <p:attrName>fill.on</p:attrName>
                                        </p:attrNameLst>
                                      </p:cBhvr>
                                      <p:to>
                                        <p:strVal val="true"/>
                                      </p:to>
                                    </p:set>
                                  </p:childTnLst>
                                </p:cTn>
                              </p:par>
                              <p:par>
                                <p:cTn id="126" presetID="19" presetClass="emph" presetSubtype="0" fill="hold" grpId="1" nodeType="withEffect">
                                  <p:stCondLst>
                                    <p:cond delay="0"/>
                                  </p:stCondLst>
                                  <p:childTnLst>
                                    <p:animClr clrSpc="rgb" dir="cw">
                                      <p:cBhvr override="childStyle">
                                        <p:cTn id="127" dur="500" fill="hold"/>
                                        <p:tgtEl>
                                          <p:spTgt spid="68"/>
                                        </p:tgtEl>
                                        <p:attrNameLst>
                                          <p:attrName>style.color</p:attrName>
                                        </p:attrNameLst>
                                      </p:cBhvr>
                                      <p:to>
                                        <a:srgbClr val="66FF66"/>
                                      </p:to>
                                    </p:animClr>
                                    <p:animClr clrSpc="rgb" dir="cw">
                                      <p:cBhvr>
                                        <p:cTn id="128" dur="500" fill="hold"/>
                                        <p:tgtEl>
                                          <p:spTgt spid="68"/>
                                        </p:tgtEl>
                                        <p:attrNameLst>
                                          <p:attrName>fillcolor</p:attrName>
                                        </p:attrNameLst>
                                      </p:cBhvr>
                                      <p:to>
                                        <a:srgbClr val="66FF66"/>
                                      </p:to>
                                    </p:animClr>
                                    <p:set>
                                      <p:cBhvr>
                                        <p:cTn id="129" dur="500" fill="hold"/>
                                        <p:tgtEl>
                                          <p:spTgt spid="68"/>
                                        </p:tgtEl>
                                        <p:attrNameLst>
                                          <p:attrName>fill.type</p:attrName>
                                        </p:attrNameLst>
                                      </p:cBhvr>
                                      <p:to>
                                        <p:strVal val="solid"/>
                                      </p:to>
                                    </p:set>
                                    <p:set>
                                      <p:cBhvr>
                                        <p:cTn id="130" dur="500" fill="hold"/>
                                        <p:tgtEl>
                                          <p:spTgt spid="68"/>
                                        </p:tgtEl>
                                        <p:attrNameLst>
                                          <p:attrName>fill.on</p:attrName>
                                        </p:attrNameLst>
                                      </p:cBhvr>
                                      <p:to>
                                        <p:strVal val="true"/>
                                      </p:to>
                                    </p:set>
                                  </p:childTnLst>
                                </p:cTn>
                              </p:par>
                              <p:par>
                                <p:cTn id="131" presetID="19" presetClass="emph" presetSubtype="0" fill="hold" grpId="1" nodeType="withEffect">
                                  <p:stCondLst>
                                    <p:cond delay="0"/>
                                  </p:stCondLst>
                                  <p:childTnLst>
                                    <p:animClr clrSpc="rgb" dir="cw">
                                      <p:cBhvr override="childStyle">
                                        <p:cTn id="132" dur="500" fill="hold"/>
                                        <p:tgtEl>
                                          <p:spTgt spid="69"/>
                                        </p:tgtEl>
                                        <p:attrNameLst>
                                          <p:attrName>style.color</p:attrName>
                                        </p:attrNameLst>
                                      </p:cBhvr>
                                      <p:to>
                                        <a:srgbClr val="66FF66"/>
                                      </p:to>
                                    </p:animClr>
                                    <p:animClr clrSpc="rgb" dir="cw">
                                      <p:cBhvr>
                                        <p:cTn id="133" dur="500" fill="hold"/>
                                        <p:tgtEl>
                                          <p:spTgt spid="69"/>
                                        </p:tgtEl>
                                        <p:attrNameLst>
                                          <p:attrName>fillcolor</p:attrName>
                                        </p:attrNameLst>
                                      </p:cBhvr>
                                      <p:to>
                                        <a:srgbClr val="66FF66"/>
                                      </p:to>
                                    </p:animClr>
                                    <p:set>
                                      <p:cBhvr>
                                        <p:cTn id="134" dur="500" fill="hold"/>
                                        <p:tgtEl>
                                          <p:spTgt spid="69"/>
                                        </p:tgtEl>
                                        <p:attrNameLst>
                                          <p:attrName>fill.type</p:attrName>
                                        </p:attrNameLst>
                                      </p:cBhvr>
                                      <p:to>
                                        <p:strVal val="solid"/>
                                      </p:to>
                                    </p:set>
                                    <p:set>
                                      <p:cBhvr>
                                        <p:cTn id="135" dur="500" fill="hold"/>
                                        <p:tgtEl>
                                          <p:spTgt spid="69"/>
                                        </p:tgtEl>
                                        <p:attrNameLst>
                                          <p:attrName>fill.on</p:attrName>
                                        </p:attrNameLst>
                                      </p:cBhvr>
                                      <p:to>
                                        <p:strVal val="true"/>
                                      </p:to>
                                    </p:set>
                                  </p:childTnLst>
                                </p:cTn>
                              </p:par>
                              <p:par>
                                <p:cTn id="136" presetID="19" presetClass="emph" presetSubtype="0" fill="hold" grpId="1" nodeType="withEffect">
                                  <p:stCondLst>
                                    <p:cond delay="0"/>
                                  </p:stCondLst>
                                  <p:childTnLst>
                                    <p:animClr clrSpc="rgb" dir="cw">
                                      <p:cBhvr override="childStyle">
                                        <p:cTn id="137" dur="500" fill="hold"/>
                                        <p:tgtEl>
                                          <p:spTgt spid="83"/>
                                        </p:tgtEl>
                                        <p:attrNameLst>
                                          <p:attrName>style.color</p:attrName>
                                        </p:attrNameLst>
                                      </p:cBhvr>
                                      <p:to>
                                        <a:srgbClr val="FF0000"/>
                                      </p:to>
                                    </p:animClr>
                                    <p:animClr clrSpc="rgb" dir="cw">
                                      <p:cBhvr>
                                        <p:cTn id="138" dur="500" fill="hold"/>
                                        <p:tgtEl>
                                          <p:spTgt spid="83"/>
                                        </p:tgtEl>
                                        <p:attrNameLst>
                                          <p:attrName>fillcolor</p:attrName>
                                        </p:attrNameLst>
                                      </p:cBhvr>
                                      <p:to>
                                        <a:srgbClr val="FF0000"/>
                                      </p:to>
                                    </p:animClr>
                                    <p:set>
                                      <p:cBhvr>
                                        <p:cTn id="139" dur="500" fill="hold"/>
                                        <p:tgtEl>
                                          <p:spTgt spid="83"/>
                                        </p:tgtEl>
                                        <p:attrNameLst>
                                          <p:attrName>fill.type</p:attrName>
                                        </p:attrNameLst>
                                      </p:cBhvr>
                                      <p:to>
                                        <p:strVal val="solid"/>
                                      </p:to>
                                    </p:set>
                                    <p:set>
                                      <p:cBhvr>
                                        <p:cTn id="140" dur="500" fill="hold"/>
                                        <p:tgtEl>
                                          <p:spTgt spid="83"/>
                                        </p:tgtEl>
                                        <p:attrNameLst>
                                          <p:attrName>fill.on</p:attrName>
                                        </p:attrNameLst>
                                      </p:cBhvr>
                                      <p:to>
                                        <p:strVal val="true"/>
                                      </p:to>
                                    </p:set>
                                  </p:childTnLst>
                                </p:cTn>
                              </p:par>
                              <p:par>
                                <p:cTn id="141" presetID="19" presetClass="emph" presetSubtype="0" fill="hold" grpId="1" nodeType="withEffect">
                                  <p:stCondLst>
                                    <p:cond delay="0"/>
                                  </p:stCondLst>
                                  <p:childTnLst>
                                    <p:animClr clrSpc="rgb" dir="cw">
                                      <p:cBhvr override="childStyle">
                                        <p:cTn id="142" dur="500" fill="hold"/>
                                        <p:tgtEl>
                                          <p:spTgt spid="84"/>
                                        </p:tgtEl>
                                        <p:attrNameLst>
                                          <p:attrName>style.color</p:attrName>
                                        </p:attrNameLst>
                                      </p:cBhvr>
                                      <p:to>
                                        <a:srgbClr val="66FF66"/>
                                      </p:to>
                                    </p:animClr>
                                    <p:animClr clrSpc="rgb" dir="cw">
                                      <p:cBhvr>
                                        <p:cTn id="143" dur="500" fill="hold"/>
                                        <p:tgtEl>
                                          <p:spTgt spid="84"/>
                                        </p:tgtEl>
                                        <p:attrNameLst>
                                          <p:attrName>fillcolor</p:attrName>
                                        </p:attrNameLst>
                                      </p:cBhvr>
                                      <p:to>
                                        <a:srgbClr val="66FF66"/>
                                      </p:to>
                                    </p:animClr>
                                    <p:set>
                                      <p:cBhvr>
                                        <p:cTn id="144" dur="500" fill="hold"/>
                                        <p:tgtEl>
                                          <p:spTgt spid="84"/>
                                        </p:tgtEl>
                                        <p:attrNameLst>
                                          <p:attrName>fill.type</p:attrName>
                                        </p:attrNameLst>
                                      </p:cBhvr>
                                      <p:to>
                                        <p:strVal val="solid"/>
                                      </p:to>
                                    </p:set>
                                    <p:set>
                                      <p:cBhvr>
                                        <p:cTn id="145" dur="500" fill="hold"/>
                                        <p:tgtEl>
                                          <p:spTgt spid="84"/>
                                        </p:tgtEl>
                                        <p:attrNameLst>
                                          <p:attrName>fill.on</p:attrName>
                                        </p:attrNameLst>
                                      </p:cBhvr>
                                      <p:to>
                                        <p:strVal val="true"/>
                                      </p:to>
                                    </p:set>
                                  </p:childTnLst>
                                </p:cTn>
                              </p:par>
                              <p:par>
                                <p:cTn id="146" presetID="19" presetClass="emph" presetSubtype="0" fill="hold" grpId="1" nodeType="withEffect">
                                  <p:stCondLst>
                                    <p:cond delay="0"/>
                                  </p:stCondLst>
                                  <p:childTnLst>
                                    <p:animClr clrSpc="rgb" dir="cw">
                                      <p:cBhvr override="childStyle">
                                        <p:cTn id="147" dur="500" fill="hold"/>
                                        <p:tgtEl>
                                          <p:spTgt spid="82"/>
                                        </p:tgtEl>
                                        <p:attrNameLst>
                                          <p:attrName>style.color</p:attrName>
                                        </p:attrNameLst>
                                      </p:cBhvr>
                                      <p:to>
                                        <a:srgbClr val="FF0000"/>
                                      </p:to>
                                    </p:animClr>
                                    <p:animClr clrSpc="rgb" dir="cw">
                                      <p:cBhvr>
                                        <p:cTn id="148" dur="500" fill="hold"/>
                                        <p:tgtEl>
                                          <p:spTgt spid="82"/>
                                        </p:tgtEl>
                                        <p:attrNameLst>
                                          <p:attrName>fillcolor</p:attrName>
                                        </p:attrNameLst>
                                      </p:cBhvr>
                                      <p:to>
                                        <a:srgbClr val="FF0000"/>
                                      </p:to>
                                    </p:animClr>
                                    <p:set>
                                      <p:cBhvr>
                                        <p:cTn id="149" dur="500" fill="hold"/>
                                        <p:tgtEl>
                                          <p:spTgt spid="82"/>
                                        </p:tgtEl>
                                        <p:attrNameLst>
                                          <p:attrName>fill.type</p:attrName>
                                        </p:attrNameLst>
                                      </p:cBhvr>
                                      <p:to>
                                        <p:strVal val="solid"/>
                                      </p:to>
                                    </p:set>
                                    <p:set>
                                      <p:cBhvr>
                                        <p:cTn id="150" dur="500" fill="hold"/>
                                        <p:tgtEl>
                                          <p:spTgt spid="8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4" grpId="0"/>
      <p:bldP spid="75" grpId="0"/>
      <p:bldP spid="76" grpId="0"/>
      <p:bldP spid="77" grpId="0"/>
      <p:bldP spid="78" grpId="0"/>
      <p:bldP spid="79" grpId="0"/>
      <p:bldP spid="82" grpId="0" animBg="1"/>
      <p:bldP spid="82" grpId="1" animBg="1"/>
      <p:bldP spid="83" grpId="0" animBg="1"/>
      <p:bldP spid="83" grpId="1" animBg="1"/>
      <p:bldP spid="84" grpId="0" animBg="1"/>
      <p:bldP spid="84" grpId="1" animBg="1"/>
      <p:bldP spid="86" grpId="0"/>
      <p:bldP spid="87" grpId="0"/>
      <p:bldP spid="8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803AE19-0BD1-9E82-193B-FF730E05A310}"/>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6" name="Content Placeholder 2">
            <a:extLst>
              <a:ext uri="{FF2B5EF4-FFF2-40B4-BE49-F238E27FC236}">
                <a16:creationId xmlns:a16="http://schemas.microsoft.com/office/drawing/2014/main" id="{269DCF90-AECC-76AC-933B-0E3793A09E88}"/>
              </a:ext>
            </a:extLst>
          </p:cNvPr>
          <p:cNvSpPr txBox="1">
            <a:spLocks/>
          </p:cNvSpPr>
          <p:nvPr/>
        </p:nvSpPr>
        <p:spPr bwMode="auto">
          <a:xfrm>
            <a:off x="457200" y="1295401"/>
            <a:ext cx="7772400" cy="1219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0" indent="0" defTabSz="457200" eaLnBrk="1" fontAlgn="auto" hangingPunct="1">
              <a:spcBef>
                <a:spcPts val="1200"/>
              </a:spcBef>
              <a:spcAft>
                <a:spcPts val="600"/>
              </a:spcAft>
              <a:buFont typeface="Arial" panose="020B0604020202020204" pitchFamily="34" charset="0"/>
              <a:buNone/>
              <a:tabLst/>
              <a:defRPr/>
            </a:pPr>
            <a:r>
              <a:rPr lang="en-US" b="1" kern="1200" dirty="0">
                <a:effectLst/>
                <a:latin typeface="Calibri (Body)"/>
                <a:cs typeface="Arial" panose="020B0604020202020204" pitchFamily="34" charset="0"/>
              </a:rPr>
              <a:t>Example</a:t>
            </a:r>
            <a:r>
              <a:rPr lang="en-US" kern="1200" dirty="0">
                <a:effectLst/>
                <a:latin typeface="Calibri (Body)"/>
                <a:cs typeface="Arial" panose="020B0604020202020204" pitchFamily="34" charset="0"/>
              </a:rPr>
              <a:t>: Give a recursive definition of the set  of balanced parentheses </a:t>
            </a:r>
            <a:r>
              <a:rPr lang="en-US" i="1" kern="1200" dirty="0">
                <a:effectLst/>
                <a:latin typeface="Calibri (Body)"/>
                <a:cs typeface="Arial" panose="020B0604020202020204" pitchFamily="34" charset="0"/>
              </a:rPr>
              <a:t>P</a:t>
            </a:r>
            <a:r>
              <a:rPr lang="en-US" kern="1200" dirty="0">
                <a:effectLst/>
                <a:latin typeface="Calibri (Body)"/>
                <a:cs typeface="Arial" panose="020B0604020202020204" pitchFamily="34" charset="0"/>
              </a:rPr>
              <a:t>.</a:t>
            </a:r>
          </a:p>
        </p:txBody>
      </p:sp>
      <p:sp>
        <p:nvSpPr>
          <p:cNvPr id="12" name="Content Placeholder 2">
            <a:extLst>
              <a:ext uri="{FF2B5EF4-FFF2-40B4-BE49-F238E27FC236}">
                <a16:creationId xmlns:a16="http://schemas.microsoft.com/office/drawing/2014/main" id="{4CE9ED7E-C640-D0D0-486F-3A6E0AEC1FB6}"/>
              </a:ext>
            </a:extLst>
          </p:cNvPr>
          <p:cNvSpPr>
            <a:spLocks noGrp="1"/>
          </p:cNvSpPr>
          <p:nvPr>
            <p:ph idx="1"/>
          </p:nvPr>
        </p:nvSpPr>
        <p:spPr>
          <a:xfrm>
            <a:off x="457200" y="2541893"/>
            <a:ext cx="7772400" cy="3249307"/>
          </a:xfrm>
        </p:spPr>
        <p:txBody>
          <a:bodyPr/>
          <a:lstStyle/>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Let </a:t>
            </a:r>
            <a:r>
              <a:rPr lang="en-US" sz="2400" kern="1200" dirty="0" err="1">
                <a:latin typeface="Times New Roman" panose="02020603050405020304" pitchFamily="18" charset="0"/>
                <a:ea typeface="Cambria Math" pitchFamily="18" charset="0"/>
                <a:cs typeface="Times New Roman" panose="02020603050405020304" pitchFamily="18" charset="0"/>
              </a:rPr>
              <a:t>P</a:t>
            </a:r>
            <a:r>
              <a:rPr lang="en-US" sz="2400" kern="1200" baseline="-25000" dirty="0" err="1">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denote those balanced parentheses of size n.</a:t>
            </a:r>
          </a:p>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Suppose by way of strong (structural) induction,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we understand the structure of P</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for </a:t>
            </a:r>
            <a:r>
              <a:rPr lang="en-US" sz="2400" kern="1200" dirty="0" err="1">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&lt;n.  eg </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a:t>
            </a:r>
          </a:p>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We learn the structure of </a:t>
            </a:r>
            <a:r>
              <a:rPr lang="en-US" sz="2400" kern="1200" dirty="0" err="1">
                <a:latin typeface="Times New Roman" panose="02020603050405020304" pitchFamily="18" charset="0"/>
                <a:ea typeface="Cambria Math" pitchFamily="18" charset="0"/>
                <a:cs typeface="Times New Roman" panose="02020603050405020304" pitchFamily="18" charset="0"/>
              </a:rPr>
              <a:t>P</a:t>
            </a:r>
            <a:r>
              <a:rPr lang="en-US" sz="2400" kern="1200" baseline="-25000" dirty="0" err="1">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eg </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latin typeface="Times New Roman" panose="02020603050405020304" pitchFamily="18" charset="0"/>
                <a:ea typeface="Cambria Math" pitchFamily="18" charset="0"/>
                <a:cs typeface="Times New Roman" panose="02020603050405020304" pitchFamily="18" charset="0"/>
              </a:rPr>
              <a:t> as follows:</a:t>
            </a:r>
          </a:p>
          <a:p>
            <a:pPr marL="342900" lvl="2" indent="-342900" eaLnBrk="1" hangingPunct="1">
              <a:lnSpc>
                <a:spcPct val="90000"/>
              </a:lnSpc>
              <a:spcBef>
                <a:spcPct val="0"/>
              </a:spcBef>
              <a:tabLst/>
              <a:defRPr/>
            </a:pPr>
            <a:r>
              <a:rPr lang="en-US" sz="2400" kern="1200" dirty="0">
                <a:latin typeface="Times New Roman" panose="02020603050405020304" pitchFamily="18" charset="0"/>
                <a:ea typeface="Cambria Math" pitchFamily="18" charset="0"/>
                <a:cs typeface="Times New Roman" panose="02020603050405020304" pitchFamily="18" charset="0"/>
              </a:rPr>
              <a:t>Make </a:t>
            </a:r>
            <a:r>
              <a:rPr lang="en-US" sz="2400" kern="1200" dirty="0" err="1">
                <a:latin typeface="Times New Roman" panose="02020603050405020304" pitchFamily="18" charset="0"/>
                <a:ea typeface="Cambria Math" pitchFamily="18" charset="0"/>
                <a:cs typeface="Times New Roman" panose="02020603050405020304" pitchFamily="18" charset="0"/>
              </a:rPr>
              <a:t>P</a:t>
            </a:r>
            <a:r>
              <a:rPr lang="en-US" sz="2400" kern="1200" baseline="-25000" dirty="0" err="1">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eg </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latin typeface="Times New Roman" panose="02020603050405020304" pitchFamily="18" charset="0"/>
                <a:ea typeface="Cambria Math" pitchFamily="18" charset="0"/>
                <a:cs typeface="Times New Roman" panose="02020603050405020304" pitchFamily="18" charset="0"/>
              </a:rPr>
              <a:t>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into smaller P</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eg </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 </a:t>
            </a:r>
            <a:r>
              <a:rPr lang="en-US" sz="2400" kern="1200" dirty="0">
                <a:latin typeface="Times New Roman" panose="02020603050405020304" pitchFamily="18" charset="0"/>
                <a:ea typeface="Cambria Math" pitchFamily="18" charset="0"/>
                <a:cs typeface="Times New Roman" panose="02020603050405020304" pitchFamily="18" charset="0"/>
              </a:rPr>
              <a:t>which we know about.</a:t>
            </a:r>
          </a:p>
          <a:p>
            <a:pPr marL="342900" lvl="2" indent="-342900" eaLnBrk="1" hangingPunct="1">
              <a:lnSpc>
                <a:spcPct val="90000"/>
              </a:lnSpc>
              <a:spcBef>
                <a:spcPct val="0"/>
              </a:spcBef>
              <a:tabLst/>
              <a:defRPr/>
            </a:pPr>
            <a:r>
              <a:rPr lang="en-US" sz="2400" kern="1200" dirty="0">
                <a:latin typeface="Times New Roman" panose="02020603050405020304" pitchFamily="18" charset="0"/>
                <a:ea typeface="Cambria Math" pitchFamily="18" charset="0"/>
                <a:cs typeface="Times New Roman" panose="02020603050405020304" pitchFamily="18" charset="0"/>
              </a:rPr>
              <a:t>Use this information about P</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eg </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a:t>
            </a:r>
            <a:r>
              <a:rPr lang="en-US" sz="2400" kern="1200" dirty="0">
                <a:latin typeface="Times New Roman" panose="02020603050405020304" pitchFamily="18" charset="0"/>
                <a:ea typeface="Cambria Math" pitchFamily="18" charset="0"/>
                <a:cs typeface="Times New Roman" panose="02020603050405020304" pitchFamily="18" charset="0"/>
              </a:rPr>
              <a:t>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to learn about </a:t>
            </a:r>
            <a:r>
              <a:rPr lang="en-US" sz="2400" kern="1200" dirty="0" err="1">
                <a:latin typeface="Times New Roman" panose="02020603050405020304" pitchFamily="18" charset="0"/>
                <a:ea typeface="Cambria Math" pitchFamily="18" charset="0"/>
                <a:cs typeface="Times New Roman" panose="02020603050405020304" pitchFamily="18" charset="0"/>
              </a:rPr>
              <a:t>P</a:t>
            </a:r>
            <a:r>
              <a:rPr lang="en-US" sz="2400" kern="1200" baseline="-25000" dirty="0" err="1">
                <a:latin typeface="Times New Roman" panose="02020603050405020304" pitchFamily="18" charset="0"/>
                <a:ea typeface="Cambria Math" pitchFamily="18" charset="0"/>
                <a:cs typeface="Times New Roman" panose="02020603050405020304" pitchFamily="18" charset="0"/>
              </a:rPr>
              <a:t>n</a:t>
            </a:r>
            <a:r>
              <a:rPr lang="en-US" sz="2400" kern="1200" baseline="-25000" dirty="0">
                <a:latin typeface="Times New Roman" panose="02020603050405020304" pitchFamily="18" charset="0"/>
                <a:ea typeface="Cambria Math" pitchFamily="18" charset="0"/>
                <a:cs typeface="Times New Roman" panose="02020603050405020304" pitchFamily="18" charset="0"/>
              </a:rPr>
              <a:t>  </a:t>
            </a:r>
            <a:r>
              <a:rPr lang="en-US" sz="2400" kern="1200" dirty="0">
                <a:latin typeface="Times New Roman" panose="02020603050405020304" pitchFamily="18" charset="0"/>
                <a:ea typeface="Cambria Math" pitchFamily="18" charset="0"/>
                <a:cs typeface="Times New Roman" panose="02020603050405020304" pitchFamily="18" charset="0"/>
              </a:rPr>
              <a:t>eg </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FFC000"/>
                </a:solidFill>
                <a:latin typeface="Times New Roman" panose="02020603050405020304" pitchFamily="18" charset="0"/>
                <a:ea typeface="Cambria Math" pitchFamily="18" charset="0"/>
                <a:cs typeface="Times New Roman" panose="02020603050405020304" pitchFamily="18" charset="0"/>
              </a:rPr>
              <a:t>()()</a:t>
            </a:r>
            <a:r>
              <a:rPr lang="en-US" sz="2400" kern="1200" dirty="0">
                <a:solidFill>
                  <a:srgbClr val="66FF66"/>
                </a:solidFill>
                <a:latin typeface="Times New Roman" panose="02020603050405020304" pitchFamily="18" charset="0"/>
                <a:ea typeface="Cambria Math" pitchFamily="18" charset="0"/>
                <a:cs typeface="Times New Roman" panose="02020603050405020304" pitchFamily="18" charset="0"/>
              </a:rPr>
              <a:t>)</a:t>
            </a:r>
            <a:r>
              <a:rPr lang="en-US" sz="2400" kern="1200" dirty="0">
                <a:latin typeface="Times New Roman" panose="02020603050405020304" pitchFamily="18" charset="0"/>
                <a:ea typeface="Cambria Math" pitchFamily="18" charset="0"/>
                <a:cs typeface="Times New Roman" panose="02020603050405020304" pitchFamily="18" charset="0"/>
              </a:rPr>
              <a:t>.</a:t>
            </a:r>
            <a:endPar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endParaRPr>
          </a:p>
        </p:txBody>
      </p:sp>
    </p:spTree>
    <p:extLst>
      <p:ext uri="{BB962C8B-B14F-4D97-AF65-F5344CB8AC3E}">
        <p14:creationId xmlns:p14="http://schemas.microsoft.com/office/powerpoint/2010/main" val="2918354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
                                            <p:txEl>
                                              <p:pRg st="3" end="3"/>
                                            </p:txEl>
                                          </p:spTgt>
                                        </p:tgtEl>
                                        <p:attrNameLst>
                                          <p:attrName>style.visibility</p:attrName>
                                        </p:attrNameLst>
                                      </p:cBhvr>
                                      <p:to>
                                        <p:strVal val="visible"/>
                                      </p:to>
                                    </p:set>
                                    <p:anim calcmode="lin" valueType="num">
                                      <p:cBhvr additive="base">
                                        <p:cTn id="25"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xEl>
                                              <p:pRg st="4" end="4"/>
                                            </p:txEl>
                                          </p:spTgt>
                                        </p:tgtEl>
                                        <p:attrNameLst>
                                          <p:attrName>style.visibility</p:attrName>
                                        </p:attrNameLst>
                                      </p:cBhvr>
                                      <p:to>
                                        <p:strVal val="visible"/>
                                      </p:to>
                                    </p:set>
                                    <p:anim calcmode="lin" valueType="num">
                                      <p:cBhvr additive="base">
                                        <p:cTn id="3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 name="Rectangle 4"/>
          <p:cNvSpPr/>
          <p:nvPr/>
        </p:nvSpPr>
        <p:spPr>
          <a:xfrm>
            <a:off x="7467600" y="6203950"/>
            <a:ext cx="319088" cy="812800"/>
          </a:xfrm>
          <a:prstGeom prst="rect">
            <a:avLst/>
          </a:prstGeom>
        </p:spPr>
        <p:txBody>
          <a:bodyPr wrap="none">
            <a:spAutoFit/>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CA"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endParaRPr kumimoji="0" lang="en-CA"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endParaRPr>
          </a:p>
          <a:p>
            <a:pPr marL="0" marR="0" lvl="0" indent="0" algn="l" defTabSz="914400" rtl="0" eaLnBrk="1" fontAlgn="base" latinLnBrk="0" hangingPunct="1">
              <a:lnSpc>
                <a:spcPct val="9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7696200" cy="1344307"/>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a:t>
            </a:r>
            <a:r>
              <a:rPr lang="en-US" sz="2400" dirty="0" err="1">
                <a:latin typeface="Times New Roman" panose="02020603050405020304" pitchFamily="18" charset="0"/>
                <a:cs typeface="Times New Roman" panose="02020603050405020304" pitchFamily="18" charset="0"/>
              </a:rPr>
              <a:t>w</a:t>
            </a:r>
            <a:r>
              <a:rPr lang="en-US" sz="2400" dirty="0" err="1">
                <a:latin typeface="Times New Roman" panose="02020603050405020304" pitchFamily="18" charset="0"/>
                <a:ea typeface="Cambria Math"/>
                <a:cs typeface="Times New Roman" panose="02020603050405020304" pitchFamily="18" charset="0"/>
              </a:rPr>
              <a:t>∊</a:t>
            </a:r>
            <a:r>
              <a:rPr lang="en-US" sz="2400" dirty="0" err="1">
                <a:latin typeface="Times New Roman" panose="02020603050405020304" pitchFamily="18" charset="0"/>
                <a:cs typeface="Times New Roman" panose="02020603050405020304" pitchFamily="18" charset="0"/>
              </a:rPr>
              <a:t>P</a:t>
            </a:r>
            <a:r>
              <a:rPr lang="en-US" sz="2400" dirty="0">
                <a:latin typeface="Times New Roman" panose="02020603050405020304" pitchFamily="18" charset="0"/>
                <a:cs typeface="Times New Roman" panose="02020603050405020304" pitchFamily="18" charset="0"/>
              </a:rPr>
              <a:t>, then add ()w, (w), and w().</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marR="0" lvl="1" indent="-342900" algn="l" defTabSz="457200" rtl="0" eaLnBrk="1" fontAlgn="auto" latinLnBrk="0" hangingPunct="1">
              <a:lnSpc>
                <a:spcPct val="100000"/>
              </a:lnSpc>
              <a:spcBef>
                <a:spcPts val="0"/>
              </a:spcBef>
              <a:spcAft>
                <a:spcPts val="0"/>
              </a:spcAft>
              <a:buClr>
                <a:srgbClr val="04617B"/>
              </a:buClr>
              <a:buSzTx/>
              <a:buFont typeface="Arial" panose="020B0604020202020204" pitchFamily="34" charset="0"/>
              <a:buNone/>
              <a:tabLst/>
              <a:defRPr/>
            </a:pPr>
            <a:endPar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endParaRPr>
          </a:p>
        </p:txBody>
      </p:sp>
      <p:grpSp>
        <p:nvGrpSpPr>
          <p:cNvPr id="32" name="Group 29">
            <a:extLst>
              <a:ext uri="{FF2B5EF4-FFF2-40B4-BE49-F238E27FC236}">
                <a16:creationId xmlns:a16="http://schemas.microsoft.com/office/drawing/2014/main" id="{A27EE478-4C5A-9E68-43B7-0A01DF1C5D8D}"/>
              </a:ext>
            </a:extLst>
          </p:cNvPr>
          <p:cNvGrpSpPr>
            <a:grpSpLocks/>
          </p:cNvGrpSpPr>
          <p:nvPr/>
        </p:nvGrpSpPr>
        <p:grpSpPr bwMode="auto">
          <a:xfrm>
            <a:off x="135447" y="3425730"/>
            <a:ext cx="931353" cy="993870"/>
            <a:chOff x="2065" y="1551"/>
            <a:chExt cx="1628" cy="1988"/>
          </a:xfrm>
        </p:grpSpPr>
        <p:sp>
          <p:nvSpPr>
            <p:cNvPr id="33" name="Freeform 30">
              <a:extLst>
                <a:ext uri="{FF2B5EF4-FFF2-40B4-BE49-F238E27FC236}">
                  <a16:creationId xmlns:a16="http://schemas.microsoft.com/office/drawing/2014/main" id="{75A013B3-FCAA-9EFB-564B-7BBEE434A24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4" name="Freeform 31">
              <a:extLst>
                <a:ext uri="{FF2B5EF4-FFF2-40B4-BE49-F238E27FC236}">
                  <a16:creationId xmlns:a16="http://schemas.microsoft.com/office/drawing/2014/main" id="{DB8935A1-E43E-1C5A-821F-5FEB754F3F2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5" name="Freeform 32">
              <a:extLst>
                <a:ext uri="{FF2B5EF4-FFF2-40B4-BE49-F238E27FC236}">
                  <a16:creationId xmlns:a16="http://schemas.microsoft.com/office/drawing/2014/main" id="{3635BD0C-38A1-A73F-DA37-0F010F10F42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6" name="Freeform 33">
              <a:extLst>
                <a:ext uri="{FF2B5EF4-FFF2-40B4-BE49-F238E27FC236}">
                  <a16:creationId xmlns:a16="http://schemas.microsoft.com/office/drawing/2014/main" id="{44AF4960-4B47-DCD9-89D5-E78190BBBD3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7" name="Freeform 34">
              <a:extLst>
                <a:ext uri="{FF2B5EF4-FFF2-40B4-BE49-F238E27FC236}">
                  <a16:creationId xmlns:a16="http://schemas.microsoft.com/office/drawing/2014/main" id="{6264D7BB-94BA-AB55-AAA7-7AB93B71710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8" name="Freeform 35">
              <a:extLst>
                <a:ext uri="{FF2B5EF4-FFF2-40B4-BE49-F238E27FC236}">
                  <a16:creationId xmlns:a16="http://schemas.microsoft.com/office/drawing/2014/main" id="{1E9A1CAA-02DB-BC2F-3145-439C1902381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9" name="Freeform 36">
              <a:extLst>
                <a:ext uri="{FF2B5EF4-FFF2-40B4-BE49-F238E27FC236}">
                  <a16:creationId xmlns:a16="http://schemas.microsoft.com/office/drawing/2014/main" id="{276DFE48-AC49-E54F-071D-3FEC75CE33C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0" name="Freeform 37">
              <a:extLst>
                <a:ext uri="{FF2B5EF4-FFF2-40B4-BE49-F238E27FC236}">
                  <a16:creationId xmlns:a16="http://schemas.microsoft.com/office/drawing/2014/main" id="{FF315A82-1519-A25F-64D9-7C9F2704462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1" name="Freeform 38">
              <a:extLst>
                <a:ext uri="{FF2B5EF4-FFF2-40B4-BE49-F238E27FC236}">
                  <a16:creationId xmlns:a16="http://schemas.microsoft.com/office/drawing/2014/main" id="{AE05622E-9799-C3D5-F1DC-BD2676A6A56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2" name="Freeform 39">
              <a:extLst>
                <a:ext uri="{FF2B5EF4-FFF2-40B4-BE49-F238E27FC236}">
                  <a16:creationId xmlns:a16="http://schemas.microsoft.com/office/drawing/2014/main" id="{8C7CF2D3-0E9A-21D2-4465-EF965B26AE3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3" name="Freeform 40">
              <a:extLst>
                <a:ext uri="{FF2B5EF4-FFF2-40B4-BE49-F238E27FC236}">
                  <a16:creationId xmlns:a16="http://schemas.microsoft.com/office/drawing/2014/main" id="{1576782B-9AE1-8D0A-6F2C-CCC6D5223DB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4" name="Freeform 41">
              <a:extLst>
                <a:ext uri="{FF2B5EF4-FFF2-40B4-BE49-F238E27FC236}">
                  <a16:creationId xmlns:a16="http://schemas.microsoft.com/office/drawing/2014/main" id="{4AC9D14B-5E19-2E50-0FB3-9BEEE73CF56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5" name="Freeform 42">
              <a:extLst>
                <a:ext uri="{FF2B5EF4-FFF2-40B4-BE49-F238E27FC236}">
                  <a16:creationId xmlns:a16="http://schemas.microsoft.com/office/drawing/2014/main" id="{FAE767C4-5A5B-4E54-D005-55D2B478803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6" name="Freeform 43">
              <a:extLst>
                <a:ext uri="{FF2B5EF4-FFF2-40B4-BE49-F238E27FC236}">
                  <a16:creationId xmlns:a16="http://schemas.microsoft.com/office/drawing/2014/main" id="{1818B6A4-942D-435A-24F2-A99F3BED0A7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7" name="Freeform 44">
              <a:extLst>
                <a:ext uri="{FF2B5EF4-FFF2-40B4-BE49-F238E27FC236}">
                  <a16:creationId xmlns:a16="http://schemas.microsoft.com/office/drawing/2014/main" id="{821330FF-B2E7-624D-83A6-26292AA5814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8" name="Freeform 45">
              <a:extLst>
                <a:ext uri="{FF2B5EF4-FFF2-40B4-BE49-F238E27FC236}">
                  <a16:creationId xmlns:a16="http://schemas.microsoft.com/office/drawing/2014/main" id="{B1800DF0-5171-21E3-268D-9C2482928C9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9" name="Freeform 46">
              <a:extLst>
                <a:ext uri="{FF2B5EF4-FFF2-40B4-BE49-F238E27FC236}">
                  <a16:creationId xmlns:a16="http://schemas.microsoft.com/office/drawing/2014/main" id="{52C1B3B2-12DE-E2D1-09D3-024B67E608F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51" name="AutoShape 35">
            <a:extLst>
              <a:ext uri="{FF2B5EF4-FFF2-40B4-BE49-F238E27FC236}">
                <a16:creationId xmlns:a16="http://schemas.microsoft.com/office/drawing/2014/main" id="{6033D10A-DCF9-C94A-1289-16AF0F03982D}"/>
              </a:ext>
            </a:extLst>
          </p:cNvPr>
          <p:cNvSpPr>
            <a:spLocks noChangeArrowheads="1"/>
          </p:cNvSpPr>
          <p:nvPr/>
        </p:nvSpPr>
        <p:spPr bwMode="auto">
          <a:xfrm>
            <a:off x="204097" y="2155984"/>
            <a:ext cx="4367903" cy="1423928"/>
          </a:xfrm>
          <a:prstGeom prst="wedgeRoundRectCallout">
            <a:avLst>
              <a:gd name="adj1" fmla="val -43058"/>
              <a:gd name="adj2" fmla="val 5669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The book implied you get </a:t>
            </a:r>
          </a:p>
          <a:p>
            <a:pPr algn="ctr" defTabSz="685800" eaLnBrk="1" fontAlgn="auto" hangingPunct="1">
              <a:spcBef>
                <a:spcPct val="0"/>
              </a:spcBef>
              <a:spcAft>
                <a:spcPts val="0"/>
              </a:spcAft>
              <a:buNone/>
            </a:pPr>
            <a:r>
              <a:rPr lang="en-US" altLang="en-US" sz="2400" dirty="0">
                <a:solidFill>
                  <a:srgbClr val="FFFFFF"/>
                </a:solidFill>
              </a:rPr>
              <a:t>the set of </a:t>
            </a:r>
            <a:r>
              <a:rPr lang="en-US" sz="2400" dirty="0">
                <a:solidFill>
                  <a:schemeClr val="tx2"/>
                </a:solidFill>
                <a:cs typeface="Times New Roman" panose="02020603050405020304" pitchFamily="18" charset="0"/>
              </a:rPr>
              <a:t>balanced parentheses</a:t>
            </a:r>
            <a:r>
              <a:rPr lang="en-US" altLang="en-US" sz="2400" dirty="0">
                <a:solidFill>
                  <a:schemeClr val="tx2"/>
                </a:solidFill>
                <a:cs typeface="Times New Roman" panose="02020603050405020304" pitchFamily="18" charset="0"/>
              </a:rPr>
              <a:t> </a:t>
            </a:r>
          </a:p>
          <a:p>
            <a:pPr algn="ctr" defTabSz="685800" eaLnBrk="1" fontAlgn="auto" hangingPunct="1">
              <a:spcBef>
                <a:spcPct val="0"/>
              </a:spcBef>
              <a:spcAft>
                <a:spcPts val="0"/>
              </a:spcAft>
              <a:buNone/>
            </a:pPr>
            <a:r>
              <a:rPr lang="en-US" altLang="en-US" sz="2400" dirty="0">
                <a:cs typeface="Times New Roman" panose="02020603050405020304" pitchFamily="18" charset="0"/>
              </a:rPr>
              <a:t>is that true?</a:t>
            </a:r>
          </a:p>
        </p:txBody>
      </p:sp>
      <p:grpSp>
        <p:nvGrpSpPr>
          <p:cNvPr id="160" name="Group 159">
            <a:extLst>
              <a:ext uri="{FF2B5EF4-FFF2-40B4-BE49-F238E27FC236}">
                <a16:creationId xmlns:a16="http://schemas.microsoft.com/office/drawing/2014/main" id="{37AC275A-B119-6709-43F2-CFD040F8B3BD}"/>
              </a:ext>
            </a:extLst>
          </p:cNvPr>
          <p:cNvGrpSpPr/>
          <p:nvPr/>
        </p:nvGrpSpPr>
        <p:grpSpPr>
          <a:xfrm>
            <a:off x="7438430" y="5822950"/>
            <a:ext cx="389850" cy="501650"/>
            <a:chOff x="7438430" y="5822950"/>
            <a:chExt cx="389850" cy="501650"/>
          </a:xfrm>
        </p:grpSpPr>
        <p:sp>
          <p:nvSpPr>
            <p:cNvPr id="6" name="Rectangle 5"/>
            <p:cNvSpPr/>
            <p:nvPr/>
          </p:nvSpPr>
          <p:spPr>
            <a:xfrm>
              <a:off x="7438430" y="5822950"/>
              <a:ext cx="389850"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2" name="Straight Connector 51">
              <a:extLst>
                <a:ext uri="{FF2B5EF4-FFF2-40B4-BE49-F238E27FC236}">
                  <a16:creationId xmlns:a16="http://schemas.microsoft.com/office/drawing/2014/main" id="{74D7A11C-CBC0-1E0D-139F-EC7D70C35D6E}"/>
                </a:ext>
              </a:extLst>
            </p:cNvPr>
            <p:cNvCxnSpPr>
              <a:cxnSpLocks/>
            </p:cNvCxnSpPr>
            <p:nvPr/>
          </p:nvCxnSpPr>
          <p:spPr bwMode="auto">
            <a:xfrm>
              <a:off x="7633355" y="6231282"/>
              <a:ext cx="0" cy="93318"/>
            </a:xfrm>
            <a:prstGeom prst="line">
              <a:avLst/>
            </a:prstGeom>
            <a:noFill/>
            <a:ln w="12700" cap="sq" cmpd="sng" algn="ctr">
              <a:solidFill>
                <a:schemeClr val="hlink"/>
              </a:solidFill>
              <a:prstDash val="solid"/>
              <a:round/>
              <a:headEnd type="none" w="med" len="med"/>
              <a:tailEnd type="none" w="med" len="med"/>
            </a:ln>
            <a:effectLst/>
          </p:spPr>
        </p:cxnSp>
      </p:grpSp>
      <p:grpSp>
        <p:nvGrpSpPr>
          <p:cNvPr id="147" name="Group 146">
            <a:extLst>
              <a:ext uri="{FF2B5EF4-FFF2-40B4-BE49-F238E27FC236}">
                <a16:creationId xmlns:a16="http://schemas.microsoft.com/office/drawing/2014/main" id="{4BDEE9FB-277E-9B1D-5D43-B6F8E9DA1C0A}"/>
              </a:ext>
            </a:extLst>
          </p:cNvPr>
          <p:cNvGrpSpPr/>
          <p:nvPr/>
        </p:nvGrpSpPr>
        <p:grpSpPr>
          <a:xfrm>
            <a:off x="6876890" y="5392702"/>
            <a:ext cx="666910" cy="550898"/>
            <a:chOff x="6876890" y="5392702"/>
            <a:chExt cx="666910" cy="550898"/>
          </a:xfrm>
        </p:grpSpPr>
        <p:sp>
          <p:nvSpPr>
            <p:cNvPr id="23" name="Rectangle 22">
              <a:extLst>
                <a:ext uri="{FF2B5EF4-FFF2-40B4-BE49-F238E27FC236}">
                  <a16:creationId xmlns:a16="http://schemas.microsoft.com/office/drawing/2014/main" id="{B24FCF59-F0D2-1316-A033-72A76B5EAD3B}"/>
                </a:ext>
              </a:extLst>
            </p:cNvPr>
            <p:cNvSpPr/>
            <p:nvPr/>
          </p:nvSpPr>
          <p:spPr>
            <a:xfrm>
              <a:off x="6876890" y="5392702"/>
              <a:ext cx="595035"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8" name="Straight Connector 57">
              <a:extLst>
                <a:ext uri="{FF2B5EF4-FFF2-40B4-BE49-F238E27FC236}">
                  <a16:creationId xmlns:a16="http://schemas.microsoft.com/office/drawing/2014/main" id="{AF8663B8-2F91-1407-9948-270BA5137EDF}"/>
                </a:ext>
              </a:extLst>
            </p:cNvPr>
            <p:cNvCxnSpPr>
              <a:cxnSpLocks/>
            </p:cNvCxnSpPr>
            <p:nvPr/>
          </p:nvCxnSpPr>
          <p:spPr bwMode="auto">
            <a:xfrm>
              <a:off x="7335095" y="5757109"/>
              <a:ext cx="208705" cy="186491"/>
            </a:xfrm>
            <a:prstGeom prst="line">
              <a:avLst/>
            </a:prstGeom>
            <a:noFill/>
            <a:ln w="12700" cap="sq" cmpd="sng" algn="ctr">
              <a:solidFill>
                <a:schemeClr val="hlink"/>
              </a:solidFill>
              <a:prstDash val="solid"/>
              <a:round/>
              <a:headEnd type="none" w="med" len="med"/>
              <a:tailEnd type="none" w="med" len="med"/>
            </a:ln>
            <a:effectLst/>
          </p:spPr>
        </p:cxnSp>
      </p:grpSp>
      <p:grpSp>
        <p:nvGrpSpPr>
          <p:cNvPr id="148" name="Group 147">
            <a:extLst>
              <a:ext uri="{FF2B5EF4-FFF2-40B4-BE49-F238E27FC236}">
                <a16:creationId xmlns:a16="http://schemas.microsoft.com/office/drawing/2014/main" id="{21AABEE3-7ED5-72C5-14BE-53CBD5771E6D}"/>
              </a:ext>
            </a:extLst>
          </p:cNvPr>
          <p:cNvGrpSpPr/>
          <p:nvPr/>
        </p:nvGrpSpPr>
        <p:grpSpPr>
          <a:xfrm>
            <a:off x="6400562" y="4876800"/>
            <a:ext cx="800219" cy="609600"/>
            <a:chOff x="6400562" y="4876800"/>
            <a:chExt cx="800219" cy="609600"/>
          </a:xfrm>
        </p:grpSpPr>
        <p:sp>
          <p:nvSpPr>
            <p:cNvPr id="25" name="Rectangle 24">
              <a:extLst>
                <a:ext uri="{FF2B5EF4-FFF2-40B4-BE49-F238E27FC236}">
                  <a16:creationId xmlns:a16="http://schemas.microsoft.com/office/drawing/2014/main" id="{58852B49-0BEC-CDD3-FD4D-A9513C233B8F}"/>
                </a:ext>
              </a:extLst>
            </p:cNvPr>
            <p:cNvSpPr/>
            <p:nvPr/>
          </p:nvSpPr>
          <p:spPr>
            <a:xfrm>
              <a:off x="6400562" y="4876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lang="en-US" sz="2400" kern="0" noProof="0" dirty="0">
                  <a:cs typeface="Arial" charset="0"/>
                </a:rPr>
                <a:t>()</a:t>
              </a: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61" name="Straight Connector 60">
              <a:extLst>
                <a:ext uri="{FF2B5EF4-FFF2-40B4-BE49-F238E27FC236}">
                  <a16:creationId xmlns:a16="http://schemas.microsoft.com/office/drawing/2014/main" id="{FECA6ABA-19BF-34CC-0234-4CE8C3CBC76E}"/>
                </a:ext>
              </a:extLst>
            </p:cNvPr>
            <p:cNvCxnSpPr>
              <a:cxnSpLocks/>
            </p:cNvCxnSpPr>
            <p:nvPr/>
          </p:nvCxnSpPr>
          <p:spPr bwMode="auto">
            <a:xfrm>
              <a:off x="6907340" y="5257082"/>
              <a:ext cx="144306" cy="229318"/>
            </a:xfrm>
            <a:prstGeom prst="line">
              <a:avLst/>
            </a:prstGeom>
            <a:noFill/>
            <a:ln w="12700" cap="sq" cmpd="sng" algn="ctr">
              <a:solidFill>
                <a:schemeClr val="hlink"/>
              </a:solidFill>
              <a:prstDash val="solid"/>
              <a:round/>
              <a:headEnd type="none" w="med" len="med"/>
              <a:tailEnd type="none" w="med" len="med"/>
            </a:ln>
            <a:effectLst/>
          </p:spPr>
        </p:cxnSp>
      </p:grpSp>
      <p:grpSp>
        <p:nvGrpSpPr>
          <p:cNvPr id="149" name="Group 148">
            <a:extLst>
              <a:ext uri="{FF2B5EF4-FFF2-40B4-BE49-F238E27FC236}">
                <a16:creationId xmlns:a16="http://schemas.microsoft.com/office/drawing/2014/main" id="{B3B10ADA-6BD8-10C3-CDB3-1DB2A1F0F140}"/>
              </a:ext>
            </a:extLst>
          </p:cNvPr>
          <p:cNvGrpSpPr/>
          <p:nvPr/>
        </p:nvGrpSpPr>
        <p:grpSpPr>
          <a:xfrm>
            <a:off x="6629400" y="4500053"/>
            <a:ext cx="1432865" cy="986347"/>
            <a:chOff x="6629400" y="4500053"/>
            <a:chExt cx="1432865" cy="986347"/>
          </a:xfrm>
        </p:grpSpPr>
        <p:sp>
          <p:nvSpPr>
            <p:cNvPr id="130" name="Rectangle 129">
              <a:extLst>
                <a:ext uri="{FF2B5EF4-FFF2-40B4-BE49-F238E27FC236}">
                  <a16:creationId xmlns:a16="http://schemas.microsoft.com/office/drawing/2014/main" id="{2E1D3C14-B08D-240C-1FE9-60BD9633848E}"/>
                </a:ext>
              </a:extLst>
            </p:cNvPr>
            <p:cNvSpPr/>
            <p:nvPr/>
          </p:nvSpPr>
          <p:spPr>
            <a:xfrm>
              <a:off x="6629400" y="4500053"/>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41" name="Straight Connector 140">
              <a:extLst>
                <a:ext uri="{FF2B5EF4-FFF2-40B4-BE49-F238E27FC236}">
                  <a16:creationId xmlns:a16="http://schemas.microsoft.com/office/drawing/2014/main" id="{411D71ED-D49F-35D2-B27A-29DCBDC0BF5E}"/>
                </a:ext>
              </a:extLst>
            </p:cNvPr>
            <p:cNvCxnSpPr>
              <a:cxnSpLocks/>
            </p:cNvCxnSpPr>
            <p:nvPr/>
          </p:nvCxnSpPr>
          <p:spPr bwMode="auto">
            <a:xfrm>
              <a:off x="7268448" y="4878625"/>
              <a:ext cx="793817" cy="607775"/>
            </a:xfrm>
            <a:prstGeom prst="line">
              <a:avLst/>
            </a:prstGeom>
            <a:noFill/>
            <a:ln w="12700" cap="sq" cmpd="sng" algn="ctr">
              <a:solidFill>
                <a:schemeClr val="hlink"/>
              </a:solidFill>
              <a:prstDash val="solid"/>
              <a:round/>
              <a:headEnd type="none" w="med" len="med"/>
              <a:tailEnd type="none" w="med" len="med"/>
            </a:ln>
            <a:effectLst/>
          </p:spPr>
        </p:cxnSp>
      </p:grpSp>
      <p:grpSp>
        <p:nvGrpSpPr>
          <p:cNvPr id="150" name="Group 149">
            <a:extLst>
              <a:ext uri="{FF2B5EF4-FFF2-40B4-BE49-F238E27FC236}">
                <a16:creationId xmlns:a16="http://schemas.microsoft.com/office/drawing/2014/main" id="{708AA64F-083A-D9F4-20DF-1AC0A1350854}"/>
              </a:ext>
            </a:extLst>
          </p:cNvPr>
          <p:cNvGrpSpPr/>
          <p:nvPr/>
        </p:nvGrpSpPr>
        <p:grpSpPr>
          <a:xfrm>
            <a:off x="7103136" y="4038600"/>
            <a:ext cx="1065067" cy="545283"/>
            <a:chOff x="7103136" y="4038600"/>
            <a:chExt cx="1065067" cy="545283"/>
          </a:xfrm>
        </p:grpSpPr>
        <p:sp>
          <p:nvSpPr>
            <p:cNvPr id="29" name="Rectangle 28">
              <a:extLst>
                <a:ext uri="{FF2B5EF4-FFF2-40B4-BE49-F238E27FC236}">
                  <a16:creationId xmlns:a16="http://schemas.microsoft.com/office/drawing/2014/main" id="{6F1C11B7-1EE6-F03A-C29E-10F0F8E12480}"/>
                </a:ext>
              </a:extLst>
            </p:cNvPr>
            <p:cNvSpPr/>
            <p:nvPr/>
          </p:nvSpPr>
          <p:spPr>
            <a:xfrm>
              <a:off x="7162800" y="4038600"/>
              <a:ext cx="1005403"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43" name="Straight Connector 142">
              <a:extLst>
                <a:ext uri="{FF2B5EF4-FFF2-40B4-BE49-F238E27FC236}">
                  <a16:creationId xmlns:a16="http://schemas.microsoft.com/office/drawing/2014/main" id="{6041DFCF-DC51-DB50-92AD-9A10423CA5BC}"/>
                </a:ext>
              </a:extLst>
            </p:cNvPr>
            <p:cNvCxnSpPr>
              <a:cxnSpLocks/>
            </p:cNvCxnSpPr>
            <p:nvPr/>
          </p:nvCxnSpPr>
          <p:spPr bwMode="auto">
            <a:xfrm flipV="1">
              <a:off x="7103136" y="4418882"/>
              <a:ext cx="194834" cy="165001"/>
            </a:xfrm>
            <a:prstGeom prst="line">
              <a:avLst/>
            </a:prstGeom>
            <a:noFill/>
            <a:ln w="12700" cap="sq" cmpd="sng" algn="ctr">
              <a:solidFill>
                <a:srgbClr val="66FF66"/>
              </a:solidFill>
              <a:prstDash val="solid"/>
              <a:round/>
              <a:headEnd type="none" w="med" len="med"/>
              <a:tailEnd type="none" w="med" len="med"/>
            </a:ln>
            <a:effectLst/>
          </p:spPr>
        </p:cxnSp>
      </p:grpSp>
      <p:grpSp>
        <p:nvGrpSpPr>
          <p:cNvPr id="153" name="Group 152">
            <a:extLst>
              <a:ext uri="{FF2B5EF4-FFF2-40B4-BE49-F238E27FC236}">
                <a16:creationId xmlns:a16="http://schemas.microsoft.com/office/drawing/2014/main" id="{7F04D841-98BE-02A8-E33E-E41513CE29A1}"/>
              </a:ext>
            </a:extLst>
          </p:cNvPr>
          <p:cNvGrpSpPr/>
          <p:nvPr/>
        </p:nvGrpSpPr>
        <p:grpSpPr>
          <a:xfrm>
            <a:off x="7086600" y="3537668"/>
            <a:ext cx="1210588" cy="562744"/>
            <a:chOff x="7086600" y="3537668"/>
            <a:chExt cx="1210588" cy="562744"/>
          </a:xfrm>
        </p:grpSpPr>
        <p:sp>
          <p:nvSpPr>
            <p:cNvPr id="31" name="Rectangle 30">
              <a:extLst>
                <a:ext uri="{FF2B5EF4-FFF2-40B4-BE49-F238E27FC236}">
                  <a16:creationId xmlns:a16="http://schemas.microsoft.com/office/drawing/2014/main" id="{105C7014-74FF-252E-97C7-196292391DDA}"/>
                </a:ext>
              </a:extLst>
            </p:cNvPr>
            <p:cNvSpPr/>
            <p:nvPr/>
          </p:nvSpPr>
          <p:spPr>
            <a:xfrm>
              <a:off x="7086600" y="3537668"/>
              <a:ext cx="1210588"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45" name="Straight Connector 144">
              <a:extLst>
                <a:ext uri="{FF2B5EF4-FFF2-40B4-BE49-F238E27FC236}">
                  <a16:creationId xmlns:a16="http://schemas.microsoft.com/office/drawing/2014/main" id="{08F567C5-F740-4704-A790-4F66F754EA26}"/>
                </a:ext>
              </a:extLst>
            </p:cNvPr>
            <p:cNvCxnSpPr>
              <a:cxnSpLocks/>
            </p:cNvCxnSpPr>
            <p:nvPr/>
          </p:nvCxnSpPr>
          <p:spPr bwMode="auto">
            <a:xfrm flipV="1">
              <a:off x="7663859" y="3886200"/>
              <a:ext cx="0" cy="214212"/>
            </a:xfrm>
            <a:prstGeom prst="line">
              <a:avLst/>
            </a:prstGeom>
            <a:noFill/>
            <a:ln w="12700" cap="sq" cmpd="sng" algn="ctr">
              <a:solidFill>
                <a:srgbClr val="FF00FF"/>
              </a:solidFill>
              <a:prstDash val="solid"/>
              <a:round/>
              <a:headEnd type="none" w="med" len="med"/>
              <a:tailEnd type="none" w="med" len="med"/>
            </a:ln>
            <a:effectLst/>
          </p:spPr>
        </p:cxnSp>
      </p:grpSp>
      <p:sp>
        <p:nvSpPr>
          <p:cNvPr id="155" name="Rectangle 154">
            <a:extLst>
              <a:ext uri="{FF2B5EF4-FFF2-40B4-BE49-F238E27FC236}">
                <a16:creationId xmlns:a16="http://schemas.microsoft.com/office/drawing/2014/main" id="{CAD3C480-CD30-2D13-1803-C2DC5DAED53E}"/>
              </a:ext>
            </a:extLst>
          </p:cNvPr>
          <p:cNvSpPr/>
          <p:nvPr/>
        </p:nvSpPr>
        <p:spPr>
          <a:xfrm>
            <a:off x="7086600" y="2920651"/>
            <a:ext cx="1423788"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lang="en-US" sz="2400" kern="0" dirty="0">
                <a:cs typeface="Arial" charset="0"/>
              </a:rPr>
              <a:t>(</a:t>
            </a:r>
            <a:r>
              <a:rPr kumimoji="0" lang="en-US" sz="2400" b="0" i="0" u="none" strike="noStrike" kern="0" cap="none" spc="0" normalizeH="0" baseline="0" noProof="0" dirty="0">
                <a:ln>
                  <a:noFill/>
                </a:ln>
                <a:effectLst/>
                <a:uLnTx/>
                <a:uFillTx/>
                <a:latin typeface="Times New Roman" pitchFamily="18" charset="0"/>
                <a:ea typeface="+mn-ea"/>
                <a:cs typeface="Arial" charset="0"/>
              </a:rPr>
              <a:t>(()())()) </a:t>
            </a:r>
            <a:r>
              <a:rPr kumimoji="0" lang="en-US" sz="2400" b="0" i="0" u="none" strike="noStrike" kern="0" cap="none" spc="0" normalizeH="0" baseline="0" noProof="0" dirty="0">
                <a:ln>
                  <a:noFill/>
                </a:ln>
                <a:solidFill>
                  <a:srgbClr val="FF0000"/>
                </a:solidFill>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57" name="Rectangle 156">
            <a:extLst>
              <a:ext uri="{FF2B5EF4-FFF2-40B4-BE49-F238E27FC236}">
                <a16:creationId xmlns:a16="http://schemas.microsoft.com/office/drawing/2014/main" id="{7719E9A5-A063-0674-44A6-30F38BE21425}"/>
              </a:ext>
            </a:extLst>
          </p:cNvPr>
          <p:cNvSpPr/>
          <p:nvPr/>
        </p:nvSpPr>
        <p:spPr>
          <a:xfrm>
            <a:off x="7239597" y="2470868"/>
            <a:ext cx="1218603"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 </a:t>
            </a:r>
            <a:r>
              <a:rPr kumimoji="0" lang="en-US" sz="2400" b="0" i="0" u="none" strike="noStrike" kern="0" cap="none" spc="0" normalizeH="0" baseline="0" noProof="0" dirty="0">
                <a:ln>
                  <a:noFill/>
                </a:ln>
                <a:solidFill>
                  <a:srgbClr val="FF0000"/>
                </a:solidFill>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58" name="AutoShape 35">
            <a:extLst>
              <a:ext uri="{FF2B5EF4-FFF2-40B4-BE49-F238E27FC236}">
                <a16:creationId xmlns:a16="http://schemas.microsoft.com/office/drawing/2014/main" id="{7BDCCD2B-F7D3-F5C8-B404-238EF13FD06F}"/>
              </a:ext>
            </a:extLst>
          </p:cNvPr>
          <p:cNvSpPr>
            <a:spLocks noChangeArrowheads="1"/>
          </p:cNvSpPr>
          <p:nvPr/>
        </p:nvSpPr>
        <p:spPr bwMode="auto">
          <a:xfrm>
            <a:off x="6204934" y="2973581"/>
            <a:ext cx="710613" cy="484323"/>
          </a:xfrm>
          <a:prstGeom prst="wedgeRoundRectCallout">
            <a:avLst>
              <a:gd name="adj1" fmla="val -55578"/>
              <a:gd name="adj2" fmla="val 2815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yes</a:t>
            </a:r>
            <a:endParaRPr lang="en-US" altLang="en-US" sz="2400" dirty="0">
              <a:cs typeface="Times New Roman" panose="02020603050405020304" pitchFamily="18" charset="0"/>
            </a:endParaRPr>
          </a:p>
        </p:txBody>
      </p:sp>
      <p:sp>
        <p:nvSpPr>
          <p:cNvPr id="159" name="AutoShape 35">
            <a:extLst>
              <a:ext uri="{FF2B5EF4-FFF2-40B4-BE49-F238E27FC236}">
                <a16:creationId xmlns:a16="http://schemas.microsoft.com/office/drawing/2014/main" id="{EF5320B7-31A4-97EE-3972-1C656CCE5833}"/>
              </a:ext>
            </a:extLst>
          </p:cNvPr>
          <p:cNvSpPr>
            <a:spLocks noChangeArrowheads="1"/>
          </p:cNvSpPr>
          <p:nvPr/>
        </p:nvSpPr>
        <p:spPr bwMode="auto">
          <a:xfrm>
            <a:off x="6241538" y="2434064"/>
            <a:ext cx="710613" cy="484323"/>
          </a:xfrm>
          <a:prstGeom prst="wedgeRoundRectCallout">
            <a:avLst>
              <a:gd name="adj1" fmla="val -55578"/>
              <a:gd name="adj2" fmla="val 2815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no</a:t>
            </a:r>
            <a:endParaRPr lang="en-US" altLang="en-US" sz="2400" dirty="0">
              <a:cs typeface="Times New Roman" panose="02020603050405020304" pitchFamily="18" charset="0"/>
            </a:endParaRPr>
          </a:p>
        </p:txBody>
      </p:sp>
      <p:cxnSp>
        <p:nvCxnSpPr>
          <p:cNvPr id="162" name="Straight Connector 161">
            <a:extLst>
              <a:ext uri="{FF2B5EF4-FFF2-40B4-BE49-F238E27FC236}">
                <a16:creationId xmlns:a16="http://schemas.microsoft.com/office/drawing/2014/main" id="{AB02F3FD-4495-4621-1B72-CC854A56866D}"/>
              </a:ext>
            </a:extLst>
          </p:cNvPr>
          <p:cNvCxnSpPr/>
          <p:nvPr/>
        </p:nvCxnSpPr>
        <p:spPr bwMode="auto">
          <a:xfrm>
            <a:off x="3095625" y="1209040"/>
            <a:ext cx="4343400" cy="0"/>
          </a:xfrm>
          <a:prstGeom prst="line">
            <a:avLst/>
          </a:prstGeom>
          <a:noFill/>
          <a:ln w="38100" cap="sq" cmpd="sng" algn="ctr">
            <a:solidFill>
              <a:schemeClr val="hlink"/>
            </a:solidFill>
            <a:prstDash val="solid"/>
            <a:round/>
            <a:headEnd type="none" w="med" len="med"/>
            <a:tailEnd type="none" w="med" len="med"/>
          </a:ln>
          <a:effectLst/>
        </p:spPr>
      </p:cxnSp>
      <p:grpSp>
        <p:nvGrpSpPr>
          <p:cNvPr id="183" name="Group 182">
            <a:extLst>
              <a:ext uri="{FF2B5EF4-FFF2-40B4-BE49-F238E27FC236}">
                <a16:creationId xmlns:a16="http://schemas.microsoft.com/office/drawing/2014/main" id="{A757F6CC-70EE-0A85-C287-A94870F36BC3}"/>
              </a:ext>
            </a:extLst>
          </p:cNvPr>
          <p:cNvGrpSpPr/>
          <p:nvPr/>
        </p:nvGrpSpPr>
        <p:grpSpPr>
          <a:xfrm>
            <a:off x="5256905" y="1332720"/>
            <a:ext cx="2214688" cy="0"/>
            <a:chOff x="5256905" y="1332720"/>
            <a:chExt cx="2214688" cy="0"/>
          </a:xfrm>
        </p:grpSpPr>
        <p:cxnSp>
          <p:nvCxnSpPr>
            <p:cNvPr id="163" name="Straight Connector 162">
              <a:extLst>
                <a:ext uri="{FF2B5EF4-FFF2-40B4-BE49-F238E27FC236}">
                  <a16:creationId xmlns:a16="http://schemas.microsoft.com/office/drawing/2014/main" id="{240192E0-E8AF-171F-B78C-D68EA390FDC3}"/>
                </a:ext>
              </a:extLst>
            </p:cNvPr>
            <p:cNvCxnSpPr>
              <a:cxnSpLocks/>
            </p:cNvCxnSpPr>
            <p:nvPr/>
          </p:nvCxnSpPr>
          <p:spPr bwMode="auto">
            <a:xfrm flipH="1">
              <a:off x="5256905" y="1332720"/>
              <a:ext cx="534295" cy="0"/>
            </a:xfrm>
            <a:prstGeom prst="line">
              <a:avLst/>
            </a:prstGeom>
            <a:noFill/>
            <a:ln w="12700" cap="sq" cmpd="sng" algn="ctr">
              <a:solidFill>
                <a:schemeClr val="hlink"/>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933C98F4-10A5-00A0-B06E-327D1D08B68D}"/>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6BCDD32C-8B5B-C8B9-7164-FBE12A21F087}"/>
                </a:ext>
              </a:extLst>
            </p:cNvPr>
            <p:cNvCxnSpPr>
              <a:cxnSpLocks/>
            </p:cNvCxnSpPr>
            <p:nvPr/>
          </p:nvCxnSpPr>
          <p:spPr bwMode="auto">
            <a:xfrm flipH="1">
              <a:off x="6937298" y="1332720"/>
              <a:ext cx="534295" cy="0"/>
            </a:xfrm>
            <a:prstGeom prst="line">
              <a:avLst/>
            </a:prstGeom>
            <a:noFill/>
            <a:ln w="12700" cap="sq" cmpd="sng" algn="ctr">
              <a:solidFill>
                <a:srgbClr val="FF00FF"/>
              </a:solidFill>
              <a:prstDash val="solid"/>
              <a:round/>
              <a:headEnd type="none" w="med" len="med"/>
              <a:tailEnd type="none" w="med" len="med"/>
            </a:ln>
            <a:effectLst/>
          </p:spPr>
        </p:cxnSp>
      </p:grpSp>
      <p:grpSp>
        <p:nvGrpSpPr>
          <p:cNvPr id="175" name="Group 174">
            <a:extLst>
              <a:ext uri="{FF2B5EF4-FFF2-40B4-BE49-F238E27FC236}">
                <a16:creationId xmlns:a16="http://schemas.microsoft.com/office/drawing/2014/main" id="{5B6B0E9A-963F-51DD-3CA1-C72AE2F550C2}"/>
              </a:ext>
            </a:extLst>
          </p:cNvPr>
          <p:cNvGrpSpPr/>
          <p:nvPr/>
        </p:nvGrpSpPr>
        <p:grpSpPr>
          <a:xfrm>
            <a:off x="5769056" y="3370252"/>
            <a:ext cx="1607968" cy="1709588"/>
            <a:chOff x="7200781" y="4067221"/>
            <a:chExt cx="1607968" cy="1709588"/>
          </a:xfrm>
        </p:grpSpPr>
        <p:sp>
          <p:nvSpPr>
            <p:cNvPr id="177" name="Rectangle 176">
              <a:extLst>
                <a:ext uri="{FF2B5EF4-FFF2-40B4-BE49-F238E27FC236}">
                  <a16:creationId xmlns:a16="http://schemas.microsoft.com/office/drawing/2014/main" id="{F58DA9DA-30E0-E09F-19E1-F6E4902693BE}"/>
                </a:ext>
              </a:extLst>
            </p:cNvPr>
            <p:cNvSpPr/>
            <p:nvPr/>
          </p:nvSpPr>
          <p:spPr>
            <a:xfrm>
              <a:off x="7200781" y="4876800"/>
              <a:ext cx="1005403"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78" name="Straight Connector 177">
              <a:extLst>
                <a:ext uri="{FF2B5EF4-FFF2-40B4-BE49-F238E27FC236}">
                  <a16:creationId xmlns:a16="http://schemas.microsoft.com/office/drawing/2014/main" id="{2294B417-3E55-FC11-B98A-334301C3CC7F}"/>
                </a:ext>
              </a:extLst>
            </p:cNvPr>
            <p:cNvCxnSpPr>
              <a:cxnSpLocks/>
            </p:cNvCxnSpPr>
            <p:nvPr/>
          </p:nvCxnSpPr>
          <p:spPr bwMode="auto">
            <a:xfrm>
              <a:off x="8078451" y="5208525"/>
              <a:ext cx="730298" cy="568284"/>
            </a:xfrm>
            <a:prstGeom prst="line">
              <a:avLst/>
            </a:prstGeom>
            <a:noFill/>
            <a:ln w="12700" cap="sq" cmpd="sng" algn="ctr">
              <a:solidFill>
                <a:srgbClr val="FF00FF"/>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AB1377B-7A44-0576-4024-CD67E2B36BF7}"/>
                </a:ext>
              </a:extLst>
            </p:cNvPr>
            <p:cNvCxnSpPr>
              <a:cxnSpLocks/>
            </p:cNvCxnSpPr>
            <p:nvPr/>
          </p:nvCxnSpPr>
          <p:spPr bwMode="auto">
            <a:xfrm flipV="1">
              <a:off x="7908725" y="4067221"/>
              <a:ext cx="664825" cy="896948"/>
            </a:xfrm>
            <a:prstGeom prst="line">
              <a:avLst/>
            </a:prstGeom>
            <a:noFill/>
            <a:ln w="12700" cap="sq" cmpd="sng" algn="ctr">
              <a:solidFill>
                <a:srgbClr val="66FF66"/>
              </a:solidFill>
              <a:prstDash val="solid"/>
              <a:round/>
              <a:headEnd type="none" w="med" len="med"/>
              <a:tailEnd type="none" w="med" len="med"/>
            </a:ln>
            <a:effectLst/>
          </p:spPr>
        </p:cxnSp>
      </p:grpSp>
      <p:cxnSp>
        <p:nvCxnSpPr>
          <p:cNvPr id="184" name="Straight Connector 183">
            <a:extLst>
              <a:ext uri="{FF2B5EF4-FFF2-40B4-BE49-F238E27FC236}">
                <a16:creationId xmlns:a16="http://schemas.microsoft.com/office/drawing/2014/main" id="{5D132AE3-5104-5D7D-46A3-5D7158D6DA5E}"/>
              </a:ext>
            </a:extLst>
          </p:cNvPr>
          <p:cNvCxnSpPr>
            <a:cxnSpLocks/>
          </p:cNvCxnSpPr>
          <p:nvPr/>
        </p:nvCxnSpPr>
        <p:spPr bwMode="auto">
          <a:xfrm>
            <a:off x="7722810" y="2354292"/>
            <a:ext cx="19110" cy="581948"/>
          </a:xfrm>
          <a:prstGeom prst="line">
            <a:avLst/>
          </a:prstGeom>
          <a:noFill/>
          <a:ln w="38100" cap="sq" cmpd="sng" algn="ctr">
            <a:solidFill>
              <a:schemeClr val="hlink"/>
            </a:solidFill>
            <a:prstDash val="solid"/>
            <a:round/>
            <a:headEnd type="none" w="med" len="med"/>
            <a:tailEnd type="none" w="med" len="med"/>
          </a:ln>
          <a:effectLst/>
        </p:spPr>
      </p:cxnSp>
      <p:sp>
        <p:nvSpPr>
          <p:cNvPr id="189" name="AutoShape 35">
            <a:extLst>
              <a:ext uri="{FF2B5EF4-FFF2-40B4-BE49-F238E27FC236}">
                <a16:creationId xmlns:a16="http://schemas.microsoft.com/office/drawing/2014/main" id="{059A3292-2BD4-763A-47FE-DF621ADC391F}"/>
              </a:ext>
            </a:extLst>
          </p:cNvPr>
          <p:cNvSpPr>
            <a:spLocks noChangeArrowheads="1"/>
          </p:cNvSpPr>
          <p:nvPr/>
        </p:nvSpPr>
        <p:spPr bwMode="auto">
          <a:xfrm>
            <a:off x="4699896" y="1480869"/>
            <a:ext cx="4367903" cy="881331"/>
          </a:xfrm>
          <a:prstGeom prst="wedgeRoundRectCallout">
            <a:avLst>
              <a:gd name="adj1" fmla="val -46976"/>
              <a:gd name="adj2" fmla="val 6735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Neither </a:t>
            </a:r>
            <a:r>
              <a:rPr lang="en-US" sz="2400" dirty="0">
                <a:cs typeface="Times New Roman" panose="02020603050405020304" pitchFamily="18" charset="0"/>
              </a:rPr>
              <a:t>()w, (w), nor w() could have been the last rule applied.</a:t>
            </a:r>
            <a:endParaRPr lang="en-US" altLang="en-US" sz="2400" dirty="0">
              <a:cs typeface="Times New Roman" panose="02020603050405020304" pitchFamily="18" charset="0"/>
            </a:endParaRPr>
          </a:p>
        </p:txBody>
      </p:sp>
      <p:grpSp>
        <p:nvGrpSpPr>
          <p:cNvPr id="53248" name="Group 53247">
            <a:extLst>
              <a:ext uri="{FF2B5EF4-FFF2-40B4-BE49-F238E27FC236}">
                <a16:creationId xmlns:a16="http://schemas.microsoft.com/office/drawing/2014/main" id="{B6ADFEF5-BD8C-A737-C33D-DF738C821433}"/>
              </a:ext>
            </a:extLst>
          </p:cNvPr>
          <p:cNvGrpSpPr/>
          <p:nvPr/>
        </p:nvGrpSpPr>
        <p:grpSpPr>
          <a:xfrm>
            <a:off x="7748508" y="5404721"/>
            <a:ext cx="696144" cy="546916"/>
            <a:chOff x="7748508" y="5404721"/>
            <a:chExt cx="696144" cy="546916"/>
          </a:xfrm>
        </p:grpSpPr>
        <p:sp>
          <p:nvSpPr>
            <p:cNvPr id="190" name="Rectangle 189">
              <a:extLst>
                <a:ext uri="{FF2B5EF4-FFF2-40B4-BE49-F238E27FC236}">
                  <a16:creationId xmlns:a16="http://schemas.microsoft.com/office/drawing/2014/main" id="{D93F5078-25F6-3395-426F-E6BAFD89415E}"/>
                </a:ext>
              </a:extLst>
            </p:cNvPr>
            <p:cNvSpPr/>
            <p:nvPr/>
          </p:nvSpPr>
          <p:spPr>
            <a:xfrm>
              <a:off x="7849617" y="5404721"/>
              <a:ext cx="595035"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91" name="Straight Connector 190">
              <a:extLst>
                <a:ext uri="{FF2B5EF4-FFF2-40B4-BE49-F238E27FC236}">
                  <a16:creationId xmlns:a16="http://schemas.microsoft.com/office/drawing/2014/main" id="{54B77CD7-A65A-2102-26E1-783FF5657276}"/>
                </a:ext>
              </a:extLst>
            </p:cNvPr>
            <p:cNvCxnSpPr>
              <a:cxnSpLocks/>
            </p:cNvCxnSpPr>
            <p:nvPr/>
          </p:nvCxnSpPr>
          <p:spPr bwMode="auto">
            <a:xfrm flipH="1">
              <a:off x="7748508" y="5757109"/>
              <a:ext cx="253497" cy="194528"/>
            </a:xfrm>
            <a:prstGeom prst="line">
              <a:avLst/>
            </a:prstGeom>
            <a:noFill/>
            <a:ln w="12700" cap="sq" cmpd="sng" algn="ctr">
              <a:solidFill>
                <a:srgbClr val="66FF66"/>
              </a:solidFill>
              <a:prstDash val="solid"/>
              <a:round/>
              <a:headEnd type="none" w="med" len="med"/>
              <a:tailEnd type="none" w="med" len="med"/>
            </a:ln>
            <a:effectLst/>
          </p:spPr>
        </p:cxnSp>
      </p:grpSp>
      <p:grpSp>
        <p:nvGrpSpPr>
          <p:cNvPr id="53251" name="Group 53250">
            <a:extLst>
              <a:ext uri="{FF2B5EF4-FFF2-40B4-BE49-F238E27FC236}">
                <a16:creationId xmlns:a16="http://schemas.microsoft.com/office/drawing/2014/main" id="{3AB7531F-FAE9-1E76-54A4-9779C0398417}"/>
              </a:ext>
            </a:extLst>
          </p:cNvPr>
          <p:cNvGrpSpPr/>
          <p:nvPr/>
        </p:nvGrpSpPr>
        <p:grpSpPr>
          <a:xfrm>
            <a:off x="7782003" y="5392702"/>
            <a:ext cx="1271232" cy="591806"/>
            <a:chOff x="7782003" y="5392702"/>
            <a:chExt cx="1271232" cy="591806"/>
          </a:xfrm>
        </p:grpSpPr>
        <p:sp>
          <p:nvSpPr>
            <p:cNvPr id="53249" name="Rectangle 53248">
              <a:extLst>
                <a:ext uri="{FF2B5EF4-FFF2-40B4-BE49-F238E27FC236}">
                  <a16:creationId xmlns:a16="http://schemas.microsoft.com/office/drawing/2014/main" id="{8DD17204-B10C-988A-21B7-C55A2DBB8AD7}"/>
                </a:ext>
              </a:extLst>
            </p:cNvPr>
            <p:cNvSpPr/>
            <p:nvPr/>
          </p:nvSpPr>
          <p:spPr>
            <a:xfrm>
              <a:off x="8458200" y="5392702"/>
              <a:ext cx="595035" cy="424732"/>
            </a:xfrm>
            <a:prstGeom prst="rect">
              <a:avLst/>
            </a:prstGeom>
          </p:spPr>
          <p:txBody>
            <a:bodyPr wrap="squar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3250" name="Straight Connector 53249">
              <a:extLst>
                <a:ext uri="{FF2B5EF4-FFF2-40B4-BE49-F238E27FC236}">
                  <a16:creationId xmlns:a16="http://schemas.microsoft.com/office/drawing/2014/main" id="{EA4A5C9D-E15F-D4AC-02E9-6826E28D22BB}"/>
                </a:ext>
              </a:extLst>
            </p:cNvPr>
            <p:cNvCxnSpPr>
              <a:cxnSpLocks/>
            </p:cNvCxnSpPr>
            <p:nvPr/>
          </p:nvCxnSpPr>
          <p:spPr bwMode="auto">
            <a:xfrm flipH="1">
              <a:off x="7782003" y="5729298"/>
              <a:ext cx="766754" cy="255210"/>
            </a:xfrm>
            <a:prstGeom prst="line">
              <a:avLst/>
            </a:prstGeom>
            <a:noFill/>
            <a:ln w="12700" cap="sq" cmpd="sng" algn="ctr">
              <a:solidFill>
                <a:srgbClr val="FF00FF"/>
              </a:solidFill>
              <a:prstDash val="solid"/>
              <a:round/>
              <a:headEnd type="none" w="med" len="med"/>
              <a:tailEnd type="none" w="med" len="med"/>
            </a:ln>
            <a:effectLst/>
          </p:spPr>
        </p:cxnSp>
      </p:grpSp>
      <p:grpSp>
        <p:nvGrpSpPr>
          <p:cNvPr id="53255" name="Group 53254">
            <a:extLst>
              <a:ext uri="{FF2B5EF4-FFF2-40B4-BE49-F238E27FC236}">
                <a16:creationId xmlns:a16="http://schemas.microsoft.com/office/drawing/2014/main" id="{4E80206F-8F81-2C0B-C4FA-9936C26F8C54}"/>
              </a:ext>
            </a:extLst>
          </p:cNvPr>
          <p:cNvGrpSpPr/>
          <p:nvPr/>
        </p:nvGrpSpPr>
        <p:grpSpPr>
          <a:xfrm>
            <a:off x="7200781" y="4876800"/>
            <a:ext cx="800219" cy="611338"/>
            <a:chOff x="7200781" y="4876800"/>
            <a:chExt cx="800219" cy="611338"/>
          </a:xfrm>
        </p:grpSpPr>
        <p:sp>
          <p:nvSpPr>
            <p:cNvPr id="53253" name="Rectangle 53252">
              <a:extLst>
                <a:ext uri="{FF2B5EF4-FFF2-40B4-BE49-F238E27FC236}">
                  <a16:creationId xmlns:a16="http://schemas.microsoft.com/office/drawing/2014/main" id="{058B9825-AD80-6C1B-40AE-F0A0BBFCAFA1}"/>
                </a:ext>
              </a:extLst>
            </p:cNvPr>
            <p:cNvSpPr/>
            <p:nvPr/>
          </p:nvSpPr>
          <p:spPr>
            <a:xfrm>
              <a:off x="7200781" y="4876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3254" name="Straight Connector 53253">
              <a:extLst>
                <a:ext uri="{FF2B5EF4-FFF2-40B4-BE49-F238E27FC236}">
                  <a16:creationId xmlns:a16="http://schemas.microsoft.com/office/drawing/2014/main" id="{FE00BC33-95C0-E17E-29E5-61E3D94D50E6}"/>
                </a:ext>
              </a:extLst>
            </p:cNvPr>
            <p:cNvCxnSpPr>
              <a:cxnSpLocks/>
            </p:cNvCxnSpPr>
            <p:nvPr/>
          </p:nvCxnSpPr>
          <p:spPr bwMode="auto">
            <a:xfrm flipH="1">
              <a:off x="7343454" y="5251688"/>
              <a:ext cx="124146" cy="236450"/>
            </a:xfrm>
            <a:prstGeom prst="line">
              <a:avLst/>
            </a:prstGeom>
            <a:noFill/>
            <a:ln w="12700" cap="sq" cmpd="sng" algn="ctr">
              <a:solidFill>
                <a:srgbClr val="66FF66"/>
              </a:solidFill>
              <a:prstDash val="solid"/>
              <a:round/>
              <a:headEnd type="none" w="med" len="med"/>
              <a:tailEnd type="none" w="med" len="med"/>
            </a:ln>
            <a:effectLst/>
          </p:spPr>
        </p:cxnSp>
      </p:grpSp>
      <p:grpSp>
        <p:nvGrpSpPr>
          <p:cNvPr id="53258" name="Group 53257">
            <a:extLst>
              <a:ext uri="{FF2B5EF4-FFF2-40B4-BE49-F238E27FC236}">
                <a16:creationId xmlns:a16="http://schemas.microsoft.com/office/drawing/2014/main" id="{D08F0390-6DBD-0FF1-1F7A-88EC02662C1E}"/>
              </a:ext>
            </a:extLst>
          </p:cNvPr>
          <p:cNvGrpSpPr/>
          <p:nvPr/>
        </p:nvGrpSpPr>
        <p:grpSpPr>
          <a:xfrm>
            <a:off x="7391400" y="4495800"/>
            <a:ext cx="800219" cy="973148"/>
            <a:chOff x="7391400" y="4495800"/>
            <a:chExt cx="800219" cy="973148"/>
          </a:xfrm>
        </p:grpSpPr>
        <p:sp>
          <p:nvSpPr>
            <p:cNvPr id="53256" name="Rectangle 53255">
              <a:extLst>
                <a:ext uri="{FF2B5EF4-FFF2-40B4-BE49-F238E27FC236}">
                  <a16:creationId xmlns:a16="http://schemas.microsoft.com/office/drawing/2014/main" id="{91C8F357-11C6-CCBD-76A9-2049DA387AB9}"/>
                </a:ext>
              </a:extLst>
            </p:cNvPr>
            <p:cNvSpPr/>
            <p:nvPr/>
          </p:nvSpPr>
          <p:spPr>
            <a:xfrm>
              <a:off x="7391400" y="4495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3257" name="Straight Connector 53256">
              <a:extLst>
                <a:ext uri="{FF2B5EF4-FFF2-40B4-BE49-F238E27FC236}">
                  <a16:creationId xmlns:a16="http://schemas.microsoft.com/office/drawing/2014/main" id="{EEB9A995-5DEC-5644-0460-85E256E74766}"/>
                </a:ext>
              </a:extLst>
            </p:cNvPr>
            <p:cNvCxnSpPr>
              <a:cxnSpLocks/>
            </p:cNvCxnSpPr>
            <p:nvPr/>
          </p:nvCxnSpPr>
          <p:spPr bwMode="auto">
            <a:xfrm>
              <a:off x="7805855" y="4876800"/>
              <a:ext cx="348217" cy="592148"/>
            </a:xfrm>
            <a:prstGeom prst="line">
              <a:avLst/>
            </a:prstGeom>
            <a:noFill/>
            <a:ln w="12700" cap="sq" cmpd="sng" algn="ctr">
              <a:solidFill>
                <a:srgbClr val="66FF66"/>
              </a:solidFill>
              <a:prstDash val="solid"/>
              <a:round/>
              <a:headEnd type="none" w="med" len="med"/>
              <a:tailEnd type="none" w="med" len="med"/>
            </a:ln>
            <a:effectLst/>
          </p:spPr>
        </p:cxnSp>
      </p:grpSp>
      <p:grpSp>
        <p:nvGrpSpPr>
          <p:cNvPr id="53261" name="Group 53260">
            <a:extLst>
              <a:ext uri="{FF2B5EF4-FFF2-40B4-BE49-F238E27FC236}">
                <a16:creationId xmlns:a16="http://schemas.microsoft.com/office/drawing/2014/main" id="{1F9BD8ED-78D8-24EF-2679-A4560DFD30E7}"/>
              </a:ext>
            </a:extLst>
          </p:cNvPr>
          <p:cNvGrpSpPr/>
          <p:nvPr/>
        </p:nvGrpSpPr>
        <p:grpSpPr>
          <a:xfrm>
            <a:off x="8183828" y="4479361"/>
            <a:ext cx="800219" cy="989587"/>
            <a:chOff x="8183828" y="4479361"/>
            <a:chExt cx="800219" cy="989587"/>
          </a:xfrm>
        </p:grpSpPr>
        <p:cxnSp>
          <p:nvCxnSpPr>
            <p:cNvPr id="53259" name="Straight Connector 53258">
              <a:extLst>
                <a:ext uri="{FF2B5EF4-FFF2-40B4-BE49-F238E27FC236}">
                  <a16:creationId xmlns:a16="http://schemas.microsoft.com/office/drawing/2014/main" id="{9424A2D1-49AF-3917-36DA-EB89AB4E7D73}"/>
                </a:ext>
              </a:extLst>
            </p:cNvPr>
            <p:cNvCxnSpPr>
              <a:cxnSpLocks/>
            </p:cNvCxnSpPr>
            <p:nvPr/>
          </p:nvCxnSpPr>
          <p:spPr bwMode="auto">
            <a:xfrm flipH="1">
              <a:off x="8230735" y="4876800"/>
              <a:ext cx="235254" cy="592148"/>
            </a:xfrm>
            <a:prstGeom prst="line">
              <a:avLst/>
            </a:prstGeom>
            <a:noFill/>
            <a:ln w="12700" cap="sq" cmpd="sng" algn="ctr">
              <a:solidFill>
                <a:srgbClr val="FF00FF"/>
              </a:solidFill>
              <a:prstDash val="solid"/>
              <a:round/>
              <a:headEnd type="none" w="med" len="med"/>
              <a:tailEnd type="none" w="med" len="med"/>
            </a:ln>
            <a:effectLst/>
          </p:spPr>
        </p:cxnSp>
        <p:sp>
          <p:nvSpPr>
            <p:cNvPr id="53260" name="Rectangle 53259">
              <a:extLst>
                <a:ext uri="{FF2B5EF4-FFF2-40B4-BE49-F238E27FC236}">
                  <a16:creationId xmlns:a16="http://schemas.microsoft.com/office/drawing/2014/main" id="{23443AE4-B5D8-5412-815E-B734330C67BD}"/>
                </a:ext>
              </a:extLst>
            </p:cNvPr>
            <p:cNvSpPr/>
            <p:nvPr/>
          </p:nvSpPr>
          <p:spPr>
            <a:xfrm>
              <a:off x="8183828" y="4479361"/>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grpSp>
      <p:sp>
        <p:nvSpPr>
          <p:cNvPr id="2" name="AutoShape 35">
            <a:extLst>
              <a:ext uri="{FF2B5EF4-FFF2-40B4-BE49-F238E27FC236}">
                <a16:creationId xmlns:a16="http://schemas.microsoft.com/office/drawing/2014/main" id="{9A364162-7C8B-45DB-F664-3CDEC58BD6AE}"/>
              </a:ext>
            </a:extLst>
          </p:cNvPr>
          <p:cNvSpPr>
            <a:spLocks noChangeArrowheads="1"/>
          </p:cNvSpPr>
          <p:nvPr/>
        </p:nvSpPr>
        <p:spPr bwMode="auto">
          <a:xfrm>
            <a:off x="1031367" y="3885670"/>
            <a:ext cx="4724400" cy="881331"/>
          </a:xfrm>
          <a:prstGeom prst="wedgeRoundRectCallout">
            <a:avLst>
              <a:gd name="adj1" fmla="val -46976"/>
              <a:gd name="adj2" fmla="val 6735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You can build LHS and RHS </a:t>
            </a:r>
            <a:br>
              <a:rPr lang="en-US" altLang="en-US" sz="2400" dirty="0">
                <a:solidFill>
                  <a:srgbClr val="FFFFFF"/>
                </a:solidFill>
              </a:rPr>
            </a:br>
            <a:r>
              <a:rPr lang="en-US" altLang="en-US" sz="2400" dirty="0">
                <a:solidFill>
                  <a:srgbClr val="FFFFFF"/>
                </a:solidFill>
              </a:rPr>
              <a:t>but how do you put them together?</a:t>
            </a:r>
            <a:endParaRPr lang="en-US" altLang="en-US" sz="2400" dirty="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1">
                                            <p:txEl>
                                              <p:pRg st="1" end="1"/>
                                            </p:txEl>
                                          </p:spTgt>
                                        </p:tgtEl>
                                        <p:attrNameLst>
                                          <p:attrName>style.visibility</p:attrName>
                                        </p:attrNameLst>
                                      </p:cBhvr>
                                      <p:to>
                                        <p:strVal val="visible"/>
                                      </p:to>
                                    </p:set>
                                    <p:anim calcmode="lin" valueType="num">
                                      <p:cBhvr additive="base">
                                        <p:cTn id="11"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3252"/>
                                        </p:tgtEl>
                                        <p:attrNameLst>
                                          <p:attrName>style.visibility</p:attrName>
                                        </p:attrNameLst>
                                      </p:cBhvr>
                                      <p:to>
                                        <p:strVal val="visible"/>
                                      </p:to>
                                    </p:set>
                                    <p:anim calcmode="lin" valueType="num">
                                      <p:cBhvr additive="base">
                                        <p:cTn id="15" dur="500" fill="hold"/>
                                        <p:tgtEl>
                                          <p:spTgt spid="53252"/>
                                        </p:tgtEl>
                                        <p:attrNameLst>
                                          <p:attrName>ppt_x</p:attrName>
                                        </p:attrNameLst>
                                      </p:cBhvr>
                                      <p:tavLst>
                                        <p:tav tm="0">
                                          <p:val>
                                            <p:strVal val="#ppt_x"/>
                                          </p:val>
                                        </p:tav>
                                        <p:tav tm="100000">
                                          <p:val>
                                            <p:strVal val="#ppt_x"/>
                                          </p:val>
                                        </p:tav>
                                      </p:tavLst>
                                    </p:anim>
                                    <p:anim calcmode="lin" valueType="num">
                                      <p:cBhvr additive="base">
                                        <p:cTn id="16" dur="500" fill="hold"/>
                                        <p:tgtEl>
                                          <p:spTgt spid="5325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60"/>
                                        </p:tgtEl>
                                        <p:attrNameLst>
                                          <p:attrName>style.visibility</p:attrName>
                                        </p:attrNameLst>
                                      </p:cBhvr>
                                      <p:to>
                                        <p:strVal val="visible"/>
                                      </p:to>
                                    </p:set>
                                    <p:anim calcmode="lin" valueType="num">
                                      <p:cBhvr additive="base">
                                        <p:cTn id="27" dur="500" fill="hold"/>
                                        <p:tgtEl>
                                          <p:spTgt spid="160"/>
                                        </p:tgtEl>
                                        <p:attrNameLst>
                                          <p:attrName>ppt_x</p:attrName>
                                        </p:attrNameLst>
                                      </p:cBhvr>
                                      <p:tavLst>
                                        <p:tav tm="0">
                                          <p:val>
                                            <p:strVal val="#ppt_x"/>
                                          </p:val>
                                        </p:tav>
                                        <p:tav tm="100000">
                                          <p:val>
                                            <p:strVal val="#ppt_x"/>
                                          </p:val>
                                        </p:tav>
                                      </p:tavLst>
                                    </p:anim>
                                    <p:anim calcmode="lin" valueType="num">
                                      <p:cBhvr additive="base">
                                        <p:cTn id="2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additive="base">
                                        <p:cTn id="33" dur="500" fill="hold"/>
                                        <p:tgtEl>
                                          <p:spTgt spid="147"/>
                                        </p:tgtEl>
                                        <p:attrNameLst>
                                          <p:attrName>ppt_x</p:attrName>
                                        </p:attrNameLst>
                                      </p:cBhvr>
                                      <p:tavLst>
                                        <p:tav tm="0">
                                          <p:val>
                                            <p:strVal val="#ppt_x"/>
                                          </p:val>
                                        </p:tav>
                                        <p:tav tm="100000">
                                          <p:val>
                                            <p:strVal val="#ppt_x"/>
                                          </p:val>
                                        </p:tav>
                                      </p:tavLst>
                                    </p:anim>
                                    <p:anim calcmode="lin" valueType="num">
                                      <p:cBhvr additive="base">
                                        <p:cTn id="34" dur="500" fill="hold"/>
                                        <p:tgtEl>
                                          <p:spTgt spid="14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83"/>
                                        </p:tgtEl>
                                        <p:attrNameLst>
                                          <p:attrName>style.visibility</p:attrName>
                                        </p:attrNameLst>
                                      </p:cBhvr>
                                      <p:to>
                                        <p:strVal val="visible"/>
                                      </p:to>
                                    </p:set>
                                    <p:anim calcmode="lin" valueType="num">
                                      <p:cBhvr additive="base">
                                        <p:cTn id="37" dur="500" fill="hold"/>
                                        <p:tgtEl>
                                          <p:spTgt spid="183"/>
                                        </p:tgtEl>
                                        <p:attrNameLst>
                                          <p:attrName>ppt_x</p:attrName>
                                        </p:attrNameLst>
                                      </p:cBhvr>
                                      <p:tavLst>
                                        <p:tav tm="0">
                                          <p:val>
                                            <p:strVal val="#ppt_x"/>
                                          </p:val>
                                        </p:tav>
                                        <p:tav tm="100000">
                                          <p:val>
                                            <p:strVal val="#ppt_x"/>
                                          </p:val>
                                        </p:tav>
                                      </p:tavLst>
                                    </p:anim>
                                    <p:anim calcmode="lin" valueType="num">
                                      <p:cBhvr additive="base">
                                        <p:cTn id="38" dur="500" fill="hold"/>
                                        <p:tgtEl>
                                          <p:spTgt spid="18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3248"/>
                                        </p:tgtEl>
                                        <p:attrNameLst>
                                          <p:attrName>style.visibility</p:attrName>
                                        </p:attrNameLst>
                                      </p:cBhvr>
                                      <p:to>
                                        <p:strVal val="visible"/>
                                      </p:to>
                                    </p:set>
                                    <p:anim calcmode="lin" valueType="num">
                                      <p:cBhvr additive="base">
                                        <p:cTn id="43" dur="500" fill="hold"/>
                                        <p:tgtEl>
                                          <p:spTgt spid="53248"/>
                                        </p:tgtEl>
                                        <p:attrNameLst>
                                          <p:attrName>ppt_x</p:attrName>
                                        </p:attrNameLst>
                                      </p:cBhvr>
                                      <p:tavLst>
                                        <p:tav tm="0">
                                          <p:val>
                                            <p:strVal val="#ppt_x"/>
                                          </p:val>
                                        </p:tav>
                                        <p:tav tm="100000">
                                          <p:val>
                                            <p:strVal val="#ppt_x"/>
                                          </p:val>
                                        </p:tav>
                                      </p:tavLst>
                                    </p:anim>
                                    <p:anim calcmode="lin" valueType="num">
                                      <p:cBhvr additive="base">
                                        <p:cTn id="44" dur="500" fill="hold"/>
                                        <p:tgtEl>
                                          <p:spTgt spid="5324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3251"/>
                                        </p:tgtEl>
                                        <p:attrNameLst>
                                          <p:attrName>style.visibility</p:attrName>
                                        </p:attrNameLst>
                                      </p:cBhvr>
                                      <p:to>
                                        <p:strVal val="visible"/>
                                      </p:to>
                                    </p:set>
                                    <p:anim calcmode="lin" valueType="num">
                                      <p:cBhvr additive="base">
                                        <p:cTn id="49" dur="500" fill="hold"/>
                                        <p:tgtEl>
                                          <p:spTgt spid="53251"/>
                                        </p:tgtEl>
                                        <p:attrNameLst>
                                          <p:attrName>ppt_x</p:attrName>
                                        </p:attrNameLst>
                                      </p:cBhvr>
                                      <p:tavLst>
                                        <p:tav tm="0">
                                          <p:val>
                                            <p:strVal val="#ppt_x"/>
                                          </p:val>
                                        </p:tav>
                                        <p:tav tm="100000">
                                          <p:val>
                                            <p:strVal val="#ppt_x"/>
                                          </p:val>
                                        </p:tav>
                                      </p:tavLst>
                                    </p:anim>
                                    <p:anim calcmode="lin" valueType="num">
                                      <p:cBhvr additive="base">
                                        <p:cTn id="50" dur="500" fill="hold"/>
                                        <p:tgtEl>
                                          <p:spTgt spid="5325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48"/>
                                        </p:tgtEl>
                                        <p:attrNameLst>
                                          <p:attrName>style.visibility</p:attrName>
                                        </p:attrNameLst>
                                      </p:cBhvr>
                                      <p:to>
                                        <p:strVal val="visible"/>
                                      </p:to>
                                    </p:set>
                                    <p:anim calcmode="lin" valueType="num">
                                      <p:cBhvr additive="base">
                                        <p:cTn id="55" dur="500" fill="hold"/>
                                        <p:tgtEl>
                                          <p:spTgt spid="148"/>
                                        </p:tgtEl>
                                        <p:attrNameLst>
                                          <p:attrName>ppt_x</p:attrName>
                                        </p:attrNameLst>
                                      </p:cBhvr>
                                      <p:tavLst>
                                        <p:tav tm="0">
                                          <p:val>
                                            <p:strVal val="#ppt_x"/>
                                          </p:val>
                                        </p:tav>
                                        <p:tav tm="100000">
                                          <p:val>
                                            <p:strVal val="#ppt_x"/>
                                          </p:val>
                                        </p:tav>
                                      </p:tavLst>
                                    </p:anim>
                                    <p:anim calcmode="lin" valueType="num">
                                      <p:cBhvr additive="base">
                                        <p:cTn id="56"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53255"/>
                                        </p:tgtEl>
                                        <p:attrNameLst>
                                          <p:attrName>style.visibility</p:attrName>
                                        </p:attrNameLst>
                                      </p:cBhvr>
                                      <p:to>
                                        <p:strVal val="visible"/>
                                      </p:to>
                                    </p:set>
                                    <p:anim calcmode="lin" valueType="num">
                                      <p:cBhvr additive="base">
                                        <p:cTn id="61" dur="500" fill="hold"/>
                                        <p:tgtEl>
                                          <p:spTgt spid="53255"/>
                                        </p:tgtEl>
                                        <p:attrNameLst>
                                          <p:attrName>ppt_x</p:attrName>
                                        </p:attrNameLst>
                                      </p:cBhvr>
                                      <p:tavLst>
                                        <p:tav tm="0">
                                          <p:val>
                                            <p:strVal val="#ppt_x"/>
                                          </p:val>
                                        </p:tav>
                                        <p:tav tm="100000">
                                          <p:val>
                                            <p:strVal val="#ppt_x"/>
                                          </p:val>
                                        </p:tav>
                                      </p:tavLst>
                                    </p:anim>
                                    <p:anim calcmode="lin" valueType="num">
                                      <p:cBhvr additive="base">
                                        <p:cTn id="62" dur="500" fill="hold"/>
                                        <p:tgtEl>
                                          <p:spTgt spid="5325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49"/>
                                        </p:tgtEl>
                                        <p:attrNameLst>
                                          <p:attrName>style.visibility</p:attrName>
                                        </p:attrNameLst>
                                      </p:cBhvr>
                                      <p:to>
                                        <p:strVal val="visible"/>
                                      </p:to>
                                    </p:set>
                                    <p:anim calcmode="lin" valueType="num">
                                      <p:cBhvr additive="base">
                                        <p:cTn id="67" dur="500" fill="hold"/>
                                        <p:tgtEl>
                                          <p:spTgt spid="149"/>
                                        </p:tgtEl>
                                        <p:attrNameLst>
                                          <p:attrName>ppt_x</p:attrName>
                                        </p:attrNameLst>
                                      </p:cBhvr>
                                      <p:tavLst>
                                        <p:tav tm="0">
                                          <p:val>
                                            <p:strVal val="#ppt_x"/>
                                          </p:val>
                                        </p:tav>
                                        <p:tav tm="100000">
                                          <p:val>
                                            <p:strVal val="#ppt_x"/>
                                          </p:val>
                                        </p:tav>
                                      </p:tavLst>
                                    </p:anim>
                                    <p:anim calcmode="lin" valueType="num">
                                      <p:cBhvr additive="base">
                                        <p:cTn id="68" dur="500" fill="hold"/>
                                        <p:tgtEl>
                                          <p:spTgt spid="14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53258"/>
                                        </p:tgtEl>
                                        <p:attrNameLst>
                                          <p:attrName>style.visibility</p:attrName>
                                        </p:attrNameLst>
                                      </p:cBhvr>
                                      <p:to>
                                        <p:strVal val="visible"/>
                                      </p:to>
                                    </p:set>
                                    <p:anim calcmode="lin" valueType="num">
                                      <p:cBhvr additive="base">
                                        <p:cTn id="73" dur="500" fill="hold"/>
                                        <p:tgtEl>
                                          <p:spTgt spid="53258"/>
                                        </p:tgtEl>
                                        <p:attrNameLst>
                                          <p:attrName>ppt_x</p:attrName>
                                        </p:attrNameLst>
                                      </p:cBhvr>
                                      <p:tavLst>
                                        <p:tav tm="0">
                                          <p:val>
                                            <p:strVal val="#ppt_x"/>
                                          </p:val>
                                        </p:tav>
                                        <p:tav tm="100000">
                                          <p:val>
                                            <p:strVal val="#ppt_x"/>
                                          </p:val>
                                        </p:tav>
                                      </p:tavLst>
                                    </p:anim>
                                    <p:anim calcmode="lin" valueType="num">
                                      <p:cBhvr additive="base">
                                        <p:cTn id="74" dur="500" fill="hold"/>
                                        <p:tgtEl>
                                          <p:spTgt spid="53258"/>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53261"/>
                                        </p:tgtEl>
                                        <p:attrNameLst>
                                          <p:attrName>style.visibility</p:attrName>
                                        </p:attrNameLst>
                                      </p:cBhvr>
                                      <p:to>
                                        <p:strVal val="visible"/>
                                      </p:to>
                                    </p:set>
                                    <p:anim calcmode="lin" valueType="num">
                                      <p:cBhvr additive="base">
                                        <p:cTn id="79" dur="500" fill="hold"/>
                                        <p:tgtEl>
                                          <p:spTgt spid="53261"/>
                                        </p:tgtEl>
                                        <p:attrNameLst>
                                          <p:attrName>ppt_x</p:attrName>
                                        </p:attrNameLst>
                                      </p:cBhvr>
                                      <p:tavLst>
                                        <p:tav tm="0">
                                          <p:val>
                                            <p:strVal val="#ppt_x"/>
                                          </p:val>
                                        </p:tav>
                                        <p:tav tm="100000">
                                          <p:val>
                                            <p:strVal val="#ppt_x"/>
                                          </p:val>
                                        </p:tav>
                                      </p:tavLst>
                                    </p:anim>
                                    <p:anim calcmode="lin" valueType="num">
                                      <p:cBhvr additive="base">
                                        <p:cTn id="80" dur="500" fill="hold"/>
                                        <p:tgtEl>
                                          <p:spTgt spid="53261"/>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50"/>
                                        </p:tgtEl>
                                        <p:attrNameLst>
                                          <p:attrName>style.visibility</p:attrName>
                                        </p:attrNameLst>
                                      </p:cBhvr>
                                      <p:to>
                                        <p:strVal val="visible"/>
                                      </p:to>
                                    </p:set>
                                    <p:anim calcmode="lin" valueType="num">
                                      <p:cBhvr additive="base">
                                        <p:cTn id="85" dur="500" fill="hold"/>
                                        <p:tgtEl>
                                          <p:spTgt spid="150"/>
                                        </p:tgtEl>
                                        <p:attrNameLst>
                                          <p:attrName>ppt_x</p:attrName>
                                        </p:attrNameLst>
                                      </p:cBhvr>
                                      <p:tavLst>
                                        <p:tav tm="0">
                                          <p:val>
                                            <p:strVal val="#ppt_x"/>
                                          </p:val>
                                        </p:tav>
                                        <p:tav tm="100000">
                                          <p:val>
                                            <p:strVal val="#ppt_x"/>
                                          </p:val>
                                        </p:tav>
                                      </p:tavLst>
                                    </p:anim>
                                    <p:anim calcmode="lin" valueType="num">
                                      <p:cBhvr additive="base">
                                        <p:cTn id="86"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53"/>
                                        </p:tgtEl>
                                        <p:attrNameLst>
                                          <p:attrName>style.visibility</p:attrName>
                                        </p:attrNameLst>
                                      </p:cBhvr>
                                      <p:to>
                                        <p:strVal val="visible"/>
                                      </p:to>
                                    </p:set>
                                    <p:anim calcmode="lin" valueType="num">
                                      <p:cBhvr additive="base">
                                        <p:cTn id="91" dur="500" fill="hold"/>
                                        <p:tgtEl>
                                          <p:spTgt spid="153"/>
                                        </p:tgtEl>
                                        <p:attrNameLst>
                                          <p:attrName>ppt_x</p:attrName>
                                        </p:attrNameLst>
                                      </p:cBhvr>
                                      <p:tavLst>
                                        <p:tav tm="0">
                                          <p:val>
                                            <p:strVal val="#ppt_x"/>
                                          </p:val>
                                        </p:tav>
                                        <p:tav tm="100000">
                                          <p:val>
                                            <p:strVal val="#ppt_x"/>
                                          </p:val>
                                        </p:tav>
                                      </p:tavLst>
                                    </p:anim>
                                    <p:anim calcmode="lin" valueType="num">
                                      <p:cBhvr additive="base">
                                        <p:cTn id="92" dur="500" fill="hold"/>
                                        <p:tgtEl>
                                          <p:spTgt spid="153"/>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additive="base">
                                        <p:cTn id="97" dur="500" fill="hold"/>
                                        <p:tgtEl>
                                          <p:spTgt spid="32"/>
                                        </p:tgtEl>
                                        <p:attrNameLst>
                                          <p:attrName>ppt_x</p:attrName>
                                        </p:attrNameLst>
                                      </p:cBhvr>
                                      <p:tavLst>
                                        <p:tav tm="0">
                                          <p:val>
                                            <p:strVal val="#ppt_x"/>
                                          </p:val>
                                        </p:tav>
                                        <p:tav tm="100000">
                                          <p:val>
                                            <p:strVal val="#ppt_x"/>
                                          </p:val>
                                        </p:tav>
                                      </p:tavLst>
                                    </p:anim>
                                    <p:anim calcmode="lin" valueType="num">
                                      <p:cBhvr additive="base">
                                        <p:cTn id="98" dur="500" fill="hold"/>
                                        <p:tgtEl>
                                          <p:spTgt spid="32"/>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additive="base">
                                        <p:cTn id="101" dur="500" fill="hold"/>
                                        <p:tgtEl>
                                          <p:spTgt spid="51"/>
                                        </p:tgtEl>
                                        <p:attrNameLst>
                                          <p:attrName>ppt_x</p:attrName>
                                        </p:attrNameLst>
                                      </p:cBhvr>
                                      <p:tavLst>
                                        <p:tav tm="0">
                                          <p:val>
                                            <p:strVal val="#ppt_x"/>
                                          </p:val>
                                        </p:tav>
                                        <p:tav tm="100000">
                                          <p:val>
                                            <p:strVal val="#ppt_x"/>
                                          </p:val>
                                        </p:tav>
                                      </p:tavLst>
                                    </p:anim>
                                    <p:anim calcmode="lin" valueType="num">
                                      <p:cBhvr additive="base">
                                        <p:cTn id="10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155"/>
                                        </p:tgtEl>
                                        <p:attrNameLst>
                                          <p:attrName>style.visibility</p:attrName>
                                        </p:attrNameLst>
                                      </p:cBhvr>
                                      <p:to>
                                        <p:strVal val="visible"/>
                                      </p:to>
                                    </p:set>
                                    <p:anim calcmode="lin" valueType="num">
                                      <p:cBhvr additive="base">
                                        <p:cTn id="107" dur="500" fill="hold"/>
                                        <p:tgtEl>
                                          <p:spTgt spid="155"/>
                                        </p:tgtEl>
                                        <p:attrNameLst>
                                          <p:attrName>ppt_x</p:attrName>
                                        </p:attrNameLst>
                                      </p:cBhvr>
                                      <p:tavLst>
                                        <p:tav tm="0">
                                          <p:val>
                                            <p:strVal val="#ppt_x"/>
                                          </p:val>
                                        </p:tav>
                                        <p:tav tm="100000">
                                          <p:val>
                                            <p:strVal val="#ppt_x"/>
                                          </p:val>
                                        </p:tav>
                                      </p:tavLst>
                                    </p:anim>
                                    <p:anim calcmode="lin" valueType="num">
                                      <p:cBhvr additive="base">
                                        <p:cTn id="108" dur="500" fill="hold"/>
                                        <p:tgtEl>
                                          <p:spTgt spid="155"/>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158"/>
                                        </p:tgtEl>
                                        <p:attrNameLst>
                                          <p:attrName>style.visibility</p:attrName>
                                        </p:attrNameLst>
                                      </p:cBhvr>
                                      <p:to>
                                        <p:strVal val="visible"/>
                                      </p:to>
                                    </p:set>
                                    <p:anim calcmode="lin" valueType="num">
                                      <p:cBhvr additive="base">
                                        <p:cTn id="113" dur="500" fill="hold"/>
                                        <p:tgtEl>
                                          <p:spTgt spid="158"/>
                                        </p:tgtEl>
                                        <p:attrNameLst>
                                          <p:attrName>ppt_x</p:attrName>
                                        </p:attrNameLst>
                                      </p:cBhvr>
                                      <p:tavLst>
                                        <p:tav tm="0">
                                          <p:val>
                                            <p:strVal val="#ppt_x"/>
                                          </p:val>
                                        </p:tav>
                                        <p:tav tm="100000">
                                          <p:val>
                                            <p:strVal val="#ppt_x"/>
                                          </p:val>
                                        </p:tav>
                                      </p:tavLst>
                                    </p:anim>
                                    <p:anim calcmode="lin" valueType="num">
                                      <p:cBhvr additive="base">
                                        <p:cTn id="114" dur="500" fill="hold"/>
                                        <p:tgtEl>
                                          <p:spTgt spid="158"/>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175"/>
                                        </p:tgtEl>
                                        <p:attrNameLst>
                                          <p:attrName>style.visibility</p:attrName>
                                        </p:attrNameLst>
                                      </p:cBhvr>
                                      <p:to>
                                        <p:strVal val="visible"/>
                                      </p:to>
                                    </p:set>
                                    <p:anim calcmode="lin" valueType="num">
                                      <p:cBhvr additive="base">
                                        <p:cTn id="117" dur="500" fill="hold"/>
                                        <p:tgtEl>
                                          <p:spTgt spid="175"/>
                                        </p:tgtEl>
                                        <p:attrNameLst>
                                          <p:attrName>ppt_x</p:attrName>
                                        </p:attrNameLst>
                                      </p:cBhvr>
                                      <p:tavLst>
                                        <p:tav tm="0">
                                          <p:val>
                                            <p:strVal val="#ppt_x"/>
                                          </p:val>
                                        </p:tav>
                                        <p:tav tm="100000">
                                          <p:val>
                                            <p:strVal val="#ppt_x"/>
                                          </p:val>
                                        </p:tav>
                                      </p:tavLst>
                                    </p:anim>
                                    <p:anim calcmode="lin" valueType="num">
                                      <p:cBhvr additive="base">
                                        <p:cTn id="118" dur="500" fill="hold"/>
                                        <p:tgtEl>
                                          <p:spTgt spid="175"/>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157"/>
                                        </p:tgtEl>
                                        <p:attrNameLst>
                                          <p:attrName>style.visibility</p:attrName>
                                        </p:attrNameLst>
                                      </p:cBhvr>
                                      <p:to>
                                        <p:strVal val="visible"/>
                                      </p:to>
                                    </p:set>
                                    <p:anim calcmode="lin" valueType="num">
                                      <p:cBhvr additive="base">
                                        <p:cTn id="123" dur="500" fill="hold"/>
                                        <p:tgtEl>
                                          <p:spTgt spid="157"/>
                                        </p:tgtEl>
                                        <p:attrNameLst>
                                          <p:attrName>ppt_x</p:attrName>
                                        </p:attrNameLst>
                                      </p:cBhvr>
                                      <p:tavLst>
                                        <p:tav tm="0">
                                          <p:val>
                                            <p:strVal val="#ppt_x"/>
                                          </p:val>
                                        </p:tav>
                                        <p:tav tm="100000">
                                          <p:val>
                                            <p:strVal val="#ppt_x"/>
                                          </p:val>
                                        </p:tav>
                                      </p:tavLst>
                                    </p:anim>
                                    <p:anim calcmode="lin" valueType="num">
                                      <p:cBhvr additive="base">
                                        <p:cTn id="124"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189"/>
                                        </p:tgtEl>
                                        <p:attrNameLst>
                                          <p:attrName>style.visibility</p:attrName>
                                        </p:attrNameLst>
                                      </p:cBhvr>
                                      <p:to>
                                        <p:strVal val="visible"/>
                                      </p:to>
                                    </p:set>
                                    <p:anim calcmode="lin" valueType="num">
                                      <p:cBhvr additive="base">
                                        <p:cTn id="129" dur="500" fill="hold"/>
                                        <p:tgtEl>
                                          <p:spTgt spid="189"/>
                                        </p:tgtEl>
                                        <p:attrNameLst>
                                          <p:attrName>ppt_x</p:attrName>
                                        </p:attrNameLst>
                                      </p:cBhvr>
                                      <p:tavLst>
                                        <p:tav tm="0">
                                          <p:val>
                                            <p:strVal val="#ppt_x"/>
                                          </p:val>
                                        </p:tav>
                                        <p:tav tm="100000">
                                          <p:val>
                                            <p:strVal val="#ppt_x"/>
                                          </p:val>
                                        </p:tav>
                                      </p:tavLst>
                                    </p:anim>
                                    <p:anim calcmode="lin" valueType="num">
                                      <p:cBhvr additive="base">
                                        <p:cTn id="130" dur="500" fill="hold"/>
                                        <p:tgtEl>
                                          <p:spTgt spid="189"/>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grpId="0" nodeType="clickEffect">
                                  <p:stCondLst>
                                    <p:cond delay="0"/>
                                  </p:stCondLst>
                                  <p:childTnLst>
                                    <p:set>
                                      <p:cBhvr>
                                        <p:cTn id="134" dur="1" fill="hold">
                                          <p:stCondLst>
                                            <p:cond delay="0"/>
                                          </p:stCondLst>
                                        </p:cTn>
                                        <p:tgtEl>
                                          <p:spTgt spid="159"/>
                                        </p:tgtEl>
                                        <p:attrNameLst>
                                          <p:attrName>style.visibility</p:attrName>
                                        </p:attrNameLst>
                                      </p:cBhvr>
                                      <p:to>
                                        <p:strVal val="visible"/>
                                      </p:to>
                                    </p:set>
                                    <p:anim calcmode="lin" valueType="num">
                                      <p:cBhvr additive="base">
                                        <p:cTn id="135" dur="500" fill="hold"/>
                                        <p:tgtEl>
                                          <p:spTgt spid="159"/>
                                        </p:tgtEl>
                                        <p:attrNameLst>
                                          <p:attrName>ppt_x</p:attrName>
                                        </p:attrNameLst>
                                      </p:cBhvr>
                                      <p:tavLst>
                                        <p:tav tm="0">
                                          <p:val>
                                            <p:strVal val="#ppt_x"/>
                                          </p:val>
                                        </p:tav>
                                        <p:tav tm="100000">
                                          <p:val>
                                            <p:strVal val="#ppt_x"/>
                                          </p:val>
                                        </p:tav>
                                      </p:tavLst>
                                    </p:anim>
                                    <p:anim calcmode="lin" valueType="num">
                                      <p:cBhvr additive="base">
                                        <p:cTn id="136"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2"/>
                                        </p:tgtEl>
                                        <p:attrNameLst>
                                          <p:attrName>style.visibility</p:attrName>
                                        </p:attrNameLst>
                                      </p:cBhvr>
                                      <p:to>
                                        <p:strVal val="visible"/>
                                      </p:to>
                                    </p:set>
                                    <p:anim calcmode="lin" valueType="num">
                                      <p:cBhvr additive="base">
                                        <p:cTn id="141" dur="500" fill="hold"/>
                                        <p:tgtEl>
                                          <p:spTgt spid="2"/>
                                        </p:tgtEl>
                                        <p:attrNameLst>
                                          <p:attrName>ppt_x</p:attrName>
                                        </p:attrNameLst>
                                      </p:cBhvr>
                                      <p:tavLst>
                                        <p:tav tm="0">
                                          <p:val>
                                            <p:strVal val="#ppt_x"/>
                                          </p:val>
                                        </p:tav>
                                        <p:tav tm="100000">
                                          <p:val>
                                            <p:strVal val="#ppt_x"/>
                                          </p:val>
                                        </p:tav>
                                      </p:tavLst>
                                    </p:anim>
                                    <p:anim calcmode="lin" valueType="num">
                                      <p:cBhvr additive="base">
                                        <p:cTn id="142" dur="500" fill="hold"/>
                                        <p:tgtEl>
                                          <p:spTgt spid="2"/>
                                        </p:tgtEl>
                                        <p:attrNameLst>
                                          <p:attrName>ppt_y</p:attrName>
                                        </p:attrNameLst>
                                      </p:cBhvr>
                                      <p:tavLst>
                                        <p:tav tm="0">
                                          <p:val>
                                            <p:strVal val="1+#ppt_h/2"/>
                                          </p:val>
                                        </p:tav>
                                        <p:tav tm="100000">
                                          <p:val>
                                            <p:strVal val="#ppt_y"/>
                                          </p:val>
                                        </p:tav>
                                      </p:tavLst>
                                    </p:anim>
                                  </p:childTnLst>
                                </p:cTn>
                              </p:par>
                              <p:par>
                                <p:cTn id="143" presetID="2" presetClass="entr" presetSubtype="4" fill="hold" nodeType="withEffect">
                                  <p:stCondLst>
                                    <p:cond delay="0"/>
                                  </p:stCondLst>
                                  <p:childTnLst>
                                    <p:set>
                                      <p:cBhvr>
                                        <p:cTn id="144" dur="1" fill="hold">
                                          <p:stCondLst>
                                            <p:cond delay="0"/>
                                          </p:stCondLst>
                                        </p:cTn>
                                        <p:tgtEl>
                                          <p:spTgt spid="184"/>
                                        </p:tgtEl>
                                        <p:attrNameLst>
                                          <p:attrName>style.visibility</p:attrName>
                                        </p:attrNameLst>
                                      </p:cBhvr>
                                      <p:to>
                                        <p:strVal val="visible"/>
                                      </p:to>
                                    </p:set>
                                    <p:anim calcmode="lin" valueType="num">
                                      <p:cBhvr additive="base">
                                        <p:cTn id="145" dur="500" fill="hold"/>
                                        <p:tgtEl>
                                          <p:spTgt spid="184"/>
                                        </p:tgtEl>
                                        <p:attrNameLst>
                                          <p:attrName>ppt_x</p:attrName>
                                        </p:attrNameLst>
                                      </p:cBhvr>
                                      <p:tavLst>
                                        <p:tav tm="0">
                                          <p:val>
                                            <p:strVal val="#ppt_x"/>
                                          </p:val>
                                        </p:tav>
                                        <p:tav tm="100000">
                                          <p:val>
                                            <p:strVal val="#ppt_x"/>
                                          </p:val>
                                        </p:tav>
                                      </p:tavLst>
                                    </p:anim>
                                    <p:anim calcmode="lin" valueType="num">
                                      <p:cBhvr additive="base">
                                        <p:cTn id="146" dur="500" fill="hold"/>
                                        <p:tgtEl>
                                          <p:spTgt spid="184"/>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nodeType="clickEffect">
                                  <p:stCondLst>
                                    <p:cond delay="0"/>
                                  </p:stCondLst>
                                  <p:childTnLst>
                                    <p:set>
                                      <p:cBhvr>
                                        <p:cTn id="150" dur="1" fill="hold">
                                          <p:stCondLst>
                                            <p:cond delay="0"/>
                                          </p:stCondLst>
                                        </p:cTn>
                                        <p:tgtEl>
                                          <p:spTgt spid="162"/>
                                        </p:tgtEl>
                                        <p:attrNameLst>
                                          <p:attrName>style.visibility</p:attrName>
                                        </p:attrNameLst>
                                      </p:cBhvr>
                                      <p:to>
                                        <p:strVal val="visible"/>
                                      </p:to>
                                    </p:set>
                                    <p:anim calcmode="lin" valueType="num">
                                      <p:cBhvr additive="base">
                                        <p:cTn id="151" dur="500" fill="hold"/>
                                        <p:tgtEl>
                                          <p:spTgt spid="162"/>
                                        </p:tgtEl>
                                        <p:attrNameLst>
                                          <p:attrName>ppt_x</p:attrName>
                                        </p:attrNameLst>
                                      </p:cBhvr>
                                      <p:tavLst>
                                        <p:tav tm="0">
                                          <p:val>
                                            <p:strVal val="#ppt_x"/>
                                          </p:val>
                                        </p:tav>
                                        <p:tav tm="100000">
                                          <p:val>
                                            <p:strVal val="#ppt_x"/>
                                          </p:val>
                                        </p:tav>
                                      </p:tavLst>
                                    </p:anim>
                                    <p:anim calcmode="lin" valueType="num">
                                      <p:cBhvr additive="base">
                                        <p:cTn id="152" dur="500" fill="hold"/>
                                        <p:tgtEl>
                                          <p:spTgt spid="162"/>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1">
                                            <p:txEl>
                                              <p:pRg st="2" end="2"/>
                                            </p:txEl>
                                          </p:spTgt>
                                        </p:tgtEl>
                                        <p:attrNameLst>
                                          <p:attrName>style.visibility</p:attrName>
                                        </p:attrNameLst>
                                      </p:cBhvr>
                                      <p:to>
                                        <p:strVal val="visible"/>
                                      </p:to>
                                    </p:set>
                                    <p:anim calcmode="lin" valueType="num">
                                      <p:cBhvr additive="base">
                                        <p:cTn id="155"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156" dur="500" fill="hold"/>
                                        <p:tgtEl>
                                          <p:spTgt spid="21">
                                            <p:txEl>
                                              <p:pRg st="2" end="2"/>
                                            </p:txEl>
                                          </p:spTgt>
                                        </p:tgtEl>
                                        <p:attrNameLst>
                                          <p:attrName>ppt_y</p:attrName>
                                        </p:attrNameLst>
                                      </p:cBhvr>
                                      <p:tavLst>
                                        <p:tav tm="0">
                                          <p:val>
                                            <p:strVal val="1+#ppt_h/2"/>
                                          </p:val>
                                        </p:tav>
                                        <p:tav tm="100000">
                                          <p:val>
                                            <p:strVal val="#ppt_y"/>
                                          </p:val>
                                        </p:tav>
                                      </p:tavLst>
                                    </p:anim>
                                  </p:childTnLst>
                                </p:cTn>
                              </p:par>
                              <p:par>
                                <p:cTn id="157" presetID="1" presetClass="exit" presetSubtype="0" fill="hold" grpId="1" nodeType="withEffect">
                                  <p:stCondLst>
                                    <p:cond delay="0"/>
                                  </p:stCondLst>
                                  <p:childTnLst>
                                    <p:set>
                                      <p:cBhvr>
                                        <p:cTn id="158" dur="1" fill="hold">
                                          <p:stCondLst>
                                            <p:cond delay="0"/>
                                          </p:stCondLst>
                                        </p:cTn>
                                        <p:tgtEl>
                                          <p:spTgt spid="189"/>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2" grpId="0" animBg="1"/>
      <p:bldP spid="5" grpId="0"/>
      <p:bldP spid="21" grpId="0" uiExpand="1" build="p"/>
      <p:bldP spid="51" grpId="0" animBg="1"/>
      <p:bldP spid="155" grpId="0"/>
      <p:bldP spid="157" grpId="0"/>
      <p:bldP spid="158" grpId="0" animBg="1"/>
      <p:bldP spid="159" grpId="0" animBg="1"/>
      <p:bldP spid="189" grpId="0" animBg="1"/>
      <p:bldP spid="189" grpId="1" animBg="1"/>
      <p:bldP spid="2" grpId="0" animBg="1"/>
      <p:bldP spid="2"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 name="Rectangle 4"/>
          <p:cNvSpPr/>
          <p:nvPr/>
        </p:nvSpPr>
        <p:spPr>
          <a:xfrm>
            <a:off x="7467600" y="6203950"/>
            <a:ext cx="319088" cy="812800"/>
          </a:xfrm>
          <a:prstGeom prst="rect">
            <a:avLst/>
          </a:prstGeom>
        </p:spPr>
        <p:txBody>
          <a:bodyPr wrap="none">
            <a:spAutoFit/>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CA"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endParaRPr kumimoji="0" lang="en-CA"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endParaRPr>
          </a:p>
          <a:p>
            <a:pPr marL="0" marR="0" lvl="0" indent="0" algn="l" defTabSz="914400" rtl="0" eaLnBrk="1" fontAlgn="base" latinLnBrk="0" hangingPunct="1">
              <a:lnSpc>
                <a:spcPct val="9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600"/>
            <a:ext cx="7596545" cy="858652"/>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p:txBody>
      </p:sp>
      <p:grpSp>
        <p:nvGrpSpPr>
          <p:cNvPr id="32" name="Group 29">
            <a:extLst>
              <a:ext uri="{FF2B5EF4-FFF2-40B4-BE49-F238E27FC236}">
                <a16:creationId xmlns:a16="http://schemas.microsoft.com/office/drawing/2014/main" id="{A27EE478-4C5A-9E68-43B7-0A01DF1C5D8D}"/>
              </a:ext>
            </a:extLst>
          </p:cNvPr>
          <p:cNvGrpSpPr>
            <a:grpSpLocks/>
          </p:cNvGrpSpPr>
          <p:nvPr/>
        </p:nvGrpSpPr>
        <p:grpSpPr bwMode="auto">
          <a:xfrm>
            <a:off x="135447" y="3425730"/>
            <a:ext cx="931353" cy="993870"/>
            <a:chOff x="2065" y="1551"/>
            <a:chExt cx="1628" cy="1988"/>
          </a:xfrm>
        </p:grpSpPr>
        <p:sp>
          <p:nvSpPr>
            <p:cNvPr id="33" name="Freeform 30">
              <a:extLst>
                <a:ext uri="{FF2B5EF4-FFF2-40B4-BE49-F238E27FC236}">
                  <a16:creationId xmlns:a16="http://schemas.microsoft.com/office/drawing/2014/main" id="{75A013B3-FCAA-9EFB-564B-7BBEE434A24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4" name="Freeform 31">
              <a:extLst>
                <a:ext uri="{FF2B5EF4-FFF2-40B4-BE49-F238E27FC236}">
                  <a16:creationId xmlns:a16="http://schemas.microsoft.com/office/drawing/2014/main" id="{DB8935A1-E43E-1C5A-821F-5FEB754F3F2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5" name="Freeform 32">
              <a:extLst>
                <a:ext uri="{FF2B5EF4-FFF2-40B4-BE49-F238E27FC236}">
                  <a16:creationId xmlns:a16="http://schemas.microsoft.com/office/drawing/2014/main" id="{3635BD0C-38A1-A73F-DA37-0F010F10F42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6" name="Freeform 33">
              <a:extLst>
                <a:ext uri="{FF2B5EF4-FFF2-40B4-BE49-F238E27FC236}">
                  <a16:creationId xmlns:a16="http://schemas.microsoft.com/office/drawing/2014/main" id="{44AF4960-4B47-DCD9-89D5-E78190BBBD3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7" name="Freeform 34">
              <a:extLst>
                <a:ext uri="{FF2B5EF4-FFF2-40B4-BE49-F238E27FC236}">
                  <a16:creationId xmlns:a16="http://schemas.microsoft.com/office/drawing/2014/main" id="{6264D7BB-94BA-AB55-AAA7-7AB93B71710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8" name="Freeform 35">
              <a:extLst>
                <a:ext uri="{FF2B5EF4-FFF2-40B4-BE49-F238E27FC236}">
                  <a16:creationId xmlns:a16="http://schemas.microsoft.com/office/drawing/2014/main" id="{1E9A1CAA-02DB-BC2F-3145-439C1902381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9" name="Freeform 36">
              <a:extLst>
                <a:ext uri="{FF2B5EF4-FFF2-40B4-BE49-F238E27FC236}">
                  <a16:creationId xmlns:a16="http://schemas.microsoft.com/office/drawing/2014/main" id="{276DFE48-AC49-E54F-071D-3FEC75CE33C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0" name="Freeform 37">
              <a:extLst>
                <a:ext uri="{FF2B5EF4-FFF2-40B4-BE49-F238E27FC236}">
                  <a16:creationId xmlns:a16="http://schemas.microsoft.com/office/drawing/2014/main" id="{FF315A82-1519-A25F-64D9-7C9F2704462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1" name="Freeform 38">
              <a:extLst>
                <a:ext uri="{FF2B5EF4-FFF2-40B4-BE49-F238E27FC236}">
                  <a16:creationId xmlns:a16="http://schemas.microsoft.com/office/drawing/2014/main" id="{AE05622E-9799-C3D5-F1DC-BD2676A6A56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2" name="Freeform 39">
              <a:extLst>
                <a:ext uri="{FF2B5EF4-FFF2-40B4-BE49-F238E27FC236}">
                  <a16:creationId xmlns:a16="http://schemas.microsoft.com/office/drawing/2014/main" id="{8C7CF2D3-0E9A-21D2-4465-EF965B26AE3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3" name="Freeform 40">
              <a:extLst>
                <a:ext uri="{FF2B5EF4-FFF2-40B4-BE49-F238E27FC236}">
                  <a16:creationId xmlns:a16="http://schemas.microsoft.com/office/drawing/2014/main" id="{1576782B-9AE1-8D0A-6F2C-CCC6D5223DB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4" name="Freeform 41">
              <a:extLst>
                <a:ext uri="{FF2B5EF4-FFF2-40B4-BE49-F238E27FC236}">
                  <a16:creationId xmlns:a16="http://schemas.microsoft.com/office/drawing/2014/main" id="{4AC9D14B-5E19-2E50-0FB3-9BEEE73CF56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5" name="Freeform 42">
              <a:extLst>
                <a:ext uri="{FF2B5EF4-FFF2-40B4-BE49-F238E27FC236}">
                  <a16:creationId xmlns:a16="http://schemas.microsoft.com/office/drawing/2014/main" id="{FAE767C4-5A5B-4E54-D005-55D2B478803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6" name="Freeform 43">
              <a:extLst>
                <a:ext uri="{FF2B5EF4-FFF2-40B4-BE49-F238E27FC236}">
                  <a16:creationId xmlns:a16="http://schemas.microsoft.com/office/drawing/2014/main" id="{1818B6A4-942D-435A-24F2-A99F3BED0A7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7" name="Freeform 44">
              <a:extLst>
                <a:ext uri="{FF2B5EF4-FFF2-40B4-BE49-F238E27FC236}">
                  <a16:creationId xmlns:a16="http://schemas.microsoft.com/office/drawing/2014/main" id="{821330FF-B2E7-624D-83A6-26292AA5814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8" name="Freeform 45">
              <a:extLst>
                <a:ext uri="{FF2B5EF4-FFF2-40B4-BE49-F238E27FC236}">
                  <a16:creationId xmlns:a16="http://schemas.microsoft.com/office/drawing/2014/main" id="{B1800DF0-5171-21E3-268D-9C2482928C9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9" name="Freeform 46">
              <a:extLst>
                <a:ext uri="{FF2B5EF4-FFF2-40B4-BE49-F238E27FC236}">
                  <a16:creationId xmlns:a16="http://schemas.microsoft.com/office/drawing/2014/main" id="{52C1B3B2-12DE-E2D1-09D3-024B67E608F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51" name="AutoShape 35">
            <a:extLst>
              <a:ext uri="{FF2B5EF4-FFF2-40B4-BE49-F238E27FC236}">
                <a16:creationId xmlns:a16="http://schemas.microsoft.com/office/drawing/2014/main" id="{6033D10A-DCF9-C94A-1289-16AF0F03982D}"/>
              </a:ext>
            </a:extLst>
          </p:cNvPr>
          <p:cNvSpPr>
            <a:spLocks noChangeArrowheads="1"/>
          </p:cNvSpPr>
          <p:nvPr/>
        </p:nvSpPr>
        <p:spPr bwMode="auto">
          <a:xfrm>
            <a:off x="1178356" y="2901135"/>
            <a:ext cx="4290196" cy="919448"/>
          </a:xfrm>
          <a:prstGeom prst="wedgeRoundRectCallout">
            <a:avLst>
              <a:gd name="adj1" fmla="val -49467"/>
              <a:gd name="adj2" fmla="val 5909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t>Now can you get </a:t>
            </a:r>
          </a:p>
          <a:p>
            <a:pPr algn="ctr" defTabSz="685800" eaLnBrk="1" fontAlgn="auto" hangingPunct="1">
              <a:spcBef>
                <a:spcPct val="0"/>
              </a:spcBef>
              <a:spcAft>
                <a:spcPts val="0"/>
              </a:spcAft>
              <a:buNone/>
            </a:pPr>
            <a:r>
              <a:rPr lang="en-US" altLang="en-US" sz="2400" dirty="0"/>
              <a:t>the set of </a:t>
            </a:r>
            <a:r>
              <a:rPr lang="en-US" sz="2400" dirty="0">
                <a:latin typeface="Calibri (Body)"/>
                <a:cs typeface="Arial" panose="020B0604020202020204" pitchFamily="34" charset="0"/>
              </a:rPr>
              <a:t> </a:t>
            </a:r>
            <a:r>
              <a:rPr lang="en-US" sz="2400" dirty="0">
                <a:cs typeface="Times New Roman" panose="02020603050405020304" pitchFamily="18" charset="0"/>
              </a:rPr>
              <a:t>balanced parentheses</a:t>
            </a:r>
            <a:r>
              <a:rPr lang="en-US" altLang="en-US" sz="2400" dirty="0">
                <a:cs typeface="Times New Roman" panose="02020603050405020304" pitchFamily="18" charset="0"/>
              </a:rPr>
              <a:t>?</a:t>
            </a:r>
          </a:p>
        </p:txBody>
      </p:sp>
      <p:grpSp>
        <p:nvGrpSpPr>
          <p:cNvPr id="160" name="Group 159">
            <a:extLst>
              <a:ext uri="{FF2B5EF4-FFF2-40B4-BE49-F238E27FC236}">
                <a16:creationId xmlns:a16="http://schemas.microsoft.com/office/drawing/2014/main" id="{37AC275A-B119-6709-43F2-CFD040F8B3BD}"/>
              </a:ext>
            </a:extLst>
          </p:cNvPr>
          <p:cNvGrpSpPr/>
          <p:nvPr/>
        </p:nvGrpSpPr>
        <p:grpSpPr>
          <a:xfrm>
            <a:off x="7438430" y="5822950"/>
            <a:ext cx="389850" cy="501650"/>
            <a:chOff x="7438430" y="5822950"/>
            <a:chExt cx="389850" cy="501650"/>
          </a:xfrm>
        </p:grpSpPr>
        <p:sp>
          <p:nvSpPr>
            <p:cNvPr id="6" name="Rectangle 5"/>
            <p:cNvSpPr/>
            <p:nvPr/>
          </p:nvSpPr>
          <p:spPr>
            <a:xfrm>
              <a:off x="7438430" y="5822950"/>
              <a:ext cx="389850"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2" name="Straight Connector 51">
              <a:extLst>
                <a:ext uri="{FF2B5EF4-FFF2-40B4-BE49-F238E27FC236}">
                  <a16:creationId xmlns:a16="http://schemas.microsoft.com/office/drawing/2014/main" id="{74D7A11C-CBC0-1E0D-139F-EC7D70C35D6E}"/>
                </a:ext>
              </a:extLst>
            </p:cNvPr>
            <p:cNvCxnSpPr>
              <a:cxnSpLocks/>
            </p:cNvCxnSpPr>
            <p:nvPr/>
          </p:nvCxnSpPr>
          <p:spPr bwMode="auto">
            <a:xfrm>
              <a:off x="7633355" y="6231282"/>
              <a:ext cx="0" cy="93318"/>
            </a:xfrm>
            <a:prstGeom prst="line">
              <a:avLst/>
            </a:prstGeom>
            <a:noFill/>
            <a:ln w="12700" cap="sq" cmpd="sng" algn="ctr">
              <a:solidFill>
                <a:srgbClr val="66FF66"/>
              </a:solidFill>
              <a:prstDash val="solid"/>
              <a:round/>
              <a:headEnd type="none" w="med" len="med"/>
              <a:tailEnd type="none" w="med" len="med"/>
            </a:ln>
            <a:effectLst/>
          </p:spPr>
        </p:cxnSp>
      </p:grpSp>
      <p:grpSp>
        <p:nvGrpSpPr>
          <p:cNvPr id="147" name="Group 146">
            <a:extLst>
              <a:ext uri="{FF2B5EF4-FFF2-40B4-BE49-F238E27FC236}">
                <a16:creationId xmlns:a16="http://schemas.microsoft.com/office/drawing/2014/main" id="{4BDEE9FB-277E-9B1D-5D43-B6F8E9DA1C0A}"/>
              </a:ext>
            </a:extLst>
          </p:cNvPr>
          <p:cNvGrpSpPr/>
          <p:nvPr/>
        </p:nvGrpSpPr>
        <p:grpSpPr>
          <a:xfrm>
            <a:off x="6876890" y="5392702"/>
            <a:ext cx="666910" cy="550898"/>
            <a:chOff x="6876890" y="5392702"/>
            <a:chExt cx="666910" cy="550898"/>
          </a:xfrm>
        </p:grpSpPr>
        <p:sp>
          <p:nvSpPr>
            <p:cNvPr id="23" name="Rectangle 22">
              <a:extLst>
                <a:ext uri="{FF2B5EF4-FFF2-40B4-BE49-F238E27FC236}">
                  <a16:creationId xmlns:a16="http://schemas.microsoft.com/office/drawing/2014/main" id="{B24FCF59-F0D2-1316-A033-72A76B5EAD3B}"/>
                </a:ext>
              </a:extLst>
            </p:cNvPr>
            <p:cNvSpPr/>
            <p:nvPr/>
          </p:nvSpPr>
          <p:spPr>
            <a:xfrm>
              <a:off x="6876890" y="5392702"/>
              <a:ext cx="595035"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8" name="Straight Connector 57">
              <a:extLst>
                <a:ext uri="{FF2B5EF4-FFF2-40B4-BE49-F238E27FC236}">
                  <a16:creationId xmlns:a16="http://schemas.microsoft.com/office/drawing/2014/main" id="{AF8663B8-2F91-1407-9948-270BA5137EDF}"/>
                </a:ext>
              </a:extLst>
            </p:cNvPr>
            <p:cNvCxnSpPr>
              <a:cxnSpLocks/>
            </p:cNvCxnSpPr>
            <p:nvPr/>
          </p:nvCxnSpPr>
          <p:spPr bwMode="auto">
            <a:xfrm>
              <a:off x="7335095" y="5757109"/>
              <a:ext cx="208705" cy="186491"/>
            </a:xfrm>
            <a:prstGeom prst="line">
              <a:avLst/>
            </a:prstGeom>
            <a:noFill/>
            <a:ln w="12700" cap="sq" cmpd="sng" algn="ctr">
              <a:solidFill>
                <a:srgbClr val="66FF66"/>
              </a:solidFill>
              <a:prstDash val="solid"/>
              <a:round/>
              <a:headEnd type="none" w="med" len="med"/>
              <a:tailEnd type="none" w="med" len="med"/>
            </a:ln>
            <a:effectLst/>
          </p:spPr>
        </p:cxnSp>
      </p:grpSp>
      <p:grpSp>
        <p:nvGrpSpPr>
          <p:cNvPr id="148" name="Group 147">
            <a:extLst>
              <a:ext uri="{FF2B5EF4-FFF2-40B4-BE49-F238E27FC236}">
                <a16:creationId xmlns:a16="http://schemas.microsoft.com/office/drawing/2014/main" id="{21AABEE3-7ED5-72C5-14BE-53CBD5771E6D}"/>
              </a:ext>
            </a:extLst>
          </p:cNvPr>
          <p:cNvGrpSpPr/>
          <p:nvPr/>
        </p:nvGrpSpPr>
        <p:grpSpPr>
          <a:xfrm>
            <a:off x="6400562" y="4876800"/>
            <a:ext cx="800219" cy="609600"/>
            <a:chOff x="6400562" y="4876800"/>
            <a:chExt cx="800219" cy="609600"/>
          </a:xfrm>
        </p:grpSpPr>
        <p:sp>
          <p:nvSpPr>
            <p:cNvPr id="25" name="Rectangle 24">
              <a:extLst>
                <a:ext uri="{FF2B5EF4-FFF2-40B4-BE49-F238E27FC236}">
                  <a16:creationId xmlns:a16="http://schemas.microsoft.com/office/drawing/2014/main" id="{58852B49-0BEC-CDD3-FD4D-A9513C233B8F}"/>
                </a:ext>
              </a:extLst>
            </p:cNvPr>
            <p:cNvSpPr/>
            <p:nvPr/>
          </p:nvSpPr>
          <p:spPr>
            <a:xfrm>
              <a:off x="6400562" y="4876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61" name="Straight Connector 60">
              <a:extLst>
                <a:ext uri="{FF2B5EF4-FFF2-40B4-BE49-F238E27FC236}">
                  <a16:creationId xmlns:a16="http://schemas.microsoft.com/office/drawing/2014/main" id="{FECA6ABA-19BF-34CC-0234-4CE8C3CBC76E}"/>
                </a:ext>
              </a:extLst>
            </p:cNvPr>
            <p:cNvCxnSpPr>
              <a:cxnSpLocks/>
            </p:cNvCxnSpPr>
            <p:nvPr/>
          </p:nvCxnSpPr>
          <p:spPr bwMode="auto">
            <a:xfrm>
              <a:off x="6907340" y="5257082"/>
              <a:ext cx="144306" cy="229318"/>
            </a:xfrm>
            <a:prstGeom prst="line">
              <a:avLst/>
            </a:prstGeom>
            <a:noFill/>
            <a:ln w="12700" cap="sq" cmpd="sng" algn="ctr">
              <a:solidFill>
                <a:srgbClr val="66FF66"/>
              </a:solidFill>
              <a:prstDash val="solid"/>
              <a:round/>
              <a:headEnd type="none" w="med" len="med"/>
              <a:tailEnd type="none" w="med" len="med"/>
            </a:ln>
            <a:effectLst/>
          </p:spPr>
        </p:cxnSp>
      </p:grpSp>
      <p:grpSp>
        <p:nvGrpSpPr>
          <p:cNvPr id="150" name="Group 149">
            <a:extLst>
              <a:ext uri="{FF2B5EF4-FFF2-40B4-BE49-F238E27FC236}">
                <a16:creationId xmlns:a16="http://schemas.microsoft.com/office/drawing/2014/main" id="{708AA64F-083A-D9F4-20DF-1AC0A1350854}"/>
              </a:ext>
            </a:extLst>
          </p:cNvPr>
          <p:cNvGrpSpPr/>
          <p:nvPr/>
        </p:nvGrpSpPr>
        <p:grpSpPr>
          <a:xfrm>
            <a:off x="6993864" y="4102917"/>
            <a:ext cx="1469596" cy="817615"/>
            <a:chOff x="7162800" y="4038600"/>
            <a:chExt cx="1469596" cy="817615"/>
          </a:xfrm>
        </p:grpSpPr>
        <p:sp>
          <p:nvSpPr>
            <p:cNvPr id="29" name="Rectangle 28">
              <a:extLst>
                <a:ext uri="{FF2B5EF4-FFF2-40B4-BE49-F238E27FC236}">
                  <a16:creationId xmlns:a16="http://schemas.microsoft.com/office/drawing/2014/main" id="{6F1C11B7-1EE6-F03A-C29E-10F0F8E12480}"/>
                </a:ext>
              </a:extLst>
            </p:cNvPr>
            <p:cNvSpPr/>
            <p:nvPr/>
          </p:nvSpPr>
          <p:spPr>
            <a:xfrm>
              <a:off x="7162800" y="4038600"/>
              <a:ext cx="1469596" cy="480131"/>
            </a:xfrm>
            <a:prstGeom prst="rect">
              <a:avLst/>
            </a:prstGeom>
          </p:spPr>
          <p:txBody>
            <a:bodyPr wrap="square">
              <a:spAutoFit/>
            </a:bodyPr>
            <a:lstStyle/>
            <a:p>
              <a:pPr algn="l">
                <a:lnSpc>
                  <a:spcPct val="90000"/>
                </a:lnSpc>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r>
                <a:rPr kumimoji="0" lang="en-US" sz="2800" b="0" i="0" u="none" strike="noStrike" kern="0" cap="none" spc="0" normalizeH="0" baseline="0" noProof="0" dirty="0">
                  <a:ln>
                    <a:noFill/>
                  </a:ln>
                  <a:effectLst/>
                  <a:uLnTx/>
                  <a:uFillTx/>
                  <a:latin typeface="Times New Roman" pitchFamily="18" charset="0"/>
                  <a:ea typeface="+mn-ea"/>
                  <a:cs typeface="Arial" charset="0"/>
                </a:rPr>
                <a:t>(())</a:t>
              </a:r>
              <a:r>
                <a:rPr lang="en-US" sz="2800" kern="0" dirty="0">
                  <a:cs typeface="Arial" charset="0"/>
                </a:rPr>
                <a:t>(())</a:t>
              </a:r>
              <a:r>
                <a:rPr kumimoji="0" lang="en-CA" sz="2800" b="0" i="0" u="none" strike="noStrike" kern="1200" cap="none" spc="0" normalizeH="0" baseline="0" noProof="0" dirty="0">
                  <a:ln>
                    <a:noFill/>
                  </a:ln>
                  <a:effectLst/>
                  <a:uLnTx/>
                  <a:uFillTx/>
                  <a:latin typeface="Times New Roman" pitchFamily="18" charset="0"/>
                  <a:ea typeface="+mn-ea"/>
                  <a:cs typeface="Arial" charset="0"/>
                </a:rPr>
                <a:t>)</a:t>
              </a:r>
            </a:p>
          </p:txBody>
        </p:sp>
        <p:cxnSp>
          <p:nvCxnSpPr>
            <p:cNvPr id="143" name="Straight Connector 142">
              <a:extLst>
                <a:ext uri="{FF2B5EF4-FFF2-40B4-BE49-F238E27FC236}">
                  <a16:creationId xmlns:a16="http://schemas.microsoft.com/office/drawing/2014/main" id="{6041DFCF-DC51-DB50-92AD-9A10423CA5BC}"/>
                </a:ext>
              </a:extLst>
            </p:cNvPr>
            <p:cNvCxnSpPr>
              <a:cxnSpLocks/>
            </p:cNvCxnSpPr>
            <p:nvPr/>
          </p:nvCxnSpPr>
          <p:spPr bwMode="auto">
            <a:xfrm flipH="1" flipV="1">
              <a:off x="8169936" y="4431483"/>
              <a:ext cx="443652" cy="424732"/>
            </a:xfrm>
            <a:prstGeom prst="line">
              <a:avLst/>
            </a:prstGeom>
            <a:noFill/>
            <a:ln w="12700" cap="sq" cmpd="sng" algn="ctr">
              <a:solidFill>
                <a:srgbClr val="66FF66"/>
              </a:solidFill>
              <a:prstDash val="solid"/>
              <a:round/>
              <a:headEnd type="none" w="med" len="med"/>
              <a:tailEnd type="none" w="med" len="med"/>
            </a:ln>
            <a:effectLst/>
          </p:spPr>
        </p:cxnSp>
      </p:gr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sp>
        <p:nvSpPr>
          <p:cNvPr id="50" name="Rectangle 49">
            <a:extLst>
              <a:ext uri="{FF2B5EF4-FFF2-40B4-BE49-F238E27FC236}">
                <a16:creationId xmlns:a16="http://schemas.microsoft.com/office/drawing/2014/main" id="{06826BB0-2E4B-2D1A-9711-81ED04612D0E}"/>
              </a:ext>
            </a:extLst>
          </p:cNvPr>
          <p:cNvSpPr/>
          <p:nvPr/>
        </p:nvSpPr>
        <p:spPr>
          <a:xfrm>
            <a:off x="7239597" y="2470868"/>
            <a:ext cx="1218603"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 </a:t>
            </a:r>
            <a:r>
              <a:rPr kumimoji="0" lang="en-US" sz="2400" b="0" i="0" u="none" strike="noStrike" kern="0" cap="none" spc="0" normalizeH="0" baseline="0" noProof="0" dirty="0">
                <a:ln>
                  <a:noFill/>
                </a:ln>
                <a:solidFill>
                  <a:srgbClr val="FF0000"/>
                </a:solidFill>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grpSp>
        <p:nvGrpSpPr>
          <p:cNvPr id="59" name="Group 58">
            <a:extLst>
              <a:ext uri="{FF2B5EF4-FFF2-40B4-BE49-F238E27FC236}">
                <a16:creationId xmlns:a16="http://schemas.microsoft.com/office/drawing/2014/main" id="{B59E79AF-623D-9FD6-AC22-3CF6F77B5AF1}"/>
              </a:ext>
            </a:extLst>
          </p:cNvPr>
          <p:cNvGrpSpPr/>
          <p:nvPr/>
        </p:nvGrpSpPr>
        <p:grpSpPr>
          <a:xfrm>
            <a:off x="7748508" y="5404721"/>
            <a:ext cx="696144" cy="560455"/>
            <a:chOff x="7748508" y="5404721"/>
            <a:chExt cx="696144" cy="560455"/>
          </a:xfrm>
        </p:grpSpPr>
        <p:sp>
          <p:nvSpPr>
            <p:cNvPr id="54" name="Rectangle 53">
              <a:extLst>
                <a:ext uri="{FF2B5EF4-FFF2-40B4-BE49-F238E27FC236}">
                  <a16:creationId xmlns:a16="http://schemas.microsoft.com/office/drawing/2014/main" id="{50B4D1D1-1BF1-8E84-E42E-8A5E8732C02B}"/>
                </a:ext>
              </a:extLst>
            </p:cNvPr>
            <p:cNvSpPr/>
            <p:nvPr/>
          </p:nvSpPr>
          <p:spPr>
            <a:xfrm>
              <a:off x="7849617" y="5404721"/>
              <a:ext cx="595035" cy="424732"/>
            </a:xfrm>
            <a:prstGeom prst="rect">
              <a:avLst/>
            </a:prstGeom>
          </p:spPr>
          <p:txBody>
            <a:bodyPr wrap="none">
              <a:spAutoFit/>
            </a:bodyPr>
            <a:lstStyle/>
            <a:p>
              <a:pPr algn="l">
                <a:lnSpc>
                  <a:spcPct val="90000"/>
                </a:lnSpc>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55" name="Straight Connector 54">
              <a:extLst>
                <a:ext uri="{FF2B5EF4-FFF2-40B4-BE49-F238E27FC236}">
                  <a16:creationId xmlns:a16="http://schemas.microsoft.com/office/drawing/2014/main" id="{06BD5097-A846-3436-22B2-3C6C4E52365D}"/>
                </a:ext>
              </a:extLst>
            </p:cNvPr>
            <p:cNvCxnSpPr>
              <a:cxnSpLocks/>
            </p:cNvCxnSpPr>
            <p:nvPr/>
          </p:nvCxnSpPr>
          <p:spPr bwMode="auto">
            <a:xfrm flipH="1">
              <a:off x="7748508" y="5757109"/>
              <a:ext cx="253497" cy="194528"/>
            </a:xfrm>
            <a:prstGeom prst="line">
              <a:avLst/>
            </a:prstGeom>
            <a:noFill/>
            <a:ln w="12700" cap="sq" cmpd="sng" algn="ctr">
              <a:solidFill>
                <a:schemeClr val="hlink"/>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D9619E2D-0667-E40C-9F78-DBE01074812F}"/>
                </a:ext>
              </a:extLst>
            </p:cNvPr>
            <p:cNvCxnSpPr>
              <a:cxnSpLocks/>
            </p:cNvCxnSpPr>
            <p:nvPr/>
          </p:nvCxnSpPr>
          <p:spPr bwMode="auto">
            <a:xfrm flipH="1">
              <a:off x="7761446" y="5729298"/>
              <a:ext cx="445267" cy="235878"/>
            </a:xfrm>
            <a:prstGeom prst="line">
              <a:avLst/>
            </a:prstGeom>
            <a:noFill/>
            <a:ln w="12700" cap="sq" cmpd="sng" algn="ctr">
              <a:solidFill>
                <a:srgbClr val="FF00FF"/>
              </a:solidFill>
              <a:prstDash val="solid"/>
              <a:round/>
              <a:headEnd type="none" w="med" len="med"/>
              <a:tailEnd type="none" w="med" len="med"/>
            </a:ln>
            <a:effectLst/>
          </p:spPr>
        </p:cxnSp>
      </p:grpSp>
      <p:grpSp>
        <p:nvGrpSpPr>
          <p:cNvPr id="134" name="Group 133">
            <a:extLst>
              <a:ext uri="{FF2B5EF4-FFF2-40B4-BE49-F238E27FC236}">
                <a16:creationId xmlns:a16="http://schemas.microsoft.com/office/drawing/2014/main" id="{DD906F2A-B6A4-B41D-2582-C13E18EAFE4C}"/>
              </a:ext>
            </a:extLst>
          </p:cNvPr>
          <p:cNvGrpSpPr/>
          <p:nvPr/>
        </p:nvGrpSpPr>
        <p:grpSpPr>
          <a:xfrm>
            <a:off x="7374082" y="4874142"/>
            <a:ext cx="1708521" cy="688458"/>
            <a:chOff x="7374082" y="4874142"/>
            <a:chExt cx="1708521" cy="688458"/>
          </a:xfrm>
        </p:grpSpPr>
        <p:sp>
          <p:nvSpPr>
            <p:cNvPr id="129" name="Rectangle 128">
              <a:extLst>
                <a:ext uri="{FF2B5EF4-FFF2-40B4-BE49-F238E27FC236}">
                  <a16:creationId xmlns:a16="http://schemas.microsoft.com/office/drawing/2014/main" id="{425154DD-02E7-0244-9E55-7586015DE89D}"/>
                </a:ext>
              </a:extLst>
            </p:cNvPr>
            <p:cNvSpPr/>
            <p:nvPr/>
          </p:nvSpPr>
          <p:spPr>
            <a:xfrm>
              <a:off x="8077200" y="4874142"/>
              <a:ext cx="1005403"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r>
                <a:rPr lang="en-US" sz="2400" kern="0" dirty="0">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132" name="Straight Connector 131">
              <a:extLst>
                <a:ext uri="{FF2B5EF4-FFF2-40B4-BE49-F238E27FC236}">
                  <a16:creationId xmlns:a16="http://schemas.microsoft.com/office/drawing/2014/main" id="{C1B68340-30D1-7CC1-4B78-CB84388510F3}"/>
                </a:ext>
              </a:extLst>
            </p:cNvPr>
            <p:cNvCxnSpPr>
              <a:cxnSpLocks/>
            </p:cNvCxnSpPr>
            <p:nvPr/>
          </p:nvCxnSpPr>
          <p:spPr bwMode="auto">
            <a:xfrm flipH="1">
              <a:off x="7374082" y="5249030"/>
              <a:ext cx="969937" cy="285631"/>
            </a:xfrm>
            <a:prstGeom prst="line">
              <a:avLst/>
            </a:prstGeom>
            <a:noFill/>
            <a:ln w="12700" cap="sq" cmpd="sng" algn="ctr">
              <a:solidFill>
                <a:schemeClr val="hlink"/>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040BD620-CE7A-2B6C-0861-42A068A15A54}"/>
                </a:ext>
              </a:extLst>
            </p:cNvPr>
            <p:cNvCxnSpPr>
              <a:cxnSpLocks/>
            </p:cNvCxnSpPr>
            <p:nvPr/>
          </p:nvCxnSpPr>
          <p:spPr bwMode="auto">
            <a:xfrm flipH="1">
              <a:off x="7390505" y="5249030"/>
              <a:ext cx="1241891" cy="313570"/>
            </a:xfrm>
            <a:prstGeom prst="line">
              <a:avLst/>
            </a:prstGeom>
            <a:noFill/>
            <a:ln w="12700" cap="sq" cmpd="sng" algn="ctr">
              <a:solidFill>
                <a:srgbClr val="FF00FF"/>
              </a:solidFill>
              <a:prstDash val="solid"/>
              <a:round/>
              <a:headEnd type="none" w="med" len="med"/>
              <a:tailEnd type="none" w="med" len="med"/>
            </a:ln>
            <a:effectLst/>
          </p:spPr>
        </p:cxnSp>
      </p:grpSp>
      <p:grpSp>
        <p:nvGrpSpPr>
          <p:cNvPr id="138" name="Group 137">
            <a:extLst>
              <a:ext uri="{FF2B5EF4-FFF2-40B4-BE49-F238E27FC236}">
                <a16:creationId xmlns:a16="http://schemas.microsoft.com/office/drawing/2014/main" id="{D3FA9A81-7115-7D40-44E2-CC1EE4ACB5AE}"/>
              </a:ext>
            </a:extLst>
          </p:cNvPr>
          <p:cNvGrpSpPr/>
          <p:nvPr/>
        </p:nvGrpSpPr>
        <p:grpSpPr>
          <a:xfrm>
            <a:off x="7200781" y="4876800"/>
            <a:ext cx="800219" cy="946150"/>
            <a:chOff x="7200781" y="4876800"/>
            <a:chExt cx="800219" cy="946150"/>
          </a:xfrm>
        </p:grpSpPr>
        <p:grpSp>
          <p:nvGrpSpPr>
            <p:cNvPr id="63" name="Group 62">
              <a:extLst>
                <a:ext uri="{FF2B5EF4-FFF2-40B4-BE49-F238E27FC236}">
                  <a16:creationId xmlns:a16="http://schemas.microsoft.com/office/drawing/2014/main" id="{D4702DB3-C20A-A1F3-B248-E279A4422669}"/>
                </a:ext>
              </a:extLst>
            </p:cNvPr>
            <p:cNvGrpSpPr/>
            <p:nvPr/>
          </p:nvGrpSpPr>
          <p:grpSpPr>
            <a:xfrm>
              <a:off x="7200781" y="4876800"/>
              <a:ext cx="800219" cy="611338"/>
              <a:chOff x="7200781" y="4876800"/>
              <a:chExt cx="800219" cy="611338"/>
            </a:xfrm>
          </p:grpSpPr>
          <p:sp>
            <p:nvSpPr>
              <p:cNvPr id="60" name="Rectangle 59">
                <a:extLst>
                  <a:ext uri="{FF2B5EF4-FFF2-40B4-BE49-F238E27FC236}">
                    <a16:creationId xmlns:a16="http://schemas.microsoft.com/office/drawing/2014/main" id="{EA4DA9B2-683D-34E5-F91B-6D1658C4C452}"/>
                  </a:ext>
                </a:extLst>
              </p:cNvPr>
              <p:cNvSpPr/>
              <p:nvPr/>
            </p:nvSpPr>
            <p:spPr>
              <a:xfrm>
                <a:off x="7200781" y="4876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r>
                  <a:rPr lang="en-US" sz="2400" kern="0" dirty="0">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62" name="Straight Connector 61">
                <a:extLst>
                  <a:ext uri="{FF2B5EF4-FFF2-40B4-BE49-F238E27FC236}">
                    <a16:creationId xmlns:a16="http://schemas.microsoft.com/office/drawing/2014/main" id="{05683EF3-B0C4-3CC0-0419-DE289792466B}"/>
                  </a:ext>
                </a:extLst>
              </p:cNvPr>
              <p:cNvCxnSpPr>
                <a:cxnSpLocks/>
              </p:cNvCxnSpPr>
              <p:nvPr/>
            </p:nvCxnSpPr>
            <p:spPr bwMode="auto">
              <a:xfrm flipH="1">
                <a:off x="7343454" y="5251688"/>
                <a:ext cx="124146" cy="236450"/>
              </a:xfrm>
              <a:prstGeom prst="line">
                <a:avLst/>
              </a:prstGeom>
              <a:noFill/>
              <a:ln w="12700" cap="sq" cmpd="sng" algn="ctr">
                <a:solidFill>
                  <a:schemeClr val="hlink"/>
                </a:solidFill>
                <a:prstDash val="solid"/>
                <a:round/>
                <a:headEnd type="none" w="med" len="med"/>
                <a:tailEnd type="none" w="med" len="med"/>
              </a:ln>
              <a:effectLst/>
            </p:spPr>
          </p:cxnSp>
        </p:grpSp>
        <p:cxnSp>
          <p:nvCxnSpPr>
            <p:cNvPr id="135" name="Straight Connector 134">
              <a:extLst>
                <a:ext uri="{FF2B5EF4-FFF2-40B4-BE49-F238E27FC236}">
                  <a16:creationId xmlns:a16="http://schemas.microsoft.com/office/drawing/2014/main" id="{56570B7A-4346-B548-D0AB-B4F7B568E2DC}"/>
                </a:ext>
              </a:extLst>
            </p:cNvPr>
            <p:cNvCxnSpPr>
              <a:cxnSpLocks/>
            </p:cNvCxnSpPr>
            <p:nvPr/>
          </p:nvCxnSpPr>
          <p:spPr bwMode="auto">
            <a:xfrm flipH="1">
              <a:off x="7633355" y="5251688"/>
              <a:ext cx="122622" cy="571262"/>
            </a:xfrm>
            <a:prstGeom prst="line">
              <a:avLst/>
            </a:prstGeom>
            <a:noFill/>
            <a:ln w="12700" cap="sq" cmpd="sng" algn="ctr">
              <a:solidFill>
                <a:srgbClr val="FF00FF"/>
              </a:solidFill>
              <a:prstDash val="solid"/>
              <a:round/>
              <a:headEnd type="none" w="med" len="med"/>
              <a:tailEnd type="none" w="med" len="med"/>
            </a:ln>
            <a:effectLst/>
          </p:spPr>
        </p:cxnSp>
      </p:grpSp>
      <p:sp>
        <p:nvSpPr>
          <p:cNvPr id="142" name="AutoShape 35">
            <a:extLst>
              <a:ext uri="{FF2B5EF4-FFF2-40B4-BE49-F238E27FC236}">
                <a16:creationId xmlns:a16="http://schemas.microsoft.com/office/drawing/2014/main" id="{DA6B32FC-C822-44C3-E648-2B4D5B8CE726}"/>
              </a:ext>
            </a:extLst>
          </p:cNvPr>
          <p:cNvSpPr>
            <a:spLocks noChangeArrowheads="1"/>
          </p:cNvSpPr>
          <p:nvPr/>
        </p:nvSpPr>
        <p:spPr bwMode="auto">
          <a:xfrm>
            <a:off x="205605" y="1524000"/>
            <a:ext cx="3528196" cy="1220410"/>
          </a:xfrm>
          <a:prstGeom prst="wedgeRoundRectCallout">
            <a:avLst>
              <a:gd name="adj1" fmla="val -32477"/>
              <a:gd name="adj2" fmla="val 6159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t>EECS2001 teaches </a:t>
            </a:r>
          </a:p>
          <a:p>
            <a:pPr algn="ctr" defTabSz="685800" eaLnBrk="1" fontAlgn="auto" hangingPunct="1">
              <a:spcBef>
                <a:spcPct val="0"/>
              </a:spcBef>
              <a:spcAft>
                <a:spcPts val="0"/>
              </a:spcAft>
              <a:buNone/>
            </a:pPr>
            <a:r>
              <a:rPr lang="en-US" altLang="en-US" sz="2400" dirty="0">
                <a:solidFill>
                  <a:schemeClr val="tx2"/>
                </a:solidFill>
              </a:rPr>
              <a:t>Context Free Grammars</a:t>
            </a:r>
          </a:p>
          <a:p>
            <a:pPr algn="ctr" defTabSz="685800" eaLnBrk="1" fontAlgn="auto" hangingPunct="1">
              <a:spcBef>
                <a:spcPct val="0"/>
              </a:spcBef>
              <a:spcAft>
                <a:spcPts val="0"/>
              </a:spcAft>
              <a:buNone/>
            </a:pPr>
            <a:r>
              <a:rPr lang="en-US" altLang="en-US" sz="2400" dirty="0">
                <a:solidFill>
                  <a:srgbClr val="FFC000"/>
                </a:solidFill>
                <a:cs typeface="Times New Roman" panose="02020603050405020304" pitchFamily="18" charset="0"/>
              </a:rPr>
              <a:t>P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(P) | PP</a:t>
            </a:r>
            <a:endParaRPr lang="en-US" altLang="en-US" sz="2400" dirty="0">
              <a:solidFill>
                <a:srgbClr val="FFC000"/>
              </a:solidFill>
              <a:cs typeface="Times New Roman" panose="02020603050405020304" pitchFamily="18" charset="0"/>
            </a:endParaRPr>
          </a:p>
        </p:txBody>
      </p:sp>
    </p:spTree>
    <p:extLst>
      <p:ext uri="{BB962C8B-B14F-4D97-AF65-F5344CB8AC3E}">
        <p14:creationId xmlns:p14="http://schemas.microsoft.com/office/powerpoint/2010/main" val="1415958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additive="base">
                                        <p:cTn id="7" dur="500" fill="hold"/>
                                        <p:tgtEl>
                                          <p:spTgt spid="142"/>
                                        </p:tgtEl>
                                        <p:attrNameLst>
                                          <p:attrName>ppt_x</p:attrName>
                                        </p:attrNameLst>
                                      </p:cBhvr>
                                      <p:tavLst>
                                        <p:tav tm="0">
                                          <p:val>
                                            <p:strVal val="#ppt_x"/>
                                          </p:val>
                                        </p:tav>
                                        <p:tav tm="100000">
                                          <p:val>
                                            <p:strVal val="#ppt_x"/>
                                          </p:val>
                                        </p:tav>
                                      </p:tavLst>
                                    </p:anim>
                                    <p:anim calcmode="lin" valueType="num">
                                      <p:cBhvr additive="base">
                                        <p:cTn id="8"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142"/>
                                        </p:tgtEl>
                                        <p:attrNameLst>
                                          <p:attrName>style.visibility</p:attrName>
                                        </p:attrNameLst>
                                      </p:cBhvr>
                                      <p:to>
                                        <p:strVal val="hidden"/>
                                      </p:to>
                                    </p:set>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60"/>
                                        </p:tgtEl>
                                        <p:attrNameLst>
                                          <p:attrName>style.visibility</p:attrName>
                                        </p:attrNameLst>
                                      </p:cBhvr>
                                      <p:to>
                                        <p:strVal val="visible"/>
                                      </p:to>
                                    </p:set>
                                    <p:anim calcmode="lin" valueType="num">
                                      <p:cBhvr additive="base">
                                        <p:cTn id="21" dur="500" fill="hold"/>
                                        <p:tgtEl>
                                          <p:spTgt spid="160"/>
                                        </p:tgtEl>
                                        <p:attrNameLst>
                                          <p:attrName>ppt_x</p:attrName>
                                        </p:attrNameLst>
                                      </p:cBhvr>
                                      <p:tavLst>
                                        <p:tav tm="0">
                                          <p:val>
                                            <p:strVal val="#ppt_x"/>
                                          </p:val>
                                        </p:tav>
                                        <p:tav tm="100000">
                                          <p:val>
                                            <p:strVal val="#ppt_x"/>
                                          </p:val>
                                        </p:tav>
                                      </p:tavLst>
                                    </p:anim>
                                    <p:anim calcmode="lin" valueType="num">
                                      <p:cBhvr additive="base">
                                        <p:cTn id="22"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7"/>
                                        </p:tgtEl>
                                        <p:attrNameLst>
                                          <p:attrName>style.visibility</p:attrName>
                                        </p:attrNameLst>
                                      </p:cBhvr>
                                      <p:to>
                                        <p:strVal val="visible"/>
                                      </p:to>
                                    </p:set>
                                    <p:anim calcmode="lin" valueType="num">
                                      <p:cBhvr additive="base">
                                        <p:cTn id="27" dur="500" fill="hold"/>
                                        <p:tgtEl>
                                          <p:spTgt spid="147"/>
                                        </p:tgtEl>
                                        <p:attrNameLst>
                                          <p:attrName>ppt_x</p:attrName>
                                        </p:attrNameLst>
                                      </p:cBhvr>
                                      <p:tavLst>
                                        <p:tav tm="0">
                                          <p:val>
                                            <p:strVal val="#ppt_x"/>
                                          </p:val>
                                        </p:tav>
                                        <p:tav tm="100000">
                                          <p:val>
                                            <p:strVal val="#ppt_x"/>
                                          </p:val>
                                        </p:tav>
                                      </p:tavLst>
                                    </p:anim>
                                    <p:anim calcmode="lin" valueType="num">
                                      <p:cBhvr additive="base">
                                        <p:cTn id="28"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9"/>
                                        </p:tgtEl>
                                        <p:attrNameLst>
                                          <p:attrName>style.visibility</p:attrName>
                                        </p:attrNameLst>
                                      </p:cBhvr>
                                      <p:to>
                                        <p:strVal val="visible"/>
                                      </p:to>
                                    </p:set>
                                    <p:anim calcmode="lin" valueType="num">
                                      <p:cBhvr additive="base">
                                        <p:cTn id="33" dur="500" fill="hold"/>
                                        <p:tgtEl>
                                          <p:spTgt spid="59"/>
                                        </p:tgtEl>
                                        <p:attrNameLst>
                                          <p:attrName>ppt_x</p:attrName>
                                        </p:attrNameLst>
                                      </p:cBhvr>
                                      <p:tavLst>
                                        <p:tav tm="0">
                                          <p:val>
                                            <p:strVal val="#ppt_x"/>
                                          </p:val>
                                        </p:tav>
                                        <p:tav tm="100000">
                                          <p:val>
                                            <p:strVal val="#ppt_x"/>
                                          </p:val>
                                        </p:tav>
                                      </p:tavLst>
                                    </p:anim>
                                    <p:anim calcmode="lin" valueType="num">
                                      <p:cBhvr additive="base">
                                        <p:cTn id="34"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48"/>
                                        </p:tgtEl>
                                        <p:attrNameLst>
                                          <p:attrName>style.visibility</p:attrName>
                                        </p:attrNameLst>
                                      </p:cBhvr>
                                      <p:to>
                                        <p:strVal val="visible"/>
                                      </p:to>
                                    </p:set>
                                    <p:anim calcmode="lin" valueType="num">
                                      <p:cBhvr additive="base">
                                        <p:cTn id="39" dur="500" fill="hold"/>
                                        <p:tgtEl>
                                          <p:spTgt spid="148"/>
                                        </p:tgtEl>
                                        <p:attrNameLst>
                                          <p:attrName>ppt_x</p:attrName>
                                        </p:attrNameLst>
                                      </p:cBhvr>
                                      <p:tavLst>
                                        <p:tav tm="0">
                                          <p:val>
                                            <p:strVal val="#ppt_x"/>
                                          </p:val>
                                        </p:tav>
                                        <p:tav tm="100000">
                                          <p:val>
                                            <p:strVal val="#ppt_x"/>
                                          </p:val>
                                        </p:tav>
                                      </p:tavLst>
                                    </p:anim>
                                    <p:anim calcmode="lin" valueType="num">
                                      <p:cBhvr additive="base">
                                        <p:cTn id="40"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38"/>
                                        </p:tgtEl>
                                        <p:attrNameLst>
                                          <p:attrName>style.visibility</p:attrName>
                                        </p:attrNameLst>
                                      </p:cBhvr>
                                      <p:to>
                                        <p:strVal val="visible"/>
                                      </p:to>
                                    </p:set>
                                    <p:anim calcmode="lin" valueType="num">
                                      <p:cBhvr additive="base">
                                        <p:cTn id="45" dur="500" fill="hold"/>
                                        <p:tgtEl>
                                          <p:spTgt spid="138"/>
                                        </p:tgtEl>
                                        <p:attrNameLst>
                                          <p:attrName>ppt_x</p:attrName>
                                        </p:attrNameLst>
                                      </p:cBhvr>
                                      <p:tavLst>
                                        <p:tav tm="0">
                                          <p:val>
                                            <p:strVal val="#ppt_x"/>
                                          </p:val>
                                        </p:tav>
                                        <p:tav tm="100000">
                                          <p:val>
                                            <p:strVal val="#ppt_x"/>
                                          </p:val>
                                        </p:tav>
                                      </p:tavLst>
                                    </p:anim>
                                    <p:anim calcmode="lin" valueType="num">
                                      <p:cBhvr additive="base">
                                        <p:cTn id="46" dur="500" fill="hold"/>
                                        <p:tgtEl>
                                          <p:spTgt spid="13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8" presetClass="emph" presetSubtype="0" fill="hold" grpId="0" nodeType="clickEffect">
                                  <p:stCondLst>
                                    <p:cond delay="0"/>
                                  </p:stCondLst>
                                  <p:childTnLst>
                                    <p:animRot by="21600000">
                                      <p:cBhvr>
                                        <p:cTn id="56" dur="600" fill="hold"/>
                                        <p:tgtEl>
                                          <p:spTgt spid="50"/>
                                        </p:tgtEl>
                                        <p:attrNameLst>
                                          <p:attrName>r</p:attrName>
                                        </p:attrNameLst>
                                      </p:cBhvr>
                                    </p:animRo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50"/>
                                        </p:tgtEl>
                                        <p:attrNameLst>
                                          <p:attrName>style.visibility</p:attrName>
                                        </p:attrNameLst>
                                      </p:cBhvr>
                                      <p:to>
                                        <p:strVal val="visible"/>
                                      </p:to>
                                    </p:set>
                                    <p:anim calcmode="lin" valueType="num">
                                      <p:cBhvr additive="base">
                                        <p:cTn id="61" dur="500" fill="hold"/>
                                        <p:tgtEl>
                                          <p:spTgt spid="150"/>
                                        </p:tgtEl>
                                        <p:attrNameLst>
                                          <p:attrName>ppt_x</p:attrName>
                                        </p:attrNameLst>
                                      </p:cBhvr>
                                      <p:tavLst>
                                        <p:tav tm="0">
                                          <p:val>
                                            <p:strVal val="#ppt_x"/>
                                          </p:val>
                                        </p:tav>
                                        <p:tav tm="100000">
                                          <p:val>
                                            <p:strVal val="#ppt_x"/>
                                          </p:val>
                                        </p:tav>
                                      </p:tavLst>
                                    </p:anim>
                                    <p:anim calcmode="lin" valueType="num">
                                      <p:cBhvr additive="base">
                                        <p:cTn id="62"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additive="base">
                                        <p:cTn id="67" dur="500" fill="hold"/>
                                        <p:tgtEl>
                                          <p:spTgt spid="51"/>
                                        </p:tgtEl>
                                        <p:attrNameLst>
                                          <p:attrName>ppt_x</p:attrName>
                                        </p:attrNameLst>
                                      </p:cBhvr>
                                      <p:tavLst>
                                        <p:tav tm="0">
                                          <p:val>
                                            <p:strVal val="#ppt_x"/>
                                          </p:val>
                                        </p:tav>
                                        <p:tav tm="100000">
                                          <p:val>
                                            <p:strVal val="#ppt_x"/>
                                          </p:val>
                                        </p:tav>
                                      </p:tavLst>
                                    </p:anim>
                                    <p:anim calcmode="lin" valueType="num">
                                      <p:cBhvr additive="base">
                                        <p:cTn id="6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1" grpId="0" animBg="1"/>
      <p:bldP spid="50" grpId="0"/>
      <p:bldP spid="142" grpId="0" animBg="1"/>
      <p:bldP spid="142" grpId="1"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600"/>
            <a:ext cx="7596545" cy="858652"/>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p:txBody>
      </p:sp>
      <p:grpSp>
        <p:nvGrpSpPr>
          <p:cNvPr id="32" name="Group 29">
            <a:extLst>
              <a:ext uri="{FF2B5EF4-FFF2-40B4-BE49-F238E27FC236}">
                <a16:creationId xmlns:a16="http://schemas.microsoft.com/office/drawing/2014/main" id="{A27EE478-4C5A-9E68-43B7-0A01DF1C5D8D}"/>
              </a:ext>
            </a:extLst>
          </p:cNvPr>
          <p:cNvGrpSpPr>
            <a:grpSpLocks/>
          </p:cNvGrpSpPr>
          <p:nvPr/>
        </p:nvGrpSpPr>
        <p:grpSpPr bwMode="auto">
          <a:xfrm>
            <a:off x="135447" y="3425730"/>
            <a:ext cx="931353" cy="993870"/>
            <a:chOff x="2065" y="1551"/>
            <a:chExt cx="1628" cy="1988"/>
          </a:xfrm>
        </p:grpSpPr>
        <p:sp>
          <p:nvSpPr>
            <p:cNvPr id="33" name="Freeform 30">
              <a:extLst>
                <a:ext uri="{FF2B5EF4-FFF2-40B4-BE49-F238E27FC236}">
                  <a16:creationId xmlns:a16="http://schemas.microsoft.com/office/drawing/2014/main" id="{75A013B3-FCAA-9EFB-564B-7BBEE434A24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4" name="Freeform 31">
              <a:extLst>
                <a:ext uri="{FF2B5EF4-FFF2-40B4-BE49-F238E27FC236}">
                  <a16:creationId xmlns:a16="http://schemas.microsoft.com/office/drawing/2014/main" id="{DB8935A1-E43E-1C5A-821F-5FEB754F3F2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5" name="Freeform 32">
              <a:extLst>
                <a:ext uri="{FF2B5EF4-FFF2-40B4-BE49-F238E27FC236}">
                  <a16:creationId xmlns:a16="http://schemas.microsoft.com/office/drawing/2014/main" id="{3635BD0C-38A1-A73F-DA37-0F010F10F42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6" name="Freeform 33">
              <a:extLst>
                <a:ext uri="{FF2B5EF4-FFF2-40B4-BE49-F238E27FC236}">
                  <a16:creationId xmlns:a16="http://schemas.microsoft.com/office/drawing/2014/main" id="{44AF4960-4B47-DCD9-89D5-E78190BBBD3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7" name="Freeform 34">
              <a:extLst>
                <a:ext uri="{FF2B5EF4-FFF2-40B4-BE49-F238E27FC236}">
                  <a16:creationId xmlns:a16="http://schemas.microsoft.com/office/drawing/2014/main" id="{6264D7BB-94BA-AB55-AAA7-7AB93B71710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8" name="Freeform 35">
              <a:extLst>
                <a:ext uri="{FF2B5EF4-FFF2-40B4-BE49-F238E27FC236}">
                  <a16:creationId xmlns:a16="http://schemas.microsoft.com/office/drawing/2014/main" id="{1E9A1CAA-02DB-BC2F-3145-439C1902381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39" name="Freeform 36">
              <a:extLst>
                <a:ext uri="{FF2B5EF4-FFF2-40B4-BE49-F238E27FC236}">
                  <a16:creationId xmlns:a16="http://schemas.microsoft.com/office/drawing/2014/main" id="{276DFE48-AC49-E54F-071D-3FEC75CE33C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0" name="Freeform 37">
              <a:extLst>
                <a:ext uri="{FF2B5EF4-FFF2-40B4-BE49-F238E27FC236}">
                  <a16:creationId xmlns:a16="http://schemas.microsoft.com/office/drawing/2014/main" id="{FF315A82-1519-A25F-64D9-7C9F2704462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1" name="Freeform 38">
              <a:extLst>
                <a:ext uri="{FF2B5EF4-FFF2-40B4-BE49-F238E27FC236}">
                  <a16:creationId xmlns:a16="http://schemas.microsoft.com/office/drawing/2014/main" id="{AE05622E-9799-C3D5-F1DC-BD2676A6A56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2" name="Freeform 39">
              <a:extLst>
                <a:ext uri="{FF2B5EF4-FFF2-40B4-BE49-F238E27FC236}">
                  <a16:creationId xmlns:a16="http://schemas.microsoft.com/office/drawing/2014/main" id="{8C7CF2D3-0E9A-21D2-4465-EF965B26AE3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3" name="Freeform 40">
              <a:extLst>
                <a:ext uri="{FF2B5EF4-FFF2-40B4-BE49-F238E27FC236}">
                  <a16:creationId xmlns:a16="http://schemas.microsoft.com/office/drawing/2014/main" id="{1576782B-9AE1-8D0A-6F2C-CCC6D5223DB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4" name="Freeform 41">
              <a:extLst>
                <a:ext uri="{FF2B5EF4-FFF2-40B4-BE49-F238E27FC236}">
                  <a16:creationId xmlns:a16="http://schemas.microsoft.com/office/drawing/2014/main" id="{4AC9D14B-5E19-2E50-0FB3-9BEEE73CF56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5" name="Freeform 42">
              <a:extLst>
                <a:ext uri="{FF2B5EF4-FFF2-40B4-BE49-F238E27FC236}">
                  <a16:creationId xmlns:a16="http://schemas.microsoft.com/office/drawing/2014/main" id="{FAE767C4-5A5B-4E54-D005-55D2B478803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6" name="Freeform 43">
              <a:extLst>
                <a:ext uri="{FF2B5EF4-FFF2-40B4-BE49-F238E27FC236}">
                  <a16:creationId xmlns:a16="http://schemas.microsoft.com/office/drawing/2014/main" id="{1818B6A4-942D-435A-24F2-A99F3BED0A7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7" name="Freeform 44">
              <a:extLst>
                <a:ext uri="{FF2B5EF4-FFF2-40B4-BE49-F238E27FC236}">
                  <a16:creationId xmlns:a16="http://schemas.microsoft.com/office/drawing/2014/main" id="{821330FF-B2E7-624D-83A6-26292AA5814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8" name="Freeform 45">
              <a:extLst>
                <a:ext uri="{FF2B5EF4-FFF2-40B4-BE49-F238E27FC236}">
                  <a16:creationId xmlns:a16="http://schemas.microsoft.com/office/drawing/2014/main" id="{B1800DF0-5171-21E3-268D-9C2482928C9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49" name="Freeform 46">
              <a:extLst>
                <a:ext uri="{FF2B5EF4-FFF2-40B4-BE49-F238E27FC236}">
                  <a16:creationId xmlns:a16="http://schemas.microsoft.com/office/drawing/2014/main" id="{52C1B3B2-12DE-E2D1-09D3-024B67E608F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sp>
        <p:nvSpPr>
          <p:cNvPr id="140" name="AutoShape 35">
            <a:extLst>
              <a:ext uri="{FF2B5EF4-FFF2-40B4-BE49-F238E27FC236}">
                <a16:creationId xmlns:a16="http://schemas.microsoft.com/office/drawing/2014/main" id="{5594F5E3-675C-509D-7E12-3D9520ECB9E7}"/>
              </a:ext>
            </a:extLst>
          </p:cNvPr>
          <p:cNvSpPr>
            <a:spLocks noChangeArrowheads="1"/>
          </p:cNvSpPr>
          <p:nvPr/>
        </p:nvSpPr>
        <p:spPr bwMode="auto">
          <a:xfrm>
            <a:off x="726410" y="1552839"/>
            <a:ext cx="4442596" cy="1795901"/>
          </a:xfrm>
          <a:prstGeom prst="wedgeRoundRectCallout">
            <a:avLst>
              <a:gd name="adj1" fmla="val -45580"/>
              <a:gd name="adj2" fmla="val 5966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t>Need</a:t>
            </a:r>
          </a:p>
          <a:p>
            <a:pPr algn="ctr" defTabSz="685800" eaLnBrk="1" fontAlgn="auto" hangingPunct="1">
              <a:spcBef>
                <a:spcPct val="0"/>
              </a:spcBef>
              <a:spcAft>
                <a:spcPts val="0"/>
              </a:spcAft>
              <a:buNone/>
            </a:pPr>
            <a:r>
              <a:rPr lang="en-US" altLang="en-US" sz="2400" dirty="0"/>
              <a:t>the set generated </a:t>
            </a:r>
            <a:br>
              <a:rPr lang="en-US" altLang="en-US" sz="2400" dirty="0"/>
            </a:br>
            <a:r>
              <a:rPr lang="en-US" altLang="en-US" sz="2400" dirty="0"/>
              <a:t>=</a:t>
            </a:r>
          </a:p>
          <a:p>
            <a:pPr algn="ctr" defTabSz="685800" eaLnBrk="1" fontAlgn="auto" hangingPunct="1">
              <a:spcBef>
                <a:spcPct val="0"/>
              </a:spcBef>
              <a:spcAft>
                <a:spcPts val="0"/>
              </a:spcAft>
              <a:buNone/>
            </a:pPr>
            <a:r>
              <a:rPr lang="en-US" altLang="en-US" sz="2400" dirty="0"/>
              <a:t>the set of </a:t>
            </a:r>
            <a:r>
              <a:rPr lang="en-US" sz="2400" dirty="0">
                <a:latin typeface="Calibri (Body)"/>
                <a:cs typeface="Arial" panose="020B0604020202020204" pitchFamily="34" charset="0"/>
              </a:rPr>
              <a:t> </a:t>
            </a:r>
            <a:r>
              <a:rPr lang="en-US" sz="2400" dirty="0">
                <a:cs typeface="Times New Roman" panose="02020603050405020304" pitchFamily="18" charset="0"/>
              </a:rPr>
              <a:t>balanced parentheses</a:t>
            </a:r>
            <a:endParaRPr lang="en-US" altLang="en-US" sz="2400" dirty="0">
              <a:cs typeface="Times New Roman" panose="02020603050405020304" pitchFamily="18" charset="0"/>
            </a:endParaRPr>
          </a:p>
        </p:txBody>
      </p:sp>
      <p:sp>
        <p:nvSpPr>
          <p:cNvPr id="164" name="Rectangle 163">
            <a:extLst>
              <a:ext uri="{FF2B5EF4-FFF2-40B4-BE49-F238E27FC236}">
                <a16:creationId xmlns:a16="http://schemas.microsoft.com/office/drawing/2014/main" id="{F6268368-5DAD-3F7C-FEDA-D7831FBD8B0B}"/>
              </a:ext>
            </a:extLst>
          </p:cNvPr>
          <p:cNvSpPr/>
          <p:nvPr/>
        </p:nvSpPr>
        <p:spPr bwMode="auto">
          <a:xfrm>
            <a:off x="161510" y="3505200"/>
            <a:ext cx="8820980" cy="3276600"/>
          </a:xfrm>
          <a:prstGeom prst="rect">
            <a:avLst/>
          </a:prstGeom>
          <a:solidFill>
            <a:srgbClr val="FFFFFF"/>
          </a:solidFill>
          <a:ln>
            <a:noFill/>
          </a:ln>
          <a:effectLst/>
        </p:spPr>
        <p:txBody>
          <a:bodyPr vert="horz" wrap="square" lIns="91440" tIns="45720" rIns="91440" bIns="45720" numCol="1" rtlCol="0" anchor="ctr" anchorCtr="0" compatLnSpc="1">
            <a:prstTxWarp prst="textNoShape">
              <a:avLst/>
            </a:prstTxWarp>
          </a:bodyPr>
          <a:lstStyle/>
          <a:p>
            <a:pPr algn="ctr">
              <a:buFont typeface="Arial" panose="020B0604020202020204" pitchFamily="34" charset="0"/>
              <a:buNone/>
            </a:pPr>
            <a:endParaRPr lang="en-CA" sz="4000" b="1">
              <a:solidFill>
                <a:srgbClr val="003399"/>
              </a:solidFill>
              <a:latin typeface="Arial" panose="020B0604020202020204" pitchFamily="34" charset="0"/>
            </a:endParaRPr>
          </a:p>
        </p:txBody>
      </p:sp>
      <mc:AlternateContent xmlns:mc="http://schemas.openxmlformats.org/markup-compatibility/2006" xmlns:a14="http://schemas.microsoft.com/office/drawing/2010/main">
        <mc:Choice Requires="a14">
          <p:sp>
            <p:nvSpPr>
              <p:cNvPr id="165" name="Rectangle 3">
                <a:extLst>
                  <a:ext uri="{FF2B5EF4-FFF2-40B4-BE49-F238E27FC236}">
                    <a16:creationId xmlns:a16="http://schemas.microsoft.com/office/drawing/2014/main" id="{3042B296-5EDE-9E53-82C5-00961AD55014}"/>
                  </a:ext>
                </a:extLst>
              </p:cNvPr>
              <p:cNvSpPr txBox="1">
                <a:spLocks noChangeArrowheads="1"/>
              </p:cNvSpPr>
              <p:nvPr/>
            </p:nvSpPr>
            <p:spPr bwMode="auto">
              <a:xfrm>
                <a:off x="161510" y="3851096"/>
                <a:ext cx="6929653" cy="7045504"/>
              </a:xfrm>
              <a:prstGeom prst="rect">
                <a:avLst/>
              </a:prstGeom>
              <a:noFill/>
              <a:ln>
                <a:noFill/>
              </a:ln>
              <a:effectLst/>
              <a:extLst>
                <a:ext uri="{909E8E84-426E-40DD-AFC4-6F175D3DCCD1}">
                  <a14:hiddenFill>
                    <a:solidFill>
                      <a:schemeClr val="accent1"/>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rPr>
                  <a:t>Equal: </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x (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xA</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t>
                </a:r>
                <a14:m>
                  <m:oMath xmlns:m="http://schemas.openxmlformats.org/officeDocument/2006/math">
                    <m:r>
                      <a:rPr kumimoji="0" lang="en-CA"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oMath>
                </a14:m>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xB</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iff        </a:t>
                </a:r>
                <a:r>
                  <a:rPr kumimoji="0" lang="en-US" altLang="en-US" sz="2400" b="0" i="0" u="none" strike="noStrike" kern="1200" cap="none" spc="0" normalizeH="0" baseline="0" noProof="0" dirty="0">
                    <a:ln>
                      <a:noFill/>
                    </a:ln>
                    <a:solidFill>
                      <a:srgbClr val="000000"/>
                    </a:solidFill>
                    <a:effectLst/>
                    <a:uLnTx/>
                    <a:uFillTx/>
                    <a:latin typeface="Arial"/>
                    <a:ea typeface="+mn-ea"/>
                    <a:cs typeface="+mn-cs"/>
                  </a:rPr>
                  <a:t>A </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B      &amp;        </a:t>
                </a:r>
                <a:r>
                  <a:rPr kumimoji="0" lang="en-US" altLang="en-US" sz="2400" b="0" i="0" u="none" strike="noStrike" kern="1200" cap="none" spc="0" normalizeH="0" baseline="0" noProof="0" dirty="0">
                    <a:ln>
                      <a:noFill/>
                    </a:ln>
                    <a:solidFill>
                      <a:srgbClr val="000000"/>
                    </a:solidFill>
                    <a:effectLst/>
                    <a:uLnTx/>
                    <a:uFillTx/>
                    <a:latin typeface="Arial"/>
                    <a:ea typeface="+mn-ea"/>
                    <a:cs typeface="+mn-cs"/>
                  </a:rPr>
                  <a:t>B </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iff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xA</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xB</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&amp;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xB</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 </a:t>
                </a:r>
                <a:r>
                  <a:rPr kumimoji="0" lang="en-US" altLang="en-US" sz="2400" b="0" i="0" u="none" strike="noStrike" kern="1200" cap="none" spc="0" normalizeH="0" baseline="0" noProof="0" dirty="0" err="1">
                    <a:ln>
                      <a:noFill/>
                    </a:ln>
                    <a:solidFill>
                      <a:srgbClr val="000000"/>
                    </a:solidFill>
                    <a:effectLst/>
                    <a:uLnTx/>
                    <a:uFillTx/>
                    <a:latin typeface="Arial"/>
                    <a:ea typeface="+mn-ea"/>
                    <a:cs typeface="+mn-cs"/>
                    <a:sym typeface="Symbol" panose="05050102010706020507" pitchFamily="18" charset="2"/>
                  </a:rPr>
                  <a:t>xA</a:t>
                </a:r>
                <a:r>
                  <a:rPr kumimoji="0" lang="en-US" altLang="en-US" sz="24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endParaRPr>
              </a:p>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endParaRPr>
              </a:p>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endParaRPr>
              </a:p>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US" altLang="en-US" sz="2400" b="0" i="0" u="none" strike="noStrike" kern="1200" cap="none" spc="0" normalizeH="0" baseline="0" noProof="0" dirty="0">
                  <a:ln>
                    <a:noFill/>
                  </a:ln>
                  <a:solidFill>
                    <a:srgbClr val="003399"/>
                  </a:solidFill>
                  <a:effectLst/>
                  <a:uLnTx/>
                  <a:uFillTx/>
                  <a:latin typeface="Arial"/>
                  <a:ea typeface="+mn-ea"/>
                  <a:cs typeface="+mn-cs"/>
                  <a:sym typeface="Symbol" panose="05050102010706020507" pitchFamily="18" charset="2"/>
                </a:endParaRPr>
              </a:p>
            </p:txBody>
          </p:sp>
        </mc:Choice>
        <mc:Fallback xmlns="">
          <p:sp>
            <p:nvSpPr>
              <p:cNvPr id="165" name="Rectangle 3">
                <a:extLst>
                  <a:ext uri="{FF2B5EF4-FFF2-40B4-BE49-F238E27FC236}">
                    <a16:creationId xmlns:a16="http://schemas.microsoft.com/office/drawing/2014/main" id="{3042B296-5EDE-9E53-82C5-00961AD55014}"/>
                  </a:ext>
                </a:extLst>
              </p:cNvPr>
              <p:cNvSpPr txBox="1">
                <a:spLocks noRot="1" noChangeAspect="1" noMove="1" noResize="1" noEditPoints="1" noAdjustHandles="1" noChangeArrowheads="1" noChangeShapeType="1" noTextEdit="1"/>
              </p:cNvSpPr>
              <p:nvPr/>
            </p:nvSpPr>
            <p:spPr bwMode="auto">
              <a:xfrm>
                <a:off x="161510" y="3851096"/>
                <a:ext cx="6929653" cy="7045504"/>
              </a:xfrm>
              <a:prstGeom prst="rect">
                <a:avLst/>
              </a:prstGeom>
              <a:blipFill>
                <a:blip r:embed="rId2"/>
                <a:stretch>
                  <a:fillRect l="-1143" t="-692"/>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CA">
                    <a:noFill/>
                  </a:rPr>
                  <a:t> </a:t>
                </a:r>
              </a:p>
            </p:txBody>
          </p:sp>
        </mc:Fallback>
      </mc:AlternateContent>
      <p:grpSp>
        <p:nvGrpSpPr>
          <p:cNvPr id="166" name="Group 165">
            <a:extLst>
              <a:ext uri="{FF2B5EF4-FFF2-40B4-BE49-F238E27FC236}">
                <a16:creationId xmlns:a16="http://schemas.microsoft.com/office/drawing/2014/main" id="{2F9250EE-61A6-7ED6-3527-8C87E6DBB4AB}"/>
              </a:ext>
            </a:extLst>
          </p:cNvPr>
          <p:cNvGrpSpPr/>
          <p:nvPr/>
        </p:nvGrpSpPr>
        <p:grpSpPr>
          <a:xfrm>
            <a:off x="7149755" y="3733800"/>
            <a:ext cx="1750039" cy="1269043"/>
            <a:chOff x="7258037" y="1093157"/>
            <a:chExt cx="1394918" cy="888043"/>
          </a:xfrm>
        </p:grpSpPr>
        <p:sp>
          <p:nvSpPr>
            <p:cNvPr id="167" name="Rectangle 166">
              <a:extLst>
                <a:ext uri="{FF2B5EF4-FFF2-40B4-BE49-F238E27FC236}">
                  <a16:creationId xmlns:a16="http://schemas.microsoft.com/office/drawing/2014/main" id="{EDEA1A06-4F78-7D15-CACF-1C84E00CA6F6}"/>
                </a:ext>
              </a:extLst>
            </p:cNvPr>
            <p:cNvSpPr/>
            <p:nvPr/>
          </p:nvSpPr>
          <p:spPr>
            <a:xfrm>
              <a:off x="7258037" y="1204644"/>
              <a:ext cx="1394918" cy="776556"/>
            </a:xfrm>
            <a:prstGeom prst="rect">
              <a:avLst/>
            </a:prstGeom>
            <a:ln w="31750">
              <a:solidFill>
                <a:srgbClr val="000000"/>
              </a:solid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rgbClr val="003399"/>
                </a:solidFill>
                <a:effectLst/>
                <a:uLnTx/>
                <a:uFillTx/>
              </a:endParaRPr>
            </a:p>
          </p:txBody>
        </p:sp>
        <p:sp>
          <p:nvSpPr>
            <p:cNvPr id="168" name="Rectangle 167">
              <a:extLst>
                <a:ext uri="{FF2B5EF4-FFF2-40B4-BE49-F238E27FC236}">
                  <a16:creationId xmlns:a16="http://schemas.microsoft.com/office/drawing/2014/main" id="{FAC53B11-AF5B-214A-867B-5C60F15928EA}"/>
                </a:ext>
              </a:extLst>
            </p:cNvPr>
            <p:cNvSpPr/>
            <p:nvPr/>
          </p:nvSpPr>
          <p:spPr>
            <a:xfrm>
              <a:off x="7394659" y="1138535"/>
              <a:ext cx="178452" cy="461665"/>
            </a:xfrm>
            <a:prstGeom prst="rect">
              <a:avLst/>
            </a:prstGeom>
            <a:ln>
              <a:noFill/>
            </a:ln>
          </p:spPr>
          <p:txBody>
            <a:bodyPr wrap="square">
              <a:spAutoFit/>
            </a:bodyPr>
            <a:lstStyle/>
            <a:p>
              <a:pPr marL="0" marR="0" lvl="0" indent="0" algn="l" defTabSz="914400" eaLnBrk="1" fontAlgn="auto" latinLnBrk="0" hangingPunct="1">
                <a:lnSpc>
                  <a:spcPct val="100000"/>
                </a:lnSpc>
                <a:spcBef>
                  <a:spcPts val="0"/>
                </a:spcBef>
                <a:spcAft>
                  <a:spcPts val="0"/>
                </a:spcAft>
                <a:buClrTx/>
                <a:buSzTx/>
                <a:buFontTx/>
                <a:buNone/>
                <a:tabLst/>
                <a:defRPr/>
              </a:pPr>
              <a:r>
                <a:rPr kumimoji="0" lang="en-CA" altLang="en-US" sz="2400" b="0" i="0" u="none" strike="noStrike" kern="0" cap="none" spc="0" normalizeH="0" baseline="0" noProof="0" dirty="0">
                  <a:ln>
                    <a:noFill/>
                  </a:ln>
                  <a:solidFill>
                    <a:srgbClr val="000000"/>
                  </a:solidFill>
                  <a:effectLst/>
                  <a:uLnTx/>
                  <a:uFillTx/>
                  <a:cs typeface="Times New Roman" panose="02020603050405020304" pitchFamily="18" charset="0"/>
                  <a:sym typeface="Symbol" panose="05050102010706020507" pitchFamily="18" charset="2"/>
                </a:rPr>
                <a:t>A</a:t>
              </a:r>
              <a:endParaRPr kumimoji="0" lang="en-US" sz="2400" b="0" i="0" u="none" strike="noStrike" kern="0" cap="none" spc="0" normalizeH="0" baseline="0" noProof="0" dirty="0">
                <a:ln>
                  <a:noFill/>
                </a:ln>
                <a:solidFill>
                  <a:srgbClr val="000000"/>
                </a:solidFill>
                <a:effectLst/>
                <a:uLnTx/>
                <a:uFillTx/>
              </a:endParaRPr>
            </a:p>
          </p:txBody>
        </p:sp>
        <p:sp>
          <p:nvSpPr>
            <p:cNvPr id="169" name="Oval 168">
              <a:extLst>
                <a:ext uri="{FF2B5EF4-FFF2-40B4-BE49-F238E27FC236}">
                  <a16:creationId xmlns:a16="http://schemas.microsoft.com/office/drawing/2014/main" id="{39FEC440-D47A-0651-9A85-CA955B49FBC9}"/>
                </a:ext>
              </a:extLst>
            </p:cNvPr>
            <p:cNvSpPr/>
            <p:nvPr/>
          </p:nvSpPr>
          <p:spPr>
            <a:xfrm>
              <a:off x="7620000" y="1280844"/>
              <a:ext cx="771525" cy="603504"/>
            </a:xfrm>
            <a:prstGeom prst="ellipse">
              <a:avLst/>
            </a:prstGeom>
            <a:ln w="31750">
              <a:solidFill>
                <a:srgbClr val="000000"/>
              </a:solid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rgbClr val="003399"/>
                </a:solidFill>
                <a:effectLst/>
                <a:uLnTx/>
                <a:uFillTx/>
              </a:endParaRPr>
            </a:p>
          </p:txBody>
        </p:sp>
        <p:sp>
          <p:nvSpPr>
            <p:cNvPr id="170" name="Rectangle 169">
              <a:extLst>
                <a:ext uri="{FF2B5EF4-FFF2-40B4-BE49-F238E27FC236}">
                  <a16:creationId xmlns:a16="http://schemas.microsoft.com/office/drawing/2014/main" id="{DE718050-2908-F1C5-D367-5A5F6E9B6F30}"/>
                </a:ext>
              </a:extLst>
            </p:cNvPr>
            <p:cNvSpPr/>
            <p:nvPr/>
          </p:nvSpPr>
          <p:spPr>
            <a:xfrm>
              <a:off x="8153400" y="1093157"/>
              <a:ext cx="194946" cy="323061"/>
            </a:xfrm>
            <a:prstGeom prst="rect">
              <a:avLst/>
            </a:prstGeom>
            <a:ln>
              <a:noFill/>
            </a:ln>
          </p:spPr>
          <p:txBody>
            <a:bodyPr wrap="square">
              <a:spAutoFit/>
            </a:bodyPr>
            <a:lstStyle/>
            <a:p>
              <a:pPr marL="0" marR="0" lvl="0" indent="0" algn="l" defTabSz="914400" eaLnBrk="1" fontAlgn="auto" latinLnBrk="0" hangingPunct="1">
                <a:lnSpc>
                  <a:spcPct val="100000"/>
                </a:lnSpc>
                <a:spcBef>
                  <a:spcPts val="0"/>
                </a:spcBef>
                <a:spcAft>
                  <a:spcPts val="0"/>
                </a:spcAft>
                <a:buClrTx/>
                <a:buSzTx/>
                <a:buFontTx/>
                <a:buNone/>
                <a:tabLst/>
                <a:defRPr/>
              </a:pPr>
              <a:r>
                <a:rPr kumimoji="0" lang="en-CA" altLang="en-US" sz="2400" b="0" i="0" u="none" strike="noStrike" kern="0" cap="none" spc="0" normalizeH="0" baseline="0" noProof="0" dirty="0">
                  <a:ln>
                    <a:noFill/>
                  </a:ln>
                  <a:solidFill>
                    <a:srgbClr val="000000"/>
                  </a:solidFill>
                  <a:effectLst/>
                  <a:uLnTx/>
                  <a:uFillTx/>
                  <a:cs typeface="Times New Roman" panose="02020603050405020304" pitchFamily="18" charset="0"/>
                  <a:sym typeface="Symbol" panose="05050102010706020507" pitchFamily="18" charset="2"/>
                </a:rPr>
                <a:t>B</a:t>
              </a:r>
              <a:endParaRPr kumimoji="0" lang="en-US" sz="2400" b="0" i="0" u="none" strike="noStrike" kern="0" cap="none" spc="0" normalizeH="0" baseline="0" noProof="0" dirty="0">
                <a:ln>
                  <a:noFill/>
                </a:ln>
                <a:solidFill>
                  <a:srgbClr val="000000"/>
                </a:solidFill>
                <a:effectLst/>
                <a:uLnTx/>
                <a:uFillTx/>
              </a:endParaRPr>
            </a:p>
          </p:txBody>
        </p:sp>
      </p:grpSp>
      <p:grpSp>
        <p:nvGrpSpPr>
          <p:cNvPr id="171" name="Group 170">
            <a:extLst>
              <a:ext uri="{FF2B5EF4-FFF2-40B4-BE49-F238E27FC236}">
                <a16:creationId xmlns:a16="http://schemas.microsoft.com/office/drawing/2014/main" id="{4B09FE62-D45B-A7C7-CBFA-B7FF5065203B}"/>
              </a:ext>
            </a:extLst>
          </p:cNvPr>
          <p:cNvGrpSpPr/>
          <p:nvPr/>
        </p:nvGrpSpPr>
        <p:grpSpPr>
          <a:xfrm>
            <a:off x="4337936" y="5339541"/>
            <a:ext cx="2309364" cy="894087"/>
            <a:chOff x="1524000" y="5268785"/>
            <a:chExt cx="2309364" cy="894087"/>
          </a:xfrm>
        </p:grpSpPr>
        <p:sp>
          <p:nvSpPr>
            <p:cNvPr id="172" name="AutoShape 46">
              <a:extLst>
                <a:ext uri="{FF2B5EF4-FFF2-40B4-BE49-F238E27FC236}">
                  <a16:creationId xmlns:a16="http://schemas.microsoft.com/office/drawing/2014/main" id="{E2698548-B7AD-6325-418E-E1205BA32DD2}"/>
                </a:ext>
              </a:extLst>
            </p:cNvPr>
            <p:cNvSpPr>
              <a:spLocks noChangeArrowheads="1"/>
            </p:cNvSpPr>
            <p:nvPr/>
          </p:nvSpPr>
          <p:spPr bwMode="auto">
            <a:xfrm>
              <a:off x="2058995" y="5268785"/>
              <a:ext cx="1774369" cy="536456"/>
            </a:xfrm>
            <a:prstGeom prst="wedgeRoundRectCallout">
              <a:avLst>
                <a:gd name="adj1" fmla="val -54407"/>
                <a:gd name="adj2" fmla="val 20804"/>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Times New Roman" pitchFamily="18" charset="0"/>
                </a:rPr>
                <a:t>I</a:t>
              </a:r>
              <a:r>
                <a:rPr kumimoji="0" lang="en-US" altLang="en-US" sz="2400" b="0" i="0" u="none" strike="noStrike" kern="0" cap="none" spc="0" normalizeH="0" baseline="0" noProof="0" dirty="0">
                  <a:ln>
                    <a:noFill/>
                  </a:ln>
                  <a:solidFill>
                    <a:srgbClr val="000000"/>
                  </a:solidFill>
                  <a:effectLst/>
                  <a:uLnTx/>
                  <a:uFillTx/>
                  <a:latin typeface="Times New Roman" pitchFamily="18" charset="0"/>
                  <a:sym typeface="Symbol" panose="05050102010706020507" pitchFamily="18" charset="2"/>
                </a:rPr>
                <a:t> prove </a:t>
              </a:r>
              <a:r>
                <a:rPr kumimoji="0" lang="en-US" altLang="en-US" sz="2400" b="0" i="0" u="none" strike="noStrike" kern="0" cap="none" spc="0" normalizeH="0" baseline="0" noProof="0" dirty="0" err="1">
                  <a:ln>
                    <a:noFill/>
                  </a:ln>
                  <a:solidFill>
                    <a:srgbClr val="000000"/>
                  </a:solidFill>
                  <a:effectLst/>
                  <a:uLnTx/>
                  <a:uFillTx/>
                  <a:latin typeface="Times New Roman" pitchFamily="18" charset="0"/>
                  <a:sym typeface="Symbol" panose="05050102010706020507" pitchFamily="18" charset="2"/>
                </a:rPr>
                <a:t>xB</a:t>
              </a:r>
              <a:endParaRPr kumimoji="0" lang="en-US" altLang="en-US" sz="2400" b="0" i="0" u="none" strike="noStrike" kern="0" cap="none" spc="0" normalizeH="0" baseline="0" noProof="0" dirty="0">
                <a:ln>
                  <a:noFill/>
                </a:ln>
                <a:solidFill>
                  <a:srgbClr val="000000"/>
                </a:solidFill>
                <a:effectLst/>
                <a:uLnTx/>
                <a:uFillTx/>
                <a:latin typeface="Times New Roman" pitchFamily="18" charset="0"/>
              </a:endParaRPr>
            </a:p>
          </p:txBody>
        </p:sp>
        <p:grpSp>
          <p:nvGrpSpPr>
            <p:cNvPr id="173" name="Group 172">
              <a:extLst>
                <a:ext uri="{FF2B5EF4-FFF2-40B4-BE49-F238E27FC236}">
                  <a16:creationId xmlns:a16="http://schemas.microsoft.com/office/drawing/2014/main" id="{5B99C4EB-D7D3-4930-976B-6221C427757B}"/>
                </a:ext>
              </a:extLst>
            </p:cNvPr>
            <p:cNvGrpSpPr>
              <a:grpSpLocks/>
            </p:cNvGrpSpPr>
            <p:nvPr/>
          </p:nvGrpSpPr>
          <p:grpSpPr bwMode="auto">
            <a:xfrm flipH="1">
              <a:off x="1524000" y="5274990"/>
              <a:ext cx="437834" cy="887882"/>
              <a:chOff x="2308" y="1513"/>
              <a:chExt cx="1162" cy="2570"/>
            </a:xfrm>
          </p:grpSpPr>
          <p:grpSp>
            <p:nvGrpSpPr>
              <p:cNvPr id="174" name="Group 27">
                <a:extLst>
                  <a:ext uri="{FF2B5EF4-FFF2-40B4-BE49-F238E27FC236}">
                    <a16:creationId xmlns:a16="http://schemas.microsoft.com/office/drawing/2014/main" id="{E9B67AF2-FEB5-C63C-CA34-848D1FB8F363}"/>
                  </a:ext>
                </a:extLst>
              </p:cNvPr>
              <p:cNvGrpSpPr>
                <a:grpSpLocks/>
              </p:cNvGrpSpPr>
              <p:nvPr/>
            </p:nvGrpSpPr>
            <p:grpSpPr bwMode="auto">
              <a:xfrm>
                <a:off x="2308" y="1740"/>
                <a:ext cx="957" cy="2343"/>
                <a:chOff x="2308" y="1740"/>
                <a:chExt cx="957" cy="2343"/>
              </a:xfrm>
            </p:grpSpPr>
            <p:sp>
              <p:nvSpPr>
                <p:cNvPr id="182" name="Freeform 28">
                  <a:extLst>
                    <a:ext uri="{FF2B5EF4-FFF2-40B4-BE49-F238E27FC236}">
                      <a16:creationId xmlns:a16="http://schemas.microsoft.com/office/drawing/2014/main" id="{48F54DA9-CE45-1C79-0CF5-007BA12EDFA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3" name="Freeform 29">
                  <a:extLst>
                    <a:ext uri="{FF2B5EF4-FFF2-40B4-BE49-F238E27FC236}">
                      <a16:creationId xmlns:a16="http://schemas.microsoft.com/office/drawing/2014/main" id="{31A1ED1B-507B-9BC8-302F-9E3183C3B70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4" name="Freeform 30">
                  <a:extLst>
                    <a:ext uri="{FF2B5EF4-FFF2-40B4-BE49-F238E27FC236}">
                      <a16:creationId xmlns:a16="http://schemas.microsoft.com/office/drawing/2014/main" id="{8DDDC23A-43D0-EFE9-535E-477AD4EC61D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5" name="Freeform 31">
                  <a:extLst>
                    <a:ext uri="{FF2B5EF4-FFF2-40B4-BE49-F238E27FC236}">
                      <a16:creationId xmlns:a16="http://schemas.microsoft.com/office/drawing/2014/main" id="{3820AE01-1D7D-0A84-06F1-5EB86F7B0C4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6" name="Freeform 32">
                  <a:extLst>
                    <a:ext uri="{FF2B5EF4-FFF2-40B4-BE49-F238E27FC236}">
                      <a16:creationId xmlns:a16="http://schemas.microsoft.com/office/drawing/2014/main" id="{7C9F9519-CA9D-C95C-8570-2E6AB2A4EEB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7" name="Freeform 33">
                  <a:extLst>
                    <a:ext uri="{FF2B5EF4-FFF2-40B4-BE49-F238E27FC236}">
                      <a16:creationId xmlns:a16="http://schemas.microsoft.com/office/drawing/2014/main" id="{CA227A83-879F-595D-46BD-5DA43F5A513F}"/>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grpSp>
          <p:sp>
            <p:nvSpPr>
              <p:cNvPr id="175" name="Freeform 34">
                <a:extLst>
                  <a:ext uri="{FF2B5EF4-FFF2-40B4-BE49-F238E27FC236}">
                    <a16:creationId xmlns:a16="http://schemas.microsoft.com/office/drawing/2014/main" id="{D3453E82-DF59-2ECF-E2EC-CC2D9E2DBF2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76" name="Freeform 35">
                <a:extLst>
                  <a:ext uri="{FF2B5EF4-FFF2-40B4-BE49-F238E27FC236}">
                    <a16:creationId xmlns:a16="http://schemas.microsoft.com/office/drawing/2014/main" id="{274DB01B-AA88-F576-E5A2-18C2B4A9D4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77" name="Oval 36">
                <a:extLst>
                  <a:ext uri="{FF2B5EF4-FFF2-40B4-BE49-F238E27FC236}">
                    <a16:creationId xmlns:a16="http://schemas.microsoft.com/office/drawing/2014/main" id="{0D570008-B10F-AE5A-6FD5-730FB27E66EE}"/>
                  </a:ext>
                </a:extLst>
              </p:cNvPr>
              <p:cNvSpPr>
                <a:spLocks noChangeArrowheads="1"/>
              </p:cNvSpPr>
              <p:nvPr/>
            </p:nvSpPr>
            <p:spPr bwMode="auto">
              <a:xfrm rot="17313060">
                <a:off x="2791" y="1887"/>
                <a:ext cx="141" cy="50"/>
              </a:xfrm>
              <a:prstGeom prst="ellipse">
                <a:avLst/>
              </a:prstGeom>
              <a:solidFill>
                <a:srgbClr val="99CCFF"/>
              </a:solidFill>
              <a:ln w="12700" cap="sq">
                <a:solidFill>
                  <a:srgbClr val="003399"/>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178" name="Oval 37">
                <a:extLst>
                  <a:ext uri="{FF2B5EF4-FFF2-40B4-BE49-F238E27FC236}">
                    <a16:creationId xmlns:a16="http://schemas.microsoft.com/office/drawing/2014/main" id="{12B9B196-15D5-0930-E368-8902D6CD6096}"/>
                  </a:ext>
                </a:extLst>
              </p:cNvPr>
              <p:cNvSpPr>
                <a:spLocks noChangeArrowheads="1"/>
              </p:cNvSpPr>
              <p:nvPr/>
            </p:nvSpPr>
            <p:spPr bwMode="auto">
              <a:xfrm rot="17313060">
                <a:off x="281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179" name="Oval 38">
                <a:extLst>
                  <a:ext uri="{FF2B5EF4-FFF2-40B4-BE49-F238E27FC236}">
                    <a16:creationId xmlns:a16="http://schemas.microsoft.com/office/drawing/2014/main" id="{9BEC3A3A-625D-9139-41E5-7D393524DA06}"/>
                  </a:ext>
                </a:extLst>
              </p:cNvPr>
              <p:cNvSpPr>
                <a:spLocks noChangeArrowheads="1"/>
              </p:cNvSpPr>
              <p:nvPr/>
            </p:nvSpPr>
            <p:spPr bwMode="auto">
              <a:xfrm rot="17313060">
                <a:off x="2741" y="1887"/>
                <a:ext cx="141" cy="50"/>
              </a:xfrm>
              <a:prstGeom prst="ellipse">
                <a:avLst/>
              </a:prstGeom>
              <a:solidFill>
                <a:srgbClr val="99CCFF"/>
              </a:solidFill>
              <a:ln w="12700" cap="sq">
                <a:solidFill>
                  <a:srgbClr val="003399"/>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180" name="Oval 39">
                <a:extLst>
                  <a:ext uri="{FF2B5EF4-FFF2-40B4-BE49-F238E27FC236}">
                    <a16:creationId xmlns:a16="http://schemas.microsoft.com/office/drawing/2014/main" id="{65AD40E4-AE9F-E785-1B42-289FE050EA34}"/>
                  </a:ext>
                </a:extLst>
              </p:cNvPr>
              <p:cNvSpPr>
                <a:spLocks noChangeArrowheads="1"/>
              </p:cNvSpPr>
              <p:nvPr/>
            </p:nvSpPr>
            <p:spPr bwMode="auto">
              <a:xfrm rot="17313060">
                <a:off x="276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181" name="Oval 40">
                <a:extLst>
                  <a:ext uri="{FF2B5EF4-FFF2-40B4-BE49-F238E27FC236}">
                    <a16:creationId xmlns:a16="http://schemas.microsoft.com/office/drawing/2014/main" id="{4018E88A-7824-48E0-C9EF-DD23150DD5B5}"/>
                  </a:ext>
                </a:extLst>
              </p:cNvPr>
              <p:cNvSpPr>
                <a:spLocks noChangeArrowheads="1"/>
              </p:cNvSpPr>
              <p:nvPr/>
            </p:nvSpPr>
            <p:spPr bwMode="auto">
              <a:xfrm>
                <a:off x="2687" y="2089"/>
                <a:ext cx="198" cy="85"/>
              </a:xfrm>
              <a:prstGeom prst="ellipse">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0" fontAlgn="auto" latinLnBrk="0" hangingPunct="0">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ndParaRPr>
              </a:p>
            </p:txBody>
          </p:sp>
        </p:grpSp>
      </p:grpSp>
      <p:grpSp>
        <p:nvGrpSpPr>
          <p:cNvPr id="188" name="Group 187">
            <a:extLst>
              <a:ext uri="{FF2B5EF4-FFF2-40B4-BE49-F238E27FC236}">
                <a16:creationId xmlns:a16="http://schemas.microsoft.com/office/drawing/2014/main" id="{7B23BFE6-3336-9CDE-4AAC-BDA1BC0D8468}"/>
              </a:ext>
            </a:extLst>
          </p:cNvPr>
          <p:cNvGrpSpPr/>
          <p:nvPr/>
        </p:nvGrpSpPr>
        <p:grpSpPr>
          <a:xfrm>
            <a:off x="206072" y="5334000"/>
            <a:ext cx="4061128" cy="952500"/>
            <a:chOff x="2057400" y="4946060"/>
            <a:chExt cx="4061128" cy="952500"/>
          </a:xfrm>
        </p:grpSpPr>
        <p:sp>
          <p:nvSpPr>
            <p:cNvPr id="189" name="AutoShape 55">
              <a:extLst>
                <a:ext uri="{FF2B5EF4-FFF2-40B4-BE49-F238E27FC236}">
                  <a16:creationId xmlns:a16="http://schemas.microsoft.com/office/drawing/2014/main" id="{53EAEAA6-1786-D81C-B79E-F8B069570B42}"/>
                </a:ext>
              </a:extLst>
            </p:cNvPr>
            <p:cNvSpPr>
              <a:spLocks noChangeArrowheads="1"/>
            </p:cNvSpPr>
            <p:nvPr/>
          </p:nvSpPr>
          <p:spPr bwMode="auto">
            <a:xfrm>
              <a:off x="2665043" y="4946060"/>
              <a:ext cx="3453485" cy="540340"/>
            </a:xfrm>
            <a:prstGeom prst="wedgeRoundRectCallout">
              <a:avLst>
                <a:gd name="adj1" fmla="val -54810"/>
                <a:gd name="adj2" fmla="val 34627"/>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Times New Roman" pitchFamily="18" charset="0"/>
                </a:rPr>
                <a:t>I give you arbitrary </a:t>
              </a:r>
              <a:r>
                <a:rPr kumimoji="0" lang="en-US" altLang="en-US" sz="2400" b="0" i="0" u="none" strike="noStrike" kern="0" cap="none" spc="0" normalizeH="0" baseline="0" noProof="0" dirty="0" err="1">
                  <a:ln>
                    <a:noFill/>
                  </a:ln>
                  <a:solidFill>
                    <a:srgbClr val="000000"/>
                  </a:solidFill>
                  <a:effectLst/>
                  <a:uLnTx/>
                  <a:uFillTx/>
                  <a:latin typeface="Times New Roman" pitchFamily="18" charset="0"/>
                  <a:sym typeface="Symbol" panose="05050102010706020507" pitchFamily="18" charset="2"/>
                </a:rPr>
                <a:t>xA</a:t>
              </a:r>
              <a:r>
                <a:rPr kumimoji="0" lang="en-US" altLang="en-US" sz="2400" b="0" i="0" u="none" strike="noStrike" kern="0" cap="none" spc="0" normalizeH="0" baseline="0" noProof="0" dirty="0">
                  <a:ln>
                    <a:noFill/>
                  </a:ln>
                  <a:solidFill>
                    <a:srgbClr val="000000"/>
                  </a:solidFill>
                  <a:effectLst/>
                  <a:uLnTx/>
                  <a:uFillTx/>
                  <a:latin typeface="Times New Roman" pitchFamily="18" charset="0"/>
                </a:rPr>
                <a:t>.</a:t>
              </a:r>
            </a:p>
          </p:txBody>
        </p:sp>
        <p:grpSp>
          <p:nvGrpSpPr>
            <p:cNvPr id="190" name="Group 45">
              <a:extLst>
                <a:ext uri="{FF2B5EF4-FFF2-40B4-BE49-F238E27FC236}">
                  <a16:creationId xmlns:a16="http://schemas.microsoft.com/office/drawing/2014/main" id="{E0995F59-4FC6-3EB5-0FA5-20A3CDD4D055}"/>
                </a:ext>
              </a:extLst>
            </p:cNvPr>
            <p:cNvGrpSpPr>
              <a:grpSpLocks/>
            </p:cNvGrpSpPr>
            <p:nvPr/>
          </p:nvGrpSpPr>
          <p:grpSpPr bwMode="auto">
            <a:xfrm>
              <a:off x="2057400" y="4946060"/>
              <a:ext cx="474663" cy="952500"/>
              <a:chOff x="2593" y="768"/>
              <a:chExt cx="849" cy="1475"/>
            </a:xfrm>
          </p:grpSpPr>
          <p:sp>
            <p:nvSpPr>
              <p:cNvPr id="191" name="Freeform 46">
                <a:extLst>
                  <a:ext uri="{FF2B5EF4-FFF2-40B4-BE49-F238E27FC236}">
                    <a16:creationId xmlns:a16="http://schemas.microsoft.com/office/drawing/2014/main" id="{067316B2-A488-D3D6-762B-A3A24924495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48" name="Freeform 47">
                <a:extLst>
                  <a:ext uri="{FF2B5EF4-FFF2-40B4-BE49-F238E27FC236}">
                    <a16:creationId xmlns:a16="http://schemas.microsoft.com/office/drawing/2014/main" id="{3294669A-9B1B-255F-182D-0A8D873C433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49" name="Freeform 48">
                <a:extLst>
                  <a:ext uri="{FF2B5EF4-FFF2-40B4-BE49-F238E27FC236}">
                    <a16:creationId xmlns:a16="http://schemas.microsoft.com/office/drawing/2014/main" id="{F2FDEA75-46CF-1163-6312-8EB8A14B822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50" name="Freeform 49">
                <a:extLst>
                  <a:ext uri="{FF2B5EF4-FFF2-40B4-BE49-F238E27FC236}">
                    <a16:creationId xmlns:a16="http://schemas.microsoft.com/office/drawing/2014/main" id="{41041B89-44DA-4937-AB80-70A185A4299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51" name="Freeform 50">
                <a:extLst>
                  <a:ext uri="{FF2B5EF4-FFF2-40B4-BE49-F238E27FC236}">
                    <a16:creationId xmlns:a16="http://schemas.microsoft.com/office/drawing/2014/main" id="{76154040-6CAE-5D11-F6EC-CF90CD52761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53" name="Freeform 51">
                <a:extLst>
                  <a:ext uri="{FF2B5EF4-FFF2-40B4-BE49-F238E27FC236}">
                    <a16:creationId xmlns:a16="http://schemas.microsoft.com/office/drawing/2014/main" id="{213CFC8A-CAD4-8B41-CA8B-AF7A0D75C9E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54" name="Freeform 52">
                <a:extLst>
                  <a:ext uri="{FF2B5EF4-FFF2-40B4-BE49-F238E27FC236}">
                    <a16:creationId xmlns:a16="http://schemas.microsoft.com/office/drawing/2014/main" id="{9C23D3D4-8EF4-2B6E-9EB6-0C34F173E72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grpSp>
            <p:nvGrpSpPr>
              <p:cNvPr id="53255" name="Group 53">
                <a:extLst>
                  <a:ext uri="{FF2B5EF4-FFF2-40B4-BE49-F238E27FC236}">
                    <a16:creationId xmlns:a16="http://schemas.microsoft.com/office/drawing/2014/main" id="{66BE3789-97E3-A607-02FA-4D6476AA79E1}"/>
                  </a:ext>
                </a:extLst>
              </p:cNvPr>
              <p:cNvGrpSpPr>
                <a:grpSpLocks/>
              </p:cNvGrpSpPr>
              <p:nvPr/>
            </p:nvGrpSpPr>
            <p:grpSpPr bwMode="auto">
              <a:xfrm>
                <a:off x="2720" y="768"/>
                <a:ext cx="230" cy="1456"/>
                <a:chOff x="2720" y="768"/>
                <a:chExt cx="230" cy="1456"/>
              </a:xfrm>
            </p:grpSpPr>
            <p:sp>
              <p:nvSpPr>
                <p:cNvPr id="53256" name="Freeform 54">
                  <a:extLst>
                    <a:ext uri="{FF2B5EF4-FFF2-40B4-BE49-F238E27FC236}">
                      <a16:creationId xmlns:a16="http://schemas.microsoft.com/office/drawing/2014/main" id="{49DFF000-0F0B-6037-D26B-18AEA115BEF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sp>
              <p:nvSpPr>
                <p:cNvPr id="53257" name="Freeform 55">
                  <a:extLst>
                    <a:ext uri="{FF2B5EF4-FFF2-40B4-BE49-F238E27FC236}">
                      <a16:creationId xmlns:a16="http://schemas.microsoft.com/office/drawing/2014/main" id="{6364A025-5581-A8D1-8286-8834143AF64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003399"/>
                    </a:solidFill>
                    <a:effectLst/>
                    <a:uLnTx/>
                    <a:uFillTx/>
                    <a:latin typeface="Times New Roman"/>
                  </a:endParaRPr>
                </a:p>
              </p:txBody>
            </p:sp>
          </p:grpSp>
        </p:grpSp>
      </p:grpSp>
      <p:sp>
        <p:nvSpPr>
          <p:cNvPr id="53258" name="AutoShape 55">
            <a:extLst>
              <a:ext uri="{FF2B5EF4-FFF2-40B4-BE49-F238E27FC236}">
                <a16:creationId xmlns:a16="http://schemas.microsoft.com/office/drawing/2014/main" id="{B51FA416-EB56-9ABC-63CC-42E649A79259}"/>
              </a:ext>
            </a:extLst>
          </p:cNvPr>
          <p:cNvSpPr>
            <a:spLocks noChangeArrowheads="1"/>
          </p:cNvSpPr>
          <p:nvPr/>
        </p:nvSpPr>
        <p:spPr bwMode="auto">
          <a:xfrm>
            <a:off x="813715" y="5951220"/>
            <a:ext cx="3453485" cy="540340"/>
          </a:xfrm>
          <a:prstGeom prst="wedgeRoundRectCallout">
            <a:avLst>
              <a:gd name="adj1" fmla="val -54148"/>
              <a:gd name="adj2" fmla="val -2037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Times New Roman" pitchFamily="18" charset="0"/>
              </a:rPr>
              <a:t>I give you arbitrary </a:t>
            </a:r>
            <a:r>
              <a:rPr kumimoji="0" lang="en-US" altLang="en-US" sz="2400" b="0" i="0" u="none" strike="noStrike" kern="0" cap="none" spc="0" normalizeH="0" baseline="0" noProof="0" dirty="0" err="1">
                <a:ln>
                  <a:noFill/>
                </a:ln>
                <a:solidFill>
                  <a:srgbClr val="000000"/>
                </a:solidFill>
                <a:effectLst/>
                <a:uLnTx/>
                <a:uFillTx/>
                <a:latin typeface="Times New Roman" pitchFamily="18" charset="0"/>
                <a:sym typeface="Symbol" panose="05050102010706020507" pitchFamily="18" charset="2"/>
              </a:rPr>
              <a:t>xB</a:t>
            </a:r>
            <a:r>
              <a:rPr kumimoji="0" lang="en-US" altLang="en-US" sz="2400" b="0" i="0" u="none" strike="noStrike" kern="0" cap="none" spc="0" normalizeH="0" baseline="0" noProof="0" dirty="0">
                <a:ln>
                  <a:noFill/>
                </a:ln>
                <a:solidFill>
                  <a:srgbClr val="000000"/>
                </a:solidFill>
                <a:effectLst/>
                <a:uLnTx/>
                <a:uFillTx/>
                <a:latin typeface="Times New Roman" pitchFamily="18" charset="0"/>
              </a:rPr>
              <a:t>.</a:t>
            </a:r>
          </a:p>
        </p:txBody>
      </p:sp>
      <p:sp>
        <p:nvSpPr>
          <p:cNvPr id="53259" name="AutoShape 46">
            <a:extLst>
              <a:ext uri="{FF2B5EF4-FFF2-40B4-BE49-F238E27FC236}">
                <a16:creationId xmlns:a16="http://schemas.microsoft.com/office/drawing/2014/main" id="{8754F492-F0C7-B243-BE80-69A883560458}"/>
              </a:ext>
            </a:extLst>
          </p:cNvPr>
          <p:cNvSpPr>
            <a:spLocks noChangeArrowheads="1"/>
          </p:cNvSpPr>
          <p:nvPr/>
        </p:nvSpPr>
        <p:spPr bwMode="auto">
          <a:xfrm>
            <a:off x="4918710" y="5902444"/>
            <a:ext cx="1774369" cy="536456"/>
          </a:xfrm>
          <a:prstGeom prst="wedgeRoundRectCallout">
            <a:avLst>
              <a:gd name="adj1" fmla="val -54407"/>
              <a:gd name="adj2" fmla="val 20804"/>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Times New Roman" pitchFamily="18" charset="0"/>
              </a:rPr>
              <a:t>I</a:t>
            </a:r>
            <a:r>
              <a:rPr kumimoji="0" lang="en-US" altLang="en-US" sz="2400" b="0" i="0" u="none" strike="noStrike" kern="0" cap="none" spc="0" normalizeH="0" baseline="0" noProof="0" dirty="0">
                <a:ln>
                  <a:noFill/>
                </a:ln>
                <a:solidFill>
                  <a:srgbClr val="000000"/>
                </a:solidFill>
                <a:effectLst/>
                <a:uLnTx/>
                <a:uFillTx/>
                <a:latin typeface="Times New Roman" pitchFamily="18" charset="0"/>
                <a:sym typeface="Symbol" panose="05050102010706020507" pitchFamily="18" charset="2"/>
              </a:rPr>
              <a:t> prove </a:t>
            </a:r>
            <a:r>
              <a:rPr kumimoji="0" lang="en-US" altLang="en-US" sz="2400" b="0" i="0" u="none" strike="noStrike" kern="0" cap="none" spc="0" normalizeH="0" baseline="0" noProof="0" dirty="0" err="1">
                <a:ln>
                  <a:noFill/>
                </a:ln>
                <a:solidFill>
                  <a:srgbClr val="000000"/>
                </a:solidFill>
                <a:effectLst/>
                <a:uLnTx/>
                <a:uFillTx/>
                <a:latin typeface="Times New Roman" pitchFamily="18" charset="0"/>
                <a:sym typeface="Symbol" panose="05050102010706020507" pitchFamily="18" charset="2"/>
              </a:rPr>
              <a:t>xA</a:t>
            </a:r>
            <a:endParaRPr kumimoji="0" lang="en-US" altLang="en-US" sz="2400" b="0" i="0" u="none" strike="noStrike" kern="0" cap="none" spc="0" normalizeH="0" baseline="0" noProof="0" dirty="0">
              <a:ln>
                <a:noFill/>
              </a:ln>
              <a:solidFill>
                <a:srgbClr val="000000"/>
              </a:solidFill>
              <a:effectLst/>
              <a:uLnTx/>
              <a:uFillTx/>
              <a:latin typeface="Times New Roman" pitchFamily="18" charset="0"/>
            </a:endParaRPr>
          </a:p>
        </p:txBody>
      </p:sp>
      <p:pic>
        <p:nvPicPr>
          <p:cNvPr id="53260" name="Picture 4" descr="Could Parallel Universes Be Physically Real?">
            <a:extLst>
              <a:ext uri="{FF2B5EF4-FFF2-40B4-BE49-F238E27FC236}">
                <a16:creationId xmlns:a16="http://schemas.microsoft.com/office/drawing/2014/main" id="{CECA0553-55F0-1670-DCDE-B9C2313A428C}"/>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7819182" y="4310188"/>
            <a:ext cx="215900" cy="215900"/>
          </a:xfrm>
          <a:prstGeom prst="rect">
            <a:avLst/>
          </a:prstGeom>
          <a:noFill/>
          <a:extLst>
            <a:ext uri="{909E8E84-426E-40DD-AFC4-6F175D3DCCD1}">
              <a14:hiddenFill xmlns:a14="http://schemas.microsoft.com/office/drawing/2010/main">
                <a:solidFill>
                  <a:srgbClr val="FFFFFF"/>
                </a:solidFill>
              </a14:hiddenFill>
            </a:ext>
          </a:extLst>
        </p:spPr>
      </p:pic>
      <p:pic>
        <p:nvPicPr>
          <p:cNvPr id="53261" name="Picture 4" descr="Could Parallel Universes Be Physically Real?">
            <a:extLst>
              <a:ext uri="{FF2B5EF4-FFF2-40B4-BE49-F238E27FC236}">
                <a16:creationId xmlns:a16="http://schemas.microsoft.com/office/drawing/2014/main" id="{0E381772-E623-0D17-9EC1-062359CA73F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8166100" y="4324350"/>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53262" name="Oval 53261">
            <a:extLst>
              <a:ext uri="{FF2B5EF4-FFF2-40B4-BE49-F238E27FC236}">
                <a16:creationId xmlns:a16="http://schemas.microsoft.com/office/drawing/2014/main" id="{3EFB8F59-D503-07B9-7297-12CA836A0414}"/>
              </a:ext>
            </a:extLst>
          </p:cNvPr>
          <p:cNvSpPr/>
          <p:nvPr/>
        </p:nvSpPr>
        <p:spPr>
          <a:xfrm>
            <a:off x="1305264" y="4713642"/>
            <a:ext cx="914400" cy="492304"/>
          </a:xfrm>
          <a:prstGeom prst="ellipse">
            <a:avLst/>
          </a:prstGeom>
          <a:ln w="28575">
            <a:solidFill>
              <a:srgbClr val="FF00FF"/>
            </a:solidFill>
          </a:ln>
        </p:spPr>
        <p:txBody>
          <a:bodyPr wrap="square" rtlCol="0" anchor="ctr">
            <a:spAutoFit/>
          </a:bodyPr>
          <a:lstStyle/>
          <a:p>
            <a:pPr algn="l"/>
            <a:endParaRPr lang="en-CA" sz="2800" dirty="0">
              <a:solidFill>
                <a:srgbClr val="003399"/>
              </a:solidFill>
              <a:latin typeface="Arial"/>
            </a:endParaRPr>
          </a:p>
        </p:txBody>
      </p:sp>
      <p:sp>
        <p:nvSpPr>
          <p:cNvPr id="53263" name="Oval 53262">
            <a:extLst>
              <a:ext uri="{FF2B5EF4-FFF2-40B4-BE49-F238E27FC236}">
                <a16:creationId xmlns:a16="http://schemas.microsoft.com/office/drawing/2014/main" id="{34D73847-7306-0796-6DB5-C32CD469D162}"/>
              </a:ext>
            </a:extLst>
          </p:cNvPr>
          <p:cNvSpPr/>
          <p:nvPr/>
        </p:nvSpPr>
        <p:spPr>
          <a:xfrm>
            <a:off x="2057400" y="4745916"/>
            <a:ext cx="914400" cy="492304"/>
          </a:xfrm>
          <a:prstGeom prst="ellipse">
            <a:avLst/>
          </a:prstGeom>
          <a:ln w="28575">
            <a:solidFill>
              <a:srgbClr val="FF00FF"/>
            </a:solidFill>
          </a:ln>
        </p:spPr>
        <p:txBody>
          <a:bodyPr wrap="square" rtlCol="0" anchor="ctr">
            <a:spAutoFit/>
          </a:bodyPr>
          <a:lstStyle/>
          <a:p>
            <a:pPr algn="l"/>
            <a:endParaRPr lang="en-CA" sz="2800" dirty="0">
              <a:solidFill>
                <a:srgbClr val="003399"/>
              </a:solidFill>
              <a:latin typeface="Arial"/>
            </a:endParaRPr>
          </a:p>
        </p:txBody>
      </p:sp>
      <p:sp>
        <p:nvSpPr>
          <p:cNvPr id="53264" name="Oval 53263">
            <a:extLst>
              <a:ext uri="{FF2B5EF4-FFF2-40B4-BE49-F238E27FC236}">
                <a16:creationId xmlns:a16="http://schemas.microsoft.com/office/drawing/2014/main" id="{0B43513E-9B9F-C02D-DBA7-93566CB4BCA8}"/>
              </a:ext>
            </a:extLst>
          </p:cNvPr>
          <p:cNvSpPr/>
          <p:nvPr/>
        </p:nvSpPr>
        <p:spPr>
          <a:xfrm>
            <a:off x="3305329" y="4713642"/>
            <a:ext cx="914400" cy="492304"/>
          </a:xfrm>
          <a:prstGeom prst="ellipse">
            <a:avLst/>
          </a:prstGeom>
          <a:ln w="28575">
            <a:solidFill>
              <a:srgbClr val="FF00FF"/>
            </a:solidFill>
          </a:ln>
        </p:spPr>
        <p:txBody>
          <a:bodyPr wrap="square" rtlCol="0" anchor="ctr">
            <a:spAutoFit/>
          </a:bodyPr>
          <a:lstStyle/>
          <a:p>
            <a:pPr algn="l"/>
            <a:endParaRPr lang="en-CA" sz="2800" dirty="0">
              <a:solidFill>
                <a:srgbClr val="003399"/>
              </a:solidFill>
              <a:latin typeface="Arial"/>
            </a:endParaRPr>
          </a:p>
        </p:txBody>
      </p:sp>
      <p:sp>
        <p:nvSpPr>
          <p:cNvPr id="53265" name="Oval 53264">
            <a:extLst>
              <a:ext uri="{FF2B5EF4-FFF2-40B4-BE49-F238E27FC236}">
                <a16:creationId xmlns:a16="http://schemas.microsoft.com/office/drawing/2014/main" id="{FA694E02-D017-65FC-4FBF-BAA4A3B83661}"/>
              </a:ext>
            </a:extLst>
          </p:cNvPr>
          <p:cNvSpPr/>
          <p:nvPr/>
        </p:nvSpPr>
        <p:spPr>
          <a:xfrm>
            <a:off x="4136316" y="4723506"/>
            <a:ext cx="914400" cy="492304"/>
          </a:xfrm>
          <a:prstGeom prst="ellipse">
            <a:avLst/>
          </a:prstGeom>
          <a:ln w="28575">
            <a:solidFill>
              <a:srgbClr val="FF00FF"/>
            </a:solidFill>
          </a:ln>
        </p:spPr>
        <p:txBody>
          <a:bodyPr wrap="square" rtlCol="0" anchor="ctr">
            <a:spAutoFit/>
          </a:bodyPr>
          <a:lstStyle/>
          <a:p>
            <a:pPr algn="l"/>
            <a:endParaRPr lang="en-CA" sz="2800" dirty="0">
              <a:solidFill>
                <a:srgbClr val="003399"/>
              </a:solidFill>
              <a:latin typeface="Arial"/>
            </a:endParaRPr>
          </a:p>
        </p:txBody>
      </p:sp>
    </p:spTree>
    <p:extLst>
      <p:ext uri="{BB962C8B-B14F-4D97-AF65-F5344CB8AC3E}">
        <p14:creationId xmlns:p14="http://schemas.microsoft.com/office/powerpoint/2010/main" val="3659266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ppt_x"/>
                                          </p:val>
                                        </p:tav>
                                        <p:tav tm="100000">
                                          <p:val>
                                            <p:strVal val="#ppt_x"/>
                                          </p:val>
                                        </p:tav>
                                      </p:tavLst>
                                    </p:anim>
                                    <p:anim calcmode="lin" valueType="num">
                                      <p:cBhvr additive="base">
                                        <p:cTn id="8" dur="500" fill="hold"/>
                                        <p:tgtEl>
                                          <p:spTgt spid="1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4"/>
                                        </p:tgtEl>
                                        <p:attrNameLst>
                                          <p:attrName>style.visibility</p:attrName>
                                        </p:attrNameLst>
                                      </p:cBhvr>
                                      <p:to>
                                        <p:strVal val="visible"/>
                                      </p:to>
                                    </p:set>
                                    <p:anim calcmode="lin" valueType="num">
                                      <p:cBhvr additive="base">
                                        <p:cTn id="13" dur="500" fill="hold"/>
                                        <p:tgtEl>
                                          <p:spTgt spid="164"/>
                                        </p:tgtEl>
                                        <p:attrNameLst>
                                          <p:attrName>ppt_x</p:attrName>
                                        </p:attrNameLst>
                                      </p:cBhvr>
                                      <p:tavLst>
                                        <p:tav tm="0">
                                          <p:val>
                                            <p:strVal val="#ppt_x"/>
                                          </p:val>
                                        </p:tav>
                                        <p:tav tm="100000">
                                          <p:val>
                                            <p:strVal val="#ppt_x"/>
                                          </p:val>
                                        </p:tav>
                                      </p:tavLst>
                                    </p:anim>
                                    <p:anim calcmode="lin" valueType="num">
                                      <p:cBhvr additive="base">
                                        <p:cTn id="14" dur="500" fill="hold"/>
                                        <p:tgtEl>
                                          <p:spTgt spid="16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65">
                                            <p:txEl>
                                              <p:pRg st="0" end="0"/>
                                            </p:txEl>
                                          </p:spTgt>
                                        </p:tgtEl>
                                        <p:attrNameLst>
                                          <p:attrName>style.visibility</p:attrName>
                                        </p:attrNameLst>
                                      </p:cBhvr>
                                      <p:to>
                                        <p:strVal val="visible"/>
                                      </p:to>
                                    </p:set>
                                    <p:anim calcmode="lin" valueType="num">
                                      <p:cBhvr additive="base">
                                        <p:cTn id="17" dur="500" fill="hold"/>
                                        <p:tgtEl>
                                          <p:spTgt spid="165">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65">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66"/>
                                        </p:tgtEl>
                                        <p:attrNameLst>
                                          <p:attrName>style.visibility</p:attrName>
                                        </p:attrNameLst>
                                      </p:cBhvr>
                                      <p:to>
                                        <p:strVal val="visible"/>
                                      </p:to>
                                    </p:set>
                                    <p:anim calcmode="lin" valueType="num">
                                      <p:cBhvr additive="base">
                                        <p:cTn id="21" dur="500" fill="hold"/>
                                        <p:tgtEl>
                                          <p:spTgt spid="166"/>
                                        </p:tgtEl>
                                        <p:attrNameLst>
                                          <p:attrName>ppt_x</p:attrName>
                                        </p:attrNameLst>
                                      </p:cBhvr>
                                      <p:tavLst>
                                        <p:tav tm="0">
                                          <p:val>
                                            <p:strVal val="#ppt_x"/>
                                          </p:val>
                                        </p:tav>
                                        <p:tav tm="100000">
                                          <p:val>
                                            <p:strVal val="#ppt_x"/>
                                          </p:val>
                                        </p:tav>
                                      </p:tavLst>
                                    </p:anim>
                                    <p:anim calcmode="lin" valueType="num">
                                      <p:cBhvr additive="base">
                                        <p:cTn id="22" dur="500" fill="hold"/>
                                        <p:tgtEl>
                                          <p:spTgt spid="16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65">
                                            <p:txEl>
                                              <p:pRg st="1" end="1"/>
                                            </p:txEl>
                                          </p:spTgt>
                                        </p:tgtEl>
                                        <p:attrNameLst>
                                          <p:attrName>style.visibility</p:attrName>
                                        </p:attrNameLst>
                                      </p:cBhvr>
                                      <p:to>
                                        <p:strVal val="visible"/>
                                      </p:to>
                                    </p:set>
                                    <p:anim calcmode="lin" valueType="num">
                                      <p:cBhvr additive="base">
                                        <p:cTn id="27" dur="500" fill="hold"/>
                                        <p:tgtEl>
                                          <p:spTgt spid="165">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6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65">
                                            <p:txEl>
                                              <p:pRg st="2" end="2"/>
                                            </p:txEl>
                                          </p:spTgt>
                                        </p:tgtEl>
                                        <p:attrNameLst>
                                          <p:attrName>style.visibility</p:attrName>
                                        </p:attrNameLst>
                                      </p:cBhvr>
                                      <p:to>
                                        <p:strVal val="visible"/>
                                      </p:to>
                                    </p:set>
                                    <p:anim calcmode="lin" valueType="num">
                                      <p:cBhvr additive="base">
                                        <p:cTn id="33" dur="500" fill="hold"/>
                                        <p:tgtEl>
                                          <p:spTgt spid="165">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88"/>
                                        </p:tgtEl>
                                        <p:attrNameLst>
                                          <p:attrName>style.visibility</p:attrName>
                                        </p:attrNameLst>
                                      </p:cBhvr>
                                      <p:to>
                                        <p:strVal val="visible"/>
                                      </p:to>
                                    </p:set>
                                    <p:anim calcmode="lin" valueType="num">
                                      <p:cBhvr additive="base">
                                        <p:cTn id="39" dur="500" fill="hold"/>
                                        <p:tgtEl>
                                          <p:spTgt spid="188"/>
                                        </p:tgtEl>
                                        <p:attrNameLst>
                                          <p:attrName>ppt_x</p:attrName>
                                        </p:attrNameLst>
                                      </p:cBhvr>
                                      <p:tavLst>
                                        <p:tav tm="0">
                                          <p:val>
                                            <p:strVal val="#ppt_x"/>
                                          </p:val>
                                        </p:tav>
                                        <p:tav tm="100000">
                                          <p:val>
                                            <p:strVal val="#ppt_x"/>
                                          </p:val>
                                        </p:tav>
                                      </p:tavLst>
                                    </p:anim>
                                    <p:anim calcmode="lin" valueType="num">
                                      <p:cBhvr additive="base">
                                        <p:cTn id="40" dur="500" fill="hold"/>
                                        <p:tgtEl>
                                          <p:spTgt spid="18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3260"/>
                                        </p:tgtEl>
                                        <p:attrNameLst>
                                          <p:attrName>style.visibility</p:attrName>
                                        </p:attrNameLst>
                                      </p:cBhvr>
                                      <p:to>
                                        <p:strVal val="visible"/>
                                      </p:to>
                                    </p:set>
                                    <p:anim calcmode="lin" valueType="num">
                                      <p:cBhvr additive="base">
                                        <p:cTn id="43" dur="500" fill="hold"/>
                                        <p:tgtEl>
                                          <p:spTgt spid="53260"/>
                                        </p:tgtEl>
                                        <p:attrNameLst>
                                          <p:attrName>ppt_x</p:attrName>
                                        </p:attrNameLst>
                                      </p:cBhvr>
                                      <p:tavLst>
                                        <p:tav tm="0">
                                          <p:val>
                                            <p:strVal val="#ppt_x"/>
                                          </p:val>
                                        </p:tav>
                                        <p:tav tm="100000">
                                          <p:val>
                                            <p:strVal val="#ppt_x"/>
                                          </p:val>
                                        </p:tav>
                                      </p:tavLst>
                                    </p:anim>
                                    <p:anim calcmode="lin" valueType="num">
                                      <p:cBhvr additive="base">
                                        <p:cTn id="44" dur="500" fill="hold"/>
                                        <p:tgtEl>
                                          <p:spTgt spid="5326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3262"/>
                                        </p:tgtEl>
                                        <p:attrNameLst>
                                          <p:attrName>style.visibility</p:attrName>
                                        </p:attrNameLst>
                                      </p:cBhvr>
                                      <p:to>
                                        <p:strVal val="visible"/>
                                      </p:to>
                                    </p:set>
                                    <p:anim calcmode="lin" valueType="num">
                                      <p:cBhvr additive="base">
                                        <p:cTn id="47" dur="500" fill="hold"/>
                                        <p:tgtEl>
                                          <p:spTgt spid="53262"/>
                                        </p:tgtEl>
                                        <p:attrNameLst>
                                          <p:attrName>ppt_x</p:attrName>
                                        </p:attrNameLst>
                                      </p:cBhvr>
                                      <p:tavLst>
                                        <p:tav tm="0">
                                          <p:val>
                                            <p:strVal val="#ppt_x"/>
                                          </p:val>
                                        </p:tav>
                                        <p:tav tm="100000">
                                          <p:val>
                                            <p:strVal val="#ppt_x"/>
                                          </p:val>
                                        </p:tav>
                                      </p:tavLst>
                                    </p:anim>
                                    <p:anim calcmode="lin" valueType="num">
                                      <p:cBhvr additive="base">
                                        <p:cTn id="48" dur="500" fill="hold"/>
                                        <p:tgtEl>
                                          <p:spTgt spid="5326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71"/>
                                        </p:tgtEl>
                                        <p:attrNameLst>
                                          <p:attrName>style.visibility</p:attrName>
                                        </p:attrNameLst>
                                      </p:cBhvr>
                                      <p:to>
                                        <p:strVal val="visible"/>
                                      </p:to>
                                    </p:set>
                                    <p:anim calcmode="lin" valueType="num">
                                      <p:cBhvr additive="base">
                                        <p:cTn id="53" dur="500" fill="hold"/>
                                        <p:tgtEl>
                                          <p:spTgt spid="171"/>
                                        </p:tgtEl>
                                        <p:attrNameLst>
                                          <p:attrName>ppt_x</p:attrName>
                                        </p:attrNameLst>
                                      </p:cBhvr>
                                      <p:tavLst>
                                        <p:tav tm="0">
                                          <p:val>
                                            <p:strVal val="#ppt_x"/>
                                          </p:val>
                                        </p:tav>
                                        <p:tav tm="100000">
                                          <p:val>
                                            <p:strVal val="#ppt_x"/>
                                          </p:val>
                                        </p:tav>
                                      </p:tavLst>
                                    </p:anim>
                                    <p:anim calcmode="lin" valueType="num">
                                      <p:cBhvr additive="base">
                                        <p:cTn id="54" dur="500" fill="hold"/>
                                        <p:tgtEl>
                                          <p:spTgt spid="171"/>
                                        </p:tgtEl>
                                        <p:attrNameLst>
                                          <p:attrName>ppt_y</p:attrName>
                                        </p:attrNameLst>
                                      </p:cBhvr>
                                      <p:tavLst>
                                        <p:tav tm="0">
                                          <p:val>
                                            <p:strVal val="1+#ppt_h/2"/>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53262"/>
                                        </p:tgtEl>
                                        <p:attrNameLst>
                                          <p:attrName>style.visibility</p:attrName>
                                        </p:attrNameLst>
                                      </p:cBhvr>
                                      <p:to>
                                        <p:strVal val="hidden"/>
                                      </p:to>
                                    </p:set>
                                  </p:childTnLst>
                                </p:cTn>
                              </p:par>
                              <p:par>
                                <p:cTn id="57" presetID="2" presetClass="entr" presetSubtype="4" fill="hold" grpId="0" nodeType="withEffect">
                                  <p:stCondLst>
                                    <p:cond delay="0"/>
                                  </p:stCondLst>
                                  <p:childTnLst>
                                    <p:set>
                                      <p:cBhvr>
                                        <p:cTn id="58" dur="1" fill="hold">
                                          <p:stCondLst>
                                            <p:cond delay="0"/>
                                          </p:stCondLst>
                                        </p:cTn>
                                        <p:tgtEl>
                                          <p:spTgt spid="53263"/>
                                        </p:tgtEl>
                                        <p:attrNameLst>
                                          <p:attrName>style.visibility</p:attrName>
                                        </p:attrNameLst>
                                      </p:cBhvr>
                                      <p:to>
                                        <p:strVal val="visible"/>
                                      </p:to>
                                    </p:set>
                                    <p:anim calcmode="lin" valueType="num">
                                      <p:cBhvr additive="base">
                                        <p:cTn id="59" dur="500" fill="hold"/>
                                        <p:tgtEl>
                                          <p:spTgt spid="53263"/>
                                        </p:tgtEl>
                                        <p:attrNameLst>
                                          <p:attrName>ppt_x</p:attrName>
                                        </p:attrNameLst>
                                      </p:cBhvr>
                                      <p:tavLst>
                                        <p:tav tm="0">
                                          <p:val>
                                            <p:strVal val="#ppt_x"/>
                                          </p:val>
                                        </p:tav>
                                        <p:tav tm="100000">
                                          <p:val>
                                            <p:strVal val="#ppt_x"/>
                                          </p:val>
                                        </p:tav>
                                      </p:tavLst>
                                    </p:anim>
                                    <p:anim calcmode="lin" valueType="num">
                                      <p:cBhvr additive="base">
                                        <p:cTn id="60" dur="500" fill="hold"/>
                                        <p:tgtEl>
                                          <p:spTgt spid="53263"/>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53258"/>
                                        </p:tgtEl>
                                        <p:attrNameLst>
                                          <p:attrName>style.visibility</p:attrName>
                                        </p:attrNameLst>
                                      </p:cBhvr>
                                      <p:to>
                                        <p:strVal val="visible"/>
                                      </p:to>
                                    </p:set>
                                    <p:anim calcmode="lin" valueType="num">
                                      <p:cBhvr additive="base">
                                        <p:cTn id="65" dur="500" fill="hold"/>
                                        <p:tgtEl>
                                          <p:spTgt spid="53258"/>
                                        </p:tgtEl>
                                        <p:attrNameLst>
                                          <p:attrName>ppt_x</p:attrName>
                                        </p:attrNameLst>
                                      </p:cBhvr>
                                      <p:tavLst>
                                        <p:tav tm="0">
                                          <p:val>
                                            <p:strVal val="#ppt_x"/>
                                          </p:val>
                                        </p:tav>
                                        <p:tav tm="100000">
                                          <p:val>
                                            <p:strVal val="#ppt_x"/>
                                          </p:val>
                                        </p:tav>
                                      </p:tavLst>
                                    </p:anim>
                                    <p:anim calcmode="lin" valueType="num">
                                      <p:cBhvr additive="base">
                                        <p:cTn id="66" dur="500" fill="hold"/>
                                        <p:tgtEl>
                                          <p:spTgt spid="53258"/>
                                        </p:tgtEl>
                                        <p:attrNameLst>
                                          <p:attrName>ppt_y</p:attrName>
                                        </p:attrNameLst>
                                      </p:cBhvr>
                                      <p:tavLst>
                                        <p:tav tm="0">
                                          <p:val>
                                            <p:strVal val="1+#ppt_h/2"/>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53260"/>
                                        </p:tgtEl>
                                        <p:attrNameLst>
                                          <p:attrName>style.visibility</p:attrName>
                                        </p:attrNameLst>
                                      </p:cBhvr>
                                      <p:to>
                                        <p:strVal val="hidden"/>
                                      </p:to>
                                    </p:set>
                                  </p:childTnLst>
                                </p:cTn>
                              </p:par>
                              <p:par>
                                <p:cTn id="69" presetID="2" presetClass="entr" presetSubtype="4" fill="hold" nodeType="withEffect">
                                  <p:stCondLst>
                                    <p:cond delay="0"/>
                                  </p:stCondLst>
                                  <p:childTnLst>
                                    <p:set>
                                      <p:cBhvr>
                                        <p:cTn id="70" dur="1" fill="hold">
                                          <p:stCondLst>
                                            <p:cond delay="0"/>
                                          </p:stCondLst>
                                        </p:cTn>
                                        <p:tgtEl>
                                          <p:spTgt spid="53261"/>
                                        </p:tgtEl>
                                        <p:attrNameLst>
                                          <p:attrName>style.visibility</p:attrName>
                                        </p:attrNameLst>
                                      </p:cBhvr>
                                      <p:to>
                                        <p:strVal val="visible"/>
                                      </p:to>
                                    </p:set>
                                    <p:anim calcmode="lin" valueType="num">
                                      <p:cBhvr additive="base">
                                        <p:cTn id="71" dur="500" fill="hold"/>
                                        <p:tgtEl>
                                          <p:spTgt spid="53261"/>
                                        </p:tgtEl>
                                        <p:attrNameLst>
                                          <p:attrName>ppt_x</p:attrName>
                                        </p:attrNameLst>
                                      </p:cBhvr>
                                      <p:tavLst>
                                        <p:tav tm="0">
                                          <p:val>
                                            <p:strVal val="#ppt_x"/>
                                          </p:val>
                                        </p:tav>
                                        <p:tav tm="100000">
                                          <p:val>
                                            <p:strVal val="#ppt_x"/>
                                          </p:val>
                                        </p:tav>
                                      </p:tavLst>
                                    </p:anim>
                                    <p:anim calcmode="lin" valueType="num">
                                      <p:cBhvr additive="base">
                                        <p:cTn id="72" dur="500" fill="hold"/>
                                        <p:tgtEl>
                                          <p:spTgt spid="53261"/>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53263"/>
                                        </p:tgtEl>
                                        <p:attrNameLst>
                                          <p:attrName>style.visibility</p:attrName>
                                        </p:attrNameLst>
                                      </p:cBhvr>
                                      <p:to>
                                        <p:strVal val="hidden"/>
                                      </p:to>
                                    </p:set>
                                  </p:childTnLst>
                                </p:cTn>
                              </p:par>
                              <p:par>
                                <p:cTn id="75" presetID="2" presetClass="entr" presetSubtype="4" fill="hold" grpId="0" nodeType="withEffect">
                                  <p:stCondLst>
                                    <p:cond delay="0"/>
                                  </p:stCondLst>
                                  <p:childTnLst>
                                    <p:set>
                                      <p:cBhvr>
                                        <p:cTn id="76" dur="1" fill="hold">
                                          <p:stCondLst>
                                            <p:cond delay="0"/>
                                          </p:stCondLst>
                                        </p:cTn>
                                        <p:tgtEl>
                                          <p:spTgt spid="53264"/>
                                        </p:tgtEl>
                                        <p:attrNameLst>
                                          <p:attrName>style.visibility</p:attrName>
                                        </p:attrNameLst>
                                      </p:cBhvr>
                                      <p:to>
                                        <p:strVal val="visible"/>
                                      </p:to>
                                    </p:set>
                                    <p:anim calcmode="lin" valueType="num">
                                      <p:cBhvr additive="base">
                                        <p:cTn id="77" dur="500" fill="hold"/>
                                        <p:tgtEl>
                                          <p:spTgt spid="53264"/>
                                        </p:tgtEl>
                                        <p:attrNameLst>
                                          <p:attrName>ppt_x</p:attrName>
                                        </p:attrNameLst>
                                      </p:cBhvr>
                                      <p:tavLst>
                                        <p:tav tm="0">
                                          <p:val>
                                            <p:strVal val="#ppt_x"/>
                                          </p:val>
                                        </p:tav>
                                        <p:tav tm="100000">
                                          <p:val>
                                            <p:strVal val="#ppt_x"/>
                                          </p:val>
                                        </p:tav>
                                      </p:tavLst>
                                    </p:anim>
                                    <p:anim calcmode="lin" valueType="num">
                                      <p:cBhvr additive="base">
                                        <p:cTn id="78" dur="500" fill="hold"/>
                                        <p:tgtEl>
                                          <p:spTgt spid="53264"/>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53259"/>
                                        </p:tgtEl>
                                        <p:attrNameLst>
                                          <p:attrName>style.visibility</p:attrName>
                                        </p:attrNameLst>
                                      </p:cBhvr>
                                      <p:to>
                                        <p:strVal val="visible"/>
                                      </p:to>
                                    </p:set>
                                    <p:anim calcmode="lin" valueType="num">
                                      <p:cBhvr additive="base">
                                        <p:cTn id="83" dur="500" fill="hold"/>
                                        <p:tgtEl>
                                          <p:spTgt spid="53259"/>
                                        </p:tgtEl>
                                        <p:attrNameLst>
                                          <p:attrName>ppt_x</p:attrName>
                                        </p:attrNameLst>
                                      </p:cBhvr>
                                      <p:tavLst>
                                        <p:tav tm="0">
                                          <p:val>
                                            <p:strVal val="#ppt_x"/>
                                          </p:val>
                                        </p:tav>
                                        <p:tav tm="100000">
                                          <p:val>
                                            <p:strVal val="#ppt_x"/>
                                          </p:val>
                                        </p:tav>
                                      </p:tavLst>
                                    </p:anim>
                                    <p:anim calcmode="lin" valueType="num">
                                      <p:cBhvr additive="base">
                                        <p:cTn id="84" dur="500" fill="hold"/>
                                        <p:tgtEl>
                                          <p:spTgt spid="53259"/>
                                        </p:tgtEl>
                                        <p:attrNameLst>
                                          <p:attrName>ppt_y</p:attrName>
                                        </p:attrNameLst>
                                      </p:cBhvr>
                                      <p:tavLst>
                                        <p:tav tm="0">
                                          <p:val>
                                            <p:strVal val="1+#ppt_h/2"/>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53264"/>
                                        </p:tgtEl>
                                        <p:attrNameLst>
                                          <p:attrName>style.visibility</p:attrName>
                                        </p:attrNameLst>
                                      </p:cBhvr>
                                      <p:to>
                                        <p:strVal val="hidden"/>
                                      </p:to>
                                    </p:set>
                                  </p:childTnLst>
                                </p:cTn>
                              </p:par>
                              <p:par>
                                <p:cTn id="87" presetID="2" presetClass="entr" presetSubtype="4" fill="hold" grpId="0" nodeType="withEffect">
                                  <p:stCondLst>
                                    <p:cond delay="0"/>
                                  </p:stCondLst>
                                  <p:childTnLst>
                                    <p:set>
                                      <p:cBhvr>
                                        <p:cTn id="88" dur="1" fill="hold">
                                          <p:stCondLst>
                                            <p:cond delay="0"/>
                                          </p:stCondLst>
                                        </p:cTn>
                                        <p:tgtEl>
                                          <p:spTgt spid="53265"/>
                                        </p:tgtEl>
                                        <p:attrNameLst>
                                          <p:attrName>style.visibility</p:attrName>
                                        </p:attrNameLst>
                                      </p:cBhvr>
                                      <p:to>
                                        <p:strVal val="visible"/>
                                      </p:to>
                                    </p:set>
                                    <p:anim calcmode="lin" valueType="num">
                                      <p:cBhvr additive="base">
                                        <p:cTn id="89" dur="500" fill="hold"/>
                                        <p:tgtEl>
                                          <p:spTgt spid="53265"/>
                                        </p:tgtEl>
                                        <p:attrNameLst>
                                          <p:attrName>ppt_x</p:attrName>
                                        </p:attrNameLst>
                                      </p:cBhvr>
                                      <p:tavLst>
                                        <p:tav tm="0">
                                          <p:val>
                                            <p:strVal val="#ppt_x"/>
                                          </p:val>
                                        </p:tav>
                                        <p:tav tm="100000">
                                          <p:val>
                                            <p:strVal val="#ppt_x"/>
                                          </p:val>
                                        </p:tav>
                                      </p:tavLst>
                                    </p:anim>
                                    <p:anim calcmode="lin" valueType="num">
                                      <p:cBhvr additive="base">
                                        <p:cTn id="90" dur="500" fill="hold"/>
                                        <p:tgtEl>
                                          <p:spTgt spid="53265"/>
                                        </p:tgtEl>
                                        <p:attrNameLst>
                                          <p:attrName>ppt_y</p:attrName>
                                        </p:attrNameLst>
                                      </p:cBhvr>
                                      <p:tavLst>
                                        <p:tav tm="0">
                                          <p:val>
                                            <p:strVal val="1+#ppt_h/2"/>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532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64" grpId="0" animBg="1"/>
      <p:bldP spid="53258" grpId="0" animBg="1"/>
      <p:bldP spid="53259" grpId="0" animBg="1"/>
      <p:bldP spid="53262" grpId="0" animBg="1"/>
      <p:bldP spid="53262" grpId="1" animBg="1"/>
      <p:bldP spid="53263" grpId="0" animBg="1"/>
      <p:bldP spid="53263" grpId="1" animBg="1"/>
      <p:bldP spid="53264" grpId="0" animBg="1"/>
      <p:bldP spid="53264" grpId="1" animBg="1"/>
      <p:bldP spid="53265" grpId="0" animBg="1"/>
      <p:bldP spid="53265" grpId="1"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8686800" cy="3189235"/>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Claim 1: Everything generated is a balanced parenthesis.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Proof:</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Induction Hypotheses: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   S(</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 “Everything generated in </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steps is a balanced parenthesis.”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S(0) says the empty string is a balanced parenthesis. True.</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By way of strong induction assume S(0), S(1), S(2),…, S(i-1).</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To prove S(</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consider a string generated in </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steps.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It must have the form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or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  where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 were generated in fewer steps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  and hence by induction hypothesis</a:t>
            </a:r>
            <a:br>
              <a:rPr lang="en-US" sz="2400" dirty="0">
                <a:latin typeface="Times New Roman" panose="02020603050405020304" pitchFamily="18" charset="0"/>
                <a:ea typeface="Cambria Math"/>
                <a:cs typeface="Times New Roman" panose="02020603050405020304" pitchFamily="18" charset="0"/>
              </a:rPr>
            </a:br>
            <a:r>
              <a:rPr lang="en-US" sz="2400" dirty="0">
                <a:latin typeface="Times New Roman" panose="02020603050405020304" pitchFamily="18" charset="0"/>
                <a:ea typeface="Cambria Math"/>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 are</a:t>
            </a:r>
            <a:r>
              <a:rPr lang="en-US" sz="2400" dirty="0">
                <a:latin typeface="Times New Roman" panose="02020603050405020304" pitchFamily="18" charset="0"/>
                <a:cs typeface="Times New Roman" panose="02020603050405020304" pitchFamily="18" charset="0"/>
              </a:rPr>
              <a:t> balanced parenthesis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  and hence so are </a:t>
            </a:r>
            <a:r>
              <a:rPr lang="en-US" sz="2400" dirty="0">
                <a:latin typeface="Times New Roman" panose="02020603050405020304" pitchFamily="18" charset="0"/>
                <a:cs typeface="Times New Roman" panose="02020603050405020304" pitchFamily="18" charset="0"/>
              </a:rPr>
              <a:t>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Hence </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pl-PL" sz="2400" dirty="0"/>
              <a:t>∀j</a:t>
            </a:r>
            <a:r>
              <a:rPr lang="pl-PL" sz="2400" dirty="0">
                <a:latin typeface="Times New Roman" panose="02020603050405020304" pitchFamily="18" charset="0"/>
                <a:cs typeface="Times New Roman" panose="02020603050405020304" pitchFamily="18" charset="0"/>
              </a:rPr>
              <a:t>&lt;i S(j)</a:t>
            </a:r>
            <a:r>
              <a:rPr lang="en-US" sz="2400" dirty="0">
                <a:latin typeface="Times New Roman" panose="02020603050405020304" pitchFamily="18" charset="0"/>
                <a:cs typeface="Times New Roman" panose="02020603050405020304" pitchFamily="18" charset="0"/>
              </a:rPr>
              <a:t>)</a:t>
            </a:r>
            <a:r>
              <a:rPr lang="pl-PL" sz="2400" dirty="0">
                <a:latin typeface="Times New Roman" panose="02020603050405020304" pitchFamily="18" charset="0"/>
                <a:cs typeface="Times New Roman" panose="02020603050405020304" pitchFamily="18" charset="0"/>
              </a:rPr>
              <a:t>→S(i)</a:t>
            </a:r>
            <a:r>
              <a:rPr lang="en-CA" sz="2400" dirty="0">
                <a:latin typeface="Times New Roman" panose="02020603050405020304" pitchFamily="18" charset="0"/>
                <a:cs typeface="Times New Roman" panose="02020603050405020304" pitchFamily="18" charset="0"/>
              </a:rPr>
              <a:t>.</a:t>
            </a:r>
            <a:endParaRPr lang="en-CA" altLang="en-US" sz="2400" dirty="0">
              <a:latin typeface="Times New Roman" panose="02020603050405020304" pitchFamily="18" charset="0"/>
              <a:cs typeface="Times New Roman" panose="02020603050405020304" pitchFamily="18" charset="0"/>
              <a:sym typeface="Wingdings" panose="05000000000000000000" pitchFamily="2" charset="2"/>
            </a:endParaRPr>
          </a:p>
          <a:p>
            <a:pPr marL="0" lvl="1" indent="-342900" defTabSz="457200" eaLnBrk="1" fontAlgn="auto" hangingPunct="1">
              <a:spcBef>
                <a:spcPts val="0"/>
              </a:spcBef>
              <a:spcAft>
                <a:spcPts val="0"/>
              </a:spcAft>
              <a:buClr>
                <a:srgbClr val="04617B"/>
              </a:buClr>
              <a:buNone/>
              <a:tabLst/>
              <a:defRPr/>
            </a:pPr>
            <a:r>
              <a:rPr lang="en-CA" altLang="en-US" sz="2400" dirty="0">
                <a:latin typeface="Times New Roman" panose="02020603050405020304" pitchFamily="18" charset="0"/>
                <a:cs typeface="Times New Roman" panose="02020603050405020304" pitchFamily="18" charset="0"/>
                <a:sym typeface="Wingdings" panose="05000000000000000000" pitchFamily="2" charset="2"/>
              </a:rPr>
              <a:t>Hence by way of strong induction </a:t>
            </a:r>
            <a:r>
              <a:rPr lang="pl-PL" sz="2400" dirty="0"/>
              <a:t>∀i</a:t>
            </a:r>
            <a:r>
              <a:rPr lang="pl-PL" sz="2400" dirty="0">
                <a:latin typeface="Times New Roman" panose="02020603050405020304" pitchFamily="18" charset="0"/>
                <a:cs typeface="Times New Roman" panose="02020603050405020304" pitchFamily="18" charset="0"/>
              </a:rPr>
              <a:t>S(i)</a:t>
            </a:r>
            <a:r>
              <a:rPr lang="en-CA" sz="2400" dirty="0">
                <a:latin typeface="Times New Roman" panose="02020603050405020304" pitchFamily="18" charset="0"/>
                <a:cs typeface="Times New Roman" panose="02020603050405020304" pitchFamily="18" charset="0"/>
              </a:rPr>
              <a:t>.</a:t>
            </a:r>
            <a:endParaRPr lang="en-CA" sz="2400" dirty="0">
              <a:latin typeface="Times New Roman" panose="02020603050405020304" pitchFamily="18" charset="0"/>
              <a:cs typeface="Times New Roman" panose="02020603050405020304" pitchFamily="18" charset="0"/>
              <a:sym typeface="Wingdings" panose="05000000000000000000" pitchFamily="2" charset="2"/>
            </a:endParaRPr>
          </a:p>
          <a:p>
            <a:pPr marL="0" lvl="1" indent="-342900" defTabSz="457200" eaLnBrk="1" fontAlgn="auto" hangingPunct="1">
              <a:spcBef>
                <a:spcPts val="0"/>
              </a:spcBef>
              <a:spcAft>
                <a:spcPts val="0"/>
              </a:spcAft>
              <a:buClr>
                <a:srgbClr val="04617B"/>
              </a:buClr>
              <a:buNone/>
              <a:tabLst/>
              <a:defRPr/>
            </a:pPr>
            <a:r>
              <a:rPr lang="en-CA" altLang="en-US" sz="2400" dirty="0">
                <a:latin typeface="Times New Roman" panose="02020603050405020304" pitchFamily="18" charset="0"/>
                <a:cs typeface="Times New Roman" panose="02020603050405020304" pitchFamily="18" charset="0"/>
                <a:sym typeface="Symbol" pitchFamily="18" charset="2"/>
              </a:rPr>
              <a:t>Hence claim 1.</a:t>
            </a:r>
            <a:endParaRPr lang="en-US" sz="2400" dirty="0">
              <a:latin typeface="Times New Roman" panose="02020603050405020304" pitchFamily="18" charset="0"/>
              <a:ea typeface="Cambria Math"/>
              <a:cs typeface="Times New Roman" panose="02020603050405020304" pitchFamily="18" charset="0"/>
            </a:endParaRPr>
          </a:p>
        </p:txBody>
      </p:sp>
      <p:sp>
        <p:nvSpPr>
          <p:cNvPr id="29" name="Rectangle 28">
            <a:extLst>
              <a:ext uri="{FF2B5EF4-FFF2-40B4-BE49-F238E27FC236}">
                <a16:creationId xmlns:a16="http://schemas.microsoft.com/office/drawing/2014/main" id="{6F1C11B7-1EE6-F03A-C29E-10F0F8E12480}"/>
              </a:ext>
            </a:extLst>
          </p:cNvPr>
          <p:cNvSpPr/>
          <p:nvPr/>
        </p:nvSpPr>
        <p:spPr>
          <a:xfrm>
            <a:off x="6993864" y="4102917"/>
            <a:ext cx="1469596" cy="480131"/>
          </a:xfrm>
          <a:prstGeom prst="rect">
            <a:avLst/>
          </a:prstGeom>
        </p:spPr>
        <p:txBody>
          <a:bodyPr wrap="square">
            <a:spAutoFit/>
          </a:bodyPr>
          <a:lstStyle/>
          <a:p>
            <a:pPr algn="l">
              <a:lnSpc>
                <a:spcPct val="90000"/>
              </a:lnSpc>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r>
              <a:rPr kumimoji="0" lang="en-US" sz="2800" b="0" i="0" u="none" strike="noStrike" kern="0" cap="none" spc="0" normalizeH="0" baseline="0" noProof="0" dirty="0">
                <a:ln>
                  <a:noFill/>
                </a:ln>
                <a:effectLst/>
                <a:uLnTx/>
                <a:uFillTx/>
                <a:latin typeface="Times New Roman" pitchFamily="18" charset="0"/>
                <a:ea typeface="+mn-ea"/>
                <a:cs typeface="Arial" charset="0"/>
              </a:rPr>
              <a:t>(()))</a:t>
            </a:r>
            <a:r>
              <a:rPr lang="en-US" sz="2800" kern="0" dirty="0">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grpSp>
        <p:nvGrpSpPr>
          <p:cNvPr id="16" name="Group 15">
            <a:extLst>
              <a:ext uri="{FF2B5EF4-FFF2-40B4-BE49-F238E27FC236}">
                <a16:creationId xmlns:a16="http://schemas.microsoft.com/office/drawing/2014/main" id="{104E67F7-39DB-5369-3F6C-73CF82D52D5F}"/>
              </a:ext>
            </a:extLst>
          </p:cNvPr>
          <p:cNvGrpSpPr/>
          <p:nvPr/>
        </p:nvGrpSpPr>
        <p:grpSpPr>
          <a:xfrm>
            <a:off x="6819781" y="4495800"/>
            <a:ext cx="1638419" cy="1415332"/>
            <a:chOff x="6819781" y="4495800"/>
            <a:chExt cx="1638419" cy="1415332"/>
          </a:xfrm>
        </p:grpSpPr>
        <p:sp>
          <p:nvSpPr>
            <p:cNvPr id="129" name="Rectangle 128">
              <a:extLst>
                <a:ext uri="{FF2B5EF4-FFF2-40B4-BE49-F238E27FC236}">
                  <a16:creationId xmlns:a16="http://schemas.microsoft.com/office/drawing/2014/main" id="{425154DD-02E7-0244-9E55-7586015DE89D}"/>
                </a:ext>
              </a:extLst>
            </p:cNvPr>
            <p:cNvSpPr/>
            <p:nvPr/>
          </p:nvSpPr>
          <p:spPr>
            <a:xfrm>
              <a:off x="7863165" y="5486400"/>
              <a:ext cx="595035"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sp>
          <p:nvSpPr>
            <p:cNvPr id="60" name="Rectangle 59">
              <a:extLst>
                <a:ext uri="{FF2B5EF4-FFF2-40B4-BE49-F238E27FC236}">
                  <a16:creationId xmlns:a16="http://schemas.microsoft.com/office/drawing/2014/main" id="{EA4DA9B2-683D-34E5-F91B-6D1658C4C452}"/>
                </a:ext>
              </a:extLst>
            </p:cNvPr>
            <p:cNvSpPr/>
            <p:nvPr/>
          </p:nvSpPr>
          <p:spPr>
            <a:xfrm>
              <a:off x="6819781" y="4876800"/>
              <a:ext cx="800219" cy="424732"/>
            </a:xfrm>
            <a:prstGeom prst="rect">
              <a:avLst/>
            </a:prstGeom>
          </p:spPr>
          <p:txBody>
            <a:bodyPr wrap="none">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2000" b="0" i="0" u="none" strike="noStrike" kern="0" cap="none" spc="0" normalizeH="0" baseline="0" noProof="0" dirty="0">
                  <a:ln>
                    <a:noFill/>
                  </a:ln>
                  <a:effectLst/>
                  <a:uLnTx/>
                  <a:uFillTx/>
                  <a:latin typeface="Times New Roman" pitchFamily="18" charset="0"/>
                  <a:ea typeface="+mn-ea"/>
                  <a:cs typeface="Arial" charset="0"/>
                </a:rPr>
                <a:t>(</a:t>
              </a:r>
              <a:r>
                <a:rPr kumimoji="0" lang="en-US" sz="2400" b="0" i="0" u="none" strike="noStrike" kern="0" cap="none" spc="0" normalizeH="0" baseline="0" noProof="0" dirty="0">
                  <a:ln>
                    <a:noFill/>
                  </a:ln>
                  <a:effectLst/>
                  <a:uLnTx/>
                  <a:uFillTx/>
                  <a:latin typeface="Times New Roman" pitchFamily="18" charset="0"/>
                  <a:ea typeface="+mn-ea"/>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cxnSp>
          <p:nvCxnSpPr>
            <p:cNvPr id="4" name="Straight Connector 3">
              <a:extLst>
                <a:ext uri="{FF2B5EF4-FFF2-40B4-BE49-F238E27FC236}">
                  <a16:creationId xmlns:a16="http://schemas.microsoft.com/office/drawing/2014/main" id="{BEC3E014-10F3-9FD4-38C9-7E4C65F4D1B8}"/>
                </a:ext>
              </a:extLst>
            </p:cNvPr>
            <p:cNvCxnSpPr>
              <a:cxnSpLocks/>
              <a:stCxn id="129" idx="0"/>
            </p:cNvCxnSpPr>
            <p:nvPr/>
          </p:nvCxnSpPr>
          <p:spPr bwMode="auto">
            <a:xfrm flipH="1" flipV="1">
              <a:off x="8001000" y="4495800"/>
              <a:ext cx="159683" cy="990600"/>
            </a:xfrm>
            <a:prstGeom prst="line">
              <a:avLst/>
            </a:prstGeom>
            <a:noFill/>
            <a:ln w="12700" cap="sq" cmpd="sng" algn="ctr">
              <a:solidFill>
                <a:srgbClr val="FF00FF"/>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DB1CD009-C22D-1E44-8CA2-47C1CE5997BD}"/>
                </a:ext>
              </a:extLst>
            </p:cNvPr>
            <p:cNvCxnSpPr>
              <a:cxnSpLocks/>
              <a:stCxn id="60" idx="0"/>
            </p:cNvCxnSpPr>
            <p:nvPr/>
          </p:nvCxnSpPr>
          <p:spPr bwMode="auto">
            <a:xfrm flipV="1">
              <a:off x="7219891" y="4539424"/>
              <a:ext cx="229814" cy="337376"/>
            </a:xfrm>
            <a:prstGeom prst="line">
              <a:avLst/>
            </a:prstGeom>
            <a:noFill/>
            <a:ln w="12700" cap="sq" cmpd="sng" algn="ctr">
              <a:solidFill>
                <a:srgbClr val="FF0000"/>
              </a:solidFill>
              <a:prstDash val="solid"/>
              <a:round/>
              <a:headEnd type="none" w="med" len="med"/>
              <a:tailEnd type="none" w="med" len="med"/>
            </a:ln>
            <a:effectLst/>
          </p:spPr>
        </p:cxnSp>
      </p:grpSp>
      <p:sp>
        <p:nvSpPr>
          <p:cNvPr id="17" name="Rectangle 16">
            <a:extLst>
              <a:ext uri="{FF2B5EF4-FFF2-40B4-BE49-F238E27FC236}">
                <a16:creationId xmlns:a16="http://schemas.microsoft.com/office/drawing/2014/main" id="{A3527BA3-0859-3C9F-26ED-8B74F2D2EB3A}"/>
              </a:ext>
            </a:extLst>
          </p:cNvPr>
          <p:cNvSpPr/>
          <p:nvPr/>
        </p:nvSpPr>
        <p:spPr>
          <a:xfrm>
            <a:off x="7467600" y="6203950"/>
            <a:ext cx="319088" cy="812800"/>
          </a:xfrm>
          <a:prstGeom prst="rect">
            <a:avLst/>
          </a:prstGeom>
        </p:spPr>
        <p:txBody>
          <a:bodyPr wrap="none">
            <a:spAutoFit/>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CA"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endParaRPr kumimoji="0" lang="en-CA"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endParaRPr>
          </a:p>
          <a:p>
            <a:pPr marL="0" marR="0" lvl="0" indent="0" algn="l" defTabSz="914400" rtl="0" eaLnBrk="1" fontAlgn="base" latinLnBrk="0" hangingPunct="1">
              <a:lnSpc>
                <a:spcPct val="9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1539518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1">
                                            <p:txEl>
                                              <p:pRg st="2" end="2"/>
                                            </p:txEl>
                                          </p:spTgt>
                                        </p:tgtEl>
                                        <p:attrNameLst>
                                          <p:attrName>style.visibility</p:attrName>
                                        </p:attrNameLst>
                                      </p:cBhvr>
                                      <p:to>
                                        <p:strVal val="visible"/>
                                      </p:to>
                                    </p:set>
                                    <p:anim calcmode="lin" valueType="num">
                                      <p:cBhvr additive="base">
                                        <p:cTn id="7"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1">
                                            <p:txEl>
                                              <p:pRg st="4" end="4"/>
                                            </p:txEl>
                                          </p:spTgt>
                                        </p:tgtEl>
                                        <p:attrNameLst>
                                          <p:attrName>style.visibility</p:attrName>
                                        </p:attrNameLst>
                                      </p:cBhvr>
                                      <p:to>
                                        <p:strVal val="visible"/>
                                      </p:to>
                                    </p:set>
                                    <p:anim calcmode="lin" valueType="num">
                                      <p:cBhvr additive="base">
                                        <p:cTn id="13"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
                                            <p:txEl>
                                              <p:pRg st="4" end="4"/>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1">
                                            <p:txEl>
                                              <p:pRg st="3" end="3"/>
                                            </p:txEl>
                                          </p:spTgt>
                                        </p:tgtEl>
                                        <p:attrNameLst>
                                          <p:attrName>style.visibility</p:attrName>
                                        </p:attrNameLst>
                                      </p:cBhvr>
                                      <p:to>
                                        <p:strVal val="visible"/>
                                      </p:to>
                                    </p:set>
                                    <p:anim calcmode="lin" valueType="num">
                                      <p:cBhvr additive="base">
                                        <p:cTn id="17" dur="5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1">
                                            <p:txEl>
                                              <p:pRg st="5" end="5"/>
                                            </p:txEl>
                                          </p:spTgt>
                                        </p:tgtEl>
                                        <p:attrNameLst>
                                          <p:attrName>style.visibility</p:attrName>
                                        </p:attrNameLst>
                                      </p:cBhvr>
                                      <p:to>
                                        <p:strVal val="visible"/>
                                      </p:to>
                                    </p:set>
                                    <p:anim calcmode="lin" valueType="num">
                                      <p:cBhvr additive="base">
                                        <p:cTn id="23"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1">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1">
                                            <p:txEl>
                                              <p:pRg st="6" end="6"/>
                                            </p:txEl>
                                          </p:spTgt>
                                        </p:tgtEl>
                                        <p:attrNameLst>
                                          <p:attrName>style.visibility</p:attrName>
                                        </p:attrNameLst>
                                      </p:cBhvr>
                                      <p:to>
                                        <p:strVal val="visible"/>
                                      </p:to>
                                    </p:set>
                                    <p:anim calcmode="lin" valueType="num">
                                      <p:cBhvr additive="base">
                                        <p:cTn id="33" dur="500" fill="hold"/>
                                        <p:tgtEl>
                                          <p:spTgt spid="21">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1">
                                            <p:txEl>
                                              <p:pRg st="7" end="7"/>
                                            </p:txEl>
                                          </p:spTgt>
                                        </p:tgtEl>
                                        <p:attrNameLst>
                                          <p:attrName>style.visibility</p:attrName>
                                        </p:attrNameLst>
                                      </p:cBhvr>
                                      <p:to>
                                        <p:strVal val="visible"/>
                                      </p:to>
                                    </p:set>
                                    <p:anim calcmode="lin" valueType="num">
                                      <p:cBhvr additive="base">
                                        <p:cTn id="39" dur="500" fill="hold"/>
                                        <p:tgtEl>
                                          <p:spTgt spid="21">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1">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ppt_x"/>
                                          </p:val>
                                        </p:tav>
                                        <p:tav tm="100000">
                                          <p:val>
                                            <p:strVal val="#ppt_x"/>
                                          </p:val>
                                        </p:tav>
                                      </p:tavLst>
                                    </p:anim>
                                    <p:anim calcmode="lin" valueType="num">
                                      <p:cBhvr additive="base">
                                        <p:cTn id="4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1">
                                            <p:txEl>
                                              <p:pRg st="8" end="8"/>
                                            </p:txEl>
                                          </p:spTgt>
                                        </p:tgtEl>
                                        <p:attrNameLst>
                                          <p:attrName>style.visibility</p:attrName>
                                        </p:attrNameLst>
                                      </p:cBhvr>
                                      <p:to>
                                        <p:strVal val="visible"/>
                                      </p:to>
                                    </p:set>
                                    <p:anim calcmode="lin" valueType="num">
                                      <p:cBhvr additive="base">
                                        <p:cTn id="49" dur="500" fill="hold"/>
                                        <p:tgtEl>
                                          <p:spTgt spid="21">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1">
                                            <p:txEl>
                                              <p:pRg st="8" end="8"/>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500" fill="hold"/>
                                        <p:tgtEl>
                                          <p:spTgt spid="16"/>
                                        </p:tgtEl>
                                        <p:attrNameLst>
                                          <p:attrName>ppt_x</p:attrName>
                                        </p:attrNameLst>
                                      </p:cBhvr>
                                      <p:tavLst>
                                        <p:tav tm="0">
                                          <p:val>
                                            <p:strVal val="#ppt_x"/>
                                          </p:val>
                                        </p:tav>
                                        <p:tav tm="100000">
                                          <p:val>
                                            <p:strVal val="#ppt_x"/>
                                          </p:val>
                                        </p:tav>
                                      </p:tavLst>
                                    </p:anim>
                                    <p:anim calcmode="lin" valueType="num">
                                      <p:cBhvr additive="base">
                                        <p:cTn id="5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1">
                                            <p:txEl>
                                              <p:pRg st="9" end="9"/>
                                            </p:txEl>
                                          </p:spTgt>
                                        </p:tgtEl>
                                        <p:attrNameLst>
                                          <p:attrName>style.visibility</p:attrName>
                                        </p:attrNameLst>
                                      </p:cBhvr>
                                      <p:to>
                                        <p:strVal val="visible"/>
                                      </p:to>
                                    </p:set>
                                    <p:anim calcmode="lin" valueType="num">
                                      <p:cBhvr additive="base">
                                        <p:cTn id="59" dur="500" fill="hold"/>
                                        <p:tgtEl>
                                          <p:spTgt spid="21">
                                            <p:txEl>
                                              <p:pRg st="9" end="9"/>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1">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21">
                                            <p:txEl>
                                              <p:pRg st="10" end="10"/>
                                            </p:txEl>
                                          </p:spTgt>
                                        </p:tgtEl>
                                        <p:attrNameLst>
                                          <p:attrName>style.visibility</p:attrName>
                                        </p:attrNameLst>
                                      </p:cBhvr>
                                      <p:to>
                                        <p:strVal val="visible"/>
                                      </p:to>
                                    </p:set>
                                    <p:anim calcmode="lin" valueType="num">
                                      <p:cBhvr additive="base">
                                        <p:cTn id="65" dur="500" fill="hold"/>
                                        <p:tgtEl>
                                          <p:spTgt spid="21">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1">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21">
                                            <p:txEl>
                                              <p:pRg st="11" end="11"/>
                                            </p:txEl>
                                          </p:spTgt>
                                        </p:tgtEl>
                                        <p:attrNameLst>
                                          <p:attrName>style.visibility</p:attrName>
                                        </p:attrNameLst>
                                      </p:cBhvr>
                                      <p:to>
                                        <p:strVal val="visible"/>
                                      </p:to>
                                    </p:set>
                                    <p:anim calcmode="lin" valueType="num">
                                      <p:cBhvr additive="base">
                                        <p:cTn id="71" dur="500" fill="hold"/>
                                        <p:tgtEl>
                                          <p:spTgt spid="21">
                                            <p:txEl>
                                              <p:pRg st="11" end="11"/>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21">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1">
                                            <p:txEl>
                                              <p:pRg st="12" end="12"/>
                                            </p:txEl>
                                          </p:spTgt>
                                        </p:tgtEl>
                                        <p:attrNameLst>
                                          <p:attrName>style.visibility</p:attrName>
                                        </p:attrNameLst>
                                      </p:cBhvr>
                                      <p:to>
                                        <p:strVal val="visible"/>
                                      </p:to>
                                    </p:set>
                                    <p:anim calcmode="lin" valueType="num">
                                      <p:cBhvr additive="base">
                                        <p:cTn id="77" dur="500" fill="hold"/>
                                        <p:tgtEl>
                                          <p:spTgt spid="21">
                                            <p:txEl>
                                              <p:pRg st="12" end="1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1">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21">
                                            <p:txEl>
                                              <p:pRg st="13" end="13"/>
                                            </p:txEl>
                                          </p:spTgt>
                                        </p:tgtEl>
                                        <p:attrNameLst>
                                          <p:attrName>style.visibility</p:attrName>
                                        </p:attrNameLst>
                                      </p:cBhvr>
                                      <p:to>
                                        <p:strVal val="visible"/>
                                      </p:to>
                                    </p:set>
                                    <p:anim calcmode="lin" valueType="num">
                                      <p:cBhvr additive="base">
                                        <p:cTn id="83" dur="500" fill="hold"/>
                                        <p:tgtEl>
                                          <p:spTgt spid="21">
                                            <p:txEl>
                                              <p:pRg st="13" end="1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1">
                                            <p:txEl>
                                              <p:pRg st="13" end="1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1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8686800" cy="3189235"/>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Claim 2: Every balanced parenthesis is generated.</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Proof:</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Induction Hypotheses: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   S(</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 “Every balanced parenthesis with </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characters is generated”</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S(0) says the empty string is a balanced parenthesis. True.</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By way of strong induction assume S(0), S(1), S(2),…, S(i-1).</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To prove S(</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consider a balanced parenthesis with </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characters.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It must </a:t>
            </a:r>
            <a:r>
              <a:rPr lang="en-CA" sz="2400"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Cambria Math"/>
              <a:cs typeface="Times New Roman" panose="02020603050405020304" pitchFamily="18" charset="0"/>
            </a:endParaRPr>
          </a:p>
        </p:txBody>
      </p:sp>
      <p:sp>
        <p:nvSpPr>
          <p:cNvPr id="29" name="Rectangle 28">
            <a:extLst>
              <a:ext uri="{FF2B5EF4-FFF2-40B4-BE49-F238E27FC236}">
                <a16:creationId xmlns:a16="http://schemas.microsoft.com/office/drawing/2014/main" id="{6F1C11B7-1EE6-F03A-C29E-10F0F8E12480}"/>
              </a:ext>
            </a:extLst>
          </p:cNvPr>
          <p:cNvSpPr/>
          <p:nvPr/>
        </p:nvSpPr>
        <p:spPr>
          <a:xfrm>
            <a:off x="6993864" y="4102917"/>
            <a:ext cx="1469596" cy="480131"/>
          </a:xfrm>
          <a:prstGeom prst="rect">
            <a:avLst/>
          </a:prstGeom>
        </p:spPr>
        <p:txBody>
          <a:bodyPr wrap="square">
            <a:spAutoFit/>
          </a:bodyPr>
          <a:lstStyle/>
          <a:p>
            <a:pPr algn="l">
              <a:lnSpc>
                <a:spcPct val="90000"/>
              </a:lnSpc>
              <a:defRPr/>
            </a:pPr>
            <a:r>
              <a:rPr kumimoji="0" lang="en-US" sz="2400" b="0" i="0" u="none" strike="noStrike" kern="0" cap="none" spc="0" normalizeH="0" baseline="0" noProof="0" dirty="0">
                <a:ln>
                  <a:noFill/>
                </a:ln>
                <a:effectLst/>
                <a:uLnTx/>
                <a:uFillTx/>
                <a:latin typeface="Times New Roman" pitchFamily="18" charset="0"/>
                <a:ea typeface="+mn-ea"/>
                <a:cs typeface="Arial" charset="0"/>
              </a:rPr>
              <a:t>(</a:t>
            </a:r>
            <a:r>
              <a:rPr kumimoji="0" lang="en-US" sz="2800" b="0" i="0" u="none" strike="noStrike" kern="0" cap="none" spc="0" normalizeH="0" baseline="0" noProof="0" dirty="0">
                <a:ln>
                  <a:noFill/>
                </a:ln>
                <a:effectLst/>
                <a:uLnTx/>
                <a:uFillTx/>
                <a:latin typeface="Times New Roman" pitchFamily="18" charset="0"/>
                <a:ea typeface="+mn-ea"/>
                <a:cs typeface="Arial" charset="0"/>
              </a:rPr>
              <a:t>(()))</a:t>
            </a:r>
            <a:r>
              <a:rPr lang="en-US" sz="2800" kern="0" dirty="0">
                <a:cs typeface="Arial" charset="0"/>
              </a:rPr>
              <a:t>(())</a:t>
            </a:r>
            <a:endParaRPr kumimoji="0" lang="en-CA" sz="2800" b="0" i="0" u="none" strike="noStrike" kern="1200" cap="none" spc="0" normalizeH="0" baseline="0" noProof="0" dirty="0">
              <a:ln>
                <a:noFill/>
              </a:ln>
              <a:effectLst/>
              <a:uLnTx/>
              <a:uFillTx/>
              <a:latin typeface="Times New Roman" pitchFamily="18" charset="0"/>
              <a:ea typeface="+mn-ea"/>
              <a:cs typeface="Arial" charset="0"/>
            </a:endParaRPr>
          </a:p>
        </p:txBody>
      </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sp>
        <p:nvSpPr>
          <p:cNvPr id="17" name="Rectangle 16">
            <a:extLst>
              <a:ext uri="{FF2B5EF4-FFF2-40B4-BE49-F238E27FC236}">
                <a16:creationId xmlns:a16="http://schemas.microsoft.com/office/drawing/2014/main" id="{A3527BA3-0859-3C9F-26ED-8B74F2D2EB3A}"/>
              </a:ext>
            </a:extLst>
          </p:cNvPr>
          <p:cNvSpPr/>
          <p:nvPr/>
        </p:nvSpPr>
        <p:spPr>
          <a:xfrm>
            <a:off x="7467600" y="6203950"/>
            <a:ext cx="319088" cy="812800"/>
          </a:xfrm>
          <a:prstGeom prst="rect">
            <a:avLst/>
          </a:prstGeom>
        </p:spPr>
        <p:txBody>
          <a:bodyPr wrap="none">
            <a:spAutoFit/>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CA"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rPr>
              <a:t></a:t>
            </a:r>
            <a:endParaRPr kumimoji="0" lang="en-CA" sz="2400" b="0" i="0" u="none" strike="noStrike" kern="0" cap="none" spc="0" normalizeH="0" baseline="0" noProof="0" dirty="0">
              <a:ln>
                <a:noFill/>
              </a:ln>
              <a:solidFill>
                <a:srgbClr val="FFFFFF"/>
              </a:solidFill>
              <a:effectLst/>
              <a:uLnTx/>
              <a:uFillTx/>
              <a:latin typeface="Times New Roman" pitchFamily="18" charset="0"/>
              <a:ea typeface="+mn-ea"/>
              <a:cs typeface="Arial" charset="0"/>
              <a:sym typeface="Symbol"/>
            </a:endParaRPr>
          </a:p>
          <a:p>
            <a:pPr marL="0" marR="0" lvl="0" indent="0" algn="l" defTabSz="914400" rtl="0" eaLnBrk="1" fontAlgn="base" latinLnBrk="0" hangingPunct="1">
              <a:lnSpc>
                <a:spcPct val="9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1103046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1">
                                            <p:txEl>
                                              <p:pRg st="2" end="2"/>
                                            </p:txEl>
                                          </p:spTgt>
                                        </p:tgtEl>
                                        <p:attrNameLst>
                                          <p:attrName>style.visibility</p:attrName>
                                        </p:attrNameLst>
                                      </p:cBhvr>
                                      <p:to>
                                        <p:strVal val="visible"/>
                                      </p:to>
                                    </p:set>
                                    <p:anim calcmode="lin" valueType="num">
                                      <p:cBhvr additive="base">
                                        <p:cTn id="7"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1">
                                            <p:txEl>
                                              <p:pRg st="4" end="4"/>
                                            </p:txEl>
                                          </p:spTgt>
                                        </p:tgtEl>
                                        <p:attrNameLst>
                                          <p:attrName>style.visibility</p:attrName>
                                        </p:attrNameLst>
                                      </p:cBhvr>
                                      <p:to>
                                        <p:strVal val="visible"/>
                                      </p:to>
                                    </p:set>
                                    <p:anim calcmode="lin" valueType="num">
                                      <p:cBhvr additive="base">
                                        <p:cTn id="13"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
                                            <p:txEl>
                                              <p:pRg st="4" end="4"/>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1">
                                            <p:txEl>
                                              <p:pRg st="3" end="3"/>
                                            </p:txEl>
                                          </p:spTgt>
                                        </p:tgtEl>
                                        <p:attrNameLst>
                                          <p:attrName>style.visibility</p:attrName>
                                        </p:attrNameLst>
                                      </p:cBhvr>
                                      <p:to>
                                        <p:strVal val="visible"/>
                                      </p:to>
                                    </p:set>
                                    <p:anim calcmode="lin" valueType="num">
                                      <p:cBhvr additive="base">
                                        <p:cTn id="17" dur="5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1">
                                            <p:txEl>
                                              <p:pRg st="5" end="5"/>
                                            </p:txEl>
                                          </p:spTgt>
                                        </p:tgtEl>
                                        <p:attrNameLst>
                                          <p:attrName>style.visibility</p:attrName>
                                        </p:attrNameLst>
                                      </p:cBhvr>
                                      <p:to>
                                        <p:strVal val="visible"/>
                                      </p:to>
                                    </p:set>
                                    <p:anim calcmode="lin" valueType="num">
                                      <p:cBhvr additive="base">
                                        <p:cTn id="23"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1">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1">
                                            <p:txEl>
                                              <p:pRg st="6" end="6"/>
                                            </p:txEl>
                                          </p:spTgt>
                                        </p:tgtEl>
                                        <p:attrNameLst>
                                          <p:attrName>style.visibility</p:attrName>
                                        </p:attrNameLst>
                                      </p:cBhvr>
                                      <p:to>
                                        <p:strVal val="visible"/>
                                      </p:to>
                                    </p:set>
                                    <p:anim calcmode="lin" valueType="num">
                                      <p:cBhvr additive="base">
                                        <p:cTn id="33" dur="500" fill="hold"/>
                                        <p:tgtEl>
                                          <p:spTgt spid="21">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1">
                                            <p:txEl>
                                              <p:pRg st="7" end="7"/>
                                            </p:txEl>
                                          </p:spTgt>
                                        </p:tgtEl>
                                        <p:attrNameLst>
                                          <p:attrName>style.visibility</p:attrName>
                                        </p:attrNameLst>
                                      </p:cBhvr>
                                      <p:to>
                                        <p:strVal val="visible"/>
                                      </p:to>
                                    </p:set>
                                    <p:anim calcmode="lin" valueType="num">
                                      <p:cBhvr additive="base">
                                        <p:cTn id="39" dur="500" fill="hold"/>
                                        <p:tgtEl>
                                          <p:spTgt spid="21">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1">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ppt_x"/>
                                          </p:val>
                                        </p:tav>
                                        <p:tav tm="100000">
                                          <p:val>
                                            <p:strVal val="#ppt_x"/>
                                          </p:val>
                                        </p:tav>
                                      </p:tavLst>
                                    </p:anim>
                                    <p:anim calcmode="lin" valueType="num">
                                      <p:cBhvr additive="base">
                                        <p:cTn id="4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1">
                                            <p:txEl>
                                              <p:pRg st="8" end="8"/>
                                            </p:txEl>
                                          </p:spTgt>
                                        </p:tgtEl>
                                        <p:attrNameLst>
                                          <p:attrName>style.visibility</p:attrName>
                                        </p:attrNameLst>
                                      </p:cBhvr>
                                      <p:to>
                                        <p:strVal val="visible"/>
                                      </p:to>
                                    </p:set>
                                    <p:anim calcmode="lin" valueType="num">
                                      <p:cBhvr additive="base">
                                        <p:cTn id="49" dur="500" fill="hold"/>
                                        <p:tgtEl>
                                          <p:spTgt spid="21">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1">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1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Recursively Defined Sets and Structures</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8610600" cy="1676401"/>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Claim 2: Every balanced parenthesis is generated.</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Proof:</a:t>
            </a:r>
          </a:p>
        </p:txBody>
      </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grpSp>
        <p:nvGrpSpPr>
          <p:cNvPr id="2" name="Group 29">
            <a:extLst>
              <a:ext uri="{FF2B5EF4-FFF2-40B4-BE49-F238E27FC236}">
                <a16:creationId xmlns:a16="http://schemas.microsoft.com/office/drawing/2014/main" id="{438F0E50-19F9-C17C-959C-76197A45669B}"/>
              </a:ext>
            </a:extLst>
          </p:cNvPr>
          <p:cNvGrpSpPr>
            <a:grpSpLocks/>
          </p:cNvGrpSpPr>
          <p:nvPr/>
        </p:nvGrpSpPr>
        <p:grpSpPr bwMode="auto">
          <a:xfrm>
            <a:off x="408467" y="2766662"/>
            <a:ext cx="931353" cy="993870"/>
            <a:chOff x="2065" y="1551"/>
            <a:chExt cx="1628" cy="1988"/>
          </a:xfrm>
        </p:grpSpPr>
        <p:sp>
          <p:nvSpPr>
            <p:cNvPr id="4" name="Freeform 30">
              <a:extLst>
                <a:ext uri="{FF2B5EF4-FFF2-40B4-BE49-F238E27FC236}">
                  <a16:creationId xmlns:a16="http://schemas.microsoft.com/office/drawing/2014/main" id="{8F14BADF-CD74-AE52-B1AE-9B2D7868061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5" name="Freeform 31">
              <a:extLst>
                <a:ext uri="{FF2B5EF4-FFF2-40B4-BE49-F238E27FC236}">
                  <a16:creationId xmlns:a16="http://schemas.microsoft.com/office/drawing/2014/main" id="{DE85C276-60B2-7F36-BF50-27A72348EAF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6" name="Freeform 32">
              <a:extLst>
                <a:ext uri="{FF2B5EF4-FFF2-40B4-BE49-F238E27FC236}">
                  <a16:creationId xmlns:a16="http://schemas.microsoft.com/office/drawing/2014/main" id="{5B832E8B-50A5-C5AB-886D-575BD47B78B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1" name="Freeform 33">
              <a:extLst>
                <a:ext uri="{FF2B5EF4-FFF2-40B4-BE49-F238E27FC236}">
                  <a16:creationId xmlns:a16="http://schemas.microsoft.com/office/drawing/2014/main" id="{169428C3-5405-E029-555C-B4161BD5C65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2" name="Freeform 34">
              <a:extLst>
                <a:ext uri="{FF2B5EF4-FFF2-40B4-BE49-F238E27FC236}">
                  <a16:creationId xmlns:a16="http://schemas.microsoft.com/office/drawing/2014/main" id="{A76760D2-D0CA-62CD-7847-9E4F89047CB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3" name="Freeform 35">
              <a:extLst>
                <a:ext uri="{FF2B5EF4-FFF2-40B4-BE49-F238E27FC236}">
                  <a16:creationId xmlns:a16="http://schemas.microsoft.com/office/drawing/2014/main" id="{62E321D9-C7F3-1124-537F-2EBCA81B5DB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4" name="Freeform 36">
              <a:extLst>
                <a:ext uri="{FF2B5EF4-FFF2-40B4-BE49-F238E27FC236}">
                  <a16:creationId xmlns:a16="http://schemas.microsoft.com/office/drawing/2014/main" id="{F40A59D5-4669-165A-D49E-614E29D1C7C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5" name="Freeform 37">
              <a:extLst>
                <a:ext uri="{FF2B5EF4-FFF2-40B4-BE49-F238E27FC236}">
                  <a16:creationId xmlns:a16="http://schemas.microsoft.com/office/drawing/2014/main" id="{FBC3F937-F368-EA5E-1C19-90552EA5D0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6" name="Freeform 38">
              <a:extLst>
                <a:ext uri="{FF2B5EF4-FFF2-40B4-BE49-F238E27FC236}">
                  <a16:creationId xmlns:a16="http://schemas.microsoft.com/office/drawing/2014/main" id="{81E22CC8-3E21-B72C-077E-55BDEF7215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8" name="Freeform 39">
              <a:extLst>
                <a:ext uri="{FF2B5EF4-FFF2-40B4-BE49-F238E27FC236}">
                  <a16:creationId xmlns:a16="http://schemas.microsoft.com/office/drawing/2014/main" id="{988707E8-9D6B-7DAB-4893-850335149F2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9" name="Freeform 40">
              <a:extLst>
                <a:ext uri="{FF2B5EF4-FFF2-40B4-BE49-F238E27FC236}">
                  <a16:creationId xmlns:a16="http://schemas.microsoft.com/office/drawing/2014/main" id="{3216DE99-FAE4-BA47-2245-4D6E1C4F60D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0" name="Freeform 41">
              <a:extLst>
                <a:ext uri="{FF2B5EF4-FFF2-40B4-BE49-F238E27FC236}">
                  <a16:creationId xmlns:a16="http://schemas.microsoft.com/office/drawing/2014/main" id="{BCEADA32-9C46-B9C6-52BD-7B9A5CCEF74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2" name="Freeform 42">
              <a:extLst>
                <a:ext uri="{FF2B5EF4-FFF2-40B4-BE49-F238E27FC236}">
                  <a16:creationId xmlns:a16="http://schemas.microsoft.com/office/drawing/2014/main" id="{E86DED10-FF63-9744-0CD0-BF5E148BDE9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3" name="Freeform 43">
              <a:extLst>
                <a:ext uri="{FF2B5EF4-FFF2-40B4-BE49-F238E27FC236}">
                  <a16:creationId xmlns:a16="http://schemas.microsoft.com/office/drawing/2014/main" id="{DE2363D2-8956-8689-9669-F7A473C66C4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4" name="Freeform 44">
              <a:extLst>
                <a:ext uri="{FF2B5EF4-FFF2-40B4-BE49-F238E27FC236}">
                  <a16:creationId xmlns:a16="http://schemas.microsoft.com/office/drawing/2014/main" id="{8ECA58FD-8AFB-C3BA-0387-E472832B599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5" name="Freeform 45">
              <a:extLst>
                <a:ext uri="{FF2B5EF4-FFF2-40B4-BE49-F238E27FC236}">
                  <a16:creationId xmlns:a16="http://schemas.microsoft.com/office/drawing/2014/main" id="{1CA93444-CD24-FC97-5EA2-9C00D92D312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26" name="Freeform 46">
              <a:extLst>
                <a:ext uri="{FF2B5EF4-FFF2-40B4-BE49-F238E27FC236}">
                  <a16:creationId xmlns:a16="http://schemas.microsoft.com/office/drawing/2014/main" id="{EC1BD8C3-D5E9-1960-93E9-22E5BD2BF42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grpSp>
      <p:sp>
        <p:nvSpPr>
          <p:cNvPr id="27" name="AutoShape 35">
            <a:extLst>
              <a:ext uri="{FF2B5EF4-FFF2-40B4-BE49-F238E27FC236}">
                <a16:creationId xmlns:a16="http://schemas.microsoft.com/office/drawing/2014/main" id="{3EE4B8BB-9380-AD2A-4789-360C01CE59F2}"/>
              </a:ext>
            </a:extLst>
          </p:cNvPr>
          <p:cNvSpPr>
            <a:spLocks noChangeArrowheads="1"/>
          </p:cNvSpPr>
          <p:nvPr/>
        </p:nvSpPr>
        <p:spPr bwMode="auto">
          <a:xfrm>
            <a:off x="685732" y="2094021"/>
            <a:ext cx="4166384" cy="585983"/>
          </a:xfrm>
          <a:prstGeom prst="wedgeRoundRectCallout">
            <a:avLst>
              <a:gd name="adj1" fmla="val -40200"/>
              <a:gd name="adj2" fmla="val 6429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t>What is a </a:t>
            </a:r>
            <a:r>
              <a:rPr lang="en-US" sz="2400" dirty="0">
                <a:cs typeface="Times New Roman" panose="02020603050405020304" pitchFamily="18" charset="0"/>
              </a:rPr>
              <a:t>balanced parenthesis</a:t>
            </a:r>
            <a:r>
              <a:rPr lang="en-US" altLang="en-US" sz="2400" dirty="0">
                <a:cs typeface="Times New Roman" panose="02020603050405020304" pitchFamily="18" charset="0"/>
              </a:rPr>
              <a:t>?</a:t>
            </a:r>
          </a:p>
        </p:txBody>
      </p:sp>
      <p:grpSp>
        <p:nvGrpSpPr>
          <p:cNvPr id="28" name="Group 27">
            <a:extLst>
              <a:ext uri="{FF2B5EF4-FFF2-40B4-BE49-F238E27FC236}">
                <a16:creationId xmlns:a16="http://schemas.microsoft.com/office/drawing/2014/main" id="{CEDA2CAC-94DE-82F4-7B1F-43ECFF6F4F5E}"/>
              </a:ext>
            </a:extLst>
          </p:cNvPr>
          <p:cNvGrpSpPr/>
          <p:nvPr/>
        </p:nvGrpSpPr>
        <p:grpSpPr>
          <a:xfrm>
            <a:off x="2685924" y="4316880"/>
            <a:ext cx="6381876" cy="1965150"/>
            <a:chOff x="933324" y="2531120"/>
            <a:chExt cx="6381876" cy="1965150"/>
          </a:xfrm>
        </p:grpSpPr>
        <p:cxnSp>
          <p:nvCxnSpPr>
            <p:cNvPr id="30" name="Straight Connector 8">
              <a:extLst>
                <a:ext uri="{FF2B5EF4-FFF2-40B4-BE49-F238E27FC236}">
                  <a16:creationId xmlns:a16="http://schemas.microsoft.com/office/drawing/2014/main" id="{13046C43-689D-39CB-878E-65C3D935174A}"/>
                </a:ext>
              </a:extLst>
            </p:cNvPr>
            <p:cNvCxnSpPr>
              <a:cxnSpLocks noChangeShapeType="1"/>
            </p:cNvCxnSpPr>
            <p:nvPr/>
          </p:nvCxnSpPr>
          <p:spPr bwMode="auto">
            <a:xfrm flipV="1">
              <a:off x="1143000" y="4491662"/>
              <a:ext cx="4572000" cy="4608"/>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31" name="Straight Connector 30">
              <a:extLst>
                <a:ext uri="{FF2B5EF4-FFF2-40B4-BE49-F238E27FC236}">
                  <a16:creationId xmlns:a16="http://schemas.microsoft.com/office/drawing/2014/main" id="{2F56FF5D-769E-5CDB-BD0E-1C8EB91CA415}"/>
                </a:ext>
              </a:extLst>
            </p:cNvPr>
            <p:cNvCxnSpPr>
              <a:cxnSpLocks noChangeShapeType="1"/>
            </p:cNvCxnSpPr>
            <p:nvPr/>
          </p:nvCxnSpPr>
          <p:spPr bwMode="auto">
            <a:xfrm flipV="1">
              <a:off x="1371600" y="4191377"/>
              <a:ext cx="304800"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32" name="Straight Connector 42">
              <a:extLst>
                <a:ext uri="{FF2B5EF4-FFF2-40B4-BE49-F238E27FC236}">
                  <a16:creationId xmlns:a16="http://schemas.microsoft.com/office/drawing/2014/main" id="{B21EB654-F7DF-B912-0E4B-2689C4D9979B}"/>
                </a:ext>
              </a:extLst>
            </p:cNvPr>
            <p:cNvCxnSpPr>
              <a:cxnSpLocks noChangeShapeType="1"/>
            </p:cNvCxnSpPr>
            <p:nvPr/>
          </p:nvCxnSpPr>
          <p:spPr bwMode="auto">
            <a:xfrm flipV="1">
              <a:off x="1752600" y="3810261"/>
              <a:ext cx="304800"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33" name="Rectangle 32">
              <a:extLst>
                <a:ext uri="{FF2B5EF4-FFF2-40B4-BE49-F238E27FC236}">
                  <a16:creationId xmlns:a16="http://schemas.microsoft.com/office/drawing/2014/main" id="{BE669907-A565-2E9E-05D4-D69606DA0377}"/>
                </a:ext>
              </a:extLst>
            </p:cNvPr>
            <p:cNvSpPr/>
            <p:nvPr/>
          </p:nvSpPr>
          <p:spPr bwMode="auto">
            <a:xfrm>
              <a:off x="1338513" y="4059237"/>
              <a:ext cx="269625" cy="400110"/>
            </a:xfrm>
            <a:prstGeom prst="rect">
              <a:avLst/>
            </a:prstGeom>
          </p:spPr>
          <p:txBody>
            <a:bodyPr wrap="none">
              <a:spAutoFit/>
            </a:bodyPr>
            <a:lstStyle/>
            <a:p>
              <a:pPr>
                <a:defRPr/>
              </a:pPr>
              <a:r>
                <a:rPr lang="en-CA" altLang="en-US" sz="2000" kern="0" dirty="0"/>
                <a:t>(</a:t>
              </a:r>
              <a:endParaRPr lang="en-CA" sz="2000" dirty="0"/>
            </a:p>
          </p:txBody>
        </p:sp>
        <p:sp>
          <p:nvSpPr>
            <p:cNvPr id="34" name="Rectangle 33">
              <a:extLst>
                <a:ext uri="{FF2B5EF4-FFF2-40B4-BE49-F238E27FC236}">
                  <a16:creationId xmlns:a16="http://schemas.microsoft.com/office/drawing/2014/main" id="{B0EAB28E-2B87-3BF8-EBC5-99AA9B374EA5}"/>
                </a:ext>
              </a:extLst>
            </p:cNvPr>
            <p:cNvSpPr/>
            <p:nvPr/>
          </p:nvSpPr>
          <p:spPr bwMode="auto">
            <a:xfrm>
              <a:off x="1713163" y="3695700"/>
              <a:ext cx="269625" cy="400110"/>
            </a:xfrm>
            <a:prstGeom prst="rect">
              <a:avLst/>
            </a:prstGeom>
          </p:spPr>
          <p:txBody>
            <a:bodyPr wrap="none">
              <a:spAutoFit/>
            </a:bodyPr>
            <a:lstStyle/>
            <a:p>
              <a:pPr>
                <a:defRPr/>
              </a:pPr>
              <a:r>
                <a:rPr lang="en-CA" altLang="en-US" sz="2000" kern="0" dirty="0"/>
                <a:t>(</a:t>
              </a:r>
              <a:endParaRPr lang="en-CA" sz="2000" dirty="0"/>
            </a:p>
          </p:txBody>
        </p:sp>
        <p:grpSp>
          <p:nvGrpSpPr>
            <p:cNvPr id="35" name="Group 13">
              <a:extLst>
                <a:ext uri="{FF2B5EF4-FFF2-40B4-BE49-F238E27FC236}">
                  <a16:creationId xmlns:a16="http://schemas.microsoft.com/office/drawing/2014/main" id="{915DC7DF-3419-9030-445E-6934E33D0FFA}"/>
                </a:ext>
              </a:extLst>
            </p:cNvPr>
            <p:cNvGrpSpPr>
              <a:grpSpLocks/>
            </p:cNvGrpSpPr>
            <p:nvPr/>
          </p:nvGrpSpPr>
          <p:grpSpPr bwMode="auto">
            <a:xfrm>
              <a:off x="2107842" y="3695699"/>
              <a:ext cx="401996" cy="419455"/>
              <a:chOff x="2107842" y="3695473"/>
              <a:chExt cx="401996" cy="419327"/>
            </a:xfrm>
          </p:grpSpPr>
          <p:cxnSp>
            <p:nvCxnSpPr>
              <p:cNvPr id="53" name="Straight Connector 43">
                <a:extLst>
                  <a:ext uri="{FF2B5EF4-FFF2-40B4-BE49-F238E27FC236}">
                    <a16:creationId xmlns:a16="http://schemas.microsoft.com/office/drawing/2014/main" id="{39E37C10-F32D-CD86-1CA8-EC776A37A192}"/>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4" name="Rectangle 53">
                <a:extLst>
                  <a:ext uri="{FF2B5EF4-FFF2-40B4-BE49-F238E27FC236}">
                    <a16:creationId xmlns:a16="http://schemas.microsoft.com/office/drawing/2014/main" id="{C632AF79-A9E8-1B7E-7178-E781D683B579}"/>
                  </a:ext>
                </a:extLst>
              </p:cNvPr>
              <p:cNvSpPr/>
              <p:nvPr/>
            </p:nvSpPr>
            <p:spPr>
              <a:xfrm>
                <a:off x="2240212" y="3695473"/>
                <a:ext cx="269626" cy="399989"/>
              </a:xfrm>
              <a:prstGeom prst="rect">
                <a:avLst/>
              </a:prstGeom>
            </p:spPr>
            <p:txBody>
              <a:bodyPr wrap="none">
                <a:spAutoFit/>
              </a:bodyPr>
              <a:lstStyle/>
              <a:p>
                <a:pPr>
                  <a:defRPr/>
                </a:pPr>
                <a:r>
                  <a:rPr lang="en-CA" sz="2000" kern="0" dirty="0"/>
                  <a:t>)</a:t>
                </a:r>
                <a:endParaRPr lang="en-CA" sz="2000" dirty="0"/>
              </a:p>
            </p:txBody>
          </p:sp>
        </p:grpSp>
        <p:grpSp>
          <p:nvGrpSpPr>
            <p:cNvPr id="36" name="Group 14">
              <a:extLst>
                <a:ext uri="{FF2B5EF4-FFF2-40B4-BE49-F238E27FC236}">
                  <a16:creationId xmlns:a16="http://schemas.microsoft.com/office/drawing/2014/main" id="{685114EB-3FA9-1DB9-3AB6-636368CE7A70}"/>
                </a:ext>
              </a:extLst>
            </p:cNvPr>
            <p:cNvGrpSpPr>
              <a:grpSpLocks/>
            </p:cNvGrpSpPr>
            <p:nvPr/>
          </p:nvGrpSpPr>
          <p:grpSpPr bwMode="auto">
            <a:xfrm>
              <a:off x="2465638" y="3676649"/>
              <a:ext cx="312895" cy="451388"/>
              <a:chOff x="2465638" y="3676429"/>
              <a:chExt cx="312895" cy="451250"/>
            </a:xfrm>
          </p:grpSpPr>
          <p:cxnSp>
            <p:nvCxnSpPr>
              <p:cNvPr id="51" name="Straight Connector 47">
                <a:extLst>
                  <a:ext uri="{FF2B5EF4-FFF2-40B4-BE49-F238E27FC236}">
                    <a16:creationId xmlns:a16="http://schemas.microsoft.com/office/drawing/2014/main" id="{F86B4016-C05B-2C62-4D74-5021A6FFB4AA}"/>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2" name="Rectangle 51">
                <a:extLst>
                  <a:ext uri="{FF2B5EF4-FFF2-40B4-BE49-F238E27FC236}">
                    <a16:creationId xmlns:a16="http://schemas.microsoft.com/office/drawing/2014/main" id="{8FBA0778-9F9F-2856-F8F5-5E51A7ABB6A4}"/>
                  </a:ext>
                </a:extLst>
              </p:cNvPr>
              <p:cNvSpPr/>
              <p:nvPr/>
            </p:nvSpPr>
            <p:spPr>
              <a:xfrm>
                <a:off x="2465638" y="3676429"/>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37" name="Group 56">
              <a:extLst>
                <a:ext uri="{FF2B5EF4-FFF2-40B4-BE49-F238E27FC236}">
                  <a16:creationId xmlns:a16="http://schemas.microsoft.com/office/drawing/2014/main" id="{19613C57-8961-A94C-82FC-5FC2F9EFEC3D}"/>
                </a:ext>
              </a:extLst>
            </p:cNvPr>
            <p:cNvGrpSpPr>
              <a:grpSpLocks/>
            </p:cNvGrpSpPr>
            <p:nvPr/>
          </p:nvGrpSpPr>
          <p:grpSpPr bwMode="auto">
            <a:xfrm>
              <a:off x="2799013" y="3338512"/>
              <a:ext cx="312308" cy="451142"/>
              <a:chOff x="2466225" y="3676675"/>
              <a:chExt cx="312308" cy="451004"/>
            </a:xfrm>
          </p:grpSpPr>
          <p:cxnSp>
            <p:nvCxnSpPr>
              <p:cNvPr id="49" name="Straight Connector 58">
                <a:extLst>
                  <a:ext uri="{FF2B5EF4-FFF2-40B4-BE49-F238E27FC236}">
                    <a16:creationId xmlns:a16="http://schemas.microsoft.com/office/drawing/2014/main" id="{D124ABD0-B205-8D75-952B-80CC42C46C88}"/>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0" name="Rectangle 49">
                <a:extLst>
                  <a:ext uri="{FF2B5EF4-FFF2-40B4-BE49-F238E27FC236}">
                    <a16:creationId xmlns:a16="http://schemas.microsoft.com/office/drawing/2014/main" id="{4B64147B-745C-3474-AAA3-0224919F520A}"/>
                  </a:ext>
                </a:extLst>
              </p:cNvPr>
              <p:cNvSpPr/>
              <p:nvPr/>
            </p:nvSpPr>
            <p:spPr>
              <a:xfrm>
                <a:off x="2466225" y="3676675"/>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38" name="Group 63">
              <a:extLst>
                <a:ext uri="{FF2B5EF4-FFF2-40B4-BE49-F238E27FC236}">
                  <a16:creationId xmlns:a16="http://schemas.microsoft.com/office/drawing/2014/main" id="{BA4F9D05-2FFF-686A-53FD-0A864E7FB3C8}"/>
                </a:ext>
              </a:extLst>
            </p:cNvPr>
            <p:cNvGrpSpPr>
              <a:grpSpLocks/>
            </p:cNvGrpSpPr>
            <p:nvPr/>
          </p:nvGrpSpPr>
          <p:grpSpPr bwMode="auto">
            <a:xfrm>
              <a:off x="3148884" y="3403600"/>
              <a:ext cx="402354" cy="418470"/>
              <a:chOff x="2107842" y="3696458"/>
              <a:chExt cx="402354" cy="418342"/>
            </a:xfrm>
          </p:grpSpPr>
          <p:cxnSp>
            <p:nvCxnSpPr>
              <p:cNvPr id="47" name="Straight Connector 64">
                <a:extLst>
                  <a:ext uri="{FF2B5EF4-FFF2-40B4-BE49-F238E27FC236}">
                    <a16:creationId xmlns:a16="http://schemas.microsoft.com/office/drawing/2014/main" id="{43566FC3-F146-B4DE-AF36-2343177A9F76}"/>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8" name="Rectangle 47">
                <a:extLst>
                  <a:ext uri="{FF2B5EF4-FFF2-40B4-BE49-F238E27FC236}">
                    <a16:creationId xmlns:a16="http://schemas.microsoft.com/office/drawing/2014/main" id="{02894EDA-683B-D307-8C3A-CCC644EB74F0}"/>
                  </a:ext>
                </a:extLst>
              </p:cNvPr>
              <p:cNvSpPr/>
              <p:nvPr/>
            </p:nvSpPr>
            <p:spPr>
              <a:xfrm>
                <a:off x="2240570" y="3696458"/>
                <a:ext cx="269626" cy="399989"/>
              </a:xfrm>
              <a:prstGeom prst="rect">
                <a:avLst/>
              </a:prstGeom>
            </p:spPr>
            <p:txBody>
              <a:bodyPr wrap="none">
                <a:spAutoFit/>
              </a:bodyPr>
              <a:lstStyle/>
              <a:p>
                <a:pPr>
                  <a:defRPr/>
                </a:pPr>
                <a:r>
                  <a:rPr lang="en-CA" sz="2000" kern="0" dirty="0"/>
                  <a:t>)</a:t>
                </a:r>
                <a:endParaRPr lang="en-CA" sz="2000" dirty="0"/>
              </a:p>
            </p:txBody>
          </p:sp>
        </p:grpSp>
        <p:grpSp>
          <p:nvGrpSpPr>
            <p:cNvPr id="39" name="Group 66">
              <a:extLst>
                <a:ext uri="{FF2B5EF4-FFF2-40B4-BE49-F238E27FC236}">
                  <a16:creationId xmlns:a16="http://schemas.microsoft.com/office/drawing/2014/main" id="{5DC8978E-394A-80A2-3662-A8B666B77AD0}"/>
                </a:ext>
              </a:extLst>
            </p:cNvPr>
            <p:cNvGrpSpPr>
              <a:grpSpLocks/>
            </p:cNvGrpSpPr>
            <p:nvPr/>
          </p:nvGrpSpPr>
          <p:grpSpPr bwMode="auto">
            <a:xfrm>
              <a:off x="3480516" y="3722688"/>
              <a:ext cx="402509" cy="418231"/>
              <a:chOff x="2107842" y="3696696"/>
              <a:chExt cx="402509" cy="418104"/>
            </a:xfrm>
          </p:grpSpPr>
          <p:cxnSp>
            <p:nvCxnSpPr>
              <p:cNvPr id="45" name="Straight Connector 69">
                <a:extLst>
                  <a:ext uri="{FF2B5EF4-FFF2-40B4-BE49-F238E27FC236}">
                    <a16:creationId xmlns:a16="http://schemas.microsoft.com/office/drawing/2014/main" id="{AB00A91E-CB02-5B95-DFF9-A3E8D4ED892F}"/>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6" name="Rectangle 45">
                <a:extLst>
                  <a:ext uri="{FF2B5EF4-FFF2-40B4-BE49-F238E27FC236}">
                    <a16:creationId xmlns:a16="http://schemas.microsoft.com/office/drawing/2014/main" id="{A9682B42-D5B9-7283-B91F-F4E7A5BED6E3}"/>
                  </a:ext>
                </a:extLst>
              </p:cNvPr>
              <p:cNvSpPr/>
              <p:nvPr/>
            </p:nvSpPr>
            <p:spPr>
              <a:xfrm>
                <a:off x="2240726" y="3696696"/>
                <a:ext cx="269625" cy="399989"/>
              </a:xfrm>
              <a:prstGeom prst="rect">
                <a:avLst/>
              </a:prstGeom>
            </p:spPr>
            <p:txBody>
              <a:bodyPr wrap="none">
                <a:spAutoFit/>
              </a:bodyPr>
              <a:lstStyle/>
              <a:p>
                <a:pPr>
                  <a:defRPr/>
                </a:pPr>
                <a:r>
                  <a:rPr lang="en-CA" sz="2000" kern="0" dirty="0"/>
                  <a:t>)</a:t>
                </a:r>
                <a:endParaRPr lang="en-CA" sz="2000" dirty="0"/>
              </a:p>
            </p:txBody>
          </p:sp>
        </p:grpSp>
        <p:grpSp>
          <p:nvGrpSpPr>
            <p:cNvPr id="40" name="Group 73">
              <a:extLst>
                <a:ext uri="{FF2B5EF4-FFF2-40B4-BE49-F238E27FC236}">
                  <a16:creationId xmlns:a16="http://schemas.microsoft.com/office/drawing/2014/main" id="{65C4BFAE-C376-0820-2036-85C97A517FAC}"/>
                </a:ext>
              </a:extLst>
            </p:cNvPr>
            <p:cNvGrpSpPr>
              <a:grpSpLocks/>
            </p:cNvGrpSpPr>
            <p:nvPr/>
          </p:nvGrpSpPr>
          <p:grpSpPr bwMode="auto">
            <a:xfrm>
              <a:off x="3812148" y="4054475"/>
              <a:ext cx="402665" cy="418177"/>
              <a:chOff x="2107842" y="3696750"/>
              <a:chExt cx="402665" cy="418050"/>
            </a:xfrm>
          </p:grpSpPr>
          <p:cxnSp>
            <p:nvCxnSpPr>
              <p:cNvPr id="43" name="Straight Connector 74">
                <a:extLst>
                  <a:ext uri="{FF2B5EF4-FFF2-40B4-BE49-F238E27FC236}">
                    <a16:creationId xmlns:a16="http://schemas.microsoft.com/office/drawing/2014/main" id="{36D1C976-D496-6E29-BF4B-A6A2EBE09CC6}"/>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4" name="Rectangle 43">
                <a:extLst>
                  <a:ext uri="{FF2B5EF4-FFF2-40B4-BE49-F238E27FC236}">
                    <a16:creationId xmlns:a16="http://schemas.microsoft.com/office/drawing/2014/main" id="{D266496D-681E-6D2A-3D65-E4F42FEE515E}"/>
                  </a:ext>
                </a:extLst>
              </p:cNvPr>
              <p:cNvSpPr/>
              <p:nvPr/>
            </p:nvSpPr>
            <p:spPr>
              <a:xfrm>
                <a:off x="2240882" y="3696750"/>
                <a:ext cx="269625" cy="399989"/>
              </a:xfrm>
              <a:prstGeom prst="rect">
                <a:avLst/>
              </a:prstGeom>
            </p:spPr>
            <p:txBody>
              <a:bodyPr wrap="none">
                <a:spAutoFit/>
              </a:bodyPr>
              <a:lstStyle/>
              <a:p>
                <a:pPr>
                  <a:defRPr/>
                </a:pPr>
                <a:r>
                  <a:rPr lang="en-CA" sz="2000" kern="0" dirty="0"/>
                  <a:t>)</a:t>
                </a:r>
                <a:endParaRPr lang="en-CA" sz="2000" dirty="0"/>
              </a:p>
            </p:txBody>
          </p:sp>
        </p:grpSp>
        <p:sp>
          <p:nvSpPr>
            <p:cNvPr id="41" name="Rectangle 40">
              <a:extLst>
                <a:ext uri="{FF2B5EF4-FFF2-40B4-BE49-F238E27FC236}">
                  <a16:creationId xmlns:a16="http://schemas.microsoft.com/office/drawing/2014/main" id="{8D844735-F03C-2CC4-E7FF-E216B3DF61BA}"/>
                </a:ext>
              </a:extLst>
            </p:cNvPr>
            <p:cNvSpPr/>
            <p:nvPr/>
          </p:nvSpPr>
          <p:spPr bwMode="auto">
            <a:xfrm>
              <a:off x="1585054" y="2916584"/>
              <a:ext cx="2015295" cy="461665"/>
            </a:xfrm>
            <a:prstGeom prst="rect">
              <a:avLst/>
            </a:prstGeom>
          </p:spPr>
          <p:txBody>
            <a:bodyPr wrap="none">
              <a:spAutoFit/>
            </a:bodyPr>
            <a:lstStyle/>
            <a:p>
              <a:pPr algn="l">
                <a:defRPr/>
              </a:pPr>
              <a:r>
                <a:rPr lang="en-CA" altLang="en-US" sz="2400" kern="0" dirty="0" err="1"/>
                <a:t>Eg</a:t>
              </a:r>
              <a:r>
                <a:rPr lang="en-CA" altLang="en-US" sz="2400" kern="0" dirty="0"/>
                <a:t> </a:t>
              </a:r>
              <a:r>
                <a:rPr lang="el-GR" altLang="en-US" sz="2400" kern="0" dirty="0"/>
                <a:t>α</a:t>
              </a:r>
              <a:r>
                <a:rPr lang="en-CA" altLang="en-US" sz="2400" kern="0" dirty="0"/>
                <a:t> = (()(())))</a:t>
              </a:r>
            </a:p>
          </p:txBody>
        </p:sp>
        <p:sp>
          <p:nvSpPr>
            <p:cNvPr id="42" name="Rectangle 41">
              <a:extLst>
                <a:ext uri="{FF2B5EF4-FFF2-40B4-BE49-F238E27FC236}">
                  <a16:creationId xmlns:a16="http://schemas.microsoft.com/office/drawing/2014/main" id="{2997D685-1367-99E4-000C-C216476CFC39}"/>
                </a:ext>
              </a:extLst>
            </p:cNvPr>
            <p:cNvSpPr/>
            <p:nvPr/>
          </p:nvSpPr>
          <p:spPr bwMode="auto">
            <a:xfrm>
              <a:off x="933324" y="2531120"/>
              <a:ext cx="6381876" cy="419695"/>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#(’s   </a:t>
              </a:r>
              <a:r>
                <a:rPr lang="en-CA" altLang="en-US" sz="2400" kern="0" dirty="0"/>
                <a:t>-   </a:t>
              </a:r>
              <a:r>
                <a:rPr lang="en-CA" altLang="en-US" sz="2400" kern="0" dirty="0">
                  <a:sym typeface="Symbol"/>
                </a:rPr>
                <a:t>#)’s in first </a:t>
              </a:r>
              <a:r>
                <a:rPr lang="en-CA" altLang="en-US" sz="2400" kern="0" dirty="0" err="1">
                  <a:sym typeface="Symbol"/>
                </a:rPr>
                <a:t>i</a:t>
              </a:r>
              <a:r>
                <a:rPr lang="en-CA" altLang="en-US" sz="2400" kern="0" dirty="0">
                  <a:sym typeface="Symbol"/>
                </a:rPr>
                <a:t> chars of string</a:t>
              </a:r>
              <a:endParaRPr lang="en-CA" altLang="en-US" sz="2400" kern="0" dirty="0"/>
            </a:p>
          </p:txBody>
        </p:sp>
      </p:grpSp>
      <p:grpSp>
        <p:nvGrpSpPr>
          <p:cNvPr id="55" name="Group 54">
            <a:extLst>
              <a:ext uri="{FF2B5EF4-FFF2-40B4-BE49-F238E27FC236}">
                <a16:creationId xmlns:a16="http://schemas.microsoft.com/office/drawing/2014/main" id="{EE9706B6-39CF-3A1E-E0A1-E05442A03E40}"/>
              </a:ext>
            </a:extLst>
          </p:cNvPr>
          <p:cNvGrpSpPr/>
          <p:nvPr/>
        </p:nvGrpSpPr>
        <p:grpSpPr>
          <a:xfrm>
            <a:off x="5210493" y="4700399"/>
            <a:ext cx="1091214" cy="1929001"/>
            <a:chOff x="4143693" y="2609369"/>
            <a:chExt cx="1091214" cy="1929001"/>
          </a:xfrm>
        </p:grpSpPr>
        <p:grpSp>
          <p:nvGrpSpPr>
            <p:cNvPr id="56" name="Group 66">
              <a:extLst>
                <a:ext uri="{FF2B5EF4-FFF2-40B4-BE49-F238E27FC236}">
                  <a16:creationId xmlns:a16="http://schemas.microsoft.com/office/drawing/2014/main" id="{B5C20AD5-C8C8-A25E-45F5-B4C55A3DED17}"/>
                </a:ext>
              </a:extLst>
            </p:cNvPr>
            <p:cNvGrpSpPr>
              <a:grpSpLocks/>
            </p:cNvGrpSpPr>
            <p:nvPr/>
          </p:nvGrpSpPr>
          <p:grpSpPr bwMode="auto">
            <a:xfrm>
              <a:off x="4832398" y="4120139"/>
              <a:ext cx="402509" cy="418231"/>
              <a:chOff x="2107842" y="3696696"/>
              <a:chExt cx="402509" cy="418104"/>
            </a:xfrm>
          </p:grpSpPr>
          <p:cxnSp>
            <p:nvCxnSpPr>
              <p:cNvPr id="58" name="Straight Connector 69">
                <a:extLst>
                  <a:ext uri="{FF2B5EF4-FFF2-40B4-BE49-F238E27FC236}">
                    <a16:creationId xmlns:a16="http://schemas.microsoft.com/office/drawing/2014/main" id="{025704BE-5914-760B-D594-9F63683D219F}"/>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9" name="Rectangle 58">
                <a:extLst>
                  <a:ext uri="{FF2B5EF4-FFF2-40B4-BE49-F238E27FC236}">
                    <a16:creationId xmlns:a16="http://schemas.microsoft.com/office/drawing/2014/main" id="{C0923767-A36A-51AF-C7CE-03FBB6E2BA6C}"/>
                  </a:ext>
                </a:extLst>
              </p:cNvPr>
              <p:cNvSpPr/>
              <p:nvPr/>
            </p:nvSpPr>
            <p:spPr>
              <a:xfrm>
                <a:off x="2240726" y="3696696"/>
                <a:ext cx="269625" cy="399989"/>
              </a:xfrm>
              <a:prstGeom prst="rect">
                <a:avLst/>
              </a:prstGeom>
            </p:spPr>
            <p:txBody>
              <a:bodyPr wrap="none">
                <a:spAutoFit/>
              </a:bodyPr>
              <a:lstStyle/>
              <a:p>
                <a:pPr>
                  <a:defRPr/>
                </a:pPr>
                <a:r>
                  <a:rPr lang="en-CA" sz="2000" kern="0" dirty="0"/>
                  <a:t>)</a:t>
                </a:r>
                <a:endParaRPr lang="en-CA" sz="2000" dirty="0"/>
              </a:p>
            </p:txBody>
          </p:sp>
        </p:grpSp>
        <p:sp>
          <p:nvSpPr>
            <p:cNvPr id="57" name="Rectangle 56">
              <a:extLst>
                <a:ext uri="{FF2B5EF4-FFF2-40B4-BE49-F238E27FC236}">
                  <a16:creationId xmlns:a16="http://schemas.microsoft.com/office/drawing/2014/main" id="{FF94DA10-E699-ED18-C7A1-165238B0B3C9}"/>
                </a:ext>
              </a:extLst>
            </p:cNvPr>
            <p:cNvSpPr/>
            <p:nvPr/>
          </p:nvSpPr>
          <p:spPr bwMode="auto">
            <a:xfrm>
              <a:off x="4143693" y="2609369"/>
              <a:ext cx="287258" cy="461665"/>
            </a:xfrm>
            <a:prstGeom prst="rect">
              <a:avLst/>
            </a:prstGeom>
          </p:spPr>
          <p:txBody>
            <a:bodyPr wrap="none">
              <a:spAutoFit/>
            </a:bodyPr>
            <a:lstStyle/>
            <a:p>
              <a:pPr algn="l">
                <a:defRPr/>
              </a:pPr>
              <a:r>
                <a:rPr lang="en-CA" altLang="en-US" sz="2400" kern="0" dirty="0"/>
                <a:t>)</a:t>
              </a:r>
            </a:p>
          </p:txBody>
        </p:sp>
      </p:grpSp>
      <p:sp>
        <p:nvSpPr>
          <p:cNvPr id="60" name="AutoShape 35">
            <a:extLst>
              <a:ext uri="{FF2B5EF4-FFF2-40B4-BE49-F238E27FC236}">
                <a16:creationId xmlns:a16="http://schemas.microsoft.com/office/drawing/2014/main" id="{DBCA30AC-8AD2-BD30-1155-C1939C595081}"/>
              </a:ext>
            </a:extLst>
          </p:cNvPr>
          <p:cNvSpPr>
            <a:spLocks noChangeArrowheads="1"/>
          </p:cNvSpPr>
          <p:nvPr/>
        </p:nvSpPr>
        <p:spPr bwMode="auto">
          <a:xfrm>
            <a:off x="1634979" y="2876594"/>
            <a:ext cx="5792308" cy="997802"/>
          </a:xfrm>
          <a:prstGeom prst="wedgeRoundRectCallout">
            <a:avLst>
              <a:gd name="adj1" fmla="val -55636"/>
              <a:gd name="adj2" fmla="val -3854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This graph needs to start and end at zero </a:t>
            </a:r>
          </a:p>
          <a:p>
            <a:pPr algn="ctr" defTabSz="685800" eaLnBrk="1" fontAlgn="auto" hangingPunct="1">
              <a:spcBef>
                <a:spcPct val="0"/>
              </a:spcBef>
              <a:spcAft>
                <a:spcPts val="0"/>
              </a:spcAft>
              <a:buNone/>
            </a:pPr>
            <a:r>
              <a:rPr lang="en-US" altLang="en-US" sz="2400" dirty="0">
                <a:solidFill>
                  <a:srgbClr val="FFFFFF"/>
                </a:solidFill>
                <a:cs typeface="Times New Roman" panose="02020603050405020304" pitchFamily="18" charset="0"/>
              </a:rPr>
              <a:t>and never be negative.</a:t>
            </a:r>
            <a:endParaRPr lang="en-US" altLang="en-US" sz="2400" dirty="0">
              <a:cs typeface="Times New Roman" panose="02020603050405020304" pitchFamily="18" charset="0"/>
            </a:endParaRPr>
          </a:p>
        </p:txBody>
      </p:sp>
      <p:grpSp>
        <p:nvGrpSpPr>
          <p:cNvPr id="61" name="Group 60">
            <a:extLst>
              <a:ext uri="{FF2B5EF4-FFF2-40B4-BE49-F238E27FC236}">
                <a16:creationId xmlns:a16="http://schemas.microsoft.com/office/drawing/2014/main" id="{ADD6A885-AE8A-2E03-07BF-F02D3455FD0B}"/>
              </a:ext>
            </a:extLst>
          </p:cNvPr>
          <p:cNvGrpSpPr/>
          <p:nvPr/>
        </p:nvGrpSpPr>
        <p:grpSpPr>
          <a:xfrm>
            <a:off x="5210493" y="4700399"/>
            <a:ext cx="2077719" cy="1554228"/>
            <a:chOff x="3457893" y="2914639"/>
            <a:chExt cx="2077719" cy="1554228"/>
          </a:xfrm>
        </p:grpSpPr>
        <p:grpSp>
          <p:nvGrpSpPr>
            <p:cNvPr id="62" name="Group 14">
              <a:extLst>
                <a:ext uri="{FF2B5EF4-FFF2-40B4-BE49-F238E27FC236}">
                  <a16:creationId xmlns:a16="http://schemas.microsoft.com/office/drawing/2014/main" id="{FBF781D9-2E94-E1BB-6064-67487708FDB4}"/>
                </a:ext>
              </a:extLst>
            </p:cNvPr>
            <p:cNvGrpSpPr>
              <a:grpSpLocks/>
            </p:cNvGrpSpPr>
            <p:nvPr/>
          </p:nvGrpSpPr>
          <p:grpSpPr bwMode="auto">
            <a:xfrm>
              <a:off x="4118225" y="4004597"/>
              <a:ext cx="312895" cy="451388"/>
              <a:chOff x="2465638" y="3676429"/>
              <a:chExt cx="312895" cy="451250"/>
            </a:xfrm>
          </p:grpSpPr>
          <p:cxnSp>
            <p:nvCxnSpPr>
              <p:cNvPr id="53258" name="Straight Connector 47">
                <a:extLst>
                  <a:ext uri="{FF2B5EF4-FFF2-40B4-BE49-F238E27FC236}">
                    <a16:creationId xmlns:a16="http://schemas.microsoft.com/office/drawing/2014/main" id="{BDD02586-B17C-5B6D-F3DD-7D6A85353F7E}"/>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3259" name="Rectangle 53258">
                <a:extLst>
                  <a:ext uri="{FF2B5EF4-FFF2-40B4-BE49-F238E27FC236}">
                    <a16:creationId xmlns:a16="http://schemas.microsoft.com/office/drawing/2014/main" id="{3F170978-8700-8F69-CA02-A97A5F4B1344}"/>
                  </a:ext>
                </a:extLst>
              </p:cNvPr>
              <p:cNvSpPr/>
              <p:nvPr/>
            </p:nvSpPr>
            <p:spPr>
              <a:xfrm>
                <a:off x="2465638" y="3676429"/>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63" name="Group 56">
              <a:extLst>
                <a:ext uri="{FF2B5EF4-FFF2-40B4-BE49-F238E27FC236}">
                  <a16:creationId xmlns:a16="http://schemas.microsoft.com/office/drawing/2014/main" id="{A58E1FAC-60C4-2407-B4E1-0D2F1FD28CE9}"/>
                </a:ext>
              </a:extLst>
            </p:cNvPr>
            <p:cNvGrpSpPr>
              <a:grpSpLocks/>
            </p:cNvGrpSpPr>
            <p:nvPr/>
          </p:nvGrpSpPr>
          <p:grpSpPr bwMode="auto">
            <a:xfrm>
              <a:off x="4451600" y="3666460"/>
              <a:ext cx="312308" cy="451142"/>
              <a:chOff x="2466225" y="3676675"/>
              <a:chExt cx="312308" cy="451004"/>
            </a:xfrm>
          </p:grpSpPr>
          <p:cxnSp>
            <p:nvCxnSpPr>
              <p:cNvPr id="53256" name="Straight Connector 58">
                <a:extLst>
                  <a:ext uri="{FF2B5EF4-FFF2-40B4-BE49-F238E27FC236}">
                    <a16:creationId xmlns:a16="http://schemas.microsoft.com/office/drawing/2014/main" id="{C64A9AA4-3F55-F8F5-8B81-CC3C3403BFF0}"/>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3257" name="Rectangle 53256">
                <a:extLst>
                  <a:ext uri="{FF2B5EF4-FFF2-40B4-BE49-F238E27FC236}">
                    <a16:creationId xmlns:a16="http://schemas.microsoft.com/office/drawing/2014/main" id="{94301B73-E20A-C732-BECE-33CD09B78F52}"/>
                  </a:ext>
                </a:extLst>
              </p:cNvPr>
              <p:cNvSpPr/>
              <p:nvPr/>
            </p:nvSpPr>
            <p:spPr>
              <a:xfrm>
                <a:off x="2466225" y="3676675"/>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53248" name="Group 63">
              <a:extLst>
                <a:ext uri="{FF2B5EF4-FFF2-40B4-BE49-F238E27FC236}">
                  <a16:creationId xmlns:a16="http://schemas.microsoft.com/office/drawing/2014/main" id="{98740B53-A6B4-2B61-7EBA-48F04570972A}"/>
                </a:ext>
              </a:extLst>
            </p:cNvPr>
            <p:cNvGrpSpPr>
              <a:grpSpLocks/>
            </p:cNvGrpSpPr>
            <p:nvPr/>
          </p:nvGrpSpPr>
          <p:grpSpPr bwMode="auto">
            <a:xfrm>
              <a:off x="4801471" y="3731548"/>
              <a:ext cx="402354" cy="418470"/>
              <a:chOff x="2107842" y="3696458"/>
              <a:chExt cx="402354" cy="418342"/>
            </a:xfrm>
          </p:grpSpPr>
          <p:cxnSp>
            <p:nvCxnSpPr>
              <p:cNvPr id="53254" name="Straight Connector 64">
                <a:extLst>
                  <a:ext uri="{FF2B5EF4-FFF2-40B4-BE49-F238E27FC236}">
                    <a16:creationId xmlns:a16="http://schemas.microsoft.com/office/drawing/2014/main" id="{3E362ADD-F4E7-935B-5332-505182159604}"/>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3255" name="Rectangle 53254">
                <a:extLst>
                  <a:ext uri="{FF2B5EF4-FFF2-40B4-BE49-F238E27FC236}">
                    <a16:creationId xmlns:a16="http://schemas.microsoft.com/office/drawing/2014/main" id="{7C612DAE-073E-8E80-F630-8B362A0E0C41}"/>
                  </a:ext>
                </a:extLst>
              </p:cNvPr>
              <p:cNvSpPr/>
              <p:nvPr/>
            </p:nvSpPr>
            <p:spPr>
              <a:xfrm>
                <a:off x="2240570" y="3696458"/>
                <a:ext cx="269626" cy="399989"/>
              </a:xfrm>
              <a:prstGeom prst="rect">
                <a:avLst/>
              </a:prstGeom>
            </p:spPr>
            <p:txBody>
              <a:bodyPr wrap="none">
                <a:spAutoFit/>
              </a:bodyPr>
              <a:lstStyle/>
              <a:p>
                <a:pPr>
                  <a:defRPr/>
                </a:pPr>
                <a:r>
                  <a:rPr lang="en-CA" sz="2000" kern="0" dirty="0"/>
                  <a:t>)</a:t>
                </a:r>
                <a:endParaRPr lang="en-CA" sz="2000" dirty="0"/>
              </a:p>
            </p:txBody>
          </p:sp>
        </p:grpSp>
        <p:grpSp>
          <p:nvGrpSpPr>
            <p:cNvPr id="53249" name="Group 66">
              <a:extLst>
                <a:ext uri="{FF2B5EF4-FFF2-40B4-BE49-F238E27FC236}">
                  <a16:creationId xmlns:a16="http://schemas.microsoft.com/office/drawing/2014/main" id="{84A87365-153C-0461-CED6-16F9853B3F3B}"/>
                </a:ext>
              </a:extLst>
            </p:cNvPr>
            <p:cNvGrpSpPr>
              <a:grpSpLocks/>
            </p:cNvGrpSpPr>
            <p:nvPr/>
          </p:nvGrpSpPr>
          <p:grpSpPr bwMode="auto">
            <a:xfrm>
              <a:off x="5133103" y="4050636"/>
              <a:ext cx="402509" cy="418231"/>
              <a:chOff x="2107842" y="3696696"/>
              <a:chExt cx="402509" cy="418104"/>
            </a:xfrm>
          </p:grpSpPr>
          <p:cxnSp>
            <p:nvCxnSpPr>
              <p:cNvPr id="53251" name="Straight Connector 69">
                <a:extLst>
                  <a:ext uri="{FF2B5EF4-FFF2-40B4-BE49-F238E27FC236}">
                    <a16:creationId xmlns:a16="http://schemas.microsoft.com/office/drawing/2014/main" id="{3298C796-1AE8-951E-FCD0-A74F2D29C675}"/>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3253" name="Rectangle 53252">
                <a:extLst>
                  <a:ext uri="{FF2B5EF4-FFF2-40B4-BE49-F238E27FC236}">
                    <a16:creationId xmlns:a16="http://schemas.microsoft.com/office/drawing/2014/main" id="{1ED42B07-2C99-46DC-1015-47B37DBC6E21}"/>
                  </a:ext>
                </a:extLst>
              </p:cNvPr>
              <p:cNvSpPr/>
              <p:nvPr/>
            </p:nvSpPr>
            <p:spPr>
              <a:xfrm>
                <a:off x="2240726" y="3696696"/>
                <a:ext cx="269625" cy="399989"/>
              </a:xfrm>
              <a:prstGeom prst="rect">
                <a:avLst/>
              </a:prstGeom>
            </p:spPr>
            <p:txBody>
              <a:bodyPr wrap="none">
                <a:spAutoFit/>
              </a:bodyPr>
              <a:lstStyle/>
              <a:p>
                <a:pPr>
                  <a:defRPr/>
                </a:pPr>
                <a:r>
                  <a:rPr lang="en-CA" sz="2000" kern="0" dirty="0"/>
                  <a:t>)</a:t>
                </a:r>
                <a:endParaRPr lang="en-CA" sz="2000" dirty="0"/>
              </a:p>
            </p:txBody>
          </p:sp>
        </p:grpSp>
        <p:sp>
          <p:nvSpPr>
            <p:cNvPr id="53250" name="Rectangle 53249">
              <a:extLst>
                <a:ext uri="{FF2B5EF4-FFF2-40B4-BE49-F238E27FC236}">
                  <a16:creationId xmlns:a16="http://schemas.microsoft.com/office/drawing/2014/main" id="{A3DA3A86-A2B0-07CF-4E3E-B5E9A3F76997}"/>
                </a:ext>
              </a:extLst>
            </p:cNvPr>
            <p:cNvSpPr/>
            <p:nvPr/>
          </p:nvSpPr>
          <p:spPr bwMode="auto">
            <a:xfrm>
              <a:off x="3457893" y="2914639"/>
              <a:ext cx="595035" cy="461665"/>
            </a:xfrm>
            <a:prstGeom prst="rect">
              <a:avLst/>
            </a:prstGeom>
          </p:spPr>
          <p:txBody>
            <a:bodyPr wrap="none">
              <a:spAutoFit/>
            </a:bodyPr>
            <a:lstStyle/>
            <a:p>
              <a:pPr algn="l">
                <a:defRPr/>
              </a:pPr>
              <a:r>
                <a:rPr lang="en-CA" altLang="en-US" sz="2400" kern="0" dirty="0"/>
                <a:t>(())</a:t>
              </a:r>
            </a:p>
          </p:txBody>
        </p:sp>
      </p:grpSp>
      <p:grpSp>
        <p:nvGrpSpPr>
          <p:cNvPr id="53265" name="Group 53264">
            <a:extLst>
              <a:ext uri="{FF2B5EF4-FFF2-40B4-BE49-F238E27FC236}">
                <a16:creationId xmlns:a16="http://schemas.microsoft.com/office/drawing/2014/main" id="{E81F07AB-7E4F-1386-CC06-8860F8E0F5E6}"/>
              </a:ext>
            </a:extLst>
          </p:cNvPr>
          <p:cNvGrpSpPr/>
          <p:nvPr/>
        </p:nvGrpSpPr>
        <p:grpSpPr>
          <a:xfrm>
            <a:off x="3402168" y="6084496"/>
            <a:ext cx="2236632" cy="461665"/>
            <a:chOff x="2642316" y="4646550"/>
            <a:chExt cx="2236632" cy="461665"/>
          </a:xfrm>
        </p:grpSpPr>
        <p:cxnSp>
          <p:nvCxnSpPr>
            <p:cNvPr id="53260" name="Straight Connector 8">
              <a:extLst>
                <a:ext uri="{FF2B5EF4-FFF2-40B4-BE49-F238E27FC236}">
                  <a16:creationId xmlns:a16="http://schemas.microsoft.com/office/drawing/2014/main" id="{3FB6DE9F-46F6-0892-6F54-262928891F99}"/>
                </a:ext>
              </a:extLst>
            </p:cNvPr>
            <p:cNvCxnSpPr>
              <a:cxnSpLocks noChangeShapeType="1"/>
            </p:cNvCxnSpPr>
            <p:nvPr/>
          </p:nvCxnSpPr>
          <p:spPr bwMode="auto">
            <a:xfrm>
              <a:off x="2642316" y="4659227"/>
              <a:ext cx="2236632" cy="0"/>
            </a:xfrm>
            <a:prstGeom prst="line">
              <a:avLst/>
            </a:prstGeom>
            <a:noFill/>
            <a:ln w="38100" cap="sq" algn="ctr">
              <a:solidFill>
                <a:srgbClr val="FF00FF"/>
              </a:solidFill>
              <a:round/>
              <a:headEnd type="arrow"/>
              <a:tailEnd type="arrow"/>
            </a:ln>
            <a:extLst>
              <a:ext uri="{909E8E84-426E-40DD-AFC4-6F175D3DCCD1}">
                <a14:hiddenFill xmlns:a14="http://schemas.microsoft.com/office/drawing/2010/main">
                  <a:noFill/>
                </a14:hiddenFill>
              </a:ext>
            </a:extLst>
          </p:spPr>
        </p:cxnSp>
        <p:sp>
          <p:nvSpPr>
            <p:cNvPr id="53264" name="Rectangle 53263">
              <a:extLst>
                <a:ext uri="{FF2B5EF4-FFF2-40B4-BE49-F238E27FC236}">
                  <a16:creationId xmlns:a16="http://schemas.microsoft.com/office/drawing/2014/main" id="{C4F32BC1-1A94-3DB5-0377-D4CF3D03D2ED}"/>
                </a:ext>
              </a:extLst>
            </p:cNvPr>
            <p:cNvSpPr/>
            <p:nvPr/>
          </p:nvSpPr>
          <p:spPr bwMode="auto">
            <a:xfrm>
              <a:off x="3139690" y="4646550"/>
              <a:ext cx="1225015" cy="461665"/>
            </a:xfrm>
            <a:prstGeom prst="rect">
              <a:avLst/>
            </a:prstGeom>
          </p:spPr>
          <p:txBody>
            <a:bodyPr wrap="none">
              <a:spAutoFit/>
            </a:bodyPr>
            <a:lstStyle/>
            <a:p>
              <a:pPr algn="l">
                <a:defRPr/>
              </a:pPr>
              <a:r>
                <a:rPr lang="en-CA" altLang="en-US" sz="2400" kern="0" dirty="0"/>
                <a:t>matched</a:t>
              </a:r>
            </a:p>
          </p:txBody>
        </p:sp>
      </p:grpSp>
    </p:spTree>
    <p:extLst>
      <p:ext uri="{BB962C8B-B14F-4D97-AF65-F5344CB8AC3E}">
        <p14:creationId xmlns:p14="http://schemas.microsoft.com/office/powerpoint/2010/main" val="412458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ppt_x"/>
                                          </p:val>
                                        </p:tav>
                                        <p:tav tm="100000">
                                          <p:val>
                                            <p:strVal val="#ppt_x"/>
                                          </p:val>
                                        </p:tav>
                                      </p:tavLst>
                                    </p:anim>
                                    <p:anim calcmode="lin" valueType="num">
                                      <p:cBhvr additive="base">
                                        <p:cTn id="24" dur="500" fill="hold"/>
                                        <p:tgtEl>
                                          <p:spTgt spid="6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0">
                                            <p:txEl>
                                              <p:pRg st="0" end="0"/>
                                            </p:txEl>
                                          </p:spTgt>
                                        </p:tgtEl>
                                        <p:attrNameLst>
                                          <p:attrName>style.visibility</p:attrName>
                                        </p:attrNameLst>
                                      </p:cBhvr>
                                      <p:to>
                                        <p:strVal val="visible"/>
                                      </p:to>
                                    </p:set>
                                    <p:anim calcmode="lin" valueType="num">
                                      <p:cBhvr additive="base">
                                        <p:cTn id="27"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fill="hold"/>
                                        <p:tgtEl>
                                          <p:spTgt spid="55"/>
                                        </p:tgtEl>
                                        <p:attrNameLst>
                                          <p:attrName>ppt_x</p:attrName>
                                        </p:attrNameLst>
                                      </p:cBhvr>
                                      <p:tavLst>
                                        <p:tav tm="0">
                                          <p:val>
                                            <p:strVal val="#ppt_x"/>
                                          </p:val>
                                        </p:tav>
                                        <p:tav tm="100000">
                                          <p:val>
                                            <p:strVal val="#ppt_x"/>
                                          </p:val>
                                        </p:tav>
                                      </p:tavLst>
                                    </p:anim>
                                    <p:anim calcmode="lin" valueType="num">
                                      <p:cBhvr additive="base">
                                        <p:cTn id="34" dur="500" fill="hold"/>
                                        <p:tgtEl>
                                          <p:spTgt spid="5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0">
                                            <p:txEl>
                                              <p:pRg st="1" end="1"/>
                                            </p:txEl>
                                          </p:spTgt>
                                        </p:tgtEl>
                                        <p:attrNameLst>
                                          <p:attrName>style.visibility</p:attrName>
                                        </p:attrNameLst>
                                      </p:cBhvr>
                                      <p:to>
                                        <p:strVal val="visible"/>
                                      </p:to>
                                    </p:set>
                                    <p:anim calcmode="lin" valueType="num">
                                      <p:cBhvr additive="base">
                                        <p:cTn id="37"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1"/>
                                        </p:tgtEl>
                                        <p:attrNameLst>
                                          <p:attrName>style.visibility</p:attrName>
                                        </p:attrNameLst>
                                      </p:cBhvr>
                                      <p:to>
                                        <p:strVal val="visible"/>
                                      </p:to>
                                    </p:set>
                                    <p:anim calcmode="lin" valueType="num">
                                      <p:cBhvr additive="base">
                                        <p:cTn id="43" dur="500" fill="hold"/>
                                        <p:tgtEl>
                                          <p:spTgt spid="61"/>
                                        </p:tgtEl>
                                        <p:attrNameLst>
                                          <p:attrName>ppt_x</p:attrName>
                                        </p:attrNameLst>
                                      </p:cBhvr>
                                      <p:tavLst>
                                        <p:tav tm="0">
                                          <p:val>
                                            <p:strVal val="#ppt_x"/>
                                          </p:val>
                                        </p:tav>
                                        <p:tav tm="100000">
                                          <p:val>
                                            <p:strVal val="#ppt_x"/>
                                          </p:val>
                                        </p:tav>
                                      </p:tavLst>
                                    </p:anim>
                                    <p:anim calcmode="lin" valueType="num">
                                      <p:cBhvr additive="base">
                                        <p:cTn id="44" dur="500" fill="hold"/>
                                        <p:tgtEl>
                                          <p:spTgt spid="61"/>
                                        </p:tgtEl>
                                        <p:attrNameLst>
                                          <p:attrName>ppt_y</p:attrName>
                                        </p:attrNameLst>
                                      </p:cBhvr>
                                      <p:tavLst>
                                        <p:tav tm="0">
                                          <p:val>
                                            <p:strVal val="1+#ppt_h/2"/>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5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3265"/>
                                        </p:tgtEl>
                                        <p:attrNameLst>
                                          <p:attrName>style.visibility</p:attrName>
                                        </p:attrNameLst>
                                      </p:cBhvr>
                                      <p:to>
                                        <p:strVal val="visible"/>
                                      </p:to>
                                    </p:set>
                                    <p:anim calcmode="lin" valueType="num">
                                      <p:cBhvr additive="base">
                                        <p:cTn id="51" dur="500" fill="hold"/>
                                        <p:tgtEl>
                                          <p:spTgt spid="53265"/>
                                        </p:tgtEl>
                                        <p:attrNameLst>
                                          <p:attrName>ppt_x</p:attrName>
                                        </p:attrNameLst>
                                      </p:cBhvr>
                                      <p:tavLst>
                                        <p:tav tm="0">
                                          <p:val>
                                            <p:strVal val="#ppt_x"/>
                                          </p:val>
                                        </p:tav>
                                        <p:tav tm="100000">
                                          <p:val>
                                            <p:strVal val="#ppt_x"/>
                                          </p:val>
                                        </p:tav>
                                      </p:tavLst>
                                    </p:anim>
                                    <p:anim calcmode="lin" valueType="num">
                                      <p:cBhvr additive="base">
                                        <p:cTn id="52" dur="500" fill="hold"/>
                                        <p:tgtEl>
                                          <p:spTgt spid="532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60"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1C8972-275A-93EA-73B2-C4E8A3A5FEA7}"/>
              </a:ext>
            </a:extLst>
          </p:cNvPr>
          <p:cNvSpPr>
            <a:spLocks noChangeArrowheads="1"/>
          </p:cNvSpPr>
          <p:nvPr/>
        </p:nvSpPr>
        <p:spPr bwMode="auto">
          <a:xfrm>
            <a:off x="-609600" y="-304800"/>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0" algn="ctr" eaLnBrk="1" hangingPunct="1">
              <a:defRPr/>
            </a:pPr>
            <a:r>
              <a:rPr lang="en-US" sz="4400" dirty="0">
                <a:solidFill>
                  <a:schemeClr val="tx2"/>
                </a:solidFill>
              </a:rPr>
              <a:t>Structural Induction</a:t>
            </a:r>
            <a:endParaRPr kumimoji="0" lang="en-US" altLang="en-US" sz="4400" b="0" i="0" u="none" strike="noStrike" kern="1200" cap="none" spc="0" normalizeH="0" baseline="0" noProof="0" dirty="0">
              <a:ln>
                <a:noFill/>
              </a:ln>
              <a:solidFill>
                <a:schemeClr val="tx2"/>
              </a:solidFill>
              <a:effectLst/>
              <a:uLnTx/>
              <a:uFillTx/>
            </a:endParaRPr>
          </a:p>
        </p:txBody>
      </p:sp>
      <p:sp>
        <p:nvSpPr>
          <p:cNvPr id="21" name="Content Placeholder 2">
            <a:extLst>
              <a:ext uri="{FF2B5EF4-FFF2-40B4-BE49-F238E27FC236}">
                <a16:creationId xmlns:a16="http://schemas.microsoft.com/office/drawing/2014/main" id="{916FCC70-723B-E293-6E8F-99A4ADC2A479}"/>
              </a:ext>
            </a:extLst>
          </p:cNvPr>
          <p:cNvSpPr>
            <a:spLocks noGrp="1"/>
          </p:cNvSpPr>
          <p:nvPr>
            <p:ph idx="1"/>
          </p:nvPr>
        </p:nvSpPr>
        <p:spPr>
          <a:xfrm>
            <a:off x="457200" y="609599"/>
            <a:ext cx="8915400" cy="6477001"/>
          </a:xfrm>
        </p:spPr>
        <p:txBody>
          <a:bodyPr/>
          <a:lstStyle/>
          <a:p>
            <a:pPr marL="0" marR="0" lvl="2" indent="0" algn="l" defTabSz="914400" rtl="0" eaLnBrk="1" fontAlgn="base" latinLnBrk="0" hangingPunct="1">
              <a:lnSpc>
                <a:spcPct val="90000"/>
              </a:lnSpc>
              <a:spcBef>
                <a:spcPct val="0"/>
              </a:spcBef>
              <a:spcAft>
                <a:spcPct val="0"/>
              </a:spcAft>
              <a:buClrTx/>
              <a:buSzTx/>
              <a:buFontTx/>
              <a:buNone/>
              <a:tabLst/>
              <a:defRPr/>
            </a:pPr>
            <a:r>
              <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rPr>
              <a:t>BASIS STEP: </a:t>
            </a:r>
            <a:r>
              <a:rPr kumimoji="0" lang="en-CA" altLang="en-US" sz="2400" b="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sym typeface="Symbol"/>
              </a:rPr>
              <a:t></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endParaRPr kumimoji="0" lang="en-US" sz="2400" b="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RECURSIVE STEP: If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P, then add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Claim 2: Every balanced parenthesis is generated.</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Proof:</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To prove S(</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consider a balanced parenthesis with </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characters.</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Case 1: The first bracket matches the last, </a:t>
            </a:r>
            <a:br>
              <a:rPr lang="en-US" sz="2400" dirty="0">
                <a:latin typeface="Times New Roman" panose="02020603050405020304" pitchFamily="18" charset="0"/>
                <a:ea typeface="Cambria Math"/>
                <a:cs typeface="Times New Roman" panose="02020603050405020304" pitchFamily="18" charset="0"/>
              </a:rPr>
            </a:br>
            <a:r>
              <a:rPr lang="en-US" sz="2400" dirty="0">
                <a:latin typeface="Times New Roman" panose="02020603050405020304" pitchFamily="18" charset="0"/>
                <a:ea typeface="Cambria Math"/>
                <a:cs typeface="Times New Roman" panose="02020603050405020304" pitchFamily="18" charset="0"/>
              </a:rPr>
              <a:t>    ie of the form </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Case 2: The first bracket matches an earlier character,</a:t>
            </a:r>
            <a:br>
              <a:rPr lang="en-US" sz="2400" dirty="0">
                <a:latin typeface="Times New Roman" panose="02020603050405020304" pitchFamily="18" charset="0"/>
                <a:ea typeface="Cambria Math"/>
                <a:cs typeface="Times New Roman" panose="02020603050405020304" pitchFamily="18" charset="0"/>
              </a:rPr>
            </a:br>
            <a:r>
              <a:rPr lang="en-US" sz="2400" dirty="0">
                <a:latin typeface="Times New Roman" panose="02020603050405020304" pitchFamily="18" charset="0"/>
                <a:ea typeface="Cambria Math"/>
                <a:cs typeface="Times New Roman" panose="02020603050405020304" pitchFamily="18" charset="0"/>
              </a:rPr>
              <a:t>    ie of the form </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endParaRPr lang="en-US" sz="2400" dirty="0">
              <a:latin typeface="Times New Roman" panose="02020603050405020304" pitchFamily="18" charset="0"/>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cs typeface="Times New Roman" panose="02020603050405020304" pitchFamily="18" charset="0"/>
              </a:rPr>
              <a:t>where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 were contain few characters</a:t>
            </a:r>
            <a:br>
              <a:rPr lang="en-US" sz="2400" dirty="0">
                <a:latin typeface="Times New Roman" panose="02020603050405020304" pitchFamily="18" charset="0"/>
                <a:ea typeface="Cambria Math"/>
                <a:cs typeface="Times New Roman" panose="02020603050405020304" pitchFamily="18" charset="0"/>
              </a:rPr>
            </a:br>
            <a:r>
              <a:rPr lang="en-US" sz="2400" dirty="0">
                <a:latin typeface="Times New Roman" panose="02020603050405020304" pitchFamily="18" charset="0"/>
                <a:ea typeface="Cambria Math"/>
                <a:cs typeface="Times New Roman" panose="02020603050405020304" pitchFamily="18" charset="0"/>
              </a:rPr>
              <a:t>  and hence by induction hypothesis </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&amp;w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ea typeface="Cambria Math"/>
                <a:cs typeface="Times New Roman" panose="02020603050405020304" pitchFamily="18" charset="0"/>
              </a:rPr>
              <a:t> are</a:t>
            </a:r>
            <a:r>
              <a:rPr lang="en-US" sz="2400" dirty="0">
                <a:latin typeface="Times New Roman" panose="02020603050405020304" pitchFamily="18" charset="0"/>
                <a:cs typeface="Times New Roman" panose="02020603050405020304" pitchFamily="18" charset="0"/>
              </a:rPr>
              <a:t> generated</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  and hence so are </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(w</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)w</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a:p>
            <a:pPr marL="0" lvl="1" indent="-342900" defTabSz="457200" eaLnBrk="1" fontAlgn="auto" hangingPunct="1">
              <a:spcBef>
                <a:spcPts val="0"/>
              </a:spcBef>
              <a:spcAft>
                <a:spcPts val="0"/>
              </a:spcAft>
              <a:buClr>
                <a:srgbClr val="04617B"/>
              </a:buClr>
              <a:buNone/>
              <a:tabLst/>
              <a:defRPr/>
            </a:pPr>
            <a:r>
              <a:rPr lang="en-US" sz="2400" dirty="0">
                <a:latin typeface="Times New Roman" panose="02020603050405020304" pitchFamily="18" charset="0"/>
                <a:ea typeface="Cambria Math"/>
                <a:cs typeface="Times New Roman" panose="02020603050405020304" pitchFamily="18" charset="0"/>
              </a:rPr>
              <a:t>Hence </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pl-PL" sz="2400" dirty="0"/>
              <a:t>∀j</a:t>
            </a:r>
            <a:r>
              <a:rPr lang="pl-PL" sz="2400" dirty="0">
                <a:latin typeface="Times New Roman" panose="02020603050405020304" pitchFamily="18" charset="0"/>
                <a:cs typeface="Times New Roman" panose="02020603050405020304" pitchFamily="18" charset="0"/>
              </a:rPr>
              <a:t>&lt;i S(j)</a:t>
            </a:r>
            <a:r>
              <a:rPr lang="en-US" sz="2400" dirty="0">
                <a:latin typeface="Times New Roman" panose="02020603050405020304" pitchFamily="18" charset="0"/>
                <a:cs typeface="Times New Roman" panose="02020603050405020304" pitchFamily="18" charset="0"/>
              </a:rPr>
              <a:t>)</a:t>
            </a:r>
            <a:r>
              <a:rPr lang="pl-PL" sz="2400" dirty="0">
                <a:latin typeface="Times New Roman" panose="02020603050405020304" pitchFamily="18" charset="0"/>
                <a:cs typeface="Times New Roman" panose="02020603050405020304" pitchFamily="18" charset="0"/>
              </a:rPr>
              <a:t>→S(i)</a:t>
            </a:r>
            <a:r>
              <a:rPr lang="en-CA" sz="2400" dirty="0">
                <a:latin typeface="Times New Roman" panose="02020603050405020304" pitchFamily="18" charset="0"/>
                <a:cs typeface="Times New Roman" panose="02020603050405020304" pitchFamily="18" charset="0"/>
              </a:rPr>
              <a:t>.</a:t>
            </a:r>
            <a:endParaRPr lang="en-CA" altLang="en-US" sz="2400" dirty="0">
              <a:latin typeface="Times New Roman" panose="02020603050405020304" pitchFamily="18" charset="0"/>
              <a:cs typeface="Times New Roman" panose="02020603050405020304" pitchFamily="18" charset="0"/>
              <a:sym typeface="Wingdings" panose="05000000000000000000" pitchFamily="2" charset="2"/>
            </a:endParaRPr>
          </a:p>
          <a:p>
            <a:pPr marL="0" lvl="1" indent="-342900" defTabSz="457200" eaLnBrk="1" fontAlgn="auto" hangingPunct="1">
              <a:spcBef>
                <a:spcPts val="0"/>
              </a:spcBef>
              <a:spcAft>
                <a:spcPts val="0"/>
              </a:spcAft>
              <a:buClr>
                <a:srgbClr val="04617B"/>
              </a:buClr>
              <a:buNone/>
              <a:tabLst/>
              <a:defRPr/>
            </a:pPr>
            <a:r>
              <a:rPr lang="en-CA" altLang="en-US" sz="2400" dirty="0">
                <a:latin typeface="Times New Roman" panose="02020603050405020304" pitchFamily="18" charset="0"/>
                <a:cs typeface="Times New Roman" panose="02020603050405020304" pitchFamily="18" charset="0"/>
                <a:sym typeface="Wingdings" panose="05000000000000000000" pitchFamily="2" charset="2"/>
              </a:rPr>
              <a:t>Hence by way of strong induction </a:t>
            </a:r>
            <a:r>
              <a:rPr lang="pl-PL" sz="2400" dirty="0"/>
              <a:t>∀i</a:t>
            </a:r>
            <a:r>
              <a:rPr lang="pl-PL" sz="2400" dirty="0">
                <a:latin typeface="Times New Roman" panose="02020603050405020304" pitchFamily="18" charset="0"/>
                <a:cs typeface="Times New Roman" panose="02020603050405020304" pitchFamily="18" charset="0"/>
              </a:rPr>
              <a:t>S(i)</a:t>
            </a:r>
            <a:endParaRPr lang="en-CA" sz="2400" dirty="0">
              <a:latin typeface="Times New Roman" panose="02020603050405020304" pitchFamily="18" charset="0"/>
              <a:cs typeface="Times New Roman" panose="02020603050405020304" pitchFamily="18" charset="0"/>
              <a:sym typeface="Wingdings" panose="05000000000000000000" pitchFamily="2" charset="2"/>
            </a:endParaRPr>
          </a:p>
          <a:p>
            <a:pPr marL="0" lvl="1" indent="-342900" defTabSz="457200" eaLnBrk="1" fontAlgn="auto" hangingPunct="1">
              <a:spcBef>
                <a:spcPts val="0"/>
              </a:spcBef>
              <a:spcAft>
                <a:spcPts val="0"/>
              </a:spcAft>
              <a:buClr>
                <a:srgbClr val="04617B"/>
              </a:buClr>
              <a:buNone/>
              <a:tabLst/>
              <a:defRPr/>
            </a:pPr>
            <a:r>
              <a:rPr lang="en-CA" altLang="en-US" sz="2400" dirty="0">
                <a:latin typeface="Times New Roman" panose="02020603050405020304" pitchFamily="18" charset="0"/>
                <a:cs typeface="Times New Roman" panose="02020603050405020304" pitchFamily="18" charset="0"/>
                <a:sym typeface="Symbol" pitchFamily="18" charset="2"/>
              </a:rPr>
              <a:t>Hence claim 2.</a:t>
            </a:r>
            <a:endParaRPr lang="en-US" sz="2400" dirty="0">
              <a:latin typeface="Times New Roman" panose="02020603050405020304" pitchFamily="18" charset="0"/>
              <a:ea typeface="Cambria Math"/>
              <a:cs typeface="Times New Roman" panose="02020603050405020304" pitchFamily="18" charset="0"/>
            </a:endParaRPr>
          </a:p>
          <a:p>
            <a:pPr marL="0" lvl="1" indent="-342900" defTabSz="457200" eaLnBrk="1" fontAlgn="auto" hangingPunct="1">
              <a:spcBef>
                <a:spcPts val="0"/>
              </a:spcBef>
              <a:spcAft>
                <a:spcPts val="0"/>
              </a:spcAft>
              <a:buClr>
                <a:srgbClr val="04617B"/>
              </a:buClr>
              <a:buNone/>
              <a:tabLst/>
              <a:defRPr/>
            </a:pPr>
            <a:endParaRPr lang="en-US" sz="2400" dirty="0">
              <a:latin typeface="Times New Roman" panose="02020603050405020304" pitchFamily="18" charset="0"/>
              <a:ea typeface="Cambria Math"/>
              <a:cs typeface="Times New Roman" panose="02020603050405020304" pitchFamily="18" charset="0"/>
            </a:endParaRPr>
          </a:p>
        </p:txBody>
      </p:sp>
      <p:grpSp>
        <p:nvGrpSpPr>
          <p:cNvPr id="7" name="Group 6">
            <a:extLst>
              <a:ext uri="{FF2B5EF4-FFF2-40B4-BE49-F238E27FC236}">
                <a16:creationId xmlns:a16="http://schemas.microsoft.com/office/drawing/2014/main" id="{A44CC44D-45CE-5E6C-456C-291526CBDCB4}"/>
              </a:ext>
            </a:extLst>
          </p:cNvPr>
          <p:cNvGrpSpPr/>
          <p:nvPr/>
        </p:nvGrpSpPr>
        <p:grpSpPr>
          <a:xfrm>
            <a:off x="5913120" y="1371600"/>
            <a:ext cx="1828800" cy="0"/>
            <a:chOff x="5850078" y="1332720"/>
            <a:chExt cx="1828800" cy="0"/>
          </a:xfrm>
        </p:grpSpPr>
        <p:cxnSp>
          <p:nvCxnSpPr>
            <p:cNvPr id="8" name="Straight Connector 7">
              <a:extLst>
                <a:ext uri="{FF2B5EF4-FFF2-40B4-BE49-F238E27FC236}">
                  <a16:creationId xmlns:a16="http://schemas.microsoft.com/office/drawing/2014/main" id="{3ACDDFAB-2680-331D-ABD0-190B70F53EF9}"/>
                </a:ext>
              </a:extLst>
            </p:cNvPr>
            <p:cNvCxnSpPr>
              <a:cxnSpLocks/>
            </p:cNvCxnSpPr>
            <p:nvPr/>
          </p:nvCxnSpPr>
          <p:spPr bwMode="auto">
            <a:xfrm flipH="1">
              <a:off x="7034324" y="1332720"/>
              <a:ext cx="268381" cy="0"/>
            </a:xfrm>
            <a:prstGeom prst="line">
              <a:avLst/>
            </a:prstGeom>
            <a:noFill/>
            <a:ln w="12700" cap="sq" cmpd="sng" algn="ctr">
              <a:solidFill>
                <a:schemeClr val="hlink"/>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16AE2D18-A807-1648-7798-4092949F4FB0}"/>
                </a:ext>
              </a:extLst>
            </p:cNvPr>
            <p:cNvCxnSpPr>
              <a:cxnSpLocks/>
            </p:cNvCxnSpPr>
            <p:nvPr/>
          </p:nvCxnSpPr>
          <p:spPr bwMode="auto">
            <a:xfrm flipH="1">
              <a:off x="5850078" y="1332720"/>
              <a:ext cx="534295" cy="0"/>
            </a:xfrm>
            <a:prstGeom prst="line">
              <a:avLst/>
            </a:prstGeom>
            <a:noFill/>
            <a:ln w="12700" cap="sq" cmpd="sng" algn="ctr">
              <a:solidFill>
                <a:srgbClr val="66FF66"/>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81E61030-DBBA-C120-DF9A-E4817E0AE281}"/>
                </a:ext>
              </a:extLst>
            </p:cNvPr>
            <p:cNvCxnSpPr>
              <a:cxnSpLocks/>
            </p:cNvCxnSpPr>
            <p:nvPr/>
          </p:nvCxnSpPr>
          <p:spPr bwMode="auto">
            <a:xfrm flipH="1">
              <a:off x="7373183" y="1332720"/>
              <a:ext cx="305695" cy="0"/>
            </a:xfrm>
            <a:prstGeom prst="line">
              <a:avLst/>
            </a:prstGeom>
            <a:noFill/>
            <a:ln w="12700" cap="sq" cmpd="sng" algn="ctr">
              <a:solidFill>
                <a:srgbClr val="FF00FF"/>
              </a:solidFill>
              <a:prstDash val="solid"/>
              <a:round/>
              <a:headEnd type="none" w="med" len="med"/>
              <a:tailEnd type="none" w="med" len="med"/>
            </a:ln>
            <a:effectLst/>
          </p:spPr>
        </p:cxnSp>
      </p:grpSp>
      <p:grpSp>
        <p:nvGrpSpPr>
          <p:cNvPr id="2" name="Group 1">
            <a:extLst>
              <a:ext uri="{FF2B5EF4-FFF2-40B4-BE49-F238E27FC236}">
                <a16:creationId xmlns:a16="http://schemas.microsoft.com/office/drawing/2014/main" id="{F260CB6E-A658-F57C-FF2E-EF0855136F58}"/>
              </a:ext>
            </a:extLst>
          </p:cNvPr>
          <p:cNvGrpSpPr/>
          <p:nvPr/>
        </p:nvGrpSpPr>
        <p:grpSpPr>
          <a:xfrm>
            <a:off x="2895600" y="4702344"/>
            <a:ext cx="4572000" cy="1579686"/>
            <a:chOff x="1143000" y="2916584"/>
            <a:chExt cx="4572000" cy="1579686"/>
          </a:xfrm>
        </p:grpSpPr>
        <p:cxnSp>
          <p:nvCxnSpPr>
            <p:cNvPr id="4" name="Straight Connector 8">
              <a:extLst>
                <a:ext uri="{FF2B5EF4-FFF2-40B4-BE49-F238E27FC236}">
                  <a16:creationId xmlns:a16="http://schemas.microsoft.com/office/drawing/2014/main" id="{7C1C51B7-D826-A04D-D6CD-0811A53B5F17}"/>
                </a:ext>
              </a:extLst>
            </p:cNvPr>
            <p:cNvCxnSpPr>
              <a:cxnSpLocks noChangeShapeType="1"/>
            </p:cNvCxnSpPr>
            <p:nvPr/>
          </p:nvCxnSpPr>
          <p:spPr bwMode="auto">
            <a:xfrm flipV="1">
              <a:off x="1143000" y="4491662"/>
              <a:ext cx="4572000" cy="4608"/>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5" name="Straight Connector 4">
              <a:extLst>
                <a:ext uri="{FF2B5EF4-FFF2-40B4-BE49-F238E27FC236}">
                  <a16:creationId xmlns:a16="http://schemas.microsoft.com/office/drawing/2014/main" id="{7503CA6D-458E-4A8E-24C4-23B36B285BC4}"/>
                </a:ext>
              </a:extLst>
            </p:cNvPr>
            <p:cNvCxnSpPr>
              <a:cxnSpLocks noChangeShapeType="1"/>
            </p:cNvCxnSpPr>
            <p:nvPr/>
          </p:nvCxnSpPr>
          <p:spPr bwMode="auto">
            <a:xfrm flipV="1">
              <a:off x="1371600" y="4191377"/>
              <a:ext cx="304800"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6" name="Straight Connector 42">
              <a:extLst>
                <a:ext uri="{FF2B5EF4-FFF2-40B4-BE49-F238E27FC236}">
                  <a16:creationId xmlns:a16="http://schemas.microsoft.com/office/drawing/2014/main" id="{7B5DF4D6-79F0-0289-F2ED-9E28FBA33801}"/>
                </a:ext>
              </a:extLst>
            </p:cNvPr>
            <p:cNvCxnSpPr>
              <a:cxnSpLocks noChangeShapeType="1"/>
            </p:cNvCxnSpPr>
            <p:nvPr/>
          </p:nvCxnSpPr>
          <p:spPr bwMode="auto">
            <a:xfrm flipV="1">
              <a:off x="1752600" y="3810261"/>
              <a:ext cx="304800"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1" name="Rectangle 10">
              <a:extLst>
                <a:ext uri="{FF2B5EF4-FFF2-40B4-BE49-F238E27FC236}">
                  <a16:creationId xmlns:a16="http://schemas.microsoft.com/office/drawing/2014/main" id="{59CCA3A1-A6B7-D552-3869-DAF92DA922E8}"/>
                </a:ext>
              </a:extLst>
            </p:cNvPr>
            <p:cNvSpPr/>
            <p:nvPr/>
          </p:nvSpPr>
          <p:spPr bwMode="auto">
            <a:xfrm>
              <a:off x="1338513" y="4059237"/>
              <a:ext cx="269625" cy="400110"/>
            </a:xfrm>
            <a:prstGeom prst="rect">
              <a:avLst/>
            </a:prstGeom>
          </p:spPr>
          <p:txBody>
            <a:bodyPr wrap="none">
              <a:spAutoFit/>
            </a:bodyPr>
            <a:lstStyle/>
            <a:p>
              <a:pPr>
                <a:defRPr/>
              </a:pPr>
              <a:r>
                <a:rPr lang="en-CA" altLang="en-US" sz="2000" kern="0" dirty="0"/>
                <a:t>(</a:t>
              </a:r>
              <a:endParaRPr lang="en-CA" sz="2000" dirty="0"/>
            </a:p>
          </p:txBody>
        </p:sp>
        <p:sp>
          <p:nvSpPr>
            <p:cNvPr id="12" name="Rectangle 11">
              <a:extLst>
                <a:ext uri="{FF2B5EF4-FFF2-40B4-BE49-F238E27FC236}">
                  <a16:creationId xmlns:a16="http://schemas.microsoft.com/office/drawing/2014/main" id="{B7B713D7-AF12-0B19-662C-F5F52CFACE01}"/>
                </a:ext>
              </a:extLst>
            </p:cNvPr>
            <p:cNvSpPr/>
            <p:nvPr/>
          </p:nvSpPr>
          <p:spPr bwMode="auto">
            <a:xfrm>
              <a:off x="1713163" y="3695700"/>
              <a:ext cx="269625" cy="400110"/>
            </a:xfrm>
            <a:prstGeom prst="rect">
              <a:avLst/>
            </a:prstGeom>
          </p:spPr>
          <p:txBody>
            <a:bodyPr wrap="none">
              <a:spAutoFit/>
            </a:bodyPr>
            <a:lstStyle/>
            <a:p>
              <a:pPr>
                <a:defRPr/>
              </a:pPr>
              <a:r>
                <a:rPr lang="en-CA" altLang="en-US" sz="2000" kern="0" dirty="0"/>
                <a:t>(</a:t>
              </a:r>
              <a:endParaRPr lang="en-CA" sz="2000" dirty="0"/>
            </a:p>
          </p:txBody>
        </p:sp>
        <p:grpSp>
          <p:nvGrpSpPr>
            <p:cNvPr id="13" name="Group 13">
              <a:extLst>
                <a:ext uri="{FF2B5EF4-FFF2-40B4-BE49-F238E27FC236}">
                  <a16:creationId xmlns:a16="http://schemas.microsoft.com/office/drawing/2014/main" id="{4926ED47-F62D-64E3-C8F2-FCA85C189BA9}"/>
                </a:ext>
              </a:extLst>
            </p:cNvPr>
            <p:cNvGrpSpPr>
              <a:grpSpLocks/>
            </p:cNvGrpSpPr>
            <p:nvPr/>
          </p:nvGrpSpPr>
          <p:grpSpPr bwMode="auto">
            <a:xfrm>
              <a:off x="2107842" y="3695699"/>
              <a:ext cx="401996" cy="419455"/>
              <a:chOff x="2107842" y="3695473"/>
              <a:chExt cx="401996" cy="419327"/>
            </a:xfrm>
          </p:grpSpPr>
          <p:cxnSp>
            <p:nvCxnSpPr>
              <p:cNvPr id="34" name="Straight Connector 43">
                <a:extLst>
                  <a:ext uri="{FF2B5EF4-FFF2-40B4-BE49-F238E27FC236}">
                    <a16:creationId xmlns:a16="http://schemas.microsoft.com/office/drawing/2014/main" id="{35281A25-360B-892A-9C62-B6D9C6391ECE}"/>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35" name="Rectangle 34">
                <a:extLst>
                  <a:ext uri="{FF2B5EF4-FFF2-40B4-BE49-F238E27FC236}">
                    <a16:creationId xmlns:a16="http://schemas.microsoft.com/office/drawing/2014/main" id="{5887AD9B-61F8-47B9-C051-A0DBEED2BFCD}"/>
                  </a:ext>
                </a:extLst>
              </p:cNvPr>
              <p:cNvSpPr/>
              <p:nvPr/>
            </p:nvSpPr>
            <p:spPr>
              <a:xfrm>
                <a:off x="2240212" y="3695473"/>
                <a:ext cx="269626" cy="399989"/>
              </a:xfrm>
              <a:prstGeom prst="rect">
                <a:avLst/>
              </a:prstGeom>
            </p:spPr>
            <p:txBody>
              <a:bodyPr wrap="none">
                <a:spAutoFit/>
              </a:bodyPr>
              <a:lstStyle/>
              <a:p>
                <a:pPr>
                  <a:defRPr/>
                </a:pPr>
                <a:r>
                  <a:rPr lang="en-CA" sz="2000" kern="0" dirty="0"/>
                  <a:t>)</a:t>
                </a:r>
                <a:endParaRPr lang="en-CA" sz="2000" dirty="0"/>
              </a:p>
            </p:txBody>
          </p:sp>
        </p:grpSp>
        <p:grpSp>
          <p:nvGrpSpPr>
            <p:cNvPr id="14" name="Group 14">
              <a:extLst>
                <a:ext uri="{FF2B5EF4-FFF2-40B4-BE49-F238E27FC236}">
                  <a16:creationId xmlns:a16="http://schemas.microsoft.com/office/drawing/2014/main" id="{238C75BA-8ED4-662E-64B3-E8EBB0BDA26A}"/>
                </a:ext>
              </a:extLst>
            </p:cNvPr>
            <p:cNvGrpSpPr>
              <a:grpSpLocks/>
            </p:cNvGrpSpPr>
            <p:nvPr/>
          </p:nvGrpSpPr>
          <p:grpSpPr bwMode="auto">
            <a:xfrm>
              <a:off x="2465638" y="3676649"/>
              <a:ext cx="312895" cy="451388"/>
              <a:chOff x="2465638" y="3676429"/>
              <a:chExt cx="312895" cy="451250"/>
            </a:xfrm>
          </p:grpSpPr>
          <p:cxnSp>
            <p:nvCxnSpPr>
              <p:cNvPr id="32" name="Straight Connector 47">
                <a:extLst>
                  <a:ext uri="{FF2B5EF4-FFF2-40B4-BE49-F238E27FC236}">
                    <a16:creationId xmlns:a16="http://schemas.microsoft.com/office/drawing/2014/main" id="{15DB6D5F-B32B-C9B6-80BF-2DDCBC6355EB}"/>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33" name="Rectangle 32">
                <a:extLst>
                  <a:ext uri="{FF2B5EF4-FFF2-40B4-BE49-F238E27FC236}">
                    <a16:creationId xmlns:a16="http://schemas.microsoft.com/office/drawing/2014/main" id="{3B3A3976-9B8E-E8D8-2C6F-08960B496BC3}"/>
                  </a:ext>
                </a:extLst>
              </p:cNvPr>
              <p:cNvSpPr/>
              <p:nvPr/>
            </p:nvSpPr>
            <p:spPr>
              <a:xfrm>
                <a:off x="2465638" y="3676429"/>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15" name="Group 56">
              <a:extLst>
                <a:ext uri="{FF2B5EF4-FFF2-40B4-BE49-F238E27FC236}">
                  <a16:creationId xmlns:a16="http://schemas.microsoft.com/office/drawing/2014/main" id="{0143D411-F7C8-C01C-2FDD-2F33166EBC5E}"/>
                </a:ext>
              </a:extLst>
            </p:cNvPr>
            <p:cNvGrpSpPr>
              <a:grpSpLocks/>
            </p:cNvGrpSpPr>
            <p:nvPr/>
          </p:nvGrpSpPr>
          <p:grpSpPr bwMode="auto">
            <a:xfrm>
              <a:off x="2799013" y="3338512"/>
              <a:ext cx="312308" cy="451142"/>
              <a:chOff x="2466225" y="3676675"/>
              <a:chExt cx="312308" cy="451004"/>
            </a:xfrm>
          </p:grpSpPr>
          <p:cxnSp>
            <p:nvCxnSpPr>
              <p:cNvPr id="30" name="Straight Connector 58">
                <a:extLst>
                  <a:ext uri="{FF2B5EF4-FFF2-40B4-BE49-F238E27FC236}">
                    <a16:creationId xmlns:a16="http://schemas.microsoft.com/office/drawing/2014/main" id="{FAEAC4DE-459D-642D-24D2-57C827860355}"/>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31" name="Rectangle 30">
                <a:extLst>
                  <a:ext uri="{FF2B5EF4-FFF2-40B4-BE49-F238E27FC236}">
                    <a16:creationId xmlns:a16="http://schemas.microsoft.com/office/drawing/2014/main" id="{D4F45C0D-7193-889B-322B-C082C771B8E7}"/>
                  </a:ext>
                </a:extLst>
              </p:cNvPr>
              <p:cNvSpPr/>
              <p:nvPr/>
            </p:nvSpPr>
            <p:spPr>
              <a:xfrm>
                <a:off x="2466225" y="3676675"/>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16" name="Group 63">
              <a:extLst>
                <a:ext uri="{FF2B5EF4-FFF2-40B4-BE49-F238E27FC236}">
                  <a16:creationId xmlns:a16="http://schemas.microsoft.com/office/drawing/2014/main" id="{AA648B55-4A02-9D54-ACDA-2EF084FADA7A}"/>
                </a:ext>
              </a:extLst>
            </p:cNvPr>
            <p:cNvGrpSpPr>
              <a:grpSpLocks/>
            </p:cNvGrpSpPr>
            <p:nvPr/>
          </p:nvGrpSpPr>
          <p:grpSpPr bwMode="auto">
            <a:xfrm>
              <a:off x="3148884" y="3403600"/>
              <a:ext cx="402354" cy="418470"/>
              <a:chOff x="2107842" y="3696458"/>
              <a:chExt cx="402354" cy="418342"/>
            </a:xfrm>
          </p:grpSpPr>
          <p:cxnSp>
            <p:nvCxnSpPr>
              <p:cNvPr id="27" name="Straight Connector 64">
                <a:extLst>
                  <a:ext uri="{FF2B5EF4-FFF2-40B4-BE49-F238E27FC236}">
                    <a16:creationId xmlns:a16="http://schemas.microsoft.com/office/drawing/2014/main" id="{EBE4B6DD-884C-FECF-3C9B-55D3D4FB8196}"/>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28" name="Rectangle 27">
                <a:extLst>
                  <a:ext uri="{FF2B5EF4-FFF2-40B4-BE49-F238E27FC236}">
                    <a16:creationId xmlns:a16="http://schemas.microsoft.com/office/drawing/2014/main" id="{9B922ACB-9840-916D-1391-D595B143C883}"/>
                  </a:ext>
                </a:extLst>
              </p:cNvPr>
              <p:cNvSpPr/>
              <p:nvPr/>
            </p:nvSpPr>
            <p:spPr>
              <a:xfrm>
                <a:off x="2240570" y="3696458"/>
                <a:ext cx="269626" cy="399989"/>
              </a:xfrm>
              <a:prstGeom prst="rect">
                <a:avLst/>
              </a:prstGeom>
            </p:spPr>
            <p:txBody>
              <a:bodyPr wrap="none">
                <a:spAutoFit/>
              </a:bodyPr>
              <a:lstStyle/>
              <a:p>
                <a:pPr>
                  <a:defRPr/>
                </a:pPr>
                <a:r>
                  <a:rPr lang="en-CA" sz="2000" kern="0" dirty="0"/>
                  <a:t>)</a:t>
                </a:r>
                <a:endParaRPr lang="en-CA" sz="2000" dirty="0"/>
              </a:p>
            </p:txBody>
          </p:sp>
        </p:grpSp>
        <p:grpSp>
          <p:nvGrpSpPr>
            <p:cNvPr id="18" name="Group 66">
              <a:extLst>
                <a:ext uri="{FF2B5EF4-FFF2-40B4-BE49-F238E27FC236}">
                  <a16:creationId xmlns:a16="http://schemas.microsoft.com/office/drawing/2014/main" id="{C023C7D9-47E5-AABD-4590-22FBD9437AFC}"/>
                </a:ext>
              </a:extLst>
            </p:cNvPr>
            <p:cNvGrpSpPr>
              <a:grpSpLocks/>
            </p:cNvGrpSpPr>
            <p:nvPr/>
          </p:nvGrpSpPr>
          <p:grpSpPr bwMode="auto">
            <a:xfrm>
              <a:off x="3480516" y="3722688"/>
              <a:ext cx="402509" cy="418231"/>
              <a:chOff x="2107842" y="3696696"/>
              <a:chExt cx="402509" cy="418104"/>
            </a:xfrm>
          </p:grpSpPr>
          <p:cxnSp>
            <p:nvCxnSpPr>
              <p:cNvPr id="25" name="Straight Connector 69">
                <a:extLst>
                  <a:ext uri="{FF2B5EF4-FFF2-40B4-BE49-F238E27FC236}">
                    <a16:creationId xmlns:a16="http://schemas.microsoft.com/office/drawing/2014/main" id="{F01757E7-9297-3996-9B6A-93A0F5D07DD2}"/>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26" name="Rectangle 25">
                <a:extLst>
                  <a:ext uri="{FF2B5EF4-FFF2-40B4-BE49-F238E27FC236}">
                    <a16:creationId xmlns:a16="http://schemas.microsoft.com/office/drawing/2014/main" id="{754A9EAF-C6E8-AC59-3AFA-A3D7E78B9987}"/>
                  </a:ext>
                </a:extLst>
              </p:cNvPr>
              <p:cNvSpPr/>
              <p:nvPr/>
            </p:nvSpPr>
            <p:spPr>
              <a:xfrm>
                <a:off x="2240726" y="3696696"/>
                <a:ext cx="269625" cy="399989"/>
              </a:xfrm>
              <a:prstGeom prst="rect">
                <a:avLst/>
              </a:prstGeom>
            </p:spPr>
            <p:txBody>
              <a:bodyPr wrap="none">
                <a:spAutoFit/>
              </a:bodyPr>
              <a:lstStyle/>
              <a:p>
                <a:pPr>
                  <a:defRPr/>
                </a:pPr>
                <a:r>
                  <a:rPr lang="en-CA" sz="2000" kern="0" dirty="0"/>
                  <a:t>)</a:t>
                </a:r>
                <a:endParaRPr lang="en-CA" sz="2000" dirty="0"/>
              </a:p>
            </p:txBody>
          </p:sp>
        </p:grpSp>
        <p:grpSp>
          <p:nvGrpSpPr>
            <p:cNvPr id="19" name="Group 73">
              <a:extLst>
                <a:ext uri="{FF2B5EF4-FFF2-40B4-BE49-F238E27FC236}">
                  <a16:creationId xmlns:a16="http://schemas.microsoft.com/office/drawing/2014/main" id="{543ABD5A-770D-70CB-92A8-99BA7406D7D5}"/>
                </a:ext>
              </a:extLst>
            </p:cNvPr>
            <p:cNvGrpSpPr>
              <a:grpSpLocks/>
            </p:cNvGrpSpPr>
            <p:nvPr/>
          </p:nvGrpSpPr>
          <p:grpSpPr bwMode="auto">
            <a:xfrm>
              <a:off x="3812148" y="4054475"/>
              <a:ext cx="402665" cy="418177"/>
              <a:chOff x="2107842" y="3696750"/>
              <a:chExt cx="402665" cy="418050"/>
            </a:xfrm>
          </p:grpSpPr>
          <p:cxnSp>
            <p:nvCxnSpPr>
              <p:cNvPr id="23" name="Straight Connector 74">
                <a:extLst>
                  <a:ext uri="{FF2B5EF4-FFF2-40B4-BE49-F238E27FC236}">
                    <a16:creationId xmlns:a16="http://schemas.microsoft.com/office/drawing/2014/main" id="{0C35839D-7874-1A71-7A3D-6934955103B7}"/>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24" name="Rectangle 23">
                <a:extLst>
                  <a:ext uri="{FF2B5EF4-FFF2-40B4-BE49-F238E27FC236}">
                    <a16:creationId xmlns:a16="http://schemas.microsoft.com/office/drawing/2014/main" id="{E211CE48-F311-1576-4DA2-63DF72F49386}"/>
                  </a:ext>
                </a:extLst>
              </p:cNvPr>
              <p:cNvSpPr/>
              <p:nvPr/>
            </p:nvSpPr>
            <p:spPr>
              <a:xfrm>
                <a:off x="2240882" y="3696750"/>
                <a:ext cx="269625" cy="399989"/>
              </a:xfrm>
              <a:prstGeom prst="rect">
                <a:avLst/>
              </a:prstGeom>
            </p:spPr>
            <p:txBody>
              <a:bodyPr wrap="none">
                <a:spAutoFit/>
              </a:bodyPr>
              <a:lstStyle/>
              <a:p>
                <a:pPr>
                  <a:defRPr/>
                </a:pPr>
                <a:r>
                  <a:rPr lang="en-CA" sz="2000" kern="0" dirty="0"/>
                  <a:t>)</a:t>
                </a:r>
                <a:endParaRPr lang="en-CA" sz="2000" dirty="0"/>
              </a:p>
            </p:txBody>
          </p:sp>
        </p:grpSp>
        <p:sp>
          <p:nvSpPr>
            <p:cNvPr id="20" name="Rectangle 19">
              <a:extLst>
                <a:ext uri="{FF2B5EF4-FFF2-40B4-BE49-F238E27FC236}">
                  <a16:creationId xmlns:a16="http://schemas.microsoft.com/office/drawing/2014/main" id="{CB17C5DC-45DE-3222-5D51-69345745F112}"/>
                </a:ext>
              </a:extLst>
            </p:cNvPr>
            <p:cNvSpPr/>
            <p:nvPr/>
          </p:nvSpPr>
          <p:spPr bwMode="auto">
            <a:xfrm>
              <a:off x="1585054" y="2916584"/>
              <a:ext cx="2015295" cy="461665"/>
            </a:xfrm>
            <a:prstGeom prst="rect">
              <a:avLst/>
            </a:prstGeom>
          </p:spPr>
          <p:txBody>
            <a:bodyPr wrap="none">
              <a:spAutoFit/>
            </a:bodyPr>
            <a:lstStyle/>
            <a:p>
              <a:pPr algn="l">
                <a:defRPr/>
              </a:pPr>
              <a:r>
                <a:rPr lang="en-CA" altLang="en-US" sz="2400" kern="0" dirty="0" err="1"/>
                <a:t>Eg</a:t>
              </a:r>
              <a:r>
                <a:rPr lang="en-CA" altLang="en-US" sz="2400" kern="0" dirty="0"/>
                <a:t> </a:t>
              </a:r>
              <a:r>
                <a:rPr lang="el-GR" altLang="en-US" sz="2400" kern="0" dirty="0"/>
                <a:t>α</a:t>
              </a:r>
              <a:r>
                <a:rPr lang="en-CA" altLang="en-US" sz="2400" kern="0" dirty="0"/>
                <a:t> = (()(())))</a:t>
              </a:r>
            </a:p>
          </p:txBody>
        </p:sp>
      </p:grpSp>
      <p:grpSp>
        <p:nvGrpSpPr>
          <p:cNvPr id="41" name="Group 40">
            <a:extLst>
              <a:ext uri="{FF2B5EF4-FFF2-40B4-BE49-F238E27FC236}">
                <a16:creationId xmlns:a16="http://schemas.microsoft.com/office/drawing/2014/main" id="{D216357A-15F1-A9DA-4111-6175F9815F1F}"/>
              </a:ext>
            </a:extLst>
          </p:cNvPr>
          <p:cNvGrpSpPr/>
          <p:nvPr/>
        </p:nvGrpSpPr>
        <p:grpSpPr>
          <a:xfrm>
            <a:off x="5210493" y="4700399"/>
            <a:ext cx="2077719" cy="1554228"/>
            <a:chOff x="3457893" y="2914639"/>
            <a:chExt cx="2077719" cy="1554228"/>
          </a:xfrm>
        </p:grpSpPr>
        <p:grpSp>
          <p:nvGrpSpPr>
            <p:cNvPr id="42" name="Group 14">
              <a:extLst>
                <a:ext uri="{FF2B5EF4-FFF2-40B4-BE49-F238E27FC236}">
                  <a16:creationId xmlns:a16="http://schemas.microsoft.com/office/drawing/2014/main" id="{6A8043E3-2611-30E2-AC4E-67D2DFF34647}"/>
                </a:ext>
              </a:extLst>
            </p:cNvPr>
            <p:cNvGrpSpPr>
              <a:grpSpLocks/>
            </p:cNvGrpSpPr>
            <p:nvPr/>
          </p:nvGrpSpPr>
          <p:grpSpPr bwMode="auto">
            <a:xfrm>
              <a:off x="4118225" y="4004597"/>
              <a:ext cx="312895" cy="451388"/>
              <a:chOff x="2465638" y="3676429"/>
              <a:chExt cx="312895" cy="451250"/>
            </a:xfrm>
          </p:grpSpPr>
          <p:cxnSp>
            <p:nvCxnSpPr>
              <p:cNvPr id="53" name="Straight Connector 47">
                <a:extLst>
                  <a:ext uri="{FF2B5EF4-FFF2-40B4-BE49-F238E27FC236}">
                    <a16:creationId xmlns:a16="http://schemas.microsoft.com/office/drawing/2014/main" id="{9166E3F9-F2EA-14E3-5DF3-4B334268E70A}"/>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4" name="Rectangle 53">
                <a:extLst>
                  <a:ext uri="{FF2B5EF4-FFF2-40B4-BE49-F238E27FC236}">
                    <a16:creationId xmlns:a16="http://schemas.microsoft.com/office/drawing/2014/main" id="{7283FFC1-78FB-97AC-82FA-ACDA7D655300}"/>
                  </a:ext>
                </a:extLst>
              </p:cNvPr>
              <p:cNvSpPr/>
              <p:nvPr/>
            </p:nvSpPr>
            <p:spPr>
              <a:xfrm>
                <a:off x="2465638" y="3676429"/>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43" name="Group 56">
              <a:extLst>
                <a:ext uri="{FF2B5EF4-FFF2-40B4-BE49-F238E27FC236}">
                  <a16:creationId xmlns:a16="http://schemas.microsoft.com/office/drawing/2014/main" id="{62514080-79EB-2EB8-94F9-397BA80AFBC0}"/>
                </a:ext>
              </a:extLst>
            </p:cNvPr>
            <p:cNvGrpSpPr>
              <a:grpSpLocks/>
            </p:cNvGrpSpPr>
            <p:nvPr/>
          </p:nvGrpSpPr>
          <p:grpSpPr bwMode="auto">
            <a:xfrm>
              <a:off x="4451600" y="3666460"/>
              <a:ext cx="312308" cy="451142"/>
              <a:chOff x="2466225" y="3676675"/>
              <a:chExt cx="312308" cy="451004"/>
            </a:xfrm>
          </p:grpSpPr>
          <p:cxnSp>
            <p:nvCxnSpPr>
              <p:cNvPr id="51" name="Straight Connector 58">
                <a:extLst>
                  <a:ext uri="{FF2B5EF4-FFF2-40B4-BE49-F238E27FC236}">
                    <a16:creationId xmlns:a16="http://schemas.microsoft.com/office/drawing/2014/main" id="{BAAEF6F5-91F2-B900-5CE3-CA67777EBA94}"/>
                  </a:ext>
                </a:extLst>
              </p:cNvPr>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2" name="Rectangle 51">
                <a:extLst>
                  <a:ext uri="{FF2B5EF4-FFF2-40B4-BE49-F238E27FC236}">
                    <a16:creationId xmlns:a16="http://schemas.microsoft.com/office/drawing/2014/main" id="{614365EC-BBFD-5E64-1D38-8EACA6354B21}"/>
                  </a:ext>
                </a:extLst>
              </p:cNvPr>
              <p:cNvSpPr/>
              <p:nvPr/>
            </p:nvSpPr>
            <p:spPr>
              <a:xfrm>
                <a:off x="2466225" y="3676675"/>
                <a:ext cx="269625" cy="399988"/>
              </a:xfrm>
              <a:prstGeom prst="rect">
                <a:avLst/>
              </a:prstGeom>
            </p:spPr>
            <p:txBody>
              <a:bodyPr wrap="none">
                <a:spAutoFit/>
              </a:bodyPr>
              <a:lstStyle/>
              <a:p>
                <a:pPr>
                  <a:defRPr/>
                </a:pPr>
                <a:r>
                  <a:rPr lang="en-CA" altLang="en-US" sz="2000" kern="0" dirty="0"/>
                  <a:t>(</a:t>
                </a:r>
                <a:endParaRPr lang="en-CA" sz="2000" dirty="0"/>
              </a:p>
            </p:txBody>
          </p:sp>
        </p:grpSp>
        <p:grpSp>
          <p:nvGrpSpPr>
            <p:cNvPr id="44" name="Group 63">
              <a:extLst>
                <a:ext uri="{FF2B5EF4-FFF2-40B4-BE49-F238E27FC236}">
                  <a16:creationId xmlns:a16="http://schemas.microsoft.com/office/drawing/2014/main" id="{C0D36EA6-660A-22B1-4DB6-7DAAAF5C137E}"/>
                </a:ext>
              </a:extLst>
            </p:cNvPr>
            <p:cNvGrpSpPr>
              <a:grpSpLocks/>
            </p:cNvGrpSpPr>
            <p:nvPr/>
          </p:nvGrpSpPr>
          <p:grpSpPr bwMode="auto">
            <a:xfrm>
              <a:off x="4801471" y="3731548"/>
              <a:ext cx="402354" cy="418470"/>
              <a:chOff x="2107842" y="3696458"/>
              <a:chExt cx="402354" cy="418342"/>
            </a:xfrm>
          </p:grpSpPr>
          <p:cxnSp>
            <p:nvCxnSpPr>
              <p:cNvPr id="49" name="Straight Connector 64">
                <a:extLst>
                  <a:ext uri="{FF2B5EF4-FFF2-40B4-BE49-F238E27FC236}">
                    <a16:creationId xmlns:a16="http://schemas.microsoft.com/office/drawing/2014/main" id="{ABB14B66-0674-995D-E614-F3179FFDF5E3}"/>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0" name="Rectangle 49">
                <a:extLst>
                  <a:ext uri="{FF2B5EF4-FFF2-40B4-BE49-F238E27FC236}">
                    <a16:creationId xmlns:a16="http://schemas.microsoft.com/office/drawing/2014/main" id="{41ED9356-77A2-370B-0020-98D44094B680}"/>
                  </a:ext>
                </a:extLst>
              </p:cNvPr>
              <p:cNvSpPr/>
              <p:nvPr/>
            </p:nvSpPr>
            <p:spPr>
              <a:xfrm>
                <a:off x="2240570" y="3696458"/>
                <a:ext cx="269626" cy="399989"/>
              </a:xfrm>
              <a:prstGeom prst="rect">
                <a:avLst/>
              </a:prstGeom>
            </p:spPr>
            <p:txBody>
              <a:bodyPr wrap="none">
                <a:spAutoFit/>
              </a:bodyPr>
              <a:lstStyle/>
              <a:p>
                <a:pPr>
                  <a:defRPr/>
                </a:pPr>
                <a:r>
                  <a:rPr lang="en-CA" sz="2000" kern="0" dirty="0"/>
                  <a:t>)</a:t>
                </a:r>
                <a:endParaRPr lang="en-CA" sz="2000" dirty="0"/>
              </a:p>
            </p:txBody>
          </p:sp>
        </p:grpSp>
        <p:grpSp>
          <p:nvGrpSpPr>
            <p:cNvPr id="45" name="Group 66">
              <a:extLst>
                <a:ext uri="{FF2B5EF4-FFF2-40B4-BE49-F238E27FC236}">
                  <a16:creationId xmlns:a16="http://schemas.microsoft.com/office/drawing/2014/main" id="{5813E943-09EA-3CC0-921C-0DA27FF477C2}"/>
                </a:ext>
              </a:extLst>
            </p:cNvPr>
            <p:cNvGrpSpPr>
              <a:grpSpLocks/>
            </p:cNvGrpSpPr>
            <p:nvPr/>
          </p:nvGrpSpPr>
          <p:grpSpPr bwMode="auto">
            <a:xfrm>
              <a:off x="5133103" y="4050636"/>
              <a:ext cx="402509" cy="418231"/>
              <a:chOff x="2107842" y="3696696"/>
              <a:chExt cx="402509" cy="418104"/>
            </a:xfrm>
          </p:grpSpPr>
          <p:cxnSp>
            <p:nvCxnSpPr>
              <p:cNvPr id="47" name="Straight Connector 69">
                <a:extLst>
                  <a:ext uri="{FF2B5EF4-FFF2-40B4-BE49-F238E27FC236}">
                    <a16:creationId xmlns:a16="http://schemas.microsoft.com/office/drawing/2014/main" id="{9D0538DB-3513-90F2-9887-0C5EA02ACF85}"/>
                  </a:ext>
                </a:extLst>
              </p:cNvPr>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8" name="Rectangle 47">
                <a:extLst>
                  <a:ext uri="{FF2B5EF4-FFF2-40B4-BE49-F238E27FC236}">
                    <a16:creationId xmlns:a16="http://schemas.microsoft.com/office/drawing/2014/main" id="{3688F431-92C8-E335-B5C6-A21244FDFE80}"/>
                  </a:ext>
                </a:extLst>
              </p:cNvPr>
              <p:cNvSpPr/>
              <p:nvPr/>
            </p:nvSpPr>
            <p:spPr>
              <a:xfrm>
                <a:off x="2240726" y="3696696"/>
                <a:ext cx="269625" cy="399989"/>
              </a:xfrm>
              <a:prstGeom prst="rect">
                <a:avLst/>
              </a:prstGeom>
            </p:spPr>
            <p:txBody>
              <a:bodyPr wrap="none">
                <a:spAutoFit/>
              </a:bodyPr>
              <a:lstStyle/>
              <a:p>
                <a:pPr>
                  <a:defRPr/>
                </a:pPr>
                <a:r>
                  <a:rPr lang="en-CA" sz="2000" kern="0" dirty="0"/>
                  <a:t>)</a:t>
                </a:r>
                <a:endParaRPr lang="en-CA" sz="2000" dirty="0"/>
              </a:p>
            </p:txBody>
          </p:sp>
        </p:grpSp>
        <p:sp>
          <p:nvSpPr>
            <p:cNvPr id="46" name="Rectangle 45">
              <a:extLst>
                <a:ext uri="{FF2B5EF4-FFF2-40B4-BE49-F238E27FC236}">
                  <a16:creationId xmlns:a16="http://schemas.microsoft.com/office/drawing/2014/main" id="{0F38E0F2-7057-6770-B1BD-9CA7B6970CA9}"/>
                </a:ext>
              </a:extLst>
            </p:cNvPr>
            <p:cNvSpPr/>
            <p:nvPr/>
          </p:nvSpPr>
          <p:spPr bwMode="auto">
            <a:xfrm>
              <a:off x="3457893" y="2914639"/>
              <a:ext cx="595035" cy="461665"/>
            </a:xfrm>
            <a:prstGeom prst="rect">
              <a:avLst/>
            </a:prstGeom>
          </p:spPr>
          <p:txBody>
            <a:bodyPr wrap="none">
              <a:spAutoFit/>
            </a:bodyPr>
            <a:lstStyle/>
            <a:p>
              <a:pPr algn="l">
                <a:defRPr/>
              </a:pPr>
              <a:r>
                <a:rPr lang="en-CA" altLang="en-US" sz="2400" kern="0" dirty="0"/>
                <a:t>(())</a:t>
              </a:r>
            </a:p>
          </p:txBody>
        </p:sp>
      </p:grpSp>
      <p:grpSp>
        <p:nvGrpSpPr>
          <p:cNvPr id="58" name="Group 57">
            <a:extLst>
              <a:ext uri="{FF2B5EF4-FFF2-40B4-BE49-F238E27FC236}">
                <a16:creationId xmlns:a16="http://schemas.microsoft.com/office/drawing/2014/main" id="{12D6176A-3472-80AA-0573-39B062C41FE8}"/>
              </a:ext>
            </a:extLst>
          </p:cNvPr>
          <p:cNvGrpSpPr/>
          <p:nvPr/>
        </p:nvGrpSpPr>
        <p:grpSpPr>
          <a:xfrm>
            <a:off x="3402168" y="6084496"/>
            <a:ext cx="2236632" cy="461665"/>
            <a:chOff x="2642316" y="4646550"/>
            <a:chExt cx="2236632" cy="461665"/>
          </a:xfrm>
        </p:grpSpPr>
        <p:cxnSp>
          <p:nvCxnSpPr>
            <p:cNvPr id="59" name="Straight Connector 8">
              <a:extLst>
                <a:ext uri="{FF2B5EF4-FFF2-40B4-BE49-F238E27FC236}">
                  <a16:creationId xmlns:a16="http://schemas.microsoft.com/office/drawing/2014/main" id="{0D04ACAD-B7EE-240F-E936-2436C5DF0A95}"/>
                </a:ext>
              </a:extLst>
            </p:cNvPr>
            <p:cNvCxnSpPr>
              <a:cxnSpLocks noChangeShapeType="1"/>
            </p:cNvCxnSpPr>
            <p:nvPr/>
          </p:nvCxnSpPr>
          <p:spPr bwMode="auto">
            <a:xfrm>
              <a:off x="2642316" y="4659227"/>
              <a:ext cx="2236632" cy="0"/>
            </a:xfrm>
            <a:prstGeom prst="line">
              <a:avLst/>
            </a:prstGeom>
            <a:noFill/>
            <a:ln w="38100" cap="sq" algn="ctr">
              <a:solidFill>
                <a:srgbClr val="FF00FF"/>
              </a:solidFill>
              <a:round/>
              <a:headEnd type="arrow"/>
              <a:tailEnd type="arrow"/>
            </a:ln>
            <a:extLst>
              <a:ext uri="{909E8E84-426E-40DD-AFC4-6F175D3DCCD1}">
                <a14:hiddenFill xmlns:a14="http://schemas.microsoft.com/office/drawing/2010/main">
                  <a:noFill/>
                </a14:hiddenFill>
              </a:ext>
            </a:extLst>
          </p:spPr>
        </p:cxnSp>
        <p:sp>
          <p:nvSpPr>
            <p:cNvPr id="60" name="Rectangle 59">
              <a:extLst>
                <a:ext uri="{FF2B5EF4-FFF2-40B4-BE49-F238E27FC236}">
                  <a16:creationId xmlns:a16="http://schemas.microsoft.com/office/drawing/2014/main" id="{AD74CDC0-2A9E-25EB-561E-8202747CBC3F}"/>
                </a:ext>
              </a:extLst>
            </p:cNvPr>
            <p:cNvSpPr/>
            <p:nvPr/>
          </p:nvSpPr>
          <p:spPr bwMode="auto">
            <a:xfrm>
              <a:off x="3139690" y="4646550"/>
              <a:ext cx="1225015" cy="461665"/>
            </a:xfrm>
            <a:prstGeom prst="rect">
              <a:avLst/>
            </a:prstGeom>
          </p:spPr>
          <p:txBody>
            <a:bodyPr wrap="none">
              <a:spAutoFit/>
            </a:bodyPr>
            <a:lstStyle/>
            <a:p>
              <a:pPr algn="l">
                <a:defRPr/>
              </a:pPr>
              <a:r>
                <a:rPr lang="en-CA" altLang="en-US" sz="2400" kern="0" dirty="0"/>
                <a:t>matched</a:t>
              </a:r>
            </a:p>
          </p:txBody>
        </p:sp>
      </p:grpSp>
    </p:spTree>
    <p:extLst>
      <p:ext uri="{BB962C8B-B14F-4D97-AF65-F5344CB8AC3E}">
        <p14:creationId xmlns:p14="http://schemas.microsoft.com/office/powerpoint/2010/main" val="1392901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1">
                                            <p:txEl>
                                              <p:pRg st="4" end="4"/>
                                            </p:txEl>
                                          </p:spTgt>
                                        </p:tgtEl>
                                        <p:attrNameLst>
                                          <p:attrName>style.visibility</p:attrName>
                                        </p:attrNameLst>
                                      </p:cBhvr>
                                      <p:to>
                                        <p:strVal val="visible"/>
                                      </p:to>
                                    </p:set>
                                    <p:anim calcmode="lin" valueType="num">
                                      <p:cBhvr additive="base">
                                        <p:cTn id="15"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1">
                                            <p:txEl>
                                              <p:pRg st="5" end="5"/>
                                            </p:txEl>
                                          </p:spTgt>
                                        </p:tgtEl>
                                        <p:attrNameLst>
                                          <p:attrName>style.visibility</p:attrName>
                                        </p:attrNameLst>
                                      </p:cBhvr>
                                      <p:to>
                                        <p:strVal val="visible"/>
                                      </p:to>
                                    </p:set>
                                    <p:anim calcmode="lin" valueType="num">
                                      <p:cBhvr additive="base">
                                        <p:cTn id="21"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1">
                                            <p:txEl>
                                              <p:pRg st="6" end="6"/>
                                            </p:txEl>
                                          </p:spTgt>
                                        </p:tgtEl>
                                        <p:attrNameLst>
                                          <p:attrName>style.visibility</p:attrName>
                                        </p:attrNameLst>
                                      </p:cBhvr>
                                      <p:to>
                                        <p:strVal val="visible"/>
                                      </p:to>
                                    </p:set>
                                    <p:anim calcmode="lin" valueType="num">
                                      <p:cBhvr additive="base">
                                        <p:cTn id="27" dur="500" fill="hold"/>
                                        <p:tgtEl>
                                          <p:spTgt spid="21">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1">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additive="base">
                                        <p:cTn id="31" dur="500" fill="hold"/>
                                        <p:tgtEl>
                                          <p:spTgt spid="41"/>
                                        </p:tgtEl>
                                        <p:attrNameLst>
                                          <p:attrName>ppt_x</p:attrName>
                                        </p:attrNameLst>
                                      </p:cBhvr>
                                      <p:tavLst>
                                        <p:tav tm="0">
                                          <p:val>
                                            <p:strVal val="#ppt_x"/>
                                          </p:val>
                                        </p:tav>
                                        <p:tav tm="100000">
                                          <p:val>
                                            <p:strVal val="#ppt_x"/>
                                          </p:val>
                                        </p:tav>
                                      </p:tavLst>
                                    </p:anim>
                                    <p:anim calcmode="lin" valueType="num">
                                      <p:cBhvr additive="base">
                                        <p:cTn id="3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1">
                                            <p:txEl>
                                              <p:pRg st="7" end="7"/>
                                            </p:txEl>
                                          </p:spTgt>
                                        </p:tgtEl>
                                        <p:attrNameLst>
                                          <p:attrName>style.visibility</p:attrName>
                                        </p:attrNameLst>
                                      </p:cBhvr>
                                      <p:to>
                                        <p:strVal val="visible"/>
                                      </p:to>
                                    </p:set>
                                    <p:anim calcmode="lin" valueType="num">
                                      <p:cBhvr additive="base">
                                        <p:cTn id="37" dur="500" fill="hold"/>
                                        <p:tgtEl>
                                          <p:spTgt spid="21">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1">
                                            <p:txEl>
                                              <p:pRg st="8" end="8"/>
                                            </p:txEl>
                                          </p:spTgt>
                                        </p:tgtEl>
                                        <p:attrNameLst>
                                          <p:attrName>style.visibility</p:attrName>
                                        </p:attrNameLst>
                                      </p:cBhvr>
                                      <p:to>
                                        <p:strVal val="visible"/>
                                      </p:to>
                                    </p:set>
                                    <p:anim calcmode="lin" valueType="num">
                                      <p:cBhvr additive="base">
                                        <p:cTn id="43" dur="500" fill="hold"/>
                                        <p:tgtEl>
                                          <p:spTgt spid="21">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1">
                                            <p:txEl>
                                              <p:pRg st="8" end="8"/>
                                            </p:txEl>
                                          </p:spTgt>
                                        </p:tgtEl>
                                        <p:attrNameLst>
                                          <p:attrName>ppt_y</p:attrName>
                                        </p:attrNameLst>
                                      </p:cBhvr>
                                      <p:tavLst>
                                        <p:tav tm="0">
                                          <p:val>
                                            <p:strVal val="1+#ppt_h/2"/>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2"/>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58"/>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1"/>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1">
                                            <p:txEl>
                                              <p:pRg st="9" end="9"/>
                                            </p:txEl>
                                          </p:spTgt>
                                        </p:tgtEl>
                                        <p:attrNameLst>
                                          <p:attrName>style.visibility</p:attrName>
                                        </p:attrNameLst>
                                      </p:cBhvr>
                                      <p:to>
                                        <p:strVal val="visible"/>
                                      </p:to>
                                    </p:set>
                                    <p:anim calcmode="lin" valueType="num">
                                      <p:cBhvr additive="base">
                                        <p:cTn id="55" dur="500" fill="hold"/>
                                        <p:tgtEl>
                                          <p:spTgt spid="21">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1">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1">
                                            <p:txEl>
                                              <p:pRg st="10" end="10"/>
                                            </p:txEl>
                                          </p:spTgt>
                                        </p:tgtEl>
                                        <p:attrNameLst>
                                          <p:attrName>style.visibility</p:attrName>
                                        </p:attrNameLst>
                                      </p:cBhvr>
                                      <p:to>
                                        <p:strVal val="visible"/>
                                      </p:to>
                                    </p:set>
                                    <p:anim calcmode="lin" valueType="num">
                                      <p:cBhvr additive="base">
                                        <p:cTn id="61" dur="500" fill="hold"/>
                                        <p:tgtEl>
                                          <p:spTgt spid="21">
                                            <p:txEl>
                                              <p:pRg st="10" end="1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1">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1">
                                            <p:txEl>
                                              <p:pRg st="11" end="11"/>
                                            </p:txEl>
                                          </p:spTgt>
                                        </p:tgtEl>
                                        <p:attrNameLst>
                                          <p:attrName>style.visibility</p:attrName>
                                        </p:attrNameLst>
                                      </p:cBhvr>
                                      <p:to>
                                        <p:strVal val="visible"/>
                                      </p:to>
                                    </p:set>
                                    <p:anim calcmode="lin" valueType="num">
                                      <p:cBhvr additive="base">
                                        <p:cTn id="67" dur="500" fill="hold"/>
                                        <p:tgtEl>
                                          <p:spTgt spid="21">
                                            <p:txEl>
                                              <p:pRg st="11" end="1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1">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grpSp>
        <p:nvGrpSpPr>
          <p:cNvPr id="25" name="Group 24">
            <a:extLst>
              <a:ext uri="{FF2B5EF4-FFF2-40B4-BE49-F238E27FC236}">
                <a16:creationId xmlns:a16="http://schemas.microsoft.com/office/drawing/2014/main" id="{D546B77A-777D-A2D9-F903-94C7325916B2}"/>
              </a:ext>
            </a:extLst>
          </p:cNvPr>
          <p:cNvGrpSpPr/>
          <p:nvPr/>
        </p:nvGrpSpPr>
        <p:grpSpPr>
          <a:xfrm>
            <a:off x="7666182" y="580347"/>
            <a:ext cx="1706418" cy="4296453"/>
            <a:chOff x="7666182" y="580347"/>
            <a:chExt cx="1706418" cy="4296453"/>
          </a:xfrm>
        </p:grpSpPr>
        <p:sp>
          <p:nvSpPr>
            <p:cNvPr id="51" name="Rectangle 3">
              <a:extLst>
                <a:ext uri="{FF2B5EF4-FFF2-40B4-BE49-F238E27FC236}">
                  <a16:creationId xmlns:a16="http://schemas.microsoft.com/office/drawing/2014/main" id="{6E06F140-8E17-1CBF-1F77-AFB1F00E29BF}"/>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1 1 1 1 1 </a:t>
              </a:r>
            </a:p>
          </p:txBody>
        </p:sp>
        <p:sp>
          <p:nvSpPr>
            <p:cNvPr id="52" name="Rectangle 3">
              <a:extLst>
                <a:ext uri="{FF2B5EF4-FFF2-40B4-BE49-F238E27FC236}">
                  <a16:creationId xmlns:a16="http://schemas.microsoft.com/office/drawing/2014/main" id="{0989E6B3-53C3-8BB0-149B-5704B475BB33}"/>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sp>
        <p:nvSpPr>
          <p:cNvPr id="2" name="Content Placeholder 2">
            <a:extLst>
              <a:ext uri="{FF2B5EF4-FFF2-40B4-BE49-F238E27FC236}">
                <a16:creationId xmlns:a16="http://schemas.microsoft.com/office/drawing/2014/main" id="{B087A2FA-6897-F983-376E-2F536F22A570}"/>
              </a:ext>
            </a:extLst>
          </p:cNvPr>
          <p:cNvSpPr>
            <a:spLocks noGrp="1"/>
          </p:cNvSpPr>
          <p:nvPr>
            <p:ph idx="1"/>
          </p:nvPr>
        </p:nvSpPr>
        <p:spPr>
          <a:xfrm>
            <a:off x="304800" y="1960879"/>
            <a:ext cx="7696200" cy="1344307"/>
          </a:xfrm>
        </p:spPr>
        <p:txBody>
          <a:bodyPr/>
          <a:lstStyle/>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Suppose by way of strong (structural) induction,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we understand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for </a:t>
            </a:r>
            <a:r>
              <a:rPr lang="en-US" sz="2400" kern="1200" dirty="0" err="1">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&lt;n.</a:t>
            </a:r>
          </a:p>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We learn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as follows:</a:t>
            </a:r>
          </a:p>
        </p:txBody>
      </p:sp>
      <p:grpSp>
        <p:nvGrpSpPr>
          <p:cNvPr id="24" name="Group 23">
            <a:extLst>
              <a:ext uri="{FF2B5EF4-FFF2-40B4-BE49-F238E27FC236}">
                <a16:creationId xmlns:a16="http://schemas.microsoft.com/office/drawing/2014/main" id="{A70B31FC-D01E-A0B2-2438-3EBE96A0648F}"/>
              </a:ext>
            </a:extLst>
          </p:cNvPr>
          <p:cNvGrpSpPr/>
          <p:nvPr/>
        </p:nvGrpSpPr>
        <p:grpSpPr>
          <a:xfrm>
            <a:off x="2819400" y="2788920"/>
            <a:ext cx="4821961" cy="4558921"/>
            <a:chOff x="2819400" y="2788920"/>
            <a:chExt cx="4821961" cy="4558921"/>
          </a:xfrm>
        </p:grpSpPr>
        <p:grpSp>
          <p:nvGrpSpPr>
            <p:cNvPr id="23" name="Group 22">
              <a:extLst>
                <a:ext uri="{FF2B5EF4-FFF2-40B4-BE49-F238E27FC236}">
                  <a16:creationId xmlns:a16="http://schemas.microsoft.com/office/drawing/2014/main" id="{61858BF3-DE9B-0434-67E3-F14DDA47DFCC}"/>
                </a:ext>
              </a:extLst>
            </p:cNvPr>
            <p:cNvGrpSpPr/>
            <p:nvPr/>
          </p:nvGrpSpPr>
          <p:grpSpPr>
            <a:xfrm>
              <a:off x="2819400" y="2788920"/>
              <a:ext cx="4821961" cy="4297680"/>
              <a:chOff x="2819400" y="2788920"/>
              <a:chExt cx="4821961" cy="4297680"/>
            </a:xfrm>
          </p:grpSpPr>
          <p:sp>
            <p:nvSpPr>
              <p:cNvPr id="8" name="Rectangle 3">
                <a:extLst>
                  <a:ext uri="{FF2B5EF4-FFF2-40B4-BE49-F238E27FC236}">
                    <a16:creationId xmlns:a16="http://schemas.microsoft.com/office/drawing/2014/main" id="{B926E508-D9FC-0794-5307-0660C7725D98}"/>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a:t>
                </a:r>
              </a:p>
            </p:txBody>
          </p:sp>
          <p:sp>
            <p:nvSpPr>
              <p:cNvPr id="9" name="Rectangle 3">
                <a:extLst>
                  <a:ext uri="{FF2B5EF4-FFF2-40B4-BE49-F238E27FC236}">
                    <a16:creationId xmlns:a16="http://schemas.microsoft.com/office/drawing/2014/main" id="{E6CD703E-3F33-DB54-3FDD-3C334C75D1D1}"/>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5271EFB2-E809-A228-FCE6-AC4B4C82FA99}"/>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3">
                <a:extLst>
                  <a:ext uri="{FF2B5EF4-FFF2-40B4-BE49-F238E27FC236}">
                    <a16:creationId xmlns:a16="http://schemas.microsoft.com/office/drawing/2014/main" id="{1D89EFE8-A805-EE64-7318-009566F64C2B}"/>
                  </a:ext>
                </a:extLst>
              </p:cNvPr>
              <p:cNvSpPr txBox="1">
                <a:spLocks noChangeArrowheads="1"/>
              </p:cNvSpPr>
              <p:nvPr/>
            </p:nvSpPr>
            <p:spPr bwMode="auto">
              <a:xfrm>
                <a:off x="3678961" y="5847080"/>
                <a:ext cx="533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15" name="Rectangle 3">
                <a:extLst>
                  <a:ext uri="{FF2B5EF4-FFF2-40B4-BE49-F238E27FC236}">
                    <a16:creationId xmlns:a16="http://schemas.microsoft.com/office/drawing/2014/main" id="{9BF6AA43-B2CB-8640-F1B3-9B2D8FB03724}"/>
                  </a:ext>
                </a:extLst>
              </p:cNvPr>
              <p:cNvSpPr txBox="1">
                <a:spLocks noChangeArrowheads="1"/>
              </p:cNvSpPr>
              <p:nvPr/>
            </p:nvSpPr>
            <p:spPr bwMode="auto">
              <a:xfrm>
                <a:off x="3638321" y="54254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6" name="Rectangle 3">
                <a:extLst>
                  <a:ext uri="{FF2B5EF4-FFF2-40B4-BE49-F238E27FC236}">
                    <a16:creationId xmlns:a16="http://schemas.microsoft.com/office/drawing/2014/main" id="{8D532DA7-69E6-3B6B-FDC3-227726731466}"/>
                  </a:ext>
                </a:extLst>
              </p:cNvPr>
              <p:cNvSpPr txBox="1">
                <a:spLocks noChangeArrowheads="1"/>
              </p:cNvSpPr>
              <p:nvPr/>
            </p:nvSpPr>
            <p:spPr bwMode="auto">
              <a:xfrm>
                <a:off x="2895600" y="6283959"/>
                <a:ext cx="414020" cy="36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l-GR" sz="2400" b="0" i="0" u="none" strike="noStrike" kern="1200" cap="none" spc="0" normalizeH="0" baseline="0" noProof="0" dirty="0">
                    <a:ln>
                      <a:noFill/>
                    </a:ln>
                    <a:solidFill>
                      <a:srgbClr val="FFC000"/>
                    </a:solidFill>
                    <a:effectLst/>
                    <a:uLnTx/>
                    <a:uFillTx/>
                    <a:latin typeface="Times New Roman"/>
                    <a:ea typeface="+mn-ea"/>
                  </a:rPr>
                  <a:t>λ</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7" name="Rectangle 3">
                <a:extLst>
                  <a:ext uri="{FF2B5EF4-FFF2-40B4-BE49-F238E27FC236}">
                    <a16:creationId xmlns:a16="http://schemas.microsoft.com/office/drawing/2014/main" id="{16005812-FBEE-4153-E54E-D29E8C89E309}"/>
                  </a:ext>
                </a:extLst>
              </p:cNvPr>
              <p:cNvSpPr txBox="1">
                <a:spLocks noChangeArrowheads="1"/>
              </p:cNvSpPr>
              <p:nvPr/>
            </p:nvSpPr>
            <p:spPr bwMode="auto">
              <a:xfrm>
                <a:off x="2819400" y="5838156"/>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0</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0" name="Rectangle 3">
                <a:extLst>
                  <a:ext uri="{FF2B5EF4-FFF2-40B4-BE49-F238E27FC236}">
                    <a16:creationId xmlns:a16="http://schemas.microsoft.com/office/drawing/2014/main" id="{6991F79C-2B36-9CF9-7A21-4D3D15E8A25B}"/>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p>
            </p:txBody>
          </p:sp>
          <p:sp>
            <p:nvSpPr>
              <p:cNvPr id="21" name="Rectangle 3">
                <a:extLst>
                  <a:ext uri="{FF2B5EF4-FFF2-40B4-BE49-F238E27FC236}">
                    <a16:creationId xmlns:a16="http://schemas.microsoft.com/office/drawing/2014/main" id="{F04C72DC-305C-4CC9-46DB-3A5EBB980DF2}"/>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sp>
          <p:nvSpPr>
            <p:cNvPr id="22" name="Rectangle 3">
              <a:extLst>
                <a:ext uri="{FF2B5EF4-FFF2-40B4-BE49-F238E27FC236}">
                  <a16:creationId xmlns:a16="http://schemas.microsoft.com/office/drawing/2014/main" id="{7BB293A9-CC89-5F75-A09D-B7B69704E607}"/>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a:t>
              </a:r>
            </a:p>
          </p:txBody>
        </p:sp>
      </p:grpSp>
    </p:spTree>
    <p:extLst>
      <p:ext uri="{BB962C8B-B14F-4D97-AF65-F5344CB8AC3E}">
        <p14:creationId xmlns:p14="http://schemas.microsoft.com/office/powerpoint/2010/main" val="233939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 calcmode="lin" valueType="num">
                                      <p:cBhvr additive="base">
                                        <p:cTn id="2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par>
                                <p:cTn id="27" presetID="2" presetClass="exit" presetSubtype="4" fill="hold" nodeType="withEffect">
                                  <p:stCondLst>
                                    <p:cond delay="0"/>
                                  </p:stCondLst>
                                  <p:childTnLst>
                                    <p:anim calcmode="lin" valueType="num">
                                      <p:cBhvr additive="base">
                                        <p:cTn id="28" dur="500"/>
                                        <p:tgtEl>
                                          <p:spTgt spid="25"/>
                                        </p:tgtEl>
                                        <p:attrNameLst>
                                          <p:attrName>ppt_x</p:attrName>
                                        </p:attrNameLst>
                                      </p:cBhvr>
                                      <p:tavLst>
                                        <p:tav tm="0">
                                          <p:val>
                                            <p:strVal val="ppt_x"/>
                                          </p:val>
                                        </p:tav>
                                        <p:tav tm="100000">
                                          <p:val>
                                            <p:strVal val="ppt_x"/>
                                          </p:val>
                                        </p:tav>
                                      </p:tavLst>
                                    </p:anim>
                                    <p:anim calcmode="lin" valueType="num">
                                      <p:cBhvr additive="base">
                                        <p:cTn id="29" dur="500"/>
                                        <p:tgtEl>
                                          <p:spTgt spid="25"/>
                                        </p:tgtEl>
                                        <p:attrNameLst>
                                          <p:attrName>ppt_y</p:attrName>
                                        </p:attrNameLst>
                                      </p:cBhvr>
                                      <p:tavLst>
                                        <p:tav tm="0">
                                          <p:val>
                                            <p:strVal val="ppt_y"/>
                                          </p:val>
                                        </p:tav>
                                        <p:tav tm="100000">
                                          <p:val>
                                            <p:strVal val="1+ppt_h/2"/>
                                          </p:val>
                                        </p:tav>
                                      </p:tavLst>
                                    </p:anim>
                                    <p:set>
                                      <p:cBhvr>
                                        <p:cTn id="30" dur="1" fill="hold">
                                          <p:stCondLst>
                                            <p:cond delay="499"/>
                                          </p:stCondLst>
                                        </p:cTn>
                                        <p:tgtEl>
                                          <p:spTgt spid="2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
                                            <p:txEl>
                                              <p:pRg st="1" end="1"/>
                                            </p:txEl>
                                          </p:spTgt>
                                        </p:tgtEl>
                                        <p:attrNameLst>
                                          <p:attrName>style.visibility</p:attrName>
                                        </p:attrNameLst>
                                      </p:cBhvr>
                                      <p:to>
                                        <p:strVal val="visible"/>
                                      </p:to>
                                    </p:set>
                                    <p:anim calcmode="lin" valueType="num">
                                      <p:cBhvr additive="base">
                                        <p:cTn id="35"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1" end="1"/>
                                            </p:txEl>
                                          </p:spTgt>
                                        </p:tgtEl>
                                        <p:attrNameLst>
                                          <p:attrName>ppt_y</p:attrName>
                                        </p:attrNameLst>
                                      </p:cBhvr>
                                      <p:tavLst>
                                        <p:tav tm="0">
                                          <p:val>
                                            <p:strVal val="1+#ppt_h/2"/>
                                          </p:val>
                                        </p:tav>
                                        <p:tav tm="100000">
                                          <p:val>
                                            <p:strVal val="#ppt_y"/>
                                          </p:val>
                                        </p:tav>
                                      </p:tavLst>
                                    </p:anim>
                                  </p:childTnLst>
                                </p:cTn>
                              </p:par>
                              <p:par>
                                <p:cTn id="37" presetID="2" presetClass="exit" presetSubtype="4" fill="hold" nodeType="withEffect">
                                  <p:stCondLst>
                                    <p:cond delay="0"/>
                                  </p:stCondLst>
                                  <p:childTnLst>
                                    <p:anim calcmode="lin" valueType="num">
                                      <p:cBhvr additive="base">
                                        <p:cTn id="38" dur="500"/>
                                        <p:tgtEl>
                                          <p:spTgt spid="24"/>
                                        </p:tgtEl>
                                        <p:attrNameLst>
                                          <p:attrName>ppt_x</p:attrName>
                                        </p:attrNameLst>
                                      </p:cBhvr>
                                      <p:tavLst>
                                        <p:tav tm="0">
                                          <p:val>
                                            <p:strVal val="ppt_x"/>
                                          </p:val>
                                        </p:tav>
                                        <p:tav tm="100000">
                                          <p:val>
                                            <p:strVal val="ppt_x"/>
                                          </p:val>
                                        </p:tav>
                                      </p:tavLst>
                                    </p:anim>
                                    <p:anim calcmode="lin" valueType="num">
                                      <p:cBhvr additive="base">
                                        <p:cTn id="39" dur="500"/>
                                        <p:tgtEl>
                                          <p:spTgt spid="24"/>
                                        </p:tgtEl>
                                        <p:attrNameLst>
                                          <p:attrName>ppt_y</p:attrName>
                                        </p:attrNameLst>
                                      </p:cBhvr>
                                      <p:tavLst>
                                        <p:tav tm="0">
                                          <p:val>
                                            <p:strVal val="ppt_y"/>
                                          </p:val>
                                        </p:tav>
                                        <p:tav tm="100000">
                                          <p:val>
                                            <p:strVal val="1+ppt_h/2"/>
                                          </p:val>
                                        </p:tav>
                                      </p:tavLst>
                                    </p:anim>
                                    <p:set>
                                      <p:cBhvr>
                                        <p:cTn id="40" dur="1" fill="hold">
                                          <p:stCondLst>
                                            <p:cond delay="499"/>
                                          </p:stCondLst>
                                        </p:cTn>
                                        <p:tgtEl>
                                          <p:spTgt spid="24"/>
                                        </p:tgtEl>
                                        <p:attrNameLst>
                                          <p:attrName>style.visibility</p:attrName>
                                        </p:attrNameLst>
                                      </p:cBhvr>
                                      <p:to>
                                        <p:strVal val="hidden"/>
                                      </p:to>
                                    </p:set>
                                  </p:childTnLst>
                                </p:cTn>
                              </p:par>
                              <p:par>
                                <p:cTn id="41" presetID="2" presetClass="entr" presetSubtype="4" fill="hold"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2" grpId="0" uiExpand="1"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2" name="Content Placeholder 2">
            <a:extLst>
              <a:ext uri="{FF2B5EF4-FFF2-40B4-BE49-F238E27FC236}">
                <a16:creationId xmlns:a16="http://schemas.microsoft.com/office/drawing/2014/main" id="{B087A2FA-6897-F983-376E-2F536F22A570}"/>
              </a:ext>
            </a:extLst>
          </p:cNvPr>
          <p:cNvSpPr>
            <a:spLocks noGrp="1"/>
          </p:cNvSpPr>
          <p:nvPr>
            <p:ph idx="1"/>
          </p:nvPr>
        </p:nvSpPr>
        <p:spPr>
          <a:xfrm>
            <a:off x="304800" y="1960879"/>
            <a:ext cx="7696200" cy="1344307"/>
          </a:xfrm>
        </p:spPr>
        <p:txBody>
          <a:bodyPr/>
          <a:lstStyle/>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Suppose by way of strong (structural) induction,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we understand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for </a:t>
            </a:r>
            <a:r>
              <a:rPr lang="en-US" sz="2400" kern="1200" dirty="0" err="1">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&lt;n.</a:t>
            </a:r>
          </a:p>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We learn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as follows:</a:t>
            </a:r>
          </a:p>
          <a:p>
            <a:pPr marL="342900" lvl="2" indent="-342900" eaLnBrk="1" hangingPunct="1">
              <a:lnSpc>
                <a:spcPct val="90000"/>
              </a:lnSpc>
              <a:spcBef>
                <a:spcPct val="0"/>
              </a:spcBef>
              <a:tabLst/>
              <a:defRPr/>
            </a:pPr>
            <a:r>
              <a:rPr lang="en-US" sz="2400" kern="1200" dirty="0">
                <a:latin typeface="Times New Roman" panose="02020603050405020304" pitchFamily="18" charset="0"/>
                <a:ea typeface="Cambria Math" pitchFamily="18" charset="0"/>
                <a:cs typeface="Times New Roman" panose="02020603050405020304" pitchFamily="18" charset="0"/>
              </a:rPr>
              <a:t>Make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into smaller S</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which we know about.</a:t>
            </a:r>
          </a:p>
        </p:txBody>
      </p:sp>
      <p:sp>
        <p:nvSpPr>
          <p:cNvPr id="8" name="Rectangle 3">
            <a:extLst>
              <a:ext uri="{FF2B5EF4-FFF2-40B4-BE49-F238E27FC236}">
                <a16:creationId xmlns:a16="http://schemas.microsoft.com/office/drawing/2014/main" id="{B926E508-D9FC-0794-5307-0660C7725D98}"/>
              </a:ext>
            </a:extLst>
          </p:cNvPr>
          <p:cNvSpPr txBox="1">
            <a:spLocks noChangeArrowheads="1"/>
          </p:cNvSpPr>
          <p:nvPr/>
        </p:nvSpPr>
        <p:spPr bwMode="auto">
          <a:xfrm>
            <a:off x="7667567" y="1087120"/>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a:t>
            </a:r>
          </a:p>
        </p:txBody>
      </p:sp>
      <p:sp>
        <p:nvSpPr>
          <p:cNvPr id="9" name="Rectangle 3">
            <a:extLst>
              <a:ext uri="{FF2B5EF4-FFF2-40B4-BE49-F238E27FC236}">
                <a16:creationId xmlns:a16="http://schemas.microsoft.com/office/drawing/2014/main" id="{E6CD703E-3F33-DB54-3FDD-3C334C75D1D1}"/>
              </a:ext>
            </a:extLst>
          </p:cNvPr>
          <p:cNvSpPr txBox="1">
            <a:spLocks noChangeArrowheads="1"/>
          </p:cNvSpPr>
          <p:nvPr/>
        </p:nvSpPr>
        <p:spPr bwMode="auto">
          <a:xfrm>
            <a:off x="7172846" y="1024962"/>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0" name="Rectangle 3">
            <a:extLst>
              <a:ext uri="{FF2B5EF4-FFF2-40B4-BE49-F238E27FC236}">
                <a16:creationId xmlns:a16="http://schemas.microsoft.com/office/drawing/2014/main" id="{6991F79C-2B36-9CF9-7A21-4D3D15E8A25B}"/>
              </a:ext>
            </a:extLst>
          </p:cNvPr>
          <p:cNvSpPr txBox="1">
            <a:spLocks noChangeArrowheads="1"/>
          </p:cNvSpPr>
          <p:nvPr/>
        </p:nvSpPr>
        <p:spPr bwMode="auto">
          <a:xfrm>
            <a:off x="7666182" y="328676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p>
        </p:txBody>
      </p:sp>
      <p:sp>
        <p:nvSpPr>
          <p:cNvPr id="21" name="Rectangle 3">
            <a:extLst>
              <a:ext uri="{FF2B5EF4-FFF2-40B4-BE49-F238E27FC236}">
                <a16:creationId xmlns:a16="http://schemas.microsoft.com/office/drawing/2014/main" id="{F04C72DC-305C-4CC9-46DB-3A5EBB980DF2}"/>
              </a:ext>
            </a:extLst>
          </p:cNvPr>
          <p:cNvSpPr txBox="1">
            <a:spLocks noChangeArrowheads="1"/>
          </p:cNvSpPr>
          <p:nvPr/>
        </p:nvSpPr>
        <p:spPr bwMode="auto">
          <a:xfrm>
            <a:off x="7172846" y="3211796"/>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4" name="Straight Connector 3">
            <a:extLst>
              <a:ext uri="{FF2B5EF4-FFF2-40B4-BE49-F238E27FC236}">
                <a16:creationId xmlns:a16="http://schemas.microsoft.com/office/drawing/2014/main" id="{8E7280F8-9793-ED81-7C97-E3029A04E027}"/>
              </a:ext>
            </a:extLst>
          </p:cNvPr>
          <p:cNvCxnSpPr>
            <a:cxnSpLocks/>
          </p:cNvCxnSpPr>
          <p:nvPr/>
        </p:nvCxnSpPr>
        <p:spPr bwMode="auto">
          <a:xfrm>
            <a:off x="7239000" y="3282916"/>
            <a:ext cx="1752600" cy="0"/>
          </a:xfrm>
          <a:prstGeom prst="line">
            <a:avLst/>
          </a:prstGeom>
          <a:noFill/>
          <a:ln w="25400" cap="flat" cmpd="sng" algn="ctr">
            <a:solidFill>
              <a:srgbClr val="FFC000"/>
            </a:solidFill>
            <a:prstDash val="solid"/>
            <a:round/>
            <a:headEnd type="none" w="med" len="med"/>
            <a:tailEnd type="none" w="med" len="med"/>
          </a:ln>
          <a:effectLst/>
        </p:spPr>
      </p:cxnSp>
    </p:spTree>
    <p:extLst>
      <p:ext uri="{BB962C8B-B14F-4D97-AF65-F5344CB8AC3E}">
        <p14:creationId xmlns:p14="http://schemas.microsoft.com/office/powerpoint/2010/main" val="5099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Induction</a:t>
            </a:r>
          </a:p>
        </p:txBody>
      </p:sp>
      <p:sp>
        <p:nvSpPr>
          <p:cNvPr id="56" name="Rectangle 5"/>
          <p:cNvSpPr>
            <a:spLocks noChangeArrowheads="1"/>
          </p:cNvSpPr>
          <p:nvPr/>
        </p:nvSpPr>
        <p:spPr bwMode="auto">
          <a:xfrm>
            <a:off x="381000" y="646093"/>
            <a:ext cx="7467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R="0" lvl="0" algn="l" defTabSz="914400" rtl="0" eaLnBrk="1" fontAlgn="base" latinLnBrk="0" hangingPunct="1">
              <a:lnSpc>
                <a:spcPct val="100000"/>
              </a:lnSpc>
              <a:spcBef>
                <a:spcPct val="0"/>
              </a:spcBef>
              <a:spcAft>
                <a:spcPct val="0"/>
              </a:spcAft>
              <a:buClrTx/>
              <a:buSzTx/>
              <a:tabLst/>
              <a:defRPr/>
            </a:pPr>
            <a:r>
              <a:rPr lang="en-CA" altLang="en-US" sz="2400" dirty="0">
                <a:sym typeface="Symbol" panose="05050102010706020507" pitchFamily="18" charset="2"/>
              </a:rPr>
              <a:t>Induction Axiom:</a:t>
            </a:r>
          </a:p>
          <a:p>
            <a:pPr lvl="0" algn="l" eaLnBrk="1" hangingPunct="1"/>
            <a:r>
              <a:rPr lang="en-CA" altLang="en-US" sz="2400" dirty="0">
                <a:sym typeface="Symbol" panose="05050102010706020507" pitchFamily="18" charset="2"/>
              </a:rPr>
              <a:t>   </a:t>
            </a:r>
            <a:r>
              <a:rPr lang="en-CA" altLang="en-US" sz="2400" dirty="0">
                <a:solidFill>
                  <a:srgbClr val="FFC000"/>
                </a:solidFill>
                <a:sym typeface="Symbol" panose="05050102010706020507" pitchFamily="18" charset="2"/>
              </a:rPr>
              <a:t>[S(0)  &amp;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[S(i-1)S(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r>
              <a:rPr lang="en-CA"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sym typeface="Symbol" pitchFamily="18" charset="2"/>
              </a:rPr>
              <a:t></a:t>
            </a:r>
            <a:r>
              <a:rPr lang="en-CA"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 S(</a:t>
            </a:r>
            <a:r>
              <a:rPr lang="en-CA" altLang="en-US" sz="2400" dirty="0" err="1">
                <a:solidFill>
                  <a:srgbClr val="FFC000"/>
                </a:solidFill>
                <a:sym typeface="Symbol" panose="05050102010706020507" pitchFamily="18" charset="2"/>
              </a:rPr>
              <a:t>i</a:t>
            </a:r>
            <a:r>
              <a:rPr lang="en-CA" altLang="en-US" sz="2400" dirty="0">
                <a:solidFill>
                  <a:srgbClr val="FFC000"/>
                </a:solidFill>
                <a:sym typeface="Symbol" panose="05050102010706020507" pitchFamily="18" charset="2"/>
              </a:rPr>
              <a:t>)</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name="Clip" r:id="rId3" imgW="4832350" imgH="2254250" progId="MS_ClipArt_Gallery.2">
                  <p:embed/>
                </p:oleObj>
              </mc:Choice>
              <mc:Fallback>
                <p:oleObj name="Clip" r:id="rId3" imgW="4832350" imgH="2254250" progId="MS_ClipArt_Gallery.2">
                  <p:embed/>
                  <p:pic>
                    <p:nvPicPr>
                      <p:cNvPr id="116" name="Object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0" name="Rectangle 5">
            <a:extLst>
              <a:ext uri="{FF2B5EF4-FFF2-40B4-BE49-F238E27FC236}">
                <a16:creationId xmlns:a16="http://schemas.microsoft.com/office/drawing/2014/main" id="{FD16D571-DA09-4B2B-BA44-0CE1E3EC7BA4}"/>
              </a:ext>
            </a:extLst>
          </p:cNvPr>
          <p:cNvSpPr>
            <a:spLocks noChangeArrowheads="1"/>
          </p:cNvSpPr>
          <p:nvPr/>
        </p:nvSpPr>
        <p:spPr bwMode="auto">
          <a:xfrm>
            <a:off x="685800" y="1502490"/>
            <a:ext cx="8610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defRPr/>
            </a:pPr>
            <a:r>
              <a:rPr lang="en-CA" altLang="en-US" sz="2400" dirty="0">
                <a:solidFill>
                  <a:srgbClr val="FFFFFF"/>
                </a:solidFill>
              </a:rPr>
              <a:t>Let </a:t>
            </a: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a:t>
            </a:r>
            <a:r>
              <a:rPr lang="en-CA" altLang="en-US" sz="2400" dirty="0">
                <a:solidFill>
                  <a:srgbClr val="FFFFFF"/>
                </a:solidFill>
              </a:rPr>
              <a:t> be a yes/no statement, for each positive integer </a:t>
            </a:r>
            <a:r>
              <a:rPr lang="en-CA" altLang="en-US" sz="2400" dirty="0" err="1">
                <a:solidFill>
                  <a:srgbClr val="FFC000"/>
                </a:solidFill>
              </a:rPr>
              <a:t>i</a:t>
            </a:r>
            <a:r>
              <a:rPr lang="en-CA" altLang="en-US" sz="2400" dirty="0">
                <a:solidFill>
                  <a:srgbClr val="FFFFFF"/>
                </a:solidFill>
              </a:rPr>
              <a:t>.</a:t>
            </a:r>
          </a:p>
          <a:p>
            <a:pPr marL="342900" indent="-342900" algn="l" eaLnBrk="1" hangingPunct="1">
              <a:buFont typeface="Arial" panose="020B0604020202020204" pitchFamily="34" charset="0"/>
              <a:buChar char="•"/>
              <a:defRPr/>
            </a:pPr>
            <a:r>
              <a:rPr lang="en-CA" altLang="en-US" sz="2400" dirty="0">
                <a:solidFill>
                  <a:srgbClr val="FFC000"/>
                </a:solidFill>
              </a:rPr>
              <a:t>S(</a:t>
            </a:r>
            <a:r>
              <a:rPr lang="en-CA" altLang="en-US" sz="2400" dirty="0" err="1">
                <a:solidFill>
                  <a:srgbClr val="FFC000"/>
                </a:solidFill>
              </a:rPr>
              <a:t>i</a:t>
            </a:r>
            <a:r>
              <a:rPr lang="en-CA"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rPr>
              <a:t>“1+2+3+…+</a:t>
            </a:r>
            <a:r>
              <a:rPr lang="en-CA" altLang="en-US" sz="2400" dirty="0" err="1">
                <a:solidFill>
                  <a:srgbClr val="FFFFFF"/>
                </a:solidFill>
              </a:rPr>
              <a:t>i</a:t>
            </a:r>
            <a:r>
              <a:rPr lang="en-CA" altLang="en-US" sz="2400" dirty="0">
                <a:solidFill>
                  <a:srgbClr val="FFFFFF"/>
                </a:solidFill>
              </a:rPr>
              <a:t> = ½ </a:t>
            </a:r>
            <a:r>
              <a:rPr lang="en-CA" altLang="en-US" sz="2400" dirty="0" err="1">
                <a:solidFill>
                  <a:srgbClr val="FFFFFF"/>
                </a:solidFill>
              </a:rPr>
              <a:t>i</a:t>
            </a:r>
            <a:r>
              <a:rPr lang="en-CA" altLang="en-US" sz="2400" dirty="0">
                <a:solidFill>
                  <a:srgbClr val="FFFFFF"/>
                </a:solidFill>
              </a:rPr>
              <a:t>(i+1)”</a:t>
            </a:r>
          </a:p>
          <a:p>
            <a:pPr marL="342900" indent="-342900" algn="l" eaLnBrk="1" hangingPunct="1">
              <a:buFont typeface="Arial" panose="020B0604020202020204" pitchFamily="34" charset="0"/>
              <a:buChar char="•"/>
              <a:defRPr/>
            </a:pPr>
            <a:r>
              <a:rPr lang="en-CA" altLang="en-US" sz="2400" dirty="0">
                <a:solidFill>
                  <a:srgbClr val="FFC000"/>
                </a:solidFill>
                <a:sym typeface="Wingdings" panose="05000000000000000000" pitchFamily="2" charset="2"/>
              </a:rPr>
              <a:t>S(</a:t>
            </a:r>
            <a:r>
              <a:rPr lang="en-CA" altLang="en-US" sz="2400" dirty="0" err="1">
                <a:solidFill>
                  <a:srgbClr val="FFC000"/>
                </a:solidFill>
                <a:sym typeface="Wingdings" panose="05000000000000000000" pitchFamily="2" charset="2"/>
              </a:rPr>
              <a:t>i</a:t>
            </a:r>
            <a:r>
              <a:rPr lang="en-CA" altLang="en-US" sz="2400" dirty="0">
                <a:solidFill>
                  <a:srgbClr val="FFC000"/>
                </a:solidFill>
                <a:sym typeface="Wingdings" panose="05000000000000000000" pitchFamily="2" charset="2"/>
              </a:rPr>
              <a:t>)</a:t>
            </a:r>
            <a:r>
              <a:rPr lang="en-CA" altLang="en-US" sz="2400" dirty="0">
                <a:solidFill>
                  <a:srgbClr val="FFFFFF"/>
                </a:solidFill>
                <a:sym typeface="Wingdings" panose="05000000000000000000" pitchFamily="2"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FF"/>
                </a:solidFill>
                <a:sym typeface="Wingdings" panose="05000000000000000000" pitchFamily="2" charset="2"/>
              </a:rPr>
              <a:t>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n-CA" altLang="en-US" sz="2400" dirty="0">
                <a:solidFill>
                  <a:srgbClr val="FFFFFF"/>
                </a:solidFill>
                <a:sym typeface="Wingdings" panose="05000000000000000000" pitchFamily="2" charset="2"/>
              </a:rPr>
              <a:t> is </a:t>
            </a:r>
            <a:r>
              <a:rPr lang="en-US" altLang="en-US" sz="2400" dirty="0">
                <a:solidFill>
                  <a:srgbClr val="FFFFFF"/>
                </a:solidFill>
                <a:sym typeface="Wingdings" panose="05000000000000000000" pitchFamily="2" charset="2"/>
              </a:rPr>
              <a:t>valid, </a:t>
            </a:r>
          </a:p>
          <a:p>
            <a:pPr algn="l" eaLnBrk="1" hangingPunct="1">
              <a:defRPr/>
            </a:pPr>
            <a:r>
              <a:rPr lang="en-US" altLang="en-US" sz="2400" dirty="0">
                <a:solidFill>
                  <a:srgbClr val="FFFFFF"/>
                </a:solidFill>
                <a:sym typeface="Wingdings" panose="05000000000000000000" pitchFamily="2" charset="2"/>
              </a:rPr>
              <a:t>                    ie true in every universe in which axioms are true.”</a:t>
            </a:r>
            <a:endParaRPr lang="en-CA" altLang="en-US" sz="2400" dirty="0">
              <a:solidFill>
                <a:srgbClr val="FFFFFF"/>
              </a:solidFill>
            </a:endParaRPr>
          </a:p>
        </p:txBody>
      </p:sp>
      <p:grpSp>
        <p:nvGrpSpPr>
          <p:cNvPr id="139" name="Group 138">
            <a:extLst>
              <a:ext uri="{FF2B5EF4-FFF2-40B4-BE49-F238E27FC236}">
                <a16:creationId xmlns:a16="http://schemas.microsoft.com/office/drawing/2014/main" id="{8A67A5EE-14EA-4C31-8A56-CF8AA92B65A5}"/>
              </a:ext>
            </a:extLst>
          </p:cNvPr>
          <p:cNvGrpSpPr/>
          <p:nvPr/>
        </p:nvGrpSpPr>
        <p:grpSpPr>
          <a:xfrm>
            <a:off x="3507810" y="4882643"/>
            <a:ext cx="1543049" cy="1724507"/>
            <a:chOff x="5848351" y="2636840"/>
            <a:chExt cx="3081337" cy="3756031"/>
          </a:xfrm>
        </p:grpSpPr>
        <p:sp>
          <p:nvSpPr>
            <p:cNvPr id="140" name="Rectangle 2">
              <a:extLst>
                <a:ext uri="{FF2B5EF4-FFF2-40B4-BE49-F238E27FC236}">
                  <a16:creationId xmlns:a16="http://schemas.microsoft.com/office/drawing/2014/main" id="{AB79B3B8-1B9A-48E5-9778-18A1B4055D37}"/>
                </a:ext>
              </a:extLst>
            </p:cNvPr>
            <p:cNvSpPr>
              <a:spLocks noChangeArrowheads="1"/>
            </p:cNvSpPr>
            <p:nvPr/>
          </p:nvSpPr>
          <p:spPr bwMode="auto">
            <a:xfrm>
              <a:off x="6211888" y="2743200"/>
              <a:ext cx="2697162" cy="321945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1200" i="0"/>
            </a:p>
          </p:txBody>
        </p:sp>
        <p:grpSp>
          <p:nvGrpSpPr>
            <p:cNvPr id="141" name="Group 140">
              <a:extLst>
                <a:ext uri="{FF2B5EF4-FFF2-40B4-BE49-F238E27FC236}">
                  <a16:creationId xmlns:a16="http://schemas.microsoft.com/office/drawing/2014/main" id="{CA485CAD-DDB2-4578-AD20-B0AB6CE55F39}"/>
                </a:ext>
              </a:extLst>
            </p:cNvPr>
            <p:cNvGrpSpPr/>
            <p:nvPr/>
          </p:nvGrpSpPr>
          <p:grpSpPr>
            <a:xfrm>
              <a:off x="5848351" y="2636838"/>
              <a:ext cx="3081338" cy="3756026"/>
              <a:chOff x="5848351" y="2636838"/>
              <a:chExt cx="3081338" cy="3756026"/>
            </a:xfrm>
          </p:grpSpPr>
          <p:grpSp>
            <p:nvGrpSpPr>
              <p:cNvPr id="142" name="Group 4">
                <a:extLst>
                  <a:ext uri="{FF2B5EF4-FFF2-40B4-BE49-F238E27FC236}">
                    <a16:creationId xmlns:a16="http://schemas.microsoft.com/office/drawing/2014/main" id="{0BFDE8DF-3A99-41F8-9912-452C2003A6B9}"/>
                  </a:ext>
                </a:extLst>
              </p:cNvPr>
              <p:cNvGrpSpPr>
                <a:grpSpLocks/>
              </p:cNvGrpSpPr>
              <p:nvPr/>
            </p:nvGrpSpPr>
            <p:grpSpPr bwMode="auto">
              <a:xfrm>
                <a:off x="6248400" y="3276600"/>
                <a:ext cx="2671763" cy="2667000"/>
                <a:chOff x="3932" y="2643"/>
                <a:chExt cx="1683" cy="1680"/>
              </a:xfrm>
            </p:grpSpPr>
            <p:sp>
              <p:nvSpPr>
                <p:cNvPr id="167" name="Oval 5">
                  <a:extLst>
                    <a:ext uri="{FF2B5EF4-FFF2-40B4-BE49-F238E27FC236}">
                      <a16:creationId xmlns:a16="http://schemas.microsoft.com/office/drawing/2014/main" id="{8D976E14-530B-4979-9B59-033AD75F00A3}"/>
                    </a:ext>
                  </a:extLst>
                </p:cNvPr>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68" name="Oval 6">
                  <a:extLst>
                    <a:ext uri="{FF2B5EF4-FFF2-40B4-BE49-F238E27FC236}">
                      <a16:creationId xmlns:a16="http://schemas.microsoft.com/office/drawing/2014/main" id="{8384A745-04B0-4F56-A79C-880D9A33C53E}"/>
                    </a:ext>
                  </a:extLst>
                </p:cNvPr>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69" name="Oval 7">
                  <a:extLst>
                    <a:ext uri="{FF2B5EF4-FFF2-40B4-BE49-F238E27FC236}">
                      <a16:creationId xmlns:a16="http://schemas.microsoft.com/office/drawing/2014/main" id="{352243A5-F91B-41C7-A92D-337B9F643F99}"/>
                    </a:ext>
                  </a:extLst>
                </p:cNvPr>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0" name="Oval 8">
                  <a:extLst>
                    <a:ext uri="{FF2B5EF4-FFF2-40B4-BE49-F238E27FC236}">
                      <a16:creationId xmlns:a16="http://schemas.microsoft.com/office/drawing/2014/main" id="{E4C9B46E-7704-406F-AA19-740F63CC1F93}"/>
                    </a:ext>
                  </a:extLst>
                </p:cNvPr>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1" name="Oval 9">
                  <a:extLst>
                    <a:ext uri="{FF2B5EF4-FFF2-40B4-BE49-F238E27FC236}">
                      <a16:creationId xmlns:a16="http://schemas.microsoft.com/office/drawing/2014/main" id="{175DF739-0484-4E6E-AC1A-32A7861C8CDF}"/>
                    </a:ext>
                  </a:extLst>
                </p:cNvPr>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2" name="Oval 10">
                  <a:extLst>
                    <a:ext uri="{FF2B5EF4-FFF2-40B4-BE49-F238E27FC236}">
                      <a16:creationId xmlns:a16="http://schemas.microsoft.com/office/drawing/2014/main" id="{B97E9582-C7AF-4C86-88B1-0AB7FD7CA75F}"/>
                    </a:ext>
                  </a:extLst>
                </p:cNvPr>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3" name="Oval 11">
                  <a:extLst>
                    <a:ext uri="{FF2B5EF4-FFF2-40B4-BE49-F238E27FC236}">
                      <a16:creationId xmlns:a16="http://schemas.microsoft.com/office/drawing/2014/main" id="{DD999A45-B71F-4412-AFB1-47C8F6266EA2}"/>
                    </a:ext>
                  </a:extLst>
                </p:cNvPr>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4" name="Oval 12">
                  <a:extLst>
                    <a:ext uri="{FF2B5EF4-FFF2-40B4-BE49-F238E27FC236}">
                      <a16:creationId xmlns:a16="http://schemas.microsoft.com/office/drawing/2014/main" id="{95611370-5B3A-487C-8CC5-247321DB3D7C}"/>
                    </a:ext>
                  </a:extLst>
                </p:cNvPr>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5" name="Oval 13">
                  <a:extLst>
                    <a:ext uri="{FF2B5EF4-FFF2-40B4-BE49-F238E27FC236}">
                      <a16:creationId xmlns:a16="http://schemas.microsoft.com/office/drawing/2014/main" id="{E3C16951-EF7F-4443-8F98-510804FC2F20}"/>
                    </a:ext>
                  </a:extLst>
                </p:cNvPr>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6" name="Oval 14">
                  <a:extLst>
                    <a:ext uri="{FF2B5EF4-FFF2-40B4-BE49-F238E27FC236}">
                      <a16:creationId xmlns:a16="http://schemas.microsoft.com/office/drawing/2014/main" id="{931F38D5-B8C9-4477-824D-AF1E5C76B8B1}"/>
                    </a:ext>
                  </a:extLst>
                </p:cNvPr>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7" name="Oval 15">
                  <a:extLst>
                    <a:ext uri="{FF2B5EF4-FFF2-40B4-BE49-F238E27FC236}">
                      <a16:creationId xmlns:a16="http://schemas.microsoft.com/office/drawing/2014/main" id="{9DC2C2B1-9243-4B17-B6E0-C59E38478A43}"/>
                    </a:ext>
                  </a:extLst>
                </p:cNvPr>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8" name="Oval 16">
                  <a:extLst>
                    <a:ext uri="{FF2B5EF4-FFF2-40B4-BE49-F238E27FC236}">
                      <a16:creationId xmlns:a16="http://schemas.microsoft.com/office/drawing/2014/main" id="{98537E7C-5C82-4B2A-9F33-FFA026EE8DC4}"/>
                    </a:ext>
                  </a:extLst>
                </p:cNvPr>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79" name="Oval 17">
                  <a:extLst>
                    <a:ext uri="{FF2B5EF4-FFF2-40B4-BE49-F238E27FC236}">
                      <a16:creationId xmlns:a16="http://schemas.microsoft.com/office/drawing/2014/main" id="{5F94AB1A-F408-479A-91E1-EB33CA2C494F}"/>
                    </a:ext>
                  </a:extLst>
                </p:cNvPr>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80" name="Oval 18">
                  <a:extLst>
                    <a:ext uri="{FF2B5EF4-FFF2-40B4-BE49-F238E27FC236}">
                      <a16:creationId xmlns:a16="http://schemas.microsoft.com/office/drawing/2014/main" id="{A9486FEA-2315-44E3-B699-CBF5DE19093A}"/>
                    </a:ext>
                  </a:extLst>
                </p:cNvPr>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81" name="Oval 19">
                  <a:extLst>
                    <a:ext uri="{FF2B5EF4-FFF2-40B4-BE49-F238E27FC236}">
                      <a16:creationId xmlns:a16="http://schemas.microsoft.com/office/drawing/2014/main" id="{3D9FBE13-2ED4-4925-AD15-978C5BB964BE}"/>
                    </a:ext>
                  </a:extLst>
                </p:cNvPr>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grpSp>
          <p:grpSp>
            <p:nvGrpSpPr>
              <p:cNvPr id="143" name="Group 49">
                <a:extLst>
                  <a:ext uri="{FF2B5EF4-FFF2-40B4-BE49-F238E27FC236}">
                    <a16:creationId xmlns:a16="http://schemas.microsoft.com/office/drawing/2014/main" id="{EDC239E2-0A35-4A9E-A19B-04E5C3D8F2E7}"/>
                  </a:ext>
                </a:extLst>
              </p:cNvPr>
              <p:cNvGrpSpPr>
                <a:grpSpLocks/>
              </p:cNvGrpSpPr>
              <p:nvPr/>
            </p:nvGrpSpPr>
            <p:grpSpPr bwMode="auto">
              <a:xfrm>
                <a:off x="5848351" y="2636841"/>
                <a:ext cx="3081338" cy="3756030"/>
                <a:chOff x="3684" y="1661"/>
                <a:chExt cx="1941" cy="2366"/>
              </a:xfrm>
            </p:grpSpPr>
            <p:sp>
              <p:nvSpPr>
                <p:cNvPr id="160" name="Text Box 50">
                  <a:extLst>
                    <a:ext uri="{FF2B5EF4-FFF2-40B4-BE49-F238E27FC236}">
                      <a16:creationId xmlns:a16="http://schemas.microsoft.com/office/drawing/2014/main" id="{BE41B7B5-D290-478F-955D-7C0A5758175B}"/>
                    </a:ext>
                  </a:extLst>
                </p:cNvPr>
                <p:cNvSpPr txBox="1">
                  <a:spLocks noChangeArrowheads="1"/>
                </p:cNvSpPr>
                <p:nvPr/>
              </p:nvSpPr>
              <p:spPr bwMode="auto">
                <a:xfrm>
                  <a:off x="3828" y="3731"/>
                  <a:ext cx="1797" cy="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800" b="1" i="0" dirty="0">
                      <a:solidFill>
                        <a:schemeClr val="folHlink"/>
                      </a:solidFill>
                    </a:rPr>
                    <a:t> </a:t>
                  </a:r>
                  <a:r>
                    <a:rPr lang="en-US" altLang="en-US" sz="800" b="1" dirty="0">
                      <a:solidFill>
                        <a:schemeClr val="folHlink"/>
                      </a:solidFill>
                    </a:rPr>
                    <a:t>n</a:t>
                  </a:r>
                  <a:r>
                    <a:rPr lang="en-US" altLang="en-US" sz="800" b="1" i="0" dirty="0">
                      <a:solidFill>
                        <a:schemeClr val="folHlink"/>
                      </a:solidFill>
                    </a:rPr>
                    <a:t>+1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r>
                    <a:rPr lang="en-US" altLang="en-US" sz="800" b="1" i="0" dirty="0">
                      <a:solidFill>
                        <a:schemeClr val="folHlink"/>
                      </a:solidFill>
                    </a:rPr>
                    <a:t>   </a:t>
                  </a:r>
                  <a:r>
                    <a:rPr lang="en-US" altLang="en-US" sz="800" b="1" dirty="0" err="1">
                      <a:solidFill>
                        <a:schemeClr val="folHlink"/>
                      </a:solidFill>
                    </a:rPr>
                    <a:t>n</a:t>
                  </a:r>
                  <a:r>
                    <a:rPr lang="en-US" altLang="en-US" sz="800" b="1" i="0" dirty="0" err="1">
                      <a:solidFill>
                        <a:schemeClr val="folHlink"/>
                      </a:solidFill>
                    </a:rPr>
                    <a:t>+1</a:t>
                  </a:r>
                  <a:endParaRPr lang="en-US" altLang="en-US" sz="800" b="1" i="0" dirty="0"/>
                </a:p>
              </p:txBody>
            </p:sp>
            <p:sp>
              <p:nvSpPr>
                <p:cNvPr id="161" name="Text Box 51">
                  <a:extLst>
                    <a:ext uri="{FF2B5EF4-FFF2-40B4-BE49-F238E27FC236}">
                      <a16:creationId xmlns:a16="http://schemas.microsoft.com/office/drawing/2014/main" id="{3F63395D-7084-4312-9C45-819A5B5B3338}"/>
                    </a:ext>
                  </a:extLst>
                </p:cNvPr>
                <p:cNvSpPr txBox="1">
                  <a:spLocks noChangeArrowheads="1"/>
                </p:cNvSpPr>
                <p:nvPr/>
              </p:nvSpPr>
              <p:spPr bwMode="auto">
                <a:xfrm>
                  <a:off x="3684" y="3340"/>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2" name="Text Box 52">
                  <a:extLst>
                    <a:ext uri="{FF2B5EF4-FFF2-40B4-BE49-F238E27FC236}">
                      <a16:creationId xmlns:a16="http://schemas.microsoft.com/office/drawing/2014/main" id="{BCBFCCFE-1910-44F9-AAE1-E47061B1F628}"/>
                    </a:ext>
                  </a:extLst>
                </p:cNvPr>
                <p:cNvSpPr txBox="1">
                  <a:spLocks noChangeArrowheads="1"/>
                </p:cNvSpPr>
                <p:nvPr/>
              </p:nvSpPr>
              <p:spPr bwMode="auto">
                <a:xfrm>
                  <a:off x="3684" y="2997"/>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3" name="Text Box 53">
                  <a:extLst>
                    <a:ext uri="{FF2B5EF4-FFF2-40B4-BE49-F238E27FC236}">
                      <a16:creationId xmlns:a16="http://schemas.microsoft.com/office/drawing/2014/main" id="{1CC49E85-220F-4C99-8122-5C525F390CD1}"/>
                    </a:ext>
                  </a:extLst>
                </p:cNvPr>
                <p:cNvSpPr txBox="1">
                  <a:spLocks noChangeArrowheads="1"/>
                </p:cNvSpPr>
                <p:nvPr/>
              </p:nvSpPr>
              <p:spPr bwMode="auto">
                <a:xfrm>
                  <a:off x="3684" y="2631"/>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4" name="Text Box 54">
                  <a:extLst>
                    <a:ext uri="{FF2B5EF4-FFF2-40B4-BE49-F238E27FC236}">
                      <a16:creationId xmlns:a16="http://schemas.microsoft.com/office/drawing/2014/main" id="{ADAE08A4-E7E6-42F4-A178-CA949CA195C3}"/>
                    </a:ext>
                  </a:extLst>
                </p:cNvPr>
                <p:cNvSpPr txBox="1">
                  <a:spLocks noChangeArrowheads="1"/>
                </p:cNvSpPr>
                <p:nvPr/>
              </p:nvSpPr>
              <p:spPr bwMode="auto">
                <a:xfrm>
                  <a:off x="3684" y="2338"/>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5" name="Text Box 55">
                  <a:extLst>
                    <a:ext uri="{FF2B5EF4-FFF2-40B4-BE49-F238E27FC236}">
                      <a16:creationId xmlns:a16="http://schemas.microsoft.com/office/drawing/2014/main" id="{FC73DD4C-9BAB-4FB4-937E-C9F4A0FFF0D5}"/>
                    </a:ext>
                  </a:extLst>
                </p:cNvPr>
                <p:cNvSpPr txBox="1">
                  <a:spLocks noChangeArrowheads="1"/>
                </p:cNvSpPr>
                <p:nvPr/>
              </p:nvSpPr>
              <p:spPr bwMode="auto">
                <a:xfrm>
                  <a:off x="3684" y="1997"/>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sp>
              <p:nvSpPr>
                <p:cNvPr id="166" name="Text Box 56">
                  <a:extLst>
                    <a:ext uri="{FF2B5EF4-FFF2-40B4-BE49-F238E27FC236}">
                      <a16:creationId xmlns:a16="http://schemas.microsoft.com/office/drawing/2014/main" id="{87154D09-DEE0-4FDA-A3C7-CC677732B441}"/>
                    </a:ext>
                  </a:extLst>
                </p:cNvPr>
                <p:cNvSpPr txBox="1">
                  <a:spLocks noChangeArrowheads="1"/>
                </p:cNvSpPr>
                <p:nvPr/>
              </p:nvSpPr>
              <p:spPr bwMode="auto">
                <a:xfrm>
                  <a:off x="3684" y="1661"/>
                  <a:ext cx="192"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800" b="1">
                      <a:solidFill>
                        <a:schemeClr val="folHlink"/>
                      </a:solidFill>
                    </a:rPr>
                    <a:t>n</a:t>
                  </a:r>
                  <a:endParaRPr lang="en-US" altLang="en-US" sz="1050" b="1"/>
                </a:p>
              </p:txBody>
            </p:sp>
          </p:grpSp>
          <p:grpSp>
            <p:nvGrpSpPr>
              <p:cNvPr id="144" name="Group 59">
                <a:extLst>
                  <a:ext uri="{FF2B5EF4-FFF2-40B4-BE49-F238E27FC236}">
                    <a16:creationId xmlns:a16="http://schemas.microsoft.com/office/drawing/2014/main" id="{2712CD35-1E2A-44AD-BBFF-A458BCE14DDD}"/>
                  </a:ext>
                </a:extLst>
              </p:cNvPr>
              <p:cNvGrpSpPr>
                <a:grpSpLocks/>
              </p:cNvGrpSpPr>
              <p:nvPr/>
            </p:nvGrpSpPr>
            <p:grpSpPr bwMode="auto">
              <a:xfrm>
                <a:off x="6245226" y="2743200"/>
                <a:ext cx="2684463" cy="2667000"/>
                <a:chOff x="4327" y="1835"/>
                <a:chExt cx="1861" cy="1792"/>
              </a:xfrm>
            </p:grpSpPr>
            <p:sp>
              <p:nvSpPr>
                <p:cNvPr id="145" name="Oval 60">
                  <a:extLst>
                    <a:ext uri="{FF2B5EF4-FFF2-40B4-BE49-F238E27FC236}">
                      <a16:creationId xmlns:a16="http://schemas.microsoft.com/office/drawing/2014/main" id="{36C6DB25-0FFD-4059-80E8-BE267FC8C269}"/>
                    </a:ext>
                  </a:extLst>
                </p:cNvPr>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6" name="Oval 61">
                  <a:extLst>
                    <a:ext uri="{FF2B5EF4-FFF2-40B4-BE49-F238E27FC236}">
                      <a16:creationId xmlns:a16="http://schemas.microsoft.com/office/drawing/2014/main" id="{AEA4950F-BBAB-4796-BAFF-A213CAC637B4}"/>
                    </a:ext>
                  </a:extLst>
                </p:cNvPr>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7" name="Oval 62">
                  <a:extLst>
                    <a:ext uri="{FF2B5EF4-FFF2-40B4-BE49-F238E27FC236}">
                      <a16:creationId xmlns:a16="http://schemas.microsoft.com/office/drawing/2014/main" id="{28567895-00D4-457E-95B1-E3671B4A7BFB}"/>
                    </a:ext>
                  </a:extLst>
                </p:cNvPr>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8" name="Oval 63">
                  <a:extLst>
                    <a:ext uri="{FF2B5EF4-FFF2-40B4-BE49-F238E27FC236}">
                      <a16:creationId xmlns:a16="http://schemas.microsoft.com/office/drawing/2014/main" id="{0C31B855-092E-454B-8107-068196EDDE63}"/>
                    </a:ext>
                  </a:extLst>
                </p:cNvPr>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49" name="Oval 64">
                  <a:extLst>
                    <a:ext uri="{FF2B5EF4-FFF2-40B4-BE49-F238E27FC236}">
                      <a16:creationId xmlns:a16="http://schemas.microsoft.com/office/drawing/2014/main" id="{023A9FE6-66F7-43BB-A41E-5C9877BFC766}"/>
                    </a:ext>
                  </a:extLst>
                </p:cNvPr>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0" name="Oval 65">
                  <a:extLst>
                    <a:ext uri="{FF2B5EF4-FFF2-40B4-BE49-F238E27FC236}">
                      <a16:creationId xmlns:a16="http://schemas.microsoft.com/office/drawing/2014/main" id="{BF92D39D-1DAF-4AED-8977-3CA5979CE92E}"/>
                    </a:ext>
                  </a:extLst>
                </p:cNvPr>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1" name="Oval 66">
                  <a:extLst>
                    <a:ext uri="{FF2B5EF4-FFF2-40B4-BE49-F238E27FC236}">
                      <a16:creationId xmlns:a16="http://schemas.microsoft.com/office/drawing/2014/main" id="{2628D425-3D77-4082-8089-518179C313D0}"/>
                    </a:ext>
                  </a:extLst>
                </p:cNvPr>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2" name="Oval 67">
                  <a:extLst>
                    <a:ext uri="{FF2B5EF4-FFF2-40B4-BE49-F238E27FC236}">
                      <a16:creationId xmlns:a16="http://schemas.microsoft.com/office/drawing/2014/main" id="{87DD1A49-72E7-4223-A767-1A10C519BEC6}"/>
                    </a:ext>
                  </a:extLst>
                </p:cNvPr>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3" name="Oval 68">
                  <a:extLst>
                    <a:ext uri="{FF2B5EF4-FFF2-40B4-BE49-F238E27FC236}">
                      <a16:creationId xmlns:a16="http://schemas.microsoft.com/office/drawing/2014/main" id="{DB0BA75D-78CB-4594-9753-8E1592860FD3}"/>
                    </a:ext>
                  </a:extLst>
                </p:cNvPr>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4" name="Oval 69">
                  <a:extLst>
                    <a:ext uri="{FF2B5EF4-FFF2-40B4-BE49-F238E27FC236}">
                      <a16:creationId xmlns:a16="http://schemas.microsoft.com/office/drawing/2014/main" id="{5F08CE7D-6365-4B4B-B68A-01472155642F}"/>
                    </a:ext>
                  </a:extLst>
                </p:cNvPr>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5" name="Oval 70">
                  <a:extLst>
                    <a:ext uri="{FF2B5EF4-FFF2-40B4-BE49-F238E27FC236}">
                      <a16:creationId xmlns:a16="http://schemas.microsoft.com/office/drawing/2014/main" id="{B7DFB471-8F26-43E8-A7FE-741E1F22D16B}"/>
                    </a:ext>
                  </a:extLst>
                </p:cNvPr>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6" name="Oval 71">
                  <a:extLst>
                    <a:ext uri="{FF2B5EF4-FFF2-40B4-BE49-F238E27FC236}">
                      <a16:creationId xmlns:a16="http://schemas.microsoft.com/office/drawing/2014/main" id="{C95C2381-64EC-4597-AE7C-75C45A272523}"/>
                    </a:ext>
                  </a:extLst>
                </p:cNvPr>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7" name="Oval 72">
                  <a:extLst>
                    <a:ext uri="{FF2B5EF4-FFF2-40B4-BE49-F238E27FC236}">
                      <a16:creationId xmlns:a16="http://schemas.microsoft.com/office/drawing/2014/main" id="{99836B33-1160-4153-891A-D111601E6EA6}"/>
                    </a:ext>
                  </a:extLst>
                </p:cNvPr>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8" name="Oval 73">
                  <a:extLst>
                    <a:ext uri="{FF2B5EF4-FFF2-40B4-BE49-F238E27FC236}">
                      <a16:creationId xmlns:a16="http://schemas.microsoft.com/office/drawing/2014/main" id="{5865C797-11F3-4555-A571-9DCDF5D50428}"/>
                    </a:ext>
                  </a:extLst>
                </p:cNvPr>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sp>
              <p:nvSpPr>
                <p:cNvPr id="159" name="Oval 74">
                  <a:extLst>
                    <a:ext uri="{FF2B5EF4-FFF2-40B4-BE49-F238E27FC236}">
                      <a16:creationId xmlns:a16="http://schemas.microsoft.com/office/drawing/2014/main" id="{99330F6B-E386-4452-833B-04FCB46F3CBD}"/>
                    </a:ext>
                  </a:extLst>
                </p:cNvPr>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1200"/>
                </a:p>
              </p:txBody>
            </p:sp>
          </p:grpSp>
        </p:grpSp>
      </p:grpSp>
      <p:grpSp>
        <p:nvGrpSpPr>
          <p:cNvPr id="51" name="Group 50">
            <a:extLst>
              <a:ext uri="{FF2B5EF4-FFF2-40B4-BE49-F238E27FC236}">
                <a16:creationId xmlns:a16="http://schemas.microsoft.com/office/drawing/2014/main" id="{AB77F5D9-F6E1-4033-BE98-863E3718B27F}"/>
              </a:ext>
            </a:extLst>
          </p:cNvPr>
          <p:cNvGrpSpPr/>
          <p:nvPr/>
        </p:nvGrpSpPr>
        <p:grpSpPr>
          <a:xfrm>
            <a:off x="1888375" y="4882643"/>
            <a:ext cx="6265025" cy="1630444"/>
            <a:chOff x="304800" y="1378327"/>
            <a:chExt cx="9040669" cy="2215991"/>
          </a:xfrm>
        </p:grpSpPr>
        <p:sp>
          <p:nvSpPr>
            <p:cNvPr id="52" name="Text Box 21">
              <a:extLst>
                <a:ext uri="{FF2B5EF4-FFF2-40B4-BE49-F238E27FC236}">
                  <a16:creationId xmlns:a16="http://schemas.microsoft.com/office/drawing/2014/main" id="{BD285F61-A394-4D0F-A843-2332DFC2316C}"/>
                </a:ext>
              </a:extLst>
            </p:cNvPr>
            <p:cNvSpPr txBox="1">
              <a:spLocks noChangeArrowheads="1"/>
            </p:cNvSpPr>
            <p:nvPr/>
          </p:nvSpPr>
          <p:spPr bwMode="auto">
            <a:xfrm>
              <a:off x="1801669" y="2030937"/>
              <a:ext cx="4495801" cy="646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A proof system is </a:t>
              </a:r>
              <a:r>
                <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mn-cs"/>
                </a:rPr>
                <a:t>sound</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err="1">
                  <a:ln>
                    <a:noFill/>
                  </a:ln>
                  <a:solidFill>
                    <a:srgbClr val="FFFFFF"/>
                  </a:solidFill>
                  <a:effectLst/>
                  <a:uLnTx/>
                  <a:uFillTx/>
                  <a:latin typeface="Times New Roman" pitchFamily="18" charset="0"/>
                  <a:ea typeface="+mn-ea"/>
                  <a:cs typeface="+mn-cs"/>
                </a:rPr>
                <a:t>iff</a:t>
              </a: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has a proof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it is valid</a:t>
              </a:r>
              <a:r>
                <a:rPr kumimoji="0" lang="en-CA" altLang="en-US" sz="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p:txBody>
        </p:sp>
        <p:sp>
          <p:nvSpPr>
            <p:cNvPr id="53" name="Text Box 21">
              <a:extLst>
                <a:ext uri="{FF2B5EF4-FFF2-40B4-BE49-F238E27FC236}">
                  <a16:creationId xmlns:a16="http://schemas.microsoft.com/office/drawing/2014/main" id="{45CBA1EE-CE8E-416D-B301-17C909E01B0E}"/>
                </a:ext>
              </a:extLst>
            </p:cNvPr>
            <p:cNvSpPr txBox="1">
              <a:spLocks noChangeArrowheads="1"/>
            </p:cNvSpPr>
            <p:nvPr/>
          </p:nvSpPr>
          <p:spPr bwMode="auto">
            <a:xfrm>
              <a:off x="1801669" y="1475809"/>
              <a:ext cx="754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00"/>
                  </a:solidFill>
                  <a:effectLst/>
                  <a:uLnTx/>
                  <a:uFillTx/>
                </a:rPr>
                <a:t>A Hilbert Style Proof</a:t>
              </a:r>
              <a:r>
                <a:rPr lang="en-US" altLang="en-US" sz="1800" dirty="0">
                  <a:solidFill>
                    <a:srgbClr val="FFFF00"/>
                  </a:solidFill>
                </a:rPr>
                <a:t> </a:t>
              </a:r>
              <a:r>
                <a:rPr kumimoji="0" lang="en-US" altLang="en-US" sz="1800" b="0" i="0" u="none" strike="noStrike" kern="1200" cap="none" spc="0" normalizeH="0" baseline="0" noProof="0" dirty="0">
                  <a:ln>
                    <a:noFill/>
                  </a:ln>
                  <a:solidFill>
                    <a:srgbClr val="FFFFFF"/>
                  </a:solidFill>
                  <a:effectLst/>
                  <a:uLnTx/>
                  <a:uFillTx/>
                </a:rPr>
                <a:t>is a sequence of formulas.</a:t>
              </a:r>
            </a:p>
          </p:txBody>
        </p:sp>
        <p:sp>
          <p:nvSpPr>
            <p:cNvPr id="54" name="Text Box 21">
              <a:extLst>
                <a:ext uri="{FF2B5EF4-FFF2-40B4-BE49-F238E27FC236}">
                  <a16:creationId xmlns:a16="http://schemas.microsoft.com/office/drawing/2014/main" id="{FBAA54A0-A7F4-4537-B445-E9B8752ACAD0}"/>
                </a:ext>
              </a:extLst>
            </p:cNvPr>
            <p:cNvSpPr txBox="1">
              <a:spLocks noChangeArrowheads="1"/>
            </p:cNvSpPr>
            <p:nvPr/>
          </p:nvSpPr>
          <p:spPr bwMode="auto">
            <a:xfrm>
              <a:off x="304800" y="1378327"/>
              <a:ext cx="901209"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lvl="0" indent="-514350" eaLnBrk="1" hangingPunct="1">
                <a:spcBef>
                  <a:spcPct val="0"/>
                </a:spcBef>
                <a:buFont typeface="+mj-lt"/>
                <a:buAutoNum type="arabicPeriod"/>
              </a:pPr>
              <a:r>
                <a:rPr lang="el-GR" altLang="en-US" sz="1800" dirty="0">
                  <a:solidFill>
                    <a:srgbClr val="FFC000"/>
                  </a:solidFill>
                  <a:sym typeface="Symbol" panose="05050102010706020507" pitchFamily="18" charset="2"/>
                </a:rPr>
                <a:t></a:t>
              </a:r>
              <a:r>
                <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rPr>
                <a:t>1</a:t>
              </a:r>
            </a:p>
            <a:p>
              <a:pPr marL="514350" lvl="0" indent="-514350" eaLnBrk="1" hangingPunct="1">
                <a:spcBef>
                  <a:spcPct val="0"/>
                </a:spcBef>
                <a:buFont typeface="+mj-lt"/>
                <a:buAutoNum type="arabicPeriod"/>
              </a:pPr>
              <a:r>
                <a:rPr lang="el-GR" altLang="en-US" sz="1800" dirty="0">
                  <a:solidFill>
                    <a:srgbClr val="FFC000"/>
                  </a:solidFill>
                  <a:sym typeface="Symbol" panose="05050102010706020507" pitchFamily="18" charset="2"/>
                </a:rPr>
                <a:t></a:t>
              </a:r>
              <a:r>
                <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rPr>
                <a:t>2</a:t>
              </a:r>
              <a:endParaRPr kumimoji="0" lang="en-US" altLang="en-US" sz="1800" b="0" i="0" u="none" strike="noStrike" kern="1200" cap="none" spc="0" normalizeH="0" baseline="-25000" noProof="0" dirty="0">
                <a:ln>
                  <a:noFill/>
                </a:ln>
                <a:solidFill>
                  <a:srgbClr val="FFC000"/>
                </a:solidFill>
                <a:effectLst/>
                <a:uLnTx/>
                <a:uFillTx/>
              </a:endParaRPr>
            </a:p>
            <a:p>
              <a:pPr marL="514350" lvl="0" indent="-514350" eaLnBrk="1" hangingPunct="1">
                <a:spcBef>
                  <a:spcPct val="0"/>
                </a:spcBef>
                <a:buFont typeface="+mj-lt"/>
                <a:buAutoNum type="arabicPeriod"/>
              </a:pPr>
              <a:r>
                <a:rPr lang="el-GR" altLang="en-US" sz="1800" dirty="0">
                  <a:solidFill>
                    <a:srgbClr val="FFC000"/>
                  </a:solidFill>
                  <a:sym typeface="Symbol" panose="05050102010706020507" pitchFamily="18" charset="2"/>
                </a:rPr>
                <a:t></a:t>
              </a:r>
              <a:r>
                <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rPr>
                <a:t>3</a:t>
              </a:r>
              <a:endParaRPr kumimoji="0" lang="en-US" altLang="en-US" sz="1800" b="0" i="0" u="none" strike="noStrike" kern="1200" cap="none" spc="0" normalizeH="0" baseline="-25000" noProof="0" dirty="0">
                <a:ln>
                  <a:noFill/>
                </a:ln>
                <a:solidFill>
                  <a:srgbClr val="FFC000"/>
                </a:solidFill>
                <a:effectLst/>
                <a:uLnTx/>
                <a:uFillTx/>
              </a:endParaRPr>
            </a:p>
            <a:p>
              <a:pPr marL="514350" lvl="0" indent="-514350" eaLnBrk="1" hangingPunct="1">
                <a:spcBef>
                  <a:spcPct val="0"/>
                </a:spcBef>
                <a:buFont typeface="+mj-lt"/>
                <a:buAutoNum type="arabicPeriod"/>
              </a:pPr>
              <a:r>
                <a:rPr lang="el-GR" altLang="en-US" sz="1800" dirty="0">
                  <a:solidFill>
                    <a:srgbClr val="FFC000"/>
                  </a:solidFill>
                  <a:sym typeface="Symbol" panose="05050102010706020507" pitchFamily="18" charset="2"/>
                </a:rPr>
                <a:t></a:t>
              </a:r>
              <a:r>
                <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rPr>
                <a:t>4</a:t>
              </a:r>
              <a:endParaRPr kumimoji="0" lang="en-US" altLang="en-US" sz="1800" b="0" i="0" u="none" strike="noStrike" kern="1200" cap="none" spc="0" normalizeH="0" baseline="-25000" noProof="0" dirty="0">
                <a:ln>
                  <a:noFill/>
                </a:ln>
                <a:solidFill>
                  <a:srgbClr val="FFC000"/>
                </a:solidFill>
                <a:effectLst/>
                <a:uLnTx/>
                <a:uFillTx/>
              </a:endParaRPr>
            </a:p>
            <a:p>
              <a:pPr marL="514350" lvl="0" indent="-514350" eaLnBrk="1" hangingPunct="1">
                <a:spcBef>
                  <a:spcPct val="0"/>
                </a:spcBef>
                <a:buFont typeface="+mj-lt"/>
                <a:buAutoNum type="arabicPeriod"/>
              </a:pPr>
              <a:r>
                <a:rPr lang="el-GR" altLang="en-US" sz="1800" dirty="0">
                  <a:solidFill>
                    <a:srgbClr val="FFC000"/>
                  </a:solidFill>
                  <a:sym typeface="Symbol" panose="05050102010706020507" pitchFamily="18" charset="2"/>
                </a:rPr>
                <a:t></a:t>
              </a:r>
              <a:r>
                <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rPr>
                <a:t>5</a:t>
              </a:r>
              <a:endParaRPr kumimoji="0" lang="en-US" altLang="en-US" sz="1800" b="0" i="0" u="none" strike="noStrike" kern="1200" cap="none" spc="0" normalizeH="0" baseline="-25000" noProof="0" dirty="0">
                <a:ln>
                  <a:noFill/>
                </a:ln>
                <a:solidFill>
                  <a:srgbClr val="FFC000"/>
                </a:solidFill>
                <a:effectLst/>
                <a:uLnTx/>
                <a:uFillTx/>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1800" b="0" i="0" u="none" strike="noStrike" kern="1200" cap="none" spc="0" normalizeH="0" baseline="-25000" noProof="0" dirty="0">
                  <a:ln>
                    <a:noFill/>
                  </a:ln>
                  <a:solidFill>
                    <a:srgbClr val="FFC000"/>
                  </a:solidFill>
                  <a:effectLst/>
                  <a:uLnTx/>
                  <a:uFillTx/>
                </a:rPr>
                <a:t>….</a:t>
              </a:r>
              <a:endPar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25000" noProof="0" dirty="0">
                <a:ln>
                  <a:noFill/>
                </a:ln>
                <a:solidFill>
                  <a:srgbClr val="FFC000"/>
                </a:solidFill>
                <a:effectLst/>
                <a:uLnTx/>
                <a:uFillTx/>
                <a:cs typeface="Times New Roman" panose="02020603050405020304" pitchFamily="18" charset="0"/>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1800" b="0" i="0" u="none" strike="noStrike" kern="1200" cap="none" spc="0" normalizeH="0" baseline="-25000" noProof="0" dirty="0">
                <a:ln>
                  <a:noFill/>
                </a:ln>
                <a:solidFill>
                  <a:srgbClr val="FFC000"/>
                </a:solidFill>
                <a:effectLst/>
                <a:uLnTx/>
                <a:uFillTx/>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1800" b="0" i="0" u="none" strike="noStrike" kern="1200" cap="none" spc="0" normalizeH="0" baseline="-25000" noProof="0" dirty="0">
                <a:ln>
                  <a:noFill/>
                </a:ln>
                <a:solidFill>
                  <a:srgbClr val="FFC000"/>
                </a:solidFill>
                <a:effectLst/>
                <a:uLnTx/>
                <a:uFillTx/>
              </a:endParaRPr>
            </a:p>
          </p:txBody>
        </p:sp>
      </p:grpSp>
    </p:spTree>
    <p:extLst>
      <p:ext uri="{BB962C8B-B14F-4D97-AF65-F5344CB8AC3E}">
        <p14:creationId xmlns:p14="http://schemas.microsoft.com/office/powerpoint/2010/main" val="1920341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0">
                                            <p:txEl>
                                              <p:pRg st="1" end="1"/>
                                            </p:txEl>
                                          </p:spTgt>
                                        </p:tgtEl>
                                        <p:attrNameLst>
                                          <p:attrName>style.visibility</p:attrName>
                                        </p:attrNameLst>
                                      </p:cBhvr>
                                      <p:to>
                                        <p:strVal val="visible"/>
                                      </p:to>
                                    </p:set>
                                    <p:anim calcmode="lin" valueType="num">
                                      <p:cBhvr additive="base">
                                        <p:cTn id="11"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0">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9"/>
                                        </p:tgtEl>
                                        <p:attrNameLst>
                                          <p:attrName>style.visibility</p:attrName>
                                        </p:attrNameLst>
                                      </p:cBhvr>
                                      <p:to>
                                        <p:strVal val="visible"/>
                                      </p:to>
                                    </p:set>
                                    <p:anim calcmode="lin" valueType="num">
                                      <p:cBhvr additive="base">
                                        <p:cTn id="15" dur="500" fill="hold"/>
                                        <p:tgtEl>
                                          <p:spTgt spid="139"/>
                                        </p:tgtEl>
                                        <p:attrNameLst>
                                          <p:attrName>ppt_x</p:attrName>
                                        </p:attrNameLst>
                                      </p:cBhvr>
                                      <p:tavLst>
                                        <p:tav tm="0">
                                          <p:val>
                                            <p:strVal val="0-#ppt_w/2"/>
                                          </p:val>
                                        </p:tav>
                                        <p:tav tm="100000">
                                          <p:val>
                                            <p:strVal val="#ppt_x"/>
                                          </p:val>
                                        </p:tav>
                                      </p:tavLst>
                                    </p:anim>
                                    <p:anim calcmode="lin" valueType="num">
                                      <p:cBhvr additive="base">
                                        <p:cTn id="16"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0">
                                            <p:txEl>
                                              <p:pRg st="2" end="2"/>
                                            </p:txEl>
                                          </p:spTgt>
                                        </p:tgtEl>
                                        <p:attrNameLst>
                                          <p:attrName>style.visibility</p:attrName>
                                        </p:attrNameLst>
                                      </p:cBhvr>
                                      <p:to>
                                        <p:strVal val="visible"/>
                                      </p:to>
                                    </p:set>
                                    <p:anim calcmode="lin" valueType="num">
                                      <p:cBhvr additive="base">
                                        <p:cTn id="21" dur="500" fill="hold"/>
                                        <p:tgtEl>
                                          <p:spTgt spid="60">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0">
                                            <p:txEl>
                                              <p:pRg st="3" end="3"/>
                                            </p:txEl>
                                          </p:spTgt>
                                        </p:tgtEl>
                                        <p:attrNameLst>
                                          <p:attrName>style.visibility</p:attrName>
                                        </p:attrNameLst>
                                      </p:cBhvr>
                                      <p:to>
                                        <p:strVal val="visible"/>
                                      </p:to>
                                    </p:set>
                                    <p:anim calcmode="lin" valueType="num">
                                      <p:cBhvr additive="base">
                                        <p:cTn id="27" dur="500" fill="hold"/>
                                        <p:tgtEl>
                                          <p:spTgt spid="60">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0">
                                            <p:txEl>
                                              <p:pRg st="3" end="3"/>
                                            </p:txEl>
                                          </p:spTgt>
                                        </p:tgtEl>
                                        <p:attrNameLst>
                                          <p:attrName>ppt_y</p:attrName>
                                        </p:attrNameLst>
                                      </p:cBhvr>
                                      <p:tavLst>
                                        <p:tav tm="0">
                                          <p:val>
                                            <p:strVal val="#ppt_y"/>
                                          </p:val>
                                        </p:tav>
                                        <p:tav tm="100000">
                                          <p:val>
                                            <p:strVal val="#ppt_y"/>
                                          </p:val>
                                        </p:tav>
                                      </p:tavLst>
                                    </p:anim>
                                  </p:childTnLst>
                                </p:cTn>
                              </p:par>
                              <p:par>
                                <p:cTn id="29" presetID="1" presetClass="exit" presetSubtype="0" fill="hold" nodeType="withEffect">
                                  <p:stCondLst>
                                    <p:cond delay="0"/>
                                  </p:stCondLst>
                                  <p:childTnLst>
                                    <p:set>
                                      <p:cBhvr>
                                        <p:cTn id="30" dur="1" fill="hold">
                                          <p:stCondLst>
                                            <p:cond delay="0"/>
                                          </p:stCondLst>
                                        </p:cTn>
                                        <p:tgtEl>
                                          <p:spTgt spid="139"/>
                                        </p:tgtEl>
                                        <p:attrNameLst>
                                          <p:attrName>style.visibility</p:attrName>
                                        </p:attrNameLst>
                                      </p:cBhvr>
                                      <p:to>
                                        <p:strVal val="hidden"/>
                                      </p:to>
                                    </p:set>
                                  </p:childTnLst>
                                </p:cTn>
                              </p:par>
                              <p:par>
                                <p:cTn id="31" presetID="2" presetClass="entr" presetSubtype="8" fill="hold" nodeType="with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500" fill="hold"/>
                                        <p:tgtEl>
                                          <p:spTgt spid="51"/>
                                        </p:tgtEl>
                                        <p:attrNameLst>
                                          <p:attrName>ppt_x</p:attrName>
                                        </p:attrNameLst>
                                      </p:cBhvr>
                                      <p:tavLst>
                                        <p:tav tm="0">
                                          <p:val>
                                            <p:strVal val="0-#ppt_w/2"/>
                                          </p:val>
                                        </p:tav>
                                        <p:tav tm="100000">
                                          <p:val>
                                            <p:strVal val="#ppt_x"/>
                                          </p:val>
                                        </p:tav>
                                      </p:tavLst>
                                    </p:anim>
                                    <p:anim calcmode="lin" valueType="num">
                                      <p:cBhvr additive="base">
                                        <p:cTn id="34"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grpSp>
        <p:nvGrpSpPr>
          <p:cNvPr id="25" name="Group 24">
            <a:extLst>
              <a:ext uri="{FF2B5EF4-FFF2-40B4-BE49-F238E27FC236}">
                <a16:creationId xmlns:a16="http://schemas.microsoft.com/office/drawing/2014/main" id="{D546B77A-777D-A2D9-F903-94C7325916B2}"/>
              </a:ext>
            </a:extLst>
          </p:cNvPr>
          <p:cNvGrpSpPr/>
          <p:nvPr/>
        </p:nvGrpSpPr>
        <p:grpSpPr>
          <a:xfrm>
            <a:off x="7666182" y="580347"/>
            <a:ext cx="1706418" cy="4296453"/>
            <a:chOff x="7666182" y="580347"/>
            <a:chExt cx="1706418" cy="4296453"/>
          </a:xfrm>
        </p:grpSpPr>
        <p:sp>
          <p:nvSpPr>
            <p:cNvPr id="51" name="Rectangle 3">
              <a:extLst>
                <a:ext uri="{FF2B5EF4-FFF2-40B4-BE49-F238E27FC236}">
                  <a16:creationId xmlns:a16="http://schemas.microsoft.com/office/drawing/2014/main" id="{6E06F140-8E17-1CBF-1F77-AFB1F00E29BF}"/>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1 1 1 1 1 </a:t>
              </a:r>
            </a:p>
          </p:txBody>
        </p:sp>
        <p:sp>
          <p:nvSpPr>
            <p:cNvPr id="52" name="Rectangle 3">
              <a:extLst>
                <a:ext uri="{FF2B5EF4-FFF2-40B4-BE49-F238E27FC236}">
                  <a16:creationId xmlns:a16="http://schemas.microsoft.com/office/drawing/2014/main" id="{0989E6B3-53C3-8BB0-149B-5704B475BB33}"/>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sp>
        <p:nvSpPr>
          <p:cNvPr id="2" name="Content Placeholder 2">
            <a:extLst>
              <a:ext uri="{FF2B5EF4-FFF2-40B4-BE49-F238E27FC236}">
                <a16:creationId xmlns:a16="http://schemas.microsoft.com/office/drawing/2014/main" id="{B087A2FA-6897-F983-376E-2F536F22A570}"/>
              </a:ext>
            </a:extLst>
          </p:cNvPr>
          <p:cNvSpPr>
            <a:spLocks noGrp="1"/>
          </p:cNvSpPr>
          <p:nvPr>
            <p:ph idx="1"/>
          </p:nvPr>
        </p:nvSpPr>
        <p:spPr>
          <a:xfrm>
            <a:off x="304800" y="1960879"/>
            <a:ext cx="7696200" cy="1344307"/>
          </a:xfrm>
        </p:spPr>
        <p:txBody>
          <a:bodyPr/>
          <a:lstStyle/>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Suppose by way of strong (structural) induction, </a:t>
            </a:r>
            <a:br>
              <a:rPr lang="en-US" sz="2400" kern="1200" dirty="0">
                <a:latin typeface="Times New Roman" panose="02020603050405020304" pitchFamily="18" charset="0"/>
                <a:ea typeface="Cambria Math" pitchFamily="18" charset="0"/>
                <a:cs typeface="Times New Roman" panose="02020603050405020304" pitchFamily="18" charset="0"/>
              </a:rPr>
            </a:br>
            <a:r>
              <a:rPr lang="en-US" sz="2400" kern="1200" dirty="0">
                <a:latin typeface="Times New Roman" panose="02020603050405020304" pitchFamily="18" charset="0"/>
                <a:ea typeface="Cambria Math" pitchFamily="18" charset="0"/>
                <a:cs typeface="Times New Roman" panose="02020603050405020304" pitchFamily="18" charset="0"/>
              </a:rPr>
              <a:t>  we understand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for </a:t>
            </a:r>
            <a:r>
              <a:rPr lang="en-US" sz="2400" kern="1200" dirty="0" err="1">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&lt;n.</a:t>
            </a:r>
          </a:p>
          <a:p>
            <a:pPr marL="0" lvl="2" indent="0" eaLnBrk="1" hangingPunct="1">
              <a:lnSpc>
                <a:spcPct val="90000"/>
              </a:lnSpc>
              <a:spcBef>
                <a:spcPct val="0"/>
              </a:spcBef>
              <a:buNone/>
              <a:tabLst/>
              <a:defRPr/>
            </a:pPr>
            <a:r>
              <a:rPr lang="en-US" sz="2400" kern="1200" dirty="0">
                <a:latin typeface="Times New Roman" panose="02020603050405020304" pitchFamily="18" charset="0"/>
                <a:ea typeface="Cambria Math" pitchFamily="18" charset="0"/>
                <a:cs typeface="Times New Roman" panose="02020603050405020304" pitchFamily="18" charset="0"/>
              </a:rPr>
              <a:t>We learn the structure and size of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as follows:</a:t>
            </a:r>
          </a:p>
          <a:p>
            <a:pPr marL="342900" lvl="2" indent="-342900" eaLnBrk="1" hangingPunct="1">
              <a:lnSpc>
                <a:spcPct val="90000"/>
              </a:lnSpc>
              <a:spcBef>
                <a:spcPct val="0"/>
              </a:spcBef>
              <a:tabLst/>
              <a:defRPr/>
            </a:pPr>
            <a:r>
              <a:rPr lang="en-US" sz="2400" kern="1200" dirty="0">
                <a:latin typeface="Times New Roman" panose="02020603050405020304" pitchFamily="18" charset="0"/>
                <a:ea typeface="Cambria Math" pitchFamily="18" charset="0"/>
                <a:cs typeface="Times New Roman" panose="02020603050405020304" pitchFamily="18" charset="0"/>
              </a:rPr>
              <a:t>Make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 into smaller S</a:t>
            </a:r>
            <a:r>
              <a:rPr lang="en-US" sz="2400" kern="1200" baseline="-25000" dirty="0">
                <a:latin typeface="Times New Roman" panose="02020603050405020304" pitchFamily="18" charset="0"/>
                <a:ea typeface="Cambria Math" pitchFamily="18" charset="0"/>
                <a:cs typeface="Times New Roman" panose="02020603050405020304" pitchFamily="18" charset="0"/>
              </a:rPr>
              <a:t>i</a:t>
            </a:r>
            <a:r>
              <a:rPr lang="en-US" sz="2400" kern="1200" dirty="0">
                <a:latin typeface="Times New Roman" panose="02020603050405020304" pitchFamily="18" charset="0"/>
                <a:ea typeface="Cambria Math" pitchFamily="18" charset="0"/>
                <a:cs typeface="Times New Roman" panose="02020603050405020304" pitchFamily="18" charset="0"/>
              </a:rPr>
              <a:t> which we know about.</a:t>
            </a:r>
          </a:p>
          <a:p>
            <a:pPr marL="342900" lvl="2" indent="-342900" eaLnBrk="1" hangingPunct="1">
              <a:lnSpc>
                <a:spcPct val="90000"/>
              </a:lnSpc>
              <a:spcBef>
                <a:spcPct val="0"/>
              </a:spcBef>
              <a:tabLst/>
              <a:defRPr/>
            </a:pPr>
            <a:r>
              <a:rPr lang="en-US" sz="2400" kern="1200" dirty="0">
                <a:latin typeface="Times New Roman" panose="02020603050405020304" pitchFamily="18" charset="0"/>
                <a:ea typeface="Cambria Math" pitchFamily="18" charset="0"/>
                <a:cs typeface="Times New Roman" panose="02020603050405020304" pitchFamily="18" charset="0"/>
              </a:rPr>
              <a:t>Use this information about </a:t>
            </a:r>
            <a:r>
              <a:rPr lang="en-US" sz="2400" kern="1200">
                <a:latin typeface="Times New Roman" panose="02020603050405020304" pitchFamily="18" charset="0"/>
                <a:ea typeface="Cambria Math" pitchFamily="18" charset="0"/>
                <a:cs typeface="Times New Roman" panose="02020603050405020304" pitchFamily="18" charset="0"/>
              </a:rPr>
              <a:t>S</a:t>
            </a:r>
            <a:r>
              <a:rPr lang="en-US" sz="2400" kern="1200" baseline="-25000">
                <a:latin typeface="Times New Roman" panose="02020603050405020304" pitchFamily="18" charset="0"/>
                <a:ea typeface="Cambria Math" pitchFamily="18" charset="0"/>
                <a:cs typeface="Times New Roman" panose="02020603050405020304" pitchFamily="18" charset="0"/>
              </a:rPr>
              <a:t>i</a:t>
            </a:r>
            <a:r>
              <a:rPr lang="en-US" sz="2400" kern="1200">
                <a:latin typeface="Times New Roman" panose="02020603050405020304" pitchFamily="18" charset="0"/>
                <a:ea typeface="Cambria Math" pitchFamily="18" charset="0"/>
                <a:cs typeface="Times New Roman" panose="02020603050405020304" pitchFamily="18" charset="0"/>
              </a:rPr>
              <a:t> to </a:t>
            </a:r>
            <a:r>
              <a:rPr lang="en-US" sz="2400" kern="1200" dirty="0">
                <a:latin typeface="Times New Roman" panose="02020603050405020304" pitchFamily="18" charset="0"/>
                <a:ea typeface="Cambria Math" pitchFamily="18" charset="0"/>
                <a:cs typeface="Times New Roman" panose="02020603050405020304" pitchFamily="18" charset="0"/>
              </a:rPr>
              <a:t>learn about S</a:t>
            </a:r>
            <a:r>
              <a:rPr lang="en-US" sz="2400" kern="1200" baseline="-25000" dirty="0">
                <a:latin typeface="Times New Roman" panose="02020603050405020304" pitchFamily="18" charset="0"/>
                <a:ea typeface="Cambria Math" pitchFamily="18" charset="0"/>
                <a:cs typeface="Times New Roman" panose="02020603050405020304" pitchFamily="18" charset="0"/>
              </a:rPr>
              <a:t>n</a:t>
            </a:r>
            <a:r>
              <a:rPr lang="en-US" sz="2400" kern="1200" dirty="0">
                <a:latin typeface="Times New Roman" panose="02020603050405020304" pitchFamily="18" charset="0"/>
                <a:ea typeface="Cambria Math" pitchFamily="18" charset="0"/>
                <a:cs typeface="Times New Roman" panose="02020603050405020304" pitchFamily="18" charset="0"/>
              </a:rPr>
              <a:t>.</a:t>
            </a:r>
            <a:endParaRPr kumimoji="0" lang="en-US" sz="2400" b="0" u="none" strike="noStrike" kern="1200" cap="none" spc="0" normalizeH="0" baseline="0" noProof="0" dirty="0">
              <a:ln>
                <a:noFill/>
              </a:ln>
              <a:effectLst/>
              <a:uLnTx/>
              <a:uFillTx/>
              <a:latin typeface="Times New Roman" panose="02020603050405020304" pitchFamily="18" charset="0"/>
              <a:ea typeface="Cambria Math" pitchFamily="18" charset="0"/>
              <a:cs typeface="Times New Roman" panose="02020603050405020304" pitchFamily="18" charset="0"/>
            </a:endParaRPr>
          </a:p>
        </p:txBody>
      </p:sp>
    </p:spTree>
    <p:extLst>
      <p:ext uri="{BB962C8B-B14F-4D97-AF65-F5344CB8AC3E}">
        <p14:creationId xmlns:p14="http://schemas.microsoft.com/office/powerpoint/2010/main" val="365825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51" name="Rectangle 3">
            <a:extLst>
              <a:ext uri="{FF2B5EF4-FFF2-40B4-BE49-F238E27FC236}">
                <a16:creationId xmlns:a16="http://schemas.microsoft.com/office/drawing/2014/main" id="{6E06F140-8E17-1CBF-1F77-AFB1F00E29BF}"/>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1 1 1 1 1 </a:t>
            </a:r>
          </a:p>
        </p:txBody>
      </p:sp>
      <p:sp>
        <p:nvSpPr>
          <p:cNvPr id="52" name="Rectangle 3">
            <a:extLst>
              <a:ext uri="{FF2B5EF4-FFF2-40B4-BE49-F238E27FC236}">
                <a16:creationId xmlns:a16="http://schemas.microsoft.com/office/drawing/2014/main" id="{0989E6B3-53C3-8BB0-149B-5704B475BB33}"/>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40076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ppt_x"/>
                                          </p:val>
                                        </p:tav>
                                        <p:tav tm="100000">
                                          <p:val>
                                            <p:strVal val="#ppt_x"/>
                                          </p:val>
                                        </p:tav>
                                      </p:tavLst>
                                    </p:anim>
                                    <p:anim calcmode="lin" valueType="num">
                                      <p:cBhvr additive="base">
                                        <p:cTn id="18" dur="500" fill="hold"/>
                                        <p:tgtEl>
                                          <p:spTgt spid="51"/>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ppt_x"/>
                                          </p:val>
                                        </p:tav>
                                        <p:tav tm="100000">
                                          <p:val>
                                            <p:strVal val="#ppt_x"/>
                                          </p:val>
                                        </p:tav>
                                      </p:tavLst>
                                    </p:anim>
                                    <p:anim calcmode="lin" valueType="num">
                                      <p:cBhvr additive="base">
                                        <p:cTn id="2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51" grpId="0"/>
      <p:bldP spid="5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p:txBody>
      </p:sp>
      <p:sp>
        <p:nvSpPr>
          <p:cNvPr id="52" name="Rectangle 3">
            <a:extLst>
              <a:ext uri="{FF2B5EF4-FFF2-40B4-BE49-F238E27FC236}">
                <a16:creationId xmlns:a16="http://schemas.microsoft.com/office/drawing/2014/main" id="{0989E6B3-53C3-8BB0-149B-5704B475BB33}"/>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 name="Rectangle 3">
            <a:extLst>
              <a:ext uri="{FF2B5EF4-FFF2-40B4-BE49-F238E27FC236}">
                <a16:creationId xmlns:a16="http://schemas.microsoft.com/office/drawing/2014/main" id="{9F722A92-C07B-CC8A-8BE0-0783C802D6FA}"/>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44913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0-#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8">
                                            <p:txEl>
                                              <p:pRg st="0" end="0"/>
                                            </p:txEl>
                                          </p:spTgt>
                                        </p:tgtEl>
                                        <p:attrNameLst>
                                          <p:attrName>style.visibility</p:attrName>
                                        </p:attrNameLst>
                                      </p:cBhvr>
                                      <p:to>
                                        <p:strVal val="visible"/>
                                      </p:to>
                                    </p:set>
                                    <p:anim calcmode="lin" valueType="num">
                                      <p:cBhvr additive="base">
                                        <p:cTn id="1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8">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8">
                                            <p:txEl>
                                              <p:pRg st="1" end="1"/>
                                            </p:txEl>
                                          </p:spTgt>
                                        </p:tgtEl>
                                        <p:attrNameLst>
                                          <p:attrName>style.visibility</p:attrName>
                                        </p:attrNameLst>
                                      </p:cBhvr>
                                      <p:to>
                                        <p:strVal val="visible"/>
                                      </p:to>
                                    </p:set>
                                    <p:anim calcmode="lin" valueType="num">
                                      <p:cBhvr additive="base">
                                        <p:cTn id="19"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8">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8">
                                            <p:txEl>
                                              <p:pRg st="6" end="6"/>
                                            </p:txEl>
                                          </p:spTgt>
                                        </p:tgtEl>
                                        <p:attrNameLst>
                                          <p:attrName>style.visibility</p:attrName>
                                        </p:attrNameLst>
                                      </p:cBhvr>
                                      <p:to>
                                        <p:strVal val="visible"/>
                                      </p:to>
                                    </p:set>
                                    <p:anim calcmode="lin" valueType="num">
                                      <p:cBhvr additive="base">
                                        <p:cTn id="23" dur="500" fill="hold"/>
                                        <p:tgtEl>
                                          <p:spTgt spid="38">
                                            <p:txEl>
                                              <p:pRg st="6" end="6"/>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2" name="AutoShape 35">
            <a:extLst>
              <a:ext uri="{FF2B5EF4-FFF2-40B4-BE49-F238E27FC236}">
                <a16:creationId xmlns:a16="http://schemas.microsoft.com/office/drawing/2014/main" id="{6B2B9837-4D41-8298-A724-E00402498777}"/>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cxnSp>
        <p:nvCxnSpPr>
          <p:cNvPr id="4" name="Straight Connector 3">
            <a:extLst>
              <a:ext uri="{FF2B5EF4-FFF2-40B4-BE49-F238E27FC236}">
                <a16:creationId xmlns:a16="http://schemas.microsoft.com/office/drawing/2014/main" id="{1EA511D1-1CF5-D9C0-0FA6-7C03A9F2B584}"/>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6" name="Oval 5">
            <a:extLst>
              <a:ext uri="{FF2B5EF4-FFF2-40B4-BE49-F238E27FC236}">
                <a16:creationId xmlns:a16="http://schemas.microsoft.com/office/drawing/2014/main" id="{DC606F9D-9798-AAE0-A417-1AD49349A86C}"/>
              </a:ext>
            </a:extLst>
          </p:cNvPr>
          <p:cNvSpPr/>
          <p:nvPr/>
        </p:nvSpPr>
        <p:spPr bwMode="auto">
          <a:xfrm>
            <a:off x="323547" y="1041400"/>
            <a:ext cx="4629453" cy="381009"/>
          </a:xfrm>
          <a:prstGeom prst="ellipse">
            <a:avLst/>
          </a:prstGeom>
          <a:noFill/>
          <a:ln w="25400" cap="flat" cmpd="sng" algn="ctr">
            <a:solidFill>
              <a:srgbClr val="FF00FF"/>
            </a:solidFill>
            <a:prstDash val="solid"/>
            <a:round/>
            <a:headEnd type="none" w="med" len="med"/>
            <a:tailEnd type="arrow"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 name="Rectangle 3">
            <a:extLst>
              <a:ext uri="{FF2B5EF4-FFF2-40B4-BE49-F238E27FC236}">
                <a16:creationId xmlns:a16="http://schemas.microsoft.com/office/drawing/2014/main" id="{B5386F71-367C-CEE2-D33F-91A4FA0D577D}"/>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406534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3" end="3"/>
                                            </p:txEl>
                                          </p:spTgt>
                                        </p:tgtEl>
                                        <p:attrNameLst>
                                          <p:attrName>style.visibility</p:attrName>
                                        </p:attrNameLst>
                                      </p:cBhvr>
                                      <p:to>
                                        <p:strVal val="visible"/>
                                      </p:to>
                                    </p:set>
                                    <p:anim calcmode="lin" valueType="num">
                                      <p:cBhvr additive="base">
                                        <p:cTn id="11"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5" name="AutoShape 35">
            <a:extLst>
              <a:ext uri="{FF2B5EF4-FFF2-40B4-BE49-F238E27FC236}">
                <a16:creationId xmlns:a16="http://schemas.microsoft.com/office/drawing/2014/main" id="{005B0DB7-A1D5-FC68-3378-72BA54710D4A}"/>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b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cxnSp>
        <p:nvCxnSpPr>
          <p:cNvPr id="6" name="Straight Connector 5">
            <a:extLst>
              <a:ext uri="{FF2B5EF4-FFF2-40B4-BE49-F238E27FC236}">
                <a16:creationId xmlns:a16="http://schemas.microsoft.com/office/drawing/2014/main" id="{8514F395-6A3E-4EF5-C4AE-77A061E983DA}"/>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7" name="Rectangle 3">
            <a:extLst>
              <a:ext uri="{FF2B5EF4-FFF2-40B4-BE49-F238E27FC236}">
                <a16:creationId xmlns:a16="http://schemas.microsoft.com/office/drawing/2014/main" id="{0D006DBF-D123-50D5-269C-2E14F9ECCD83}"/>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76182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 calcmode="lin" valueType="num">
                                      <p:cBhvr additive="base">
                                        <p:cTn id="7"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1 0 1 1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Tree>
    <p:extLst>
      <p:ext uri="{BB962C8B-B14F-4D97-AF65-F5344CB8AC3E}">
        <p14:creationId xmlns:p14="http://schemas.microsoft.com/office/powerpoint/2010/main" val="709075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
                                            <p:txEl>
                                              <p:pRg st="5" end="5"/>
                                            </p:txEl>
                                          </p:spTgt>
                                        </p:tgtEl>
                                        <p:attrNameLst>
                                          <p:attrName>style.visibility</p:attrName>
                                        </p:attrNameLst>
                                      </p:cBhvr>
                                      <p:to>
                                        <p:strVal val="visible"/>
                                      </p:to>
                                    </p:set>
                                    <p:anim calcmode="lin" valueType="num">
                                      <p:cBhvr additive="base">
                                        <p:cTn id="7" dur="500" fill="hold"/>
                                        <p:tgtEl>
                                          <p:spTgt spid="38">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anim calcmode="lin" valueType="num">
                                      <p:cBhvr additive="base">
                                        <p:cTn id="15" dur="500" fill="hold"/>
                                        <p:tgtEl>
                                          <p:spTgt spid="42"/>
                                        </p:tgtEl>
                                        <p:attrNameLst>
                                          <p:attrName>ppt_x</p:attrName>
                                        </p:attrNameLst>
                                      </p:cBhvr>
                                      <p:tavLst>
                                        <p:tav tm="0">
                                          <p:val>
                                            <p:strVal val="0-#ppt_w/2"/>
                                          </p:val>
                                        </p:tav>
                                        <p:tav tm="100000">
                                          <p:val>
                                            <p:strVal val="#ppt_x"/>
                                          </p:val>
                                        </p:tav>
                                      </p:tavLst>
                                    </p:anim>
                                    <p:anim calcmode="lin" valueType="num">
                                      <p:cBhvr additive="base">
                                        <p:cTn id="16"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3" name="Rectangle 3">
            <a:extLst>
              <a:ext uri="{FF2B5EF4-FFF2-40B4-BE49-F238E27FC236}">
                <a16:creationId xmlns:a16="http://schemas.microsoft.com/office/drawing/2014/main" id="{4EE04119-275B-AFC3-0F52-71F4E56C328A}"/>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 </a:t>
            </a:r>
          </a:p>
        </p:txBody>
      </p:sp>
      <p:sp>
        <p:nvSpPr>
          <p:cNvPr id="4" name="Rectangle 3">
            <a:extLst>
              <a:ext uri="{FF2B5EF4-FFF2-40B4-BE49-F238E27FC236}">
                <a16:creationId xmlns:a16="http://schemas.microsoft.com/office/drawing/2014/main" id="{77FD1A6F-D834-580C-46CD-5D48C53779E5}"/>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5" name="Rectangle 3">
            <a:extLst>
              <a:ext uri="{FF2B5EF4-FFF2-40B4-BE49-F238E27FC236}">
                <a16:creationId xmlns:a16="http://schemas.microsoft.com/office/drawing/2014/main" id="{A127118A-B997-25A6-9A3E-EFE1DFD0021A}"/>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92749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
                                            <p:txEl>
                                              <p:pRg st="7" end="7"/>
                                            </p:txEl>
                                          </p:spTgt>
                                        </p:tgtEl>
                                        <p:attrNameLst>
                                          <p:attrName>style.visibility</p:attrName>
                                        </p:attrNameLst>
                                      </p:cBhvr>
                                      <p:to>
                                        <p:strVal val="visible"/>
                                      </p:to>
                                    </p:set>
                                    <p:anim calcmode="lin" valueType="num">
                                      <p:cBhvr additive="base">
                                        <p:cTn id="7" dur="500" fill="hold"/>
                                        <p:tgtEl>
                                          <p:spTgt spid="38">
                                            <p:txEl>
                                              <p:pRg st="7" end="7"/>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8">
                                            <p:txEl>
                                              <p:pRg st="8" end="8"/>
                                            </p:txEl>
                                          </p:spTgt>
                                        </p:tgtEl>
                                        <p:attrNameLst>
                                          <p:attrName>style.visibility</p:attrName>
                                        </p:attrNameLst>
                                      </p:cBhvr>
                                      <p:to>
                                        <p:strVal val="visible"/>
                                      </p:to>
                                    </p:set>
                                    <p:anim calcmode="lin" valueType="num">
                                      <p:cBhvr additive="base">
                                        <p:cTn id="13" dur="500" fill="hold"/>
                                        <p:tgtEl>
                                          <p:spTgt spid="38">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
                                            <p:txEl>
                                              <p:pRg st="8" end="8"/>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0-#ppt_w/2"/>
                                          </p:val>
                                        </p:tav>
                                        <p:tav tm="100000">
                                          <p:val>
                                            <p:strVal val="#ppt_x"/>
                                          </p:val>
                                        </p:tav>
                                      </p:tavLst>
                                    </p:anim>
                                    <p:anim calcmode="lin" valueType="num">
                                      <p:cBhvr additive="base">
                                        <p:cTn id="2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000" fill="hold"/>
                                        <p:tgtEl>
                                          <p:spTgt spid="5"/>
                                        </p:tgtEl>
                                        <p:attrNameLst>
                                          <p:attrName>ppt_w</p:attrName>
                                        </p:attrNameLst>
                                      </p:cBhvr>
                                      <p:tavLst>
                                        <p:tav tm="0">
                                          <p:val>
                                            <p:fltVal val="0"/>
                                          </p:val>
                                        </p:tav>
                                        <p:tav tm="100000">
                                          <p:val>
                                            <p:strVal val="#ppt_w"/>
                                          </p:val>
                                        </p:tav>
                                      </p:tavLst>
                                    </p:anim>
                                    <p:anim calcmode="lin" valueType="num">
                                      <p:cBhvr>
                                        <p:cTn id="28" dur="1000" fill="hold"/>
                                        <p:tgtEl>
                                          <p:spTgt spid="5"/>
                                        </p:tgtEl>
                                        <p:attrNameLst>
                                          <p:attrName>ppt_h</p:attrName>
                                        </p:attrNameLst>
                                      </p:cBhvr>
                                      <p:tavLst>
                                        <p:tav tm="0">
                                          <p:val>
                                            <p:fltVal val="0"/>
                                          </p:val>
                                        </p:tav>
                                        <p:tav tm="100000">
                                          <p:val>
                                            <p:strVal val="#ppt_h"/>
                                          </p:val>
                                        </p:tav>
                                      </p:tavLst>
                                    </p:anim>
                                    <p:anim calcmode="lin" valueType="num">
                                      <p:cBhvr>
                                        <p:cTn id="29" dur="1000" fill="hold"/>
                                        <p:tgtEl>
                                          <p:spTgt spid="5"/>
                                        </p:tgtEl>
                                        <p:attrNameLst>
                                          <p:attrName>style.rotation</p:attrName>
                                        </p:attrNameLst>
                                      </p:cBhvr>
                                      <p:tavLst>
                                        <p:tav tm="0">
                                          <p:val>
                                            <p:fltVal val="90"/>
                                          </p:val>
                                        </p:tav>
                                        <p:tav tm="100000">
                                          <p:val>
                                            <p:fltVal val="0"/>
                                          </p:val>
                                        </p:tav>
                                      </p:tavLst>
                                    </p:anim>
                                    <p:animEffect transition="in" filter="fade">
                                      <p:cBhvr>
                                        <p:cTn id="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77FD1A6F-D834-580C-46CD-5D48C53779E5}"/>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6" name="Rectangle 3">
            <a:extLst>
              <a:ext uri="{FF2B5EF4-FFF2-40B4-BE49-F238E27FC236}">
                <a16:creationId xmlns:a16="http://schemas.microsoft.com/office/drawing/2014/main" id="{418E7A49-6368-550C-94CE-CCD5FB0343F3}"/>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7" name="Rectangle 3">
            <a:extLst>
              <a:ext uri="{FF2B5EF4-FFF2-40B4-BE49-F238E27FC236}">
                <a16:creationId xmlns:a16="http://schemas.microsoft.com/office/drawing/2014/main" id="{635AB0A2-224A-97E1-C8F2-8CED5B63A079}"/>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 name="Rectangle 3">
            <a:extLst>
              <a:ext uri="{FF2B5EF4-FFF2-40B4-BE49-F238E27FC236}">
                <a16:creationId xmlns:a16="http://schemas.microsoft.com/office/drawing/2014/main" id="{81ADC802-8A8C-17A4-249A-18288BE25E95}"/>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a:t>
            </a:r>
          </a:p>
        </p:txBody>
      </p:sp>
      <p:sp>
        <p:nvSpPr>
          <p:cNvPr id="11" name="Rectangle 3">
            <a:extLst>
              <a:ext uri="{FF2B5EF4-FFF2-40B4-BE49-F238E27FC236}">
                <a16:creationId xmlns:a16="http://schemas.microsoft.com/office/drawing/2014/main" id="{DEE91624-D5B9-B0FD-0CC4-5064B4449E92}"/>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1365874A-82B5-43A8-7A53-3B7DD1F5385C}"/>
              </a:ext>
            </a:extLst>
          </p:cNvPr>
          <p:cNvSpPr txBox="1">
            <a:spLocks noChangeArrowheads="1"/>
          </p:cNvSpPr>
          <p:nvPr/>
        </p:nvSpPr>
        <p:spPr bwMode="auto">
          <a:xfrm>
            <a:off x="5257800" y="144780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59154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ppt_x"/>
                                          </p:val>
                                        </p:tav>
                                        <p:tav tm="100000">
                                          <p:val>
                                            <p:strVal val="#ppt_x"/>
                                          </p:val>
                                        </p:tav>
                                      </p:tavLst>
                                    </p:anim>
                                    <p:anim calcmode="lin" valueType="num">
                                      <p:cBhvr additive="base">
                                        <p:cTn id="16" dur="500" fill="hold"/>
                                        <p:tgtEl>
                                          <p:spTgt spid="4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1000" fill="hold"/>
                                        <p:tgtEl>
                                          <p:spTgt spid="13"/>
                                        </p:tgtEl>
                                        <p:attrNameLst>
                                          <p:attrName>ppt_w</p:attrName>
                                        </p:attrNameLst>
                                      </p:cBhvr>
                                      <p:tavLst>
                                        <p:tav tm="0">
                                          <p:val>
                                            <p:fltVal val="0"/>
                                          </p:val>
                                        </p:tav>
                                        <p:tav tm="100000">
                                          <p:val>
                                            <p:strVal val="#ppt_w"/>
                                          </p:val>
                                        </p:tav>
                                      </p:tavLst>
                                    </p:anim>
                                    <p:anim calcmode="lin" valueType="num">
                                      <p:cBhvr>
                                        <p:cTn id="26" dur="1000" fill="hold"/>
                                        <p:tgtEl>
                                          <p:spTgt spid="13"/>
                                        </p:tgtEl>
                                        <p:attrNameLst>
                                          <p:attrName>ppt_h</p:attrName>
                                        </p:attrNameLst>
                                      </p:cBhvr>
                                      <p:tavLst>
                                        <p:tav tm="0">
                                          <p:val>
                                            <p:fltVal val="0"/>
                                          </p:val>
                                        </p:tav>
                                        <p:tav tm="100000">
                                          <p:val>
                                            <p:strVal val="#ppt_h"/>
                                          </p:val>
                                        </p:tav>
                                      </p:tavLst>
                                    </p:anim>
                                    <p:anim calcmode="lin" valueType="num">
                                      <p:cBhvr>
                                        <p:cTn id="27" dur="1000" fill="hold"/>
                                        <p:tgtEl>
                                          <p:spTgt spid="13"/>
                                        </p:tgtEl>
                                        <p:attrNameLst>
                                          <p:attrName>style.rotation</p:attrName>
                                        </p:attrNameLst>
                                      </p:cBhvr>
                                      <p:tavLst>
                                        <p:tav tm="0">
                                          <p:val>
                                            <p:fltVal val="90"/>
                                          </p:val>
                                        </p:tav>
                                        <p:tav tm="100000">
                                          <p:val>
                                            <p:fltVal val="0"/>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p:bldP spid="8" grpId="0"/>
      <p:bldP spid="11" grpId="0"/>
      <p:bldP spid="1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77FD1A6F-D834-580C-46CD-5D48C53779E5}"/>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6" name="Rectangle 3">
            <a:extLst>
              <a:ext uri="{FF2B5EF4-FFF2-40B4-BE49-F238E27FC236}">
                <a16:creationId xmlns:a16="http://schemas.microsoft.com/office/drawing/2014/main" id="{418E7A49-6368-550C-94CE-CCD5FB0343F3}"/>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7" name="Rectangle 3">
            <a:extLst>
              <a:ext uri="{FF2B5EF4-FFF2-40B4-BE49-F238E27FC236}">
                <a16:creationId xmlns:a16="http://schemas.microsoft.com/office/drawing/2014/main" id="{635AB0A2-224A-97E1-C8F2-8CED5B63A079}"/>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 name="Rectangle 3">
            <a:extLst>
              <a:ext uri="{FF2B5EF4-FFF2-40B4-BE49-F238E27FC236}">
                <a16:creationId xmlns:a16="http://schemas.microsoft.com/office/drawing/2014/main" id="{81ADC802-8A8C-17A4-249A-18288BE25E95}"/>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a:t>
            </a:r>
          </a:p>
        </p:txBody>
      </p:sp>
      <p:sp>
        <p:nvSpPr>
          <p:cNvPr id="11" name="Rectangle 3">
            <a:extLst>
              <a:ext uri="{FF2B5EF4-FFF2-40B4-BE49-F238E27FC236}">
                <a16:creationId xmlns:a16="http://schemas.microsoft.com/office/drawing/2014/main" id="{DEE91624-D5B9-B0FD-0CC4-5064B4449E92}"/>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1365874A-82B5-43A8-7A53-3B7DD1F5385C}"/>
              </a:ext>
            </a:extLst>
          </p:cNvPr>
          <p:cNvSpPr txBox="1">
            <a:spLocks noChangeArrowheads="1"/>
          </p:cNvSpPr>
          <p:nvPr/>
        </p:nvSpPr>
        <p:spPr bwMode="auto">
          <a:xfrm>
            <a:off x="5257800" y="144780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3" name="Rectangle 3">
            <a:extLst>
              <a:ext uri="{FF2B5EF4-FFF2-40B4-BE49-F238E27FC236}">
                <a16:creationId xmlns:a16="http://schemas.microsoft.com/office/drawing/2014/main" id="{547FA285-EB89-1227-297D-07C02C57AB24}"/>
              </a:ext>
            </a:extLst>
          </p:cNvPr>
          <p:cNvSpPr txBox="1">
            <a:spLocks noChangeArrowheads="1"/>
          </p:cNvSpPr>
          <p:nvPr/>
        </p:nvSpPr>
        <p:spPr bwMode="auto">
          <a:xfrm>
            <a:off x="3678961" y="5847080"/>
            <a:ext cx="533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5" name="Rectangle 3">
            <a:extLst>
              <a:ext uri="{FF2B5EF4-FFF2-40B4-BE49-F238E27FC236}">
                <a16:creationId xmlns:a16="http://schemas.microsoft.com/office/drawing/2014/main" id="{2C231BC7-4563-3052-7203-8C4E727252B2}"/>
              </a:ext>
            </a:extLst>
          </p:cNvPr>
          <p:cNvSpPr txBox="1">
            <a:spLocks noChangeArrowheads="1"/>
          </p:cNvSpPr>
          <p:nvPr/>
        </p:nvSpPr>
        <p:spPr bwMode="auto">
          <a:xfrm>
            <a:off x="3638321" y="54254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3">
            <a:extLst>
              <a:ext uri="{FF2B5EF4-FFF2-40B4-BE49-F238E27FC236}">
                <a16:creationId xmlns:a16="http://schemas.microsoft.com/office/drawing/2014/main" id="{E6BA661C-2EA9-34F4-66E1-24BCBF6FD990}"/>
              </a:ext>
            </a:extLst>
          </p:cNvPr>
          <p:cNvSpPr txBox="1">
            <a:spLocks noChangeArrowheads="1"/>
          </p:cNvSpPr>
          <p:nvPr/>
        </p:nvSpPr>
        <p:spPr bwMode="auto">
          <a:xfrm>
            <a:off x="5257800" y="194056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465577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3" grpId="0"/>
      <p:bldP spid="5" grpId="0"/>
      <p:bldP spid="1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a:extLst>
              <a:ext uri="{FF2B5EF4-FFF2-40B4-BE49-F238E27FC236}">
                <a16:creationId xmlns:a16="http://schemas.microsoft.com/office/drawing/2014/main" id="{266A1BB4-5D0E-C2A3-EE0D-105E15699651}"/>
              </a:ext>
            </a:extLst>
          </p:cNvPr>
          <p:cNvSpPr txBox="1">
            <a:spLocks noChangeArrowheads="1"/>
          </p:cNvSpPr>
          <p:nvPr/>
        </p:nvSpPr>
        <p:spPr bwMode="auto">
          <a:xfrm>
            <a:off x="7666182" y="1066800"/>
            <a:ext cx="170641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Rectangle 3">
            <a:extLst>
              <a:ext uri="{FF2B5EF4-FFF2-40B4-BE49-F238E27FC236}">
                <a16:creationId xmlns:a16="http://schemas.microsoft.com/office/drawing/2014/main" id="{6744A012-417F-54A0-93FF-C43DCD25F157}"/>
              </a:ext>
            </a:extLst>
          </p:cNvPr>
          <p:cNvSpPr txBox="1">
            <a:spLocks noChangeArrowheads="1"/>
          </p:cNvSpPr>
          <p:nvPr/>
        </p:nvSpPr>
        <p:spPr bwMode="auto">
          <a:xfrm>
            <a:off x="228601" y="609600"/>
            <a:ext cx="5958926" cy="137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n</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be the set of all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0/1</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strings of length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n </a:t>
            </a:r>
            <a:br>
              <a:rPr kumimoji="0" lang="en-US" sz="2400" b="0" i="0" u="none" strike="noStrike" kern="1200" cap="none" spc="0" normalizeH="0" baseline="0" noProof="0" dirty="0">
                <a:ln>
                  <a:noFill/>
                </a:ln>
                <a:solidFill>
                  <a:srgbClr val="FFC000"/>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that do not have any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adjacent 0’s</a:t>
            </a:r>
            <a:br>
              <a:rPr kumimoji="0" 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(i.e., no 0’s next to each other).</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B44996BC-B497-675E-6FFD-FCAB72CD162A}"/>
              </a:ext>
            </a:extLst>
          </p:cNvPr>
          <p:cNvSpPr>
            <a:spLocks noGrp="1" noChangeArrowheads="1"/>
          </p:cNvSpPr>
          <p:nvPr>
            <p:ph type="title"/>
          </p:nvPr>
        </p:nvSpPr>
        <p:spPr>
          <a:xfrm>
            <a:off x="685800" y="0"/>
            <a:ext cx="7772400" cy="685800"/>
          </a:xfrm>
        </p:spPr>
        <p:txBody>
          <a:bodyPr/>
          <a:lstStyle/>
          <a:p>
            <a:pPr eaLnBrk="1" hangingPunct="1"/>
            <a:r>
              <a:rPr lang="en-US" altLang="en-US" dirty="0"/>
              <a:t>No Adjacent 0’s</a:t>
            </a:r>
          </a:p>
        </p:txBody>
      </p:sp>
      <p:sp>
        <p:nvSpPr>
          <p:cNvPr id="17" name="Rectangle 3">
            <a:extLst>
              <a:ext uri="{FF2B5EF4-FFF2-40B4-BE49-F238E27FC236}">
                <a16:creationId xmlns:a16="http://schemas.microsoft.com/office/drawing/2014/main" id="{DD74FA82-0237-2D76-5C1D-EDC44B2A3FA6}"/>
              </a:ext>
            </a:extLst>
          </p:cNvPr>
          <p:cNvSpPr txBox="1">
            <a:spLocks noChangeArrowheads="1"/>
          </p:cNvSpPr>
          <p:nvPr/>
        </p:nvSpPr>
        <p:spPr bwMode="auto">
          <a:xfrm>
            <a:off x="7946161" y="580347"/>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0" name="Group 29">
            <a:extLst>
              <a:ext uri="{FF2B5EF4-FFF2-40B4-BE49-F238E27FC236}">
                <a16:creationId xmlns:a16="http://schemas.microsoft.com/office/drawing/2014/main" id="{7F14D20E-A2C7-DCD6-EB46-60BE3D28F1BA}"/>
              </a:ext>
            </a:extLst>
          </p:cNvPr>
          <p:cNvGrpSpPr>
            <a:grpSpLocks/>
          </p:cNvGrpSpPr>
          <p:nvPr/>
        </p:nvGrpSpPr>
        <p:grpSpPr bwMode="auto">
          <a:xfrm>
            <a:off x="78368" y="5645111"/>
            <a:ext cx="917591" cy="929993"/>
            <a:chOff x="2065" y="1551"/>
            <a:chExt cx="1628" cy="1988"/>
          </a:xfrm>
        </p:grpSpPr>
        <p:sp>
          <p:nvSpPr>
            <p:cNvPr id="21" name="Freeform 30">
              <a:extLst>
                <a:ext uri="{FF2B5EF4-FFF2-40B4-BE49-F238E27FC236}">
                  <a16:creationId xmlns:a16="http://schemas.microsoft.com/office/drawing/2014/main" id="{C7E80512-226A-8134-BCAB-3624EB2768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2" name="Freeform 31">
              <a:extLst>
                <a:ext uri="{FF2B5EF4-FFF2-40B4-BE49-F238E27FC236}">
                  <a16:creationId xmlns:a16="http://schemas.microsoft.com/office/drawing/2014/main" id="{3A093D51-9DDA-522D-CF60-38D9266EAAE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3" name="Freeform 32">
              <a:extLst>
                <a:ext uri="{FF2B5EF4-FFF2-40B4-BE49-F238E27FC236}">
                  <a16:creationId xmlns:a16="http://schemas.microsoft.com/office/drawing/2014/main" id="{E04532C3-1297-4EAF-F053-2F25AFEC4B6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4" name="Freeform 33">
              <a:extLst>
                <a:ext uri="{FF2B5EF4-FFF2-40B4-BE49-F238E27FC236}">
                  <a16:creationId xmlns:a16="http://schemas.microsoft.com/office/drawing/2014/main" id="{E119E53A-7C5C-7F16-1566-8930E682E2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5" name="Freeform 34">
              <a:extLst>
                <a:ext uri="{FF2B5EF4-FFF2-40B4-BE49-F238E27FC236}">
                  <a16:creationId xmlns:a16="http://schemas.microsoft.com/office/drawing/2014/main" id="{E7DE4F4C-5B5B-7FEF-BC0C-CCB025224CF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6" name="Freeform 35">
              <a:extLst>
                <a:ext uri="{FF2B5EF4-FFF2-40B4-BE49-F238E27FC236}">
                  <a16:creationId xmlns:a16="http://schemas.microsoft.com/office/drawing/2014/main" id="{C09C5661-ED66-AD09-4EB8-7D26D6F646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7" name="Freeform 36">
              <a:extLst>
                <a:ext uri="{FF2B5EF4-FFF2-40B4-BE49-F238E27FC236}">
                  <a16:creationId xmlns:a16="http://schemas.microsoft.com/office/drawing/2014/main" id="{9AF52FDA-75BD-4795-30D2-67B0E789318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8" name="Freeform 37">
              <a:extLst>
                <a:ext uri="{FF2B5EF4-FFF2-40B4-BE49-F238E27FC236}">
                  <a16:creationId xmlns:a16="http://schemas.microsoft.com/office/drawing/2014/main" id="{26431761-DF85-E0CD-60B4-A024F002660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29" name="Freeform 38">
              <a:extLst>
                <a:ext uri="{FF2B5EF4-FFF2-40B4-BE49-F238E27FC236}">
                  <a16:creationId xmlns:a16="http://schemas.microsoft.com/office/drawing/2014/main" id="{82A6386A-677B-38E4-BBDC-19ECC053DA8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0" name="Freeform 39">
              <a:extLst>
                <a:ext uri="{FF2B5EF4-FFF2-40B4-BE49-F238E27FC236}">
                  <a16:creationId xmlns:a16="http://schemas.microsoft.com/office/drawing/2014/main" id="{221EEF62-115D-D317-0F19-D71A5E6DC90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1" name="Freeform 40">
              <a:extLst>
                <a:ext uri="{FF2B5EF4-FFF2-40B4-BE49-F238E27FC236}">
                  <a16:creationId xmlns:a16="http://schemas.microsoft.com/office/drawing/2014/main" id="{02E8B6E0-2714-CA60-E0F3-A7D851061E3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2" name="Freeform 41">
              <a:extLst>
                <a:ext uri="{FF2B5EF4-FFF2-40B4-BE49-F238E27FC236}">
                  <a16:creationId xmlns:a16="http://schemas.microsoft.com/office/drawing/2014/main" id="{7580388D-FF85-7AAE-7B0F-066112F0A69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3" name="Freeform 42">
              <a:extLst>
                <a:ext uri="{FF2B5EF4-FFF2-40B4-BE49-F238E27FC236}">
                  <a16:creationId xmlns:a16="http://schemas.microsoft.com/office/drawing/2014/main" id="{7D72C6FC-68A8-E26D-B057-84E1EFCEF1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4" name="Freeform 43">
              <a:extLst>
                <a:ext uri="{FF2B5EF4-FFF2-40B4-BE49-F238E27FC236}">
                  <a16:creationId xmlns:a16="http://schemas.microsoft.com/office/drawing/2014/main" id="{B97C4FFD-0B16-7A43-6C5E-8EE2EC009FC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5" name="Freeform 44">
              <a:extLst>
                <a:ext uri="{FF2B5EF4-FFF2-40B4-BE49-F238E27FC236}">
                  <a16:creationId xmlns:a16="http://schemas.microsoft.com/office/drawing/2014/main" id="{52097AC9-1659-4A2F-B424-17618F9059E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6" name="Freeform 45">
              <a:extLst>
                <a:ext uri="{FF2B5EF4-FFF2-40B4-BE49-F238E27FC236}">
                  <a16:creationId xmlns:a16="http://schemas.microsoft.com/office/drawing/2014/main" id="{DF6784D6-1CDA-56BB-1347-24B87A78FF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sp>
          <p:nvSpPr>
            <p:cNvPr id="37" name="Freeform 46">
              <a:extLst>
                <a:ext uri="{FF2B5EF4-FFF2-40B4-BE49-F238E27FC236}">
                  <a16:creationId xmlns:a16="http://schemas.microsoft.com/office/drawing/2014/main" id="{A4130046-F2B5-B902-1B18-BDC571B410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a:ea typeface="+mn-ea"/>
                <a:cs typeface="Arial" pitchFamily="34" charset="0"/>
              </a:endParaRPr>
            </a:p>
          </p:txBody>
        </p:sp>
      </p:grpSp>
      <p:sp>
        <p:nvSpPr>
          <p:cNvPr id="38" name="AutoShape 35">
            <a:extLst>
              <a:ext uri="{FF2B5EF4-FFF2-40B4-BE49-F238E27FC236}">
                <a16:creationId xmlns:a16="http://schemas.microsoft.com/office/drawing/2014/main" id="{3BCBB7E5-A4AF-3156-ADF9-33B7CC57FCD9}"/>
              </a:ext>
            </a:extLst>
          </p:cNvPr>
          <p:cNvSpPr>
            <a:spLocks noChangeArrowheads="1"/>
          </p:cNvSpPr>
          <p:nvPr/>
        </p:nvSpPr>
        <p:spPr bwMode="auto">
          <a:xfrm>
            <a:off x="537162" y="1846473"/>
            <a:ext cx="3681554" cy="3728271"/>
          </a:xfrm>
          <a:prstGeom prst="wedgeRoundRectCallout">
            <a:avLst>
              <a:gd name="adj1" fmla="val -45385"/>
              <a:gd name="adj2" fmla="val 4748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00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Case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pitchFamily="34" charset="0"/>
              </a:rPr>
              <a:t>10</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n-2</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Case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It ends in </a:t>
            </a:r>
            <a:r>
              <a:rPr kumimoji="0" lang="en-US" altLang="en-US" sz="2400" b="0" i="0" u="none" strike="noStrike" kern="1200" cap="none" spc="0" normalizeH="0" baseline="0" noProof="0" dirty="0">
                <a:ln>
                  <a:noFill/>
                </a:ln>
                <a:solidFill>
                  <a:srgbClr val="95F42C"/>
                </a:solidFill>
                <a:effectLst/>
                <a:uLnTx/>
                <a:uFillTx/>
                <a:latin typeface="Times New Roman" pitchFamily="18" charset="0"/>
                <a:ea typeface="+mn-ea"/>
                <a:cs typeface="Arial" pitchFamily="34" charset="0"/>
              </a:rPr>
              <a:t>1</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What comes before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pitchFamily="34" charset="0"/>
              </a:rPr>
              <a:t>        is any string in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A</a:t>
            </a:r>
            <a:r>
              <a:rPr kumimoji="0" lang="en-US" sz="2400" b="0" i="0"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n-1</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42" name="Rectangle 3">
            <a:extLst>
              <a:ext uri="{FF2B5EF4-FFF2-40B4-BE49-F238E27FC236}">
                <a16:creationId xmlns:a16="http://schemas.microsoft.com/office/drawing/2014/main" id="{B3C56419-F68E-02BA-39D7-69F3E5BCE636}"/>
              </a:ext>
            </a:extLst>
          </p:cNvPr>
          <p:cNvSpPr txBox="1">
            <a:spLocks noChangeArrowheads="1"/>
          </p:cNvSpPr>
          <p:nvPr/>
        </p:nvSpPr>
        <p:spPr bwMode="auto">
          <a:xfrm>
            <a:off x="5141308" y="4543307"/>
            <a:ext cx="1009073"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 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45" name="Rectangle 3">
            <a:extLst>
              <a:ext uri="{FF2B5EF4-FFF2-40B4-BE49-F238E27FC236}">
                <a16:creationId xmlns:a16="http://schemas.microsoft.com/office/drawing/2014/main" id="{78E100C2-C7FD-75E7-229A-7EED41C43762}"/>
              </a:ext>
            </a:extLst>
          </p:cNvPr>
          <p:cNvSpPr txBox="1">
            <a:spLocks noChangeArrowheads="1"/>
          </p:cNvSpPr>
          <p:nvPr/>
        </p:nvSpPr>
        <p:spPr bwMode="auto">
          <a:xfrm>
            <a:off x="5269001" y="41300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cxnSp>
        <p:nvCxnSpPr>
          <p:cNvPr id="2" name="Straight Connector 1">
            <a:extLst>
              <a:ext uri="{FF2B5EF4-FFF2-40B4-BE49-F238E27FC236}">
                <a16:creationId xmlns:a16="http://schemas.microsoft.com/office/drawing/2014/main" id="{C72CD5A1-2C22-AF23-E27C-09E6B71B847D}"/>
              </a:ext>
            </a:extLst>
          </p:cNvPr>
          <p:cNvCxnSpPr>
            <a:cxnSpLocks/>
          </p:cNvCxnSpPr>
          <p:nvPr/>
        </p:nvCxnSpPr>
        <p:spPr bwMode="auto">
          <a:xfrm>
            <a:off x="835324" y="3012440"/>
            <a:ext cx="2974676" cy="0"/>
          </a:xfrm>
          <a:prstGeom prst="line">
            <a:avLst/>
          </a:prstGeom>
          <a:noFill/>
          <a:ln w="28575" cap="flat" cmpd="sng" algn="ctr">
            <a:solidFill>
              <a:srgbClr val="FF0000"/>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77FD1A6F-D834-580C-46CD-5D48C53779E5}"/>
              </a:ext>
            </a:extLst>
          </p:cNvPr>
          <p:cNvSpPr txBox="1">
            <a:spLocks noChangeArrowheads="1"/>
          </p:cNvSpPr>
          <p:nvPr/>
        </p:nvSpPr>
        <p:spPr bwMode="auto">
          <a:xfrm>
            <a:off x="6437401" y="278892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6" name="Rectangle 3">
            <a:extLst>
              <a:ext uri="{FF2B5EF4-FFF2-40B4-BE49-F238E27FC236}">
                <a16:creationId xmlns:a16="http://schemas.microsoft.com/office/drawing/2014/main" id="{418E7A49-6368-550C-94CE-CCD5FB0343F3}"/>
              </a:ext>
            </a:extLst>
          </p:cNvPr>
          <p:cNvSpPr txBox="1">
            <a:spLocks noChangeArrowheads="1"/>
          </p:cNvSpPr>
          <p:nvPr/>
        </p:nvSpPr>
        <p:spPr bwMode="auto">
          <a:xfrm>
            <a:off x="5269001" y="990600"/>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5</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7" name="Rectangle 3">
            <a:extLst>
              <a:ext uri="{FF2B5EF4-FFF2-40B4-BE49-F238E27FC236}">
                <a16:creationId xmlns:a16="http://schemas.microsoft.com/office/drawing/2014/main" id="{635AB0A2-224A-97E1-C8F2-8CED5B63A079}"/>
              </a:ext>
            </a:extLst>
          </p:cNvPr>
          <p:cNvSpPr txBox="1">
            <a:spLocks noChangeArrowheads="1"/>
          </p:cNvSpPr>
          <p:nvPr/>
        </p:nvSpPr>
        <p:spPr bwMode="auto">
          <a:xfrm>
            <a:off x="6193561" y="3276600"/>
            <a:ext cx="14478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1 0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1 1 0</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1 0 1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1 1 1</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 name="Rectangle 3">
            <a:extLst>
              <a:ext uri="{FF2B5EF4-FFF2-40B4-BE49-F238E27FC236}">
                <a16:creationId xmlns:a16="http://schemas.microsoft.com/office/drawing/2014/main" id="{81ADC802-8A8C-17A4-249A-18288BE25E95}"/>
              </a:ext>
            </a:extLst>
          </p:cNvPr>
          <p:cNvSpPr txBox="1">
            <a:spLocks noChangeArrowheads="1"/>
          </p:cNvSpPr>
          <p:nvPr/>
        </p:nvSpPr>
        <p:spPr bwMode="auto">
          <a:xfrm>
            <a:off x="4400669" y="5442842"/>
            <a:ext cx="914400"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1 0</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a:t>
            </a:r>
            <a:r>
              <a:rPr kumimoji="0" lang="en-CA" altLang="en-US" sz="2400" b="0" i="0" u="none" strike="noStrike" kern="1200" cap="none" spc="0" normalizeH="0" baseline="0" noProof="0" dirty="0">
                <a:ln>
                  <a:noFill/>
                </a:ln>
                <a:solidFill>
                  <a:srgbClr val="95F42C"/>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11" name="Rectangle 3">
            <a:extLst>
              <a:ext uri="{FF2B5EF4-FFF2-40B4-BE49-F238E27FC236}">
                <a16:creationId xmlns:a16="http://schemas.microsoft.com/office/drawing/2014/main" id="{DEE91624-D5B9-B0FD-0CC4-5064B4449E92}"/>
              </a:ext>
            </a:extLst>
          </p:cNvPr>
          <p:cNvSpPr txBox="1">
            <a:spLocks noChangeArrowheads="1"/>
          </p:cNvSpPr>
          <p:nvPr/>
        </p:nvSpPr>
        <p:spPr bwMode="auto">
          <a:xfrm>
            <a:off x="4430801" y="503428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 name="Rectangle 3">
            <a:extLst>
              <a:ext uri="{FF2B5EF4-FFF2-40B4-BE49-F238E27FC236}">
                <a16:creationId xmlns:a16="http://schemas.microsoft.com/office/drawing/2014/main" id="{1365874A-82B5-43A8-7A53-3B7DD1F5385C}"/>
              </a:ext>
            </a:extLst>
          </p:cNvPr>
          <p:cNvSpPr txBox="1">
            <a:spLocks noChangeArrowheads="1"/>
          </p:cNvSpPr>
          <p:nvPr/>
        </p:nvSpPr>
        <p:spPr bwMode="auto">
          <a:xfrm>
            <a:off x="5257800" y="144780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4</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3" name="Rectangle 3">
            <a:extLst>
              <a:ext uri="{FF2B5EF4-FFF2-40B4-BE49-F238E27FC236}">
                <a16:creationId xmlns:a16="http://schemas.microsoft.com/office/drawing/2014/main" id="{547FA285-EB89-1227-297D-07C02C57AB24}"/>
              </a:ext>
            </a:extLst>
          </p:cNvPr>
          <p:cNvSpPr txBox="1">
            <a:spLocks noChangeArrowheads="1"/>
          </p:cNvSpPr>
          <p:nvPr/>
        </p:nvSpPr>
        <p:spPr bwMode="auto">
          <a:xfrm>
            <a:off x="3678961" y="5847080"/>
            <a:ext cx="533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0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1 </a:t>
            </a:r>
          </a:p>
        </p:txBody>
      </p:sp>
      <p:sp>
        <p:nvSpPr>
          <p:cNvPr id="5" name="Rectangle 3">
            <a:extLst>
              <a:ext uri="{FF2B5EF4-FFF2-40B4-BE49-F238E27FC236}">
                <a16:creationId xmlns:a16="http://schemas.microsoft.com/office/drawing/2014/main" id="{2C231BC7-4563-3052-7203-8C4E727252B2}"/>
              </a:ext>
            </a:extLst>
          </p:cNvPr>
          <p:cNvSpPr txBox="1">
            <a:spLocks noChangeArrowheads="1"/>
          </p:cNvSpPr>
          <p:nvPr/>
        </p:nvSpPr>
        <p:spPr bwMode="auto">
          <a:xfrm>
            <a:off x="3638321" y="5425440"/>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3">
            <a:extLst>
              <a:ext uri="{FF2B5EF4-FFF2-40B4-BE49-F238E27FC236}">
                <a16:creationId xmlns:a16="http://schemas.microsoft.com/office/drawing/2014/main" id="{E6BA661C-2EA9-34F4-66E1-24BCBF6FD990}"/>
              </a:ext>
            </a:extLst>
          </p:cNvPr>
          <p:cNvSpPr txBox="1">
            <a:spLocks noChangeArrowheads="1"/>
          </p:cNvSpPr>
          <p:nvPr/>
        </p:nvSpPr>
        <p:spPr bwMode="auto">
          <a:xfrm>
            <a:off x="5257800" y="194056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3</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5" name="Rectangle 3">
            <a:extLst>
              <a:ext uri="{FF2B5EF4-FFF2-40B4-BE49-F238E27FC236}">
                <a16:creationId xmlns:a16="http://schemas.microsoft.com/office/drawing/2014/main" id="{0B17E5B4-93D9-ACE9-A227-5AABDA406BFC}"/>
              </a:ext>
            </a:extLst>
          </p:cNvPr>
          <p:cNvSpPr txBox="1">
            <a:spLocks noChangeArrowheads="1"/>
          </p:cNvSpPr>
          <p:nvPr/>
        </p:nvSpPr>
        <p:spPr bwMode="auto">
          <a:xfrm>
            <a:off x="2895600" y="6283959"/>
            <a:ext cx="414020" cy="36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l-GR" sz="2400" b="0" i="0" u="none" strike="noStrike" kern="1200" cap="none" spc="0" normalizeH="0" baseline="0" noProof="0" dirty="0">
                <a:ln>
                  <a:noFill/>
                </a:ln>
                <a:solidFill>
                  <a:srgbClr val="00FFFF"/>
                </a:solidFill>
                <a:effectLst/>
                <a:uLnTx/>
                <a:uFillTx/>
                <a:latin typeface="Times New Roman"/>
                <a:ea typeface="+mn-ea"/>
                <a:cs typeface="+mn-cs"/>
              </a:rPr>
              <a:t>λ</a:t>
            </a:r>
            <a:endParaRPr kumimoji="0" lang="en-CA"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6" name="Rectangle 3">
            <a:extLst>
              <a:ext uri="{FF2B5EF4-FFF2-40B4-BE49-F238E27FC236}">
                <a16:creationId xmlns:a16="http://schemas.microsoft.com/office/drawing/2014/main" id="{9E318BA6-6019-8783-1DFB-B7CCCBD63D63}"/>
              </a:ext>
            </a:extLst>
          </p:cNvPr>
          <p:cNvSpPr txBox="1">
            <a:spLocks noChangeArrowheads="1"/>
          </p:cNvSpPr>
          <p:nvPr/>
        </p:nvSpPr>
        <p:spPr bwMode="auto">
          <a:xfrm>
            <a:off x="2819400" y="5838156"/>
            <a:ext cx="685800" cy="486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8" name="Rectangle 3">
            <a:extLst>
              <a:ext uri="{FF2B5EF4-FFF2-40B4-BE49-F238E27FC236}">
                <a16:creationId xmlns:a16="http://schemas.microsoft.com/office/drawing/2014/main" id="{3045F0F7-0FDF-5FE9-8961-A5CCDAD68297}"/>
              </a:ext>
            </a:extLst>
          </p:cNvPr>
          <p:cNvSpPr txBox="1">
            <a:spLocks noChangeArrowheads="1"/>
          </p:cNvSpPr>
          <p:nvPr/>
        </p:nvSpPr>
        <p:spPr bwMode="auto">
          <a:xfrm>
            <a:off x="5276621" y="2494281"/>
            <a:ext cx="2190979" cy="685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1</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 + |A</a:t>
            </a:r>
            <a:r>
              <a:rPr kumimoji="0" lang="en-US" sz="2400" b="0" i="0" u="none" strike="noStrike" kern="1200" cap="none" spc="0" normalizeH="0" baseline="-25000" noProof="0" dirty="0">
                <a:ln>
                  <a:noFill/>
                </a:ln>
                <a:solidFill>
                  <a:srgbClr val="FFC000"/>
                </a:solidFill>
                <a:effectLst/>
                <a:uLnTx/>
                <a:uFillTx/>
                <a:latin typeface="Times New Roman"/>
                <a:ea typeface="+mn-ea"/>
                <a:cs typeface="+mn-cs"/>
              </a:rPr>
              <a:t>0</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CA"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70924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1000" fill="hold"/>
                                        <p:tgtEl>
                                          <p:spTgt spid="18"/>
                                        </p:tgtEl>
                                        <p:attrNameLst>
                                          <p:attrName>ppt_w</p:attrName>
                                        </p:attrNameLst>
                                      </p:cBhvr>
                                      <p:tavLst>
                                        <p:tav tm="0">
                                          <p:val>
                                            <p:fltVal val="0"/>
                                          </p:val>
                                        </p:tav>
                                        <p:tav tm="100000">
                                          <p:val>
                                            <p:strVal val="#ppt_w"/>
                                          </p:val>
                                        </p:tav>
                                      </p:tavLst>
                                    </p:anim>
                                    <p:anim calcmode="lin" valueType="num">
                                      <p:cBhvr>
                                        <p:cTn id="26" dur="1000" fill="hold"/>
                                        <p:tgtEl>
                                          <p:spTgt spid="18"/>
                                        </p:tgtEl>
                                        <p:attrNameLst>
                                          <p:attrName>ppt_h</p:attrName>
                                        </p:attrNameLst>
                                      </p:cBhvr>
                                      <p:tavLst>
                                        <p:tav tm="0">
                                          <p:val>
                                            <p:fltVal val="0"/>
                                          </p:val>
                                        </p:tav>
                                        <p:tav tm="100000">
                                          <p:val>
                                            <p:strVal val="#ppt_h"/>
                                          </p:val>
                                        </p:tav>
                                      </p:tavLst>
                                    </p:anim>
                                    <p:anim calcmode="lin" valueType="num">
                                      <p:cBhvr>
                                        <p:cTn id="27" dur="1000" fill="hold"/>
                                        <p:tgtEl>
                                          <p:spTgt spid="18"/>
                                        </p:tgtEl>
                                        <p:attrNameLst>
                                          <p:attrName>style.rotation</p:attrName>
                                        </p:attrNameLst>
                                      </p:cBhvr>
                                      <p:tavLst>
                                        <p:tav tm="0">
                                          <p:val>
                                            <p:fltVal val="90"/>
                                          </p:val>
                                        </p:tav>
                                        <p:tav tm="100000">
                                          <p:val>
                                            <p:fltVal val="0"/>
                                          </p:val>
                                        </p:tav>
                                      </p:tavLst>
                                    </p:anim>
                                    <p:animEffect transition="in" filter="fade">
                                      <p:cBhvr>
                                        <p:cTn id="28"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15" grpId="0"/>
      <p:bldP spid="16" grpId="0"/>
      <p:bldP spid="18" grpId="0"/>
    </p:bld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spPr>
      <a:bodyPr vert="horz" wrap="none" lIns="91440" tIns="45720" rIns="91440" bIns="45720" numCol="1" rtlCol="0"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spPr>
      <a:bodyPr vert="horz" wrap="none" lIns="91440" tIns="45720" rIns="91440" bIns="45720" numCol="1" rtlCol="0"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lgn="l">
          <a:spcBef>
            <a:spcPts val="0"/>
          </a:spcBef>
          <a:defRPr sz="2400"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ed bar footer BODY/MAIN CONTENT">
  <a:themeElements>
    <a:clrScheme name="Custom 18">
      <a:dk1>
        <a:sysClr val="windowText" lastClr="000000"/>
      </a:dk1>
      <a:lt1>
        <a:sysClr val="window" lastClr="FFFFFF"/>
      </a:lt1>
      <a:dk2>
        <a:srgbClr val="E6E4CC"/>
      </a:dk2>
      <a:lt2>
        <a:srgbClr val="C30C20"/>
      </a:lt2>
      <a:accent1>
        <a:srgbClr val="7AC1AC"/>
      </a:accent1>
      <a:accent2>
        <a:srgbClr val="802754"/>
      </a:accent2>
      <a:accent3>
        <a:srgbClr val="777777"/>
      </a:accent3>
      <a:accent4>
        <a:srgbClr val="DC5A20"/>
      </a:accent4>
      <a:accent5>
        <a:srgbClr val="39858E"/>
      </a:accent5>
      <a:accent6>
        <a:srgbClr val="FFCE00"/>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5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rgbClr val="FF00FF"/>
          </a:solidFill>
          <a:prstDash val="solid"/>
          <a:round/>
          <a:headEnd type="none" w="med" len="med"/>
          <a:tailEnd type="arrow"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2800" b="0" i="1" u="none" strike="noStrike" cap="none" normalizeH="0" baseline="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50312</TotalTime>
  <Words>12548</Words>
  <Application>Microsoft Office PowerPoint</Application>
  <PresentationFormat>On-screen Show (4:3)</PresentationFormat>
  <Paragraphs>2035</Paragraphs>
  <Slides>103</Slides>
  <Notes>78</Notes>
  <HiddenSlides>0</HiddenSlides>
  <MMClips>1</MMClips>
  <ScaleCrop>false</ScaleCrop>
  <HeadingPairs>
    <vt:vector size="8" baseType="variant">
      <vt:variant>
        <vt:lpstr>Fonts Used</vt:lpstr>
      </vt:variant>
      <vt:variant>
        <vt:i4>10</vt:i4>
      </vt:variant>
      <vt:variant>
        <vt:lpstr>Theme</vt:lpstr>
      </vt:variant>
      <vt:variant>
        <vt:i4>8</vt:i4>
      </vt:variant>
      <vt:variant>
        <vt:lpstr>Embedded OLE Servers</vt:lpstr>
      </vt:variant>
      <vt:variant>
        <vt:i4>2</vt:i4>
      </vt:variant>
      <vt:variant>
        <vt:lpstr>Slide Titles</vt:lpstr>
      </vt:variant>
      <vt:variant>
        <vt:i4>103</vt:i4>
      </vt:variant>
    </vt:vector>
  </HeadingPairs>
  <TitlesOfParts>
    <vt:vector size="123" baseType="lpstr">
      <vt:lpstr>Arial</vt:lpstr>
      <vt:lpstr>Arial Rounded MT Bold</vt:lpstr>
      <vt:lpstr>Calibri</vt:lpstr>
      <vt:lpstr>Calibri (Body)</vt:lpstr>
      <vt:lpstr>Cambria Math</vt:lpstr>
      <vt:lpstr>Comic Sans MS</vt:lpstr>
      <vt:lpstr>Symbol</vt:lpstr>
      <vt:lpstr>Tahoma</vt:lpstr>
      <vt:lpstr>Tempus Sans ITC</vt:lpstr>
      <vt:lpstr>Times New Roman</vt:lpstr>
      <vt:lpstr>Default Design</vt:lpstr>
      <vt:lpstr>1_Default Design</vt:lpstr>
      <vt:lpstr>2_Default Design</vt:lpstr>
      <vt:lpstr>3_Default Design</vt:lpstr>
      <vt:lpstr>4_Default Design</vt:lpstr>
      <vt:lpstr>Red bar footer BODY/MAIN CONTENT</vt:lpstr>
      <vt:lpstr>5_Default Design</vt:lpstr>
      <vt:lpstr>6_Default Design</vt:lpstr>
      <vt:lpstr>Equation</vt:lpstr>
      <vt:lpstr>Clip</vt:lpstr>
      <vt:lpstr>Induction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Number of Subsets of a Finite Set1</vt:lpstr>
      <vt:lpstr>Proving Inequalities2</vt:lpstr>
      <vt:lpstr>Proving Divisibility Results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Game of Life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Merge Sort</vt:lpstr>
      <vt:lpstr>Merge Sort</vt:lpstr>
      <vt:lpstr>Merge Sort</vt:lpstr>
      <vt:lpstr>Merge Sort</vt:lpstr>
      <vt:lpstr>Merge Sort</vt:lpstr>
      <vt:lpstr>Merge Sort</vt:lpstr>
      <vt:lpstr>Merge Sort</vt:lpstr>
      <vt:lpstr>Tiling Checkerboards1</vt:lpstr>
      <vt:lpstr>Tiling Checkerboards2</vt:lpstr>
      <vt:lpstr>Completion of the proof of the Fundamental Theorem of Arithmetic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 Adjacent 0’s</vt:lpstr>
      <vt:lpstr>No Adjacent 0’s</vt:lpstr>
      <vt:lpstr>No Adjacent 0’s</vt:lpstr>
      <vt:lpstr>No Adjacent 0’s</vt:lpstr>
      <vt:lpstr>No Adjacent 0’s</vt:lpstr>
      <vt:lpstr>No Adjacent 0’s</vt:lpstr>
      <vt:lpstr>No Adjacent 0’s</vt:lpstr>
      <vt:lpstr>No Adjacent 0’s</vt:lpstr>
      <vt:lpstr>No Adjacent 0’s</vt:lpstr>
      <vt:lpstr>No Adjacent 0’s</vt:lpstr>
      <vt:lpstr>No Adjacent 0’s</vt:lpstr>
      <vt:lpstr>No Adjacent 0’s</vt:lpstr>
      <vt:lpstr>No Adjacent 0’s</vt:lpstr>
      <vt:lpstr>No Adjacent 0’s</vt:lpstr>
      <vt:lpstr>PowerPoint Presentation</vt:lpstr>
      <vt:lpstr>PowerPoint Presentation</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dc:title>
  <dc:creator>Jeff Edmonds</dc:creator>
  <cp:lastModifiedBy>Jeff Edmonds</cp:lastModifiedBy>
  <cp:revision>772</cp:revision>
  <dcterms:created xsi:type="dcterms:W3CDTF">2000-08-25T17:31:26Z</dcterms:created>
  <dcterms:modified xsi:type="dcterms:W3CDTF">2023-10-31T15:44:50Z</dcterms:modified>
</cp:coreProperties>
</file>