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Lst>
  <p:notesMasterIdLst>
    <p:notesMasterId r:id="rId70"/>
  </p:notesMasterIdLst>
  <p:handoutMasterIdLst>
    <p:handoutMasterId r:id="rId71"/>
  </p:handoutMasterIdLst>
  <p:sldIdLst>
    <p:sldId id="2695" r:id="rId2"/>
    <p:sldId id="256" r:id="rId3"/>
    <p:sldId id="2212" r:id="rId4"/>
    <p:sldId id="2213" r:id="rId5"/>
    <p:sldId id="2704" r:id="rId6"/>
    <p:sldId id="1893" r:id="rId7"/>
    <p:sldId id="2246" r:id="rId8"/>
    <p:sldId id="2697" r:id="rId9"/>
    <p:sldId id="2696" r:id="rId10"/>
    <p:sldId id="1899" r:id="rId11"/>
    <p:sldId id="2214" r:id="rId12"/>
    <p:sldId id="2050" r:id="rId13"/>
    <p:sldId id="2260" r:id="rId14"/>
    <p:sldId id="2033" r:id="rId15"/>
    <p:sldId id="2261" r:id="rId16"/>
    <p:sldId id="2262" r:id="rId17"/>
    <p:sldId id="2263" r:id="rId18"/>
    <p:sldId id="2230" r:id="rId19"/>
    <p:sldId id="2236" r:id="rId20"/>
    <p:sldId id="1896" r:id="rId21"/>
    <p:sldId id="1895" r:id="rId22"/>
    <p:sldId id="2248" r:id="rId23"/>
    <p:sldId id="2244" r:id="rId24"/>
    <p:sldId id="2235" r:id="rId25"/>
    <p:sldId id="2233" r:id="rId26"/>
    <p:sldId id="2234" r:id="rId27"/>
    <p:sldId id="1906" r:id="rId28"/>
    <p:sldId id="2215" r:id="rId29"/>
    <p:sldId id="2243" r:id="rId30"/>
    <p:sldId id="2242" r:id="rId31"/>
    <p:sldId id="2254" r:id="rId32"/>
    <p:sldId id="2249" r:id="rId33"/>
    <p:sldId id="2047" r:id="rId34"/>
    <p:sldId id="2048" r:id="rId35"/>
    <p:sldId id="2258" r:id="rId36"/>
    <p:sldId id="2250" r:id="rId37"/>
    <p:sldId id="2219" r:id="rId38"/>
    <p:sldId id="1861" r:id="rId39"/>
    <p:sldId id="2097" r:id="rId40"/>
    <p:sldId id="2095" r:id="rId41"/>
    <p:sldId id="2237" r:id="rId42"/>
    <p:sldId id="2265" r:id="rId43"/>
    <p:sldId id="2266" r:id="rId44"/>
    <p:sldId id="2229" r:id="rId45"/>
    <p:sldId id="2181" r:id="rId46"/>
    <p:sldId id="2700" r:id="rId47"/>
    <p:sldId id="2701" r:id="rId48"/>
    <p:sldId id="2268" r:id="rId49"/>
    <p:sldId id="2240" r:id="rId50"/>
    <p:sldId id="2269" r:id="rId51"/>
    <p:sldId id="2241" r:id="rId52"/>
    <p:sldId id="2274" r:id="rId53"/>
    <p:sldId id="2270" r:id="rId54"/>
    <p:sldId id="2698" r:id="rId55"/>
    <p:sldId id="2454" r:id="rId56"/>
    <p:sldId id="2455" r:id="rId57"/>
    <p:sldId id="2239" r:id="rId58"/>
    <p:sldId id="1592" r:id="rId59"/>
    <p:sldId id="1593" r:id="rId60"/>
    <p:sldId id="1594" r:id="rId61"/>
    <p:sldId id="1595" r:id="rId62"/>
    <p:sldId id="1596" r:id="rId63"/>
    <p:sldId id="1597" r:id="rId64"/>
    <p:sldId id="1598" r:id="rId65"/>
    <p:sldId id="1599" r:id="rId66"/>
    <p:sldId id="1600" r:id="rId67"/>
    <p:sldId id="1601" r:id="rId68"/>
    <p:sldId id="1608" r:id="rId69"/>
  </p:sldIdLst>
  <p:sldSz cx="9144000" cy="6858000" type="screen4x3"/>
  <p:notesSz cx="6858000" cy="9144000"/>
  <p:embeddedFontLst>
    <p:embeddedFont>
      <p:font typeface="Arial Rounded MT Bold" panose="020F0704030504030204" pitchFamily="34" charset="0"/>
      <p:regular r:id="rId72"/>
    </p:embeddedFont>
    <p:embeddedFont>
      <p:font typeface="Cambria Math" panose="02040503050406030204" pitchFamily="18" charset="0"/>
      <p:regular r:id="rId73"/>
    </p:embeddedFont>
    <p:embeddedFont>
      <p:font typeface="Comic Sans MS" panose="030F0702030302020204" pitchFamily="66" charset="0"/>
      <p:regular r:id="rId74"/>
      <p:bold r:id="rId75"/>
      <p:italic r:id="rId76"/>
      <p:boldItalic r:id="rId77"/>
    </p:embeddedFont>
    <p:embeddedFont>
      <p:font typeface="Palatino Linotype" panose="02040502050505030304" pitchFamily="18" charset="0"/>
      <p:regular r:id="rId78"/>
      <p:bold r:id="rId79"/>
      <p:italic r:id="rId80"/>
      <p:boldItalic r:id="rId81"/>
    </p:embeddedFont>
    <p:embeddedFont>
      <p:font typeface="Script MT Bold" panose="03040602040607080904" pitchFamily="66" charset="0"/>
      <p:bold r:id="rId82"/>
    </p:embeddedFont>
  </p:embeddedFontLst>
  <p:custShowLst>
    <p:custShow name="3101" id="0">
      <p:sldLst>
        <p:sld r:id="rId3"/>
      </p:sldLst>
    </p:custShow>
  </p:custShowLst>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064">
          <p15:clr>
            <a:srgbClr val="A4A3A4"/>
          </p15:clr>
        </p15:guide>
        <p15:guide id="2" pos="26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FFFFFF"/>
    <a:srgbClr val="66FF33"/>
    <a:srgbClr val="FF00FF"/>
    <a:srgbClr val="00FFFF"/>
    <a:srgbClr val="FAD261"/>
    <a:srgbClr val="FF7C80"/>
    <a:srgbClr val="4D654B"/>
    <a:srgbClr val="EE8765"/>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16" autoAdjust="0"/>
    <p:restoredTop sz="94609" autoAdjust="0"/>
  </p:normalViewPr>
  <p:slideViewPr>
    <p:cSldViewPr snapToObjects="1">
      <p:cViewPr>
        <p:scale>
          <a:sx n="71" d="100"/>
          <a:sy n="71" d="100"/>
        </p:scale>
        <p:origin x="676" y="48"/>
      </p:cViewPr>
      <p:guideLst>
        <p:guide orient="horz" pos="2064"/>
        <p:guide pos="268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50" d="100"/>
        <a:sy n="50" d="100"/>
      </p:scale>
      <p:origin x="0" y="-47724"/>
    </p:cViewPr>
  </p:sorterViewPr>
  <p:notesViewPr>
    <p:cSldViewPr snapToObjects="1">
      <p:cViewPr varScale="1">
        <p:scale>
          <a:sx n="35" d="100"/>
          <a:sy n="35" d="100"/>
        </p:scale>
        <p:origin x="-792"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 Edmonds" userId="a8785b683ef20e23" providerId="LiveId" clId="{9EB7A78C-C318-496A-8CDF-149268359553}"/>
    <pc:docChg chg="addSld modSld sldOrd">
      <pc:chgData name="Jeff Edmonds" userId="a8785b683ef20e23" providerId="LiveId" clId="{9EB7A78C-C318-496A-8CDF-149268359553}" dt="2021-11-09T21:45:32.363" v="10"/>
      <pc:docMkLst>
        <pc:docMk/>
      </pc:docMkLst>
      <pc:sldChg chg="ord">
        <pc:chgData name="Jeff Edmonds" userId="a8785b683ef20e23" providerId="LiveId" clId="{9EB7A78C-C318-496A-8CDF-149268359553}" dt="2021-11-09T21:45:32.363" v="10"/>
        <pc:sldMkLst>
          <pc:docMk/>
          <pc:sldMk cId="0" sldId="256"/>
        </pc:sldMkLst>
      </pc:sldChg>
      <pc:sldChg chg="addSp delSp modSp add mod">
        <pc:chgData name="Jeff Edmonds" userId="a8785b683ef20e23" providerId="LiveId" clId="{9EB7A78C-C318-496A-8CDF-149268359553}" dt="2021-11-09T21:45:08.381" v="8" actId="20577"/>
        <pc:sldMkLst>
          <pc:docMk/>
          <pc:sldMk cId="0" sldId="2695"/>
        </pc:sldMkLst>
        <pc:spChg chg="mod">
          <ac:chgData name="Jeff Edmonds" userId="a8785b683ef20e23" providerId="LiveId" clId="{9EB7A78C-C318-496A-8CDF-149268359553}" dt="2021-11-09T21:45:08.381" v="8" actId="20577"/>
          <ac:spMkLst>
            <pc:docMk/>
            <pc:sldMk cId="0" sldId="2695"/>
            <ac:spMk id="17" creationId="{73F7BE12-D95E-462D-896B-3AEEC144E6C6}"/>
          </ac:spMkLst>
        </pc:spChg>
        <pc:grpChg chg="add del">
          <ac:chgData name="Jeff Edmonds" userId="a8785b683ef20e23" providerId="LiveId" clId="{9EB7A78C-C318-496A-8CDF-149268359553}" dt="2021-11-09T21:44:39.089" v="2" actId="478"/>
          <ac:grpSpMkLst>
            <pc:docMk/>
            <pc:sldMk cId="0" sldId="2695"/>
            <ac:grpSpMk id="2056" creationId="{F44C272E-9F6D-4AC5-8720-7E2331239C0D}"/>
          </ac:grpSpMkLst>
        </pc:grpChg>
      </pc:sldChg>
    </pc:docChg>
  </pc:docChgLst>
  <pc:docChgLst>
    <pc:chgData name="Jeff Edmonds" userId="a8785b683ef20e23" providerId="LiveId" clId="{E63862A6-E25A-42FE-AFD1-425B9AE1D05C}"/>
    <pc:docChg chg="undo custSel addSld delSld modSld sldOrd">
      <pc:chgData name="Jeff Edmonds" userId="a8785b683ef20e23" providerId="LiveId" clId="{E63862A6-E25A-42FE-AFD1-425B9AE1D05C}" dt="2021-12-14T21:55:20.999" v="1173" actId="20577"/>
      <pc:docMkLst>
        <pc:docMk/>
      </pc:docMkLst>
      <pc:sldChg chg="modSp del modAnim">
        <pc:chgData name="Jeff Edmonds" userId="a8785b683ef20e23" providerId="LiveId" clId="{E63862A6-E25A-42FE-AFD1-425B9AE1D05C}" dt="2021-12-14T21:52:19.584" v="1002" actId="2696"/>
        <pc:sldMkLst>
          <pc:docMk/>
          <pc:sldMk cId="1359391102" sldId="1592"/>
        </pc:sldMkLst>
        <pc:spChg chg="mod">
          <ac:chgData name="Jeff Edmonds" userId="a8785b683ef20e23" providerId="LiveId" clId="{E63862A6-E25A-42FE-AFD1-425B9AE1D05C}" dt="2021-12-09T18:04:01.379" v="40" actId="20577"/>
          <ac:spMkLst>
            <pc:docMk/>
            <pc:sldMk cId="1359391102" sldId="1592"/>
            <ac:spMk id="5" creationId="{00000000-0000-0000-0000-000000000000}"/>
          </ac:spMkLst>
        </pc:spChg>
      </pc:sldChg>
      <pc:sldChg chg="add">
        <pc:chgData name="Jeff Edmonds" userId="a8785b683ef20e23" providerId="LiveId" clId="{E63862A6-E25A-42FE-AFD1-425B9AE1D05C}" dt="2021-12-14T21:52:25.274" v="1003"/>
        <pc:sldMkLst>
          <pc:docMk/>
          <pc:sldMk cId="3870235253" sldId="1592"/>
        </pc:sldMkLst>
      </pc:sldChg>
      <pc:sldChg chg="del">
        <pc:chgData name="Jeff Edmonds" userId="a8785b683ef20e23" providerId="LiveId" clId="{E63862A6-E25A-42FE-AFD1-425B9AE1D05C}" dt="2021-12-14T21:52:19.584" v="1002" actId="2696"/>
        <pc:sldMkLst>
          <pc:docMk/>
          <pc:sldMk cId="680732286" sldId="1593"/>
        </pc:sldMkLst>
      </pc:sldChg>
      <pc:sldChg chg="add">
        <pc:chgData name="Jeff Edmonds" userId="a8785b683ef20e23" providerId="LiveId" clId="{E63862A6-E25A-42FE-AFD1-425B9AE1D05C}" dt="2021-12-14T21:52:25.274" v="1003"/>
        <pc:sldMkLst>
          <pc:docMk/>
          <pc:sldMk cId="3565047521" sldId="1593"/>
        </pc:sldMkLst>
      </pc:sldChg>
      <pc:sldChg chg="del">
        <pc:chgData name="Jeff Edmonds" userId="a8785b683ef20e23" providerId="LiveId" clId="{E63862A6-E25A-42FE-AFD1-425B9AE1D05C}" dt="2021-12-14T21:52:19.584" v="1002" actId="2696"/>
        <pc:sldMkLst>
          <pc:docMk/>
          <pc:sldMk cId="1737277253" sldId="1594"/>
        </pc:sldMkLst>
      </pc:sldChg>
      <pc:sldChg chg="add">
        <pc:chgData name="Jeff Edmonds" userId="a8785b683ef20e23" providerId="LiveId" clId="{E63862A6-E25A-42FE-AFD1-425B9AE1D05C}" dt="2021-12-14T21:52:25.274" v="1003"/>
        <pc:sldMkLst>
          <pc:docMk/>
          <pc:sldMk cId="3553239500" sldId="1594"/>
        </pc:sldMkLst>
      </pc:sldChg>
      <pc:sldChg chg="del">
        <pc:chgData name="Jeff Edmonds" userId="a8785b683ef20e23" providerId="LiveId" clId="{E63862A6-E25A-42FE-AFD1-425B9AE1D05C}" dt="2021-12-14T21:52:19.584" v="1002" actId="2696"/>
        <pc:sldMkLst>
          <pc:docMk/>
          <pc:sldMk cId="3971088" sldId="1595"/>
        </pc:sldMkLst>
      </pc:sldChg>
      <pc:sldChg chg="add">
        <pc:chgData name="Jeff Edmonds" userId="a8785b683ef20e23" providerId="LiveId" clId="{E63862A6-E25A-42FE-AFD1-425B9AE1D05C}" dt="2021-12-14T21:52:25.274" v="1003"/>
        <pc:sldMkLst>
          <pc:docMk/>
          <pc:sldMk cId="3118653600" sldId="1595"/>
        </pc:sldMkLst>
      </pc:sldChg>
      <pc:sldChg chg="del">
        <pc:chgData name="Jeff Edmonds" userId="a8785b683ef20e23" providerId="LiveId" clId="{E63862A6-E25A-42FE-AFD1-425B9AE1D05C}" dt="2021-12-14T21:52:19.584" v="1002" actId="2696"/>
        <pc:sldMkLst>
          <pc:docMk/>
          <pc:sldMk cId="639042028" sldId="1596"/>
        </pc:sldMkLst>
      </pc:sldChg>
      <pc:sldChg chg="add">
        <pc:chgData name="Jeff Edmonds" userId="a8785b683ef20e23" providerId="LiveId" clId="{E63862A6-E25A-42FE-AFD1-425B9AE1D05C}" dt="2021-12-14T21:52:25.274" v="1003"/>
        <pc:sldMkLst>
          <pc:docMk/>
          <pc:sldMk cId="2044886746" sldId="1596"/>
        </pc:sldMkLst>
      </pc:sldChg>
      <pc:sldChg chg="del">
        <pc:chgData name="Jeff Edmonds" userId="a8785b683ef20e23" providerId="LiveId" clId="{E63862A6-E25A-42FE-AFD1-425B9AE1D05C}" dt="2021-12-14T21:52:19.584" v="1002" actId="2696"/>
        <pc:sldMkLst>
          <pc:docMk/>
          <pc:sldMk cId="3363034567" sldId="1597"/>
        </pc:sldMkLst>
      </pc:sldChg>
      <pc:sldChg chg="add">
        <pc:chgData name="Jeff Edmonds" userId="a8785b683ef20e23" providerId="LiveId" clId="{E63862A6-E25A-42FE-AFD1-425B9AE1D05C}" dt="2021-12-14T21:52:25.274" v="1003"/>
        <pc:sldMkLst>
          <pc:docMk/>
          <pc:sldMk cId="3389756727" sldId="1597"/>
        </pc:sldMkLst>
      </pc:sldChg>
      <pc:sldChg chg="del">
        <pc:chgData name="Jeff Edmonds" userId="a8785b683ef20e23" providerId="LiveId" clId="{E63862A6-E25A-42FE-AFD1-425B9AE1D05C}" dt="2021-12-14T21:52:19.584" v="1002" actId="2696"/>
        <pc:sldMkLst>
          <pc:docMk/>
          <pc:sldMk cId="3076382968" sldId="1598"/>
        </pc:sldMkLst>
      </pc:sldChg>
      <pc:sldChg chg="add">
        <pc:chgData name="Jeff Edmonds" userId="a8785b683ef20e23" providerId="LiveId" clId="{E63862A6-E25A-42FE-AFD1-425B9AE1D05C}" dt="2021-12-14T21:52:25.274" v="1003"/>
        <pc:sldMkLst>
          <pc:docMk/>
          <pc:sldMk cId="3503803247" sldId="1598"/>
        </pc:sldMkLst>
      </pc:sldChg>
      <pc:sldChg chg="add">
        <pc:chgData name="Jeff Edmonds" userId="a8785b683ef20e23" providerId="LiveId" clId="{E63862A6-E25A-42FE-AFD1-425B9AE1D05C}" dt="2021-12-14T21:52:25.274" v="1003"/>
        <pc:sldMkLst>
          <pc:docMk/>
          <pc:sldMk cId="2569071047" sldId="1599"/>
        </pc:sldMkLst>
      </pc:sldChg>
      <pc:sldChg chg="del">
        <pc:chgData name="Jeff Edmonds" userId="a8785b683ef20e23" providerId="LiveId" clId="{E63862A6-E25A-42FE-AFD1-425B9AE1D05C}" dt="2021-12-14T21:52:19.584" v="1002" actId="2696"/>
        <pc:sldMkLst>
          <pc:docMk/>
          <pc:sldMk cId="3705197160" sldId="1599"/>
        </pc:sldMkLst>
      </pc:sldChg>
      <pc:sldChg chg="add">
        <pc:chgData name="Jeff Edmonds" userId="a8785b683ef20e23" providerId="LiveId" clId="{E63862A6-E25A-42FE-AFD1-425B9AE1D05C}" dt="2021-12-14T21:52:25.274" v="1003"/>
        <pc:sldMkLst>
          <pc:docMk/>
          <pc:sldMk cId="1724849837" sldId="1600"/>
        </pc:sldMkLst>
      </pc:sldChg>
      <pc:sldChg chg="del">
        <pc:chgData name="Jeff Edmonds" userId="a8785b683ef20e23" providerId="LiveId" clId="{E63862A6-E25A-42FE-AFD1-425B9AE1D05C}" dt="2021-12-14T21:52:19.584" v="1002" actId="2696"/>
        <pc:sldMkLst>
          <pc:docMk/>
          <pc:sldMk cId="3423098935" sldId="1600"/>
        </pc:sldMkLst>
      </pc:sldChg>
      <pc:sldChg chg="del">
        <pc:chgData name="Jeff Edmonds" userId="a8785b683ef20e23" providerId="LiveId" clId="{E63862A6-E25A-42FE-AFD1-425B9AE1D05C}" dt="2021-12-14T21:52:19.584" v="1002" actId="2696"/>
        <pc:sldMkLst>
          <pc:docMk/>
          <pc:sldMk cId="1431185596" sldId="1601"/>
        </pc:sldMkLst>
      </pc:sldChg>
      <pc:sldChg chg="add">
        <pc:chgData name="Jeff Edmonds" userId="a8785b683ef20e23" providerId="LiveId" clId="{E63862A6-E25A-42FE-AFD1-425B9AE1D05C}" dt="2021-12-14T21:52:25.274" v="1003"/>
        <pc:sldMkLst>
          <pc:docMk/>
          <pc:sldMk cId="4289153653" sldId="1601"/>
        </pc:sldMkLst>
      </pc:sldChg>
      <pc:sldChg chg="modSp del modAnim">
        <pc:chgData name="Jeff Edmonds" userId="a8785b683ef20e23" providerId="LiveId" clId="{E63862A6-E25A-42FE-AFD1-425B9AE1D05C}" dt="2021-12-14T21:52:19.584" v="1002" actId="2696"/>
        <pc:sldMkLst>
          <pc:docMk/>
          <pc:sldMk cId="614791941" sldId="1608"/>
        </pc:sldMkLst>
        <pc:spChg chg="mod">
          <ac:chgData name="Jeff Edmonds" userId="a8785b683ef20e23" providerId="LiveId" clId="{E63862A6-E25A-42FE-AFD1-425B9AE1D05C}" dt="2021-12-09T18:01:43.677" v="32" actId="20577"/>
          <ac:spMkLst>
            <pc:docMk/>
            <pc:sldMk cId="614791941" sldId="1608"/>
            <ac:spMk id="13" creationId="{00000000-0000-0000-0000-000000000000}"/>
          </ac:spMkLst>
        </pc:spChg>
      </pc:sldChg>
      <pc:sldChg chg="add">
        <pc:chgData name="Jeff Edmonds" userId="a8785b683ef20e23" providerId="LiveId" clId="{E63862A6-E25A-42FE-AFD1-425B9AE1D05C}" dt="2021-12-14T21:52:25.274" v="1003"/>
        <pc:sldMkLst>
          <pc:docMk/>
          <pc:sldMk cId="1769258678" sldId="1608"/>
        </pc:sldMkLst>
      </pc:sldChg>
      <pc:sldChg chg="del">
        <pc:chgData name="Jeff Edmonds" userId="a8785b683ef20e23" providerId="LiveId" clId="{E63862A6-E25A-42FE-AFD1-425B9AE1D05C}" dt="2021-12-09T18:35:28.016" v="137" actId="47"/>
        <pc:sldMkLst>
          <pc:docMk/>
          <pc:sldMk cId="3755687122" sldId="1859"/>
        </pc:sldMkLst>
      </pc:sldChg>
      <pc:sldChg chg="add">
        <pc:chgData name="Jeff Edmonds" userId="a8785b683ef20e23" providerId="LiveId" clId="{E63862A6-E25A-42FE-AFD1-425B9AE1D05C}" dt="2021-12-09T19:04:42.732" v="297"/>
        <pc:sldMkLst>
          <pc:docMk/>
          <pc:sldMk cId="2287332992" sldId="1861"/>
        </pc:sldMkLst>
      </pc:sldChg>
      <pc:sldChg chg="addSp delSp modSp mod delAnim modAnim">
        <pc:chgData name="Jeff Edmonds" userId="a8785b683ef20e23" providerId="LiveId" clId="{E63862A6-E25A-42FE-AFD1-425B9AE1D05C}" dt="2021-12-09T19:22:22.117" v="605"/>
        <pc:sldMkLst>
          <pc:docMk/>
          <pc:sldMk cId="2128264375" sldId="1893"/>
        </pc:sldMkLst>
        <pc:spChg chg="add mod">
          <ac:chgData name="Jeff Edmonds" userId="a8785b683ef20e23" providerId="LiveId" clId="{E63862A6-E25A-42FE-AFD1-425B9AE1D05C}" dt="2021-12-09T19:21:58.139" v="603" actId="1038"/>
          <ac:spMkLst>
            <pc:docMk/>
            <pc:sldMk cId="2128264375" sldId="1893"/>
            <ac:spMk id="25" creationId="{2F7E52A6-BC63-494E-8664-495FC0475E9B}"/>
          </ac:spMkLst>
        </pc:spChg>
        <pc:spChg chg="add del mod">
          <ac:chgData name="Jeff Edmonds" userId="a8785b683ef20e23" providerId="LiveId" clId="{E63862A6-E25A-42FE-AFD1-425B9AE1D05C}" dt="2021-12-09T19:21:27.753" v="577" actId="478"/>
          <ac:spMkLst>
            <pc:docMk/>
            <pc:sldMk cId="2128264375" sldId="1893"/>
            <ac:spMk id="27" creationId="{02220B23-407B-4AB4-AD8B-9377B929159D}"/>
          </ac:spMkLst>
        </pc:spChg>
        <pc:grpChg chg="del">
          <ac:chgData name="Jeff Edmonds" userId="a8785b683ef20e23" providerId="LiveId" clId="{E63862A6-E25A-42FE-AFD1-425B9AE1D05C}" dt="2021-12-09T19:20:36.562" v="467" actId="21"/>
          <ac:grpSpMkLst>
            <pc:docMk/>
            <pc:sldMk cId="2128264375" sldId="1893"/>
            <ac:grpSpMk id="3" creationId="{5EE470C4-D230-402C-AD31-2695D9E0C386}"/>
          </ac:grpSpMkLst>
        </pc:grpChg>
        <pc:picChg chg="add mod">
          <ac:chgData name="Jeff Edmonds" userId="a8785b683ef20e23" providerId="LiveId" clId="{E63862A6-E25A-42FE-AFD1-425B9AE1D05C}" dt="2021-12-09T19:22:05.634" v="604" actId="1076"/>
          <ac:picMkLst>
            <pc:docMk/>
            <pc:sldMk cId="2128264375" sldId="1893"/>
            <ac:picMk id="22" creationId="{07940B86-522E-485B-8CE4-F291450DFDDC}"/>
          </ac:picMkLst>
        </pc:picChg>
      </pc:sldChg>
      <pc:sldChg chg="add del">
        <pc:chgData name="Jeff Edmonds" userId="a8785b683ef20e23" providerId="LiveId" clId="{E63862A6-E25A-42FE-AFD1-425B9AE1D05C}" dt="2021-12-09T19:12:38.377" v="310"/>
        <pc:sldMkLst>
          <pc:docMk/>
          <pc:sldMk cId="3884352622" sldId="1894"/>
        </pc:sldMkLst>
      </pc:sldChg>
      <pc:sldChg chg="addSp modSp add mod modAnim">
        <pc:chgData name="Jeff Edmonds" userId="a8785b683ef20e23" providerId="LiveId" clId="{E63862A6-E25A-42FE-AFD1-425B9AE1D05C}" dt="2021-12-10T15:40:22.149" v="999"/>
        <pc:sldMkLst>
          <pc:docMk/>
          <pc:sldMk cId="2413593369" sldId="1899"/>
        </pc:sldMkLst>
        <pc:picChg chg="add mod">
          <ac:chgData name="Jeff Edmonds" userId="a8785b683ef20e23" providerId="LiveId" clId="{E63862A6-E25A-42FE-AFD1-425B9AE1D05C}" dt="2021-12-10T15:39:57.349" v="997" actId="1036"/>
          <ac:picMkLst>
            <pc:docMk/>
            <pc:sldMk cId="2413593369" sldId="1899"/>
            <ac:picMk id="9" creationId="{1433359C-A53E-4362-BF81-D87BDACA1EFF}"/>
          </ac:picMkLst>
        </pc:picChg>
      </pc:sldChg>
      <pc:sldChg chg="delSp add del mod ord delAnim modAnim">
        <pc:chgData name="Jeff Edmonds" userId="a8785b683ef20e23" providerId="LiveId" clId="{E63862A6-E25A-42FE-AFD1-425B9AE1D05C}" dt="2021-12-09T19:28:57.344" v="891" actId="47"/>
        <pc:sldMkLst>
          <pc:docMk/>
          <pc:sldMk cId="3842397039" sldId="1900"/>
        </pc:sldMkLst>
        <pc:grpChg chg="del">
          <ac:chgData name="Jeff Edmonds" userId="a8785b683ef20e23" providerId="LiveId" clId="{E63862A6-E25A-42FE-AFD1-425B9AE1D05C}" dt="2021-12-09T19:24:59.658" v="619" actId="21"/>
          <ac:grpSpMkLst>
            <pc:docMk/>
            <pc:sldMk cId="3842397039" sldId="1900"/>
            <ac:grpSpMk id="13" creationId="{00000000-0000-0000-0000-000000000000}"/>
          </ac:grpSpMkLst>
        </pc:grpChg>
        <pc:grpChg chg="del">
          <ac:chgData name="Jeff Edmonds" userId="a8785b683ef20e23" providerId="LiveId" clId="{E63862A6-E25A-42FE-AFD1-425B9AE1D05C}" dt="2021-12-09T19:25:32.261" v="712" actId="21"/>
          <ac:grpSpMkLst>
            <pc:docMk/>
            <pc:sldMk cId="3842397039" sldId="1900"/>
            <ac:grpSpMk id="19" creationId="{00000000-0000-0000-0000-000000000000}"/>
          </ac:grpSpMkLst>
        </pc:grpChg>
      </pc:sldChg>
      <pc:sldChg chg="addSp delSp modSp add mod">
        <pc:chgData name="Jeff Edmonds" userId="a8785b683ef20e23" providerId="LiveId" clId="{E63862A6-E25A-42FE-AFD1-425B9AE1D05C}" dt="2021-12-09T18:45:08.241" v="208"/>
        <pc:sldMkLst>
          <pc:docMk/>
          <pc:sldMk cId="811392638" sldId="2047"/>
        </pc:sldMkLst>
        <pc:spChg chg="add mod">
          <ac:chgData name="Jeff Edmonds" userId="a8785b683ef20e23" providerId="LiveId" clId="{E63862A6-E25A-42FE-AFD1-425B9AE1D05C}" dt="2021-12-09T18:45:08.241" v="208"/>
          <ac:spMkLst>
            <pc:docMk/>
            <pc:sldMk cId="811392638" sldId="2047"/>
            <ac:spMk id="6" creationId="{FF7EF22C-BB8A-4EAC-94B7-901504B38198}"/>
          </ac:spMkLst>
        </pc:spChg>
        <pc:spChg chg="add del">
          <ac:chgData name="Jeff Edmonds" userId="a8785b683ef20e23" providerId="LiveId" clId="{E63862A6-E25A-42FE-AFD1-425B9AE1D05C}" dt="2021-12-09T18:44:53.684" v="207" actId="478"/>
          <ac:spMkLst>
            <pc:docMk/>
            <pc:sldMk cId="811392638" sldId="2047"/>
            <ac:spMk id="7" creationId="{00000000-0000-0000-0000-000000000000}"/>
          </ac:spMkLst>
        </pc:spChg>
      </pc:sldChg>
      <pc:sldChg chg="addSp delSp modSp add mod">
        <pc:chgData name="Jeff Edmonds" userId="a8785b683ef20e23" providerId="LiveId" clId="{E63862A6-E25A-42FE-AFD1-425B9AE1D05C}" dt="2021-12-09T18:45:16.496" v="210"/>
        <pc:sldMkLst>
          <pc:docMk/>
          <pc:sldMk cId="4276840832" sldId="2048"/>
        </pc:sldMkLst>
        <pc:spChg chg="del">
          <ac:chgData name="Jeff Edmonds" userId="a8785b683ef20e23" providerId="LiveId" clId="{E63862A6-E25A-42FE-AFD1-425B9AE1D05C}" dt="2021-12-09T18:45:15.237" v="209" actId="478"/>
          <ac:spMkLst>
            <pc:docMk/>
            <pc:sldMk cId="4276840832" sldId="2048"/>
            <ac:spMk id="7" creationId="{00000000-0000-0000-0000-000000000000}"/>
          </ac:spMkLst>
        </pc:spChg>
        <pc:spChg chg="add mod">
          <ac:chgData name="Jeff Edmonds" userId="a8785b683ef20e23" providerId="LiveId" clId="{E63862A6-E25A-42FE-AFD1-425B9AE1D05C}" dt="2021-12-09T18:45:16.496" v="210"/>
          <ac:spMkLst>
            <pc:docMk/>
            <pc:sldMk cId="4276840832" sldId="2048"/>
            <ac:spMk id="12" creationId="{038932B2-4EC6-4540-B573-0610CAA6B931}"/>
          </ac:spMkLst>
        </pc:spChg>
      </pc:sldChg>
      <pc:sldChg chg="addSp modSp add mod modAnim">
        <pc:chgData name="Jeff Edmonds" userId="a8785b683ef20e23" providerId="LiveId" clId="{E63862A6-E25A-42FE-AFD1-425B9AE1D05C}" dt="2021-12-09T19:04:09.557" v="296"/>
        <pc:sldMkLst>
          <pc:docMk/>
          <pc:sldMk cId="3615890022" sldId="2095"/>
        </pc:sldMkLst>
        <pc:spChg chg="add mod">
          <ac:chgData name="Jeff Edmonds" userId="a8785b683ef20e23" providerId="LiveId" clId="{E63862A6-E25A-42FE-AFD1-425B9AE1D05C}" dt="2021-12-09T19:04:05.047" v="295"/>
          <ac:spMkLst>
            <pc:docMk/>
            <pc:sldMk cId="3615890022" sldId="2095"/>
            <ac:spMk id="30" creationId="{405777ED-FF56-4993-90E1-D1B166FC16EF}"/>
          </ac:spMkLst>
        </pc:spChg>
        <pc:spChg chg="mod">
          <ac:chgData name="Jeff Edmonds" userId="a8785b683ef20e23" providerId="LiveId" clId="{E63862A6-E25A-42FE-AFD1-425B9AE1D05C}" dt="2021-12-09T19:03:47.703" v="292" actId="1038"/>
          <ac:spMkLst>
            <pc:docMk/>
            <pc:sldMk cId="3615890022" sldId="2095"/>
            <ac:spMk id="32" creationId="{00000000-0000-0000-0000-000000000000}"/>
          </ac:spMkLst>
        </pc:spChg>
      </pc:sldChg>
      <pc:sldChg chg="add modAnim">
        <pc:chgData name="Jeff Edmonds" userId="a8785b683ef20e23" providerId="LiveId" clId="{E63862A6-E25A-42FE-AFD1-425B9AE1D05C}" dt="2021-12-09T19:05:06.502" v="302"/>
        <pc:sldMkLst>
          <pc:docMk/>
          <pc:sldMk cId="2869566680" sldId="2097"/>
        </pc:sldMkLst>
      </pc:sldChg>
      <pc:sldChg chg="add del">
        <pc:chgData name="Jeff Edmonds" userId="a8785b683ef20e23" providerId="LiveId" clId="{E63862A6-E25A-42FE-AFD1-425B9AE1D05C}" dt="2021-12-09T18:47:32.555" v="211"/>
        <pc:sldMkLst>
          <pc:docMk/>
          <pc:sldMk cId="1443475007" sldId="2181"/>
        </pc:sldMkLst>
      </pc:sldChg>
      <pc:sldChg chg="addSp modSp add mod modAnim">
        <pc:chgData name="Jeff Edmonds" userId="a8785b683ef20e23" providerId="LiveId" clId="{E63862A6-E25A-42FE-AFD1-425B9AE1D05C}" dt="2021-12-14T21:55:20.999" v="1173" actId="20577"/>
        <pc:sldMkLst>
          <pc:docMk/>
          <pc:sldMk cId="1881533250" sldId="2212"/>
        </pc:sldMkLst>
        <pc:spChg chg="add mod">
          <ac:chgData name="Jeff Edmonds" userId="a8785b683ef20e23" providerId="LiveId" clId="{E63862A6-E25A-42FE-AFD1-425B9AE1D05C}" dt="2021-12-14T21:55:20.999" v="1173" actId="20577"/>
          <ac:spMkLst>
            <pc:docMk/>
            <pc:sldMk cId="1881533250" sldId="2212"/>
            <ac:spMk id="7" creationId="{D889BF78-C116-4165-9733-2806E8794B5E}"/>
          </ac:spMkLst>
        </pc:spChg>
      </pc:sldChg>
      <pc:sldChg chg="modSp del mod modAnim">
        <pc:chgData name="Jeff Edmonds" userId="a8785b683ef20e23" providerId="LiveId" clId="{E63862A6-E25A-42FE-AFD1-425B9AE1D05C}" dt="2021-12-09T18:22:54.551" v="87" actId="2696"/>
        <pc:sldMkLst>
          <pc:docMk/>
          <pc:sldMk cId="2336178304" sldId="2212"/>
        </pc:sldMkLst>
        <pc:spChg chg="mod">
          <ac:chgData name="Jeff Edmonds" userId="a8785b683ef20e23" providerId="LiveId" clId="{E63862A6-E25A-42FE-AFD1-425B9AE1D05C}" dt="2021-12-09T18:13:01.706" v="77" actId="20577"/>
          <ac:spMkLst>
            <pc:docMk/>
            <pc:sldMk cId="2336178304" sldId="2212"/>
            <ac:spMk id="4" creationId="{8913FB35-9A2C-4048-9201-55F332611D44}"/>
          </ac:spMkLst>
        </pc:spChg>
      </pc:sldChg>
      <pc:sldChg chg="modAnim">
        <pc:chgData name="Jeff Edmonds" userId="a8785b683ef20e23" providerId="LiveId" clId="{E63862A6-E25A-42FE-AFD1-425B9AE1D05C}" dt="2021-12-09T18:23:51.679" v="91"/>
        <pc:sldMkLst>
          <pc:docMk/>
          <pc:sldMk cId="369280741" sldId="2213"/>
        </pc:sldMkLst>
      </pc:sldChg>
      <pc:sldChg chg="modAnim">
        <pc:chgData name="Jeff Edmonds" userId="a8785b683ef20e23" providerId="LiveId" clId="{E63862A6-E25A-42FE-AFD1-425B9AE1D05C}" dt="2021-12-09T18:24:10.124" v="93"/>
        <pc:sldMkLst>
          <pc:docMk/>
          <pc:sldMk cId="3233478414" sldId="2214"/>
        </pc:sldMkLst>
      </pc:sldChg>
      <pc:sldChg chg="modAnim">
        <pc:chgData name="Jeff Edmonds" userId="a8785b683ef20e23" providerId="LiveId" clId="{E63862A6-E25A-42FE-AFD1-425B9AE1D05C}" dt="2021-12-09T18:25:26.966" v="99"/>
        <pc:sldMkLst>
          <pc:docMk/>
          <pc:sldMk cId="3889236330" sldId="2215"/>
        </pc:sldMkLst>
      </pc:sldChg>
      <pc:sldChg chg="modSp mod modAnim">
        <pc:chgData name="Jeff Edmonds" userId="a8785b683ef20e23" providerId="LiveId" clId="{E63862A6-E25A-42FE-AFD1-425B9AE1D05C}" dt="2021-12-09T18:34:12.706" v="133"/>
        <pc:sldMkLst>
          <pc:docMk/>
          <pc:sldMk cId="611621555" sldId="2219"/>
        </pc:sldMkLst>
        <pc:spChg chg="mod">
          <ac:chgData name="Jeff Edmonds" userId="a8785b683ef20e23" providerId="LiveId" clId="{E63862A6-E25A-42FE-AFD1-425B9AE1D05C}" dt="2021-12-09T18:34:02.931" v="131" actId="20577"/>
          <ac:spMkLst>
            <pc:docMk/>
            <pc:sldMk cId="611621555" sldId="2219"/>
            <ac:spMk id="2" creationId="{1301AA70-8E21-478F-BA8A-7F5C719677F9}"/>
          </ac:spMkLst>
        </pc:spChg>
      </pc:sldChg>
      <pc:sldChg chg="del">
        <pc:chgData name="Jeff Edmonds" userId="a8785b683ef20e23" providerId="LiveId" clId="{E63862A6-E25A-42FE-AFD1-425B9AE1D05C}" dt="2021-12-09T18:35:24.948" v="136" actId="47"/>
        <pc:sldMkLst>
          <pc:docMk/>
          <pc:sldMk cId="2058698862" sldId="2220"/>
        </pc:sldMkLst>
      </pc:sldChg>
      <pc:sldChg chg="del">
        <pc:chgData name="Jeff Edmonds" userId="a8785b683ef20e23" providerId="LiveId" clId="{E63862A6-E25A-42FE-AFD1-425B9AE1D05C}" dt="2021-12-09T18:20:35.351" v="84" actId="47"/>
        <pc:sldMkLst>
          <pc:docMk/>
          <pc:sldMk cId="531489487" sldId="2227"/>
        </pc:sldMkLst>
      </pc:sldChg>
      <pc:sldChg chg="del">
        <pc:chgData name="Jeff Edmonds" userId="a8785b683ef20e23" providerId="LiveId" clId="{E63862A6-E25A-42FE-AFD1-425B9AE1D05C}" dt="2021-12-09T18:20:35.836" v="85" actId="47"/>
        <pc:sldMkLst>
          <pc:docMk/>
          <pc:sldMk cId="3488851584" sldId="2228"/>
        </pc:sldMkLst>
      </pc:sldChg>
      <pc:sldChg chg="add modAnim">
        <pc:chgData name="Jeff Edmonds" userId="a8785b683ef20e23" providerId="LiveId" clId="{E63862A6-E25A-42FE-AFD1-425B9AE1D05C}" dt="2021-12-09T18:47:43.204" v="213"/>
        <pc:sldMkLst>
          <pc:docMk/>
          <pc:sldMk cId="2703609158" sldId="2229"/>
        </pc:sldMkLst>
      </pc:sldChg>
      <pc:sldChg chg="modAnim">
        <pc:chgData name="Jeff Edmonds" userId="a8785b683ef20e23" providerId="LiveId" clId="{E63862A6-E25A-42FE-AFD1-425B9AE1D05C}" dt="2021-12-09T18:24:28.147" v="95"/>
        <pc:sldMkLst>
          <pc:docMk/>
          <pc:sldMk cId="818482276" sldId="2230"/>
        </pc:sldMkLst>
      </pc:sldChg>
      <pc:sldChg chg="del">
        <pc:chgData name="Jeff Edmonds" userId="a8785b683ef20e23" providerId="LiveId" clId="{E63862A6-E25A-42FE-AFD1-425B9AE1D05C}" dt="2021-12-09T18:20:34.871" v="83" actId="47"/>
        <pc:sldMkLst>
          <pc:docMk/>
          <pc:sldMk cId="645930238" sldId="2231"/>
        </pc:sldMkLst>
      </pc:sldChg>
      <pc:sldChg chg="del">
        <pc:chgData name="Jeff Edmonds" userId="a8785b683ef20e23" providerId="LiveId" clId="{E63862A6-E25A-42FE-AFD1-425B9AE1D05C}" dt="2021-12-09T18:20:36.877" v="86" actId="47"/>
        <pc:sldMkLst>
          <pc:docMk/>
          <pc:sldMk cId="1780419093" sldId="2232"/>
        </pc:sldMkLst>
      </pc:sldChg>
      <pc:sldChg chg="del">
        <pc:chgData name="Jeff Edmonds" userId="a8785b683ef20e23" providerId="LiveId" clId="{E63862A6-E25A-42FE-AFD1-425B9AE1D05C}" dt="2021-12-09T18:31:55.886" v="125" actId="2696"/>
        <pc:sldMkLst>
          <pc:docMk/>
          <pc:sldMk cId="341853799" sldId="2237"/>
        </pc:sldMkLst>
      </pc:sldChg>
      <pc:sldChg chg="modSp add modAnim">
        <pc:chgData name="Jeff Edmonds" userId="a8785b683ef20e23" providerId="LiveId" clId="{E63862A6-E25A-42FE-AFD1-425B9AE1D05C}" dt="2021-12-09T18:36:44.343" v="147"/>
        <pc:sldMkLst>
          <pc:docMk/>
          <pc:sldMk cId="794116562" sldId="2237"/>
        </pc:sldMkLst>
        <pc:spChg chg="mod">
          <ac:chgData name="Jeff Edmonds" userId="a8785b683ef20e23" providerId="LiveId" clId="{E63862A6-E25A-42FE-AFD1-425B9AE1D05C}" dt="2021-12-09T18:36:14.972" v="144" actId="20577"/>
          <ac:spMkLst>
            <pc:docMk/>
            <pc:sldMk cId="794116562" sldId="2237"/>
            <ac:spMk id="14" creationId="{C55BD590-8F11-4816-8B2F-A7E12165BF4C}"/>
          </ac:spMkLst>
        </pc:spChg>
      </pc:sldChg>
      <pc:sldChg chg="add del">
        <pc:chgData name="Jeff Edmonds" userId="a8785b683ef20e23" providerId="LiveId" clId="{E63862A6-E25A-42FE-AFD1-425B9AE1D05C}" dt="2021-12-09T18:35:31.666" v="138" actId="47"/>
        <pc:sldMkLst>
          <pc:docMk/>
          <pc:sldMk cId="284954564" sldId="2238"/>
        </pc:sldMkLst>
      </pc:sldChg>
      <pc:sldChg chg="del">
        <pc:chgData name="Jeff Edmonds" userId="a8785b683ef20e23" providerId="LiveId" clId="{E63862A6-E25A-42FE-AFD1-425B9AE1D05C}" dt="2021-12-09T18:31:55.886" v="125" actId="2696"/>
        <pc:sldMkLst>
          <pc:docMk/>
          <pc:sldMk cId="618280105" sldId="2238"/>
        </pc:sldMkLst>
      </pc:sldChg>
      <pc:sldChg chg="del">
        <pc:chgData name="Jeff Edmonds" userId="a8785b683ef20e23" providerId="LiveId" clId="{E63862A6-E25A-42FE-AFD1-425B9AE1D05C}" dt="2021-12-09T18:07:17.814" v="45" actId="2696"/>
        <pc:sldMkLst>
          <pc:docMk/>
          <pc:sldMk cId="312904573" sldId="2239"/>
        </pc:sldMkLst>
      </pc:sldChg>
      <pc:sldChg chg="add">
        <pc:chgData name="Jeff Edmonds" userId="a8785b683ef20e23" providerId="LiveId" clId="{E63862A6-E25A-42FE-AFD1-425B9AE1D05C}" dt="2021-12-09T18:07:24.398" v="46"/>
        <pc:sldMkLst>
          <pc:docMk/>
          <pc:sldMk cId="1663741142" sldId="2239"/>
        </pc:sldMkLst>
      </pc:sldChg>
      <pc:sldChg chg="del">
        <pc:chgData name="Jeff Edmonds" userId="a8785b683ef20e23" providerId="LiveId" clId="{E63862A6-E25A-42FE-AFD1-425B9AE1D05C}" dt="2021-12-09T18:31:55.886" v="125" actId="2696"/>
        <pc:sldMkLst>
          <pc:docMk/>
          <pc:sldMk cId="476894899" sldId="2240"/>
        </pc:sldMkLst>
      </pc:sldChg>
      <pc:sldChg chg="add">
        <pc:chgData name="Jeff Edmonds" userId="a8785b683ef20e23" providerId="LiveId" clId="{E63862A6-E25A-42FE-AFD1-425B9AE1D05C}" dt="2021-12-09T18:32:36.250" v="126"/>
        <pc:sldMkLst>
          <pc:docMk/>
          <pc:sldMk cId="2382050511" sldId="2240"/>
        </pc:sldMkLst>
      </pc:sldChg>
      <pc:sldChg chg="add">
        <pc:chgData name="Jeff Edmonds" userId="a8785b683ef20e23" providerId="LiveId" clId="{E63862A6-E25A-42FE-AFD1-425B9AE1D05C}" dt="2021-12-09T18:32:36.250" v="126"/>
        <pc:sldMkLst>
          <pc:docMk/>
          <pc:sldMk cId="184692818" sldId="2241"/>
        </pc:sldMkLst>
      </pc:sldChg>
      <pc:sldChg chg="del">
        <pc:chgData name="Jeff Edmonds" userId="a8785b683ef20e23" providerId="LiveId" clId="{E63862A6-E25A-42FE-AFD1-425B9AE1D05C}" dt="2021-12-09T18:31:55.886" v="125" actId="2696"/>
        <pc:sldMkLst>
          <pc:docMk/>
          <pc:sldMk cId="2063926648" sldId="2241"/>
        </pc:sldMkLst>
      </pc:sldChg>
      <pc:sldChg chg="modAnim">
        <pc:chgData name="Jeff Edmonds" userId="a8785b683ef20e23" providerId="LiveId" clId="{E63862A6-E25A-42FE-AFD1-425B9AE1D05C}" dt="2021-12-09T18:25:44.663" v="101"/>
        <pc:sldMkLst>
          <pc:docMk/>
          <pc:sldMk cId="3249265346" sldId="2242"/>
        </pc:sldMkLst>
      </pc:sldChg>
      <pc:sldChg chg="modAnim">
        <pc:chgData name="Jeff Edmonds" userId="a8785b683ef20e23" providerId="LiveId" clId="{E63862A6-E25A-42FE-AFD1-425B9AE1D05C}" dt="2021-12-09T18:25:07.048" v="97"/>
        <pc:sldMkLst>
          <pc:docMk/>
          <pc:sldMk cId="3099744592" sldId="2244"/>
        </pc:sldMkLst>
      </pc:sldChg>
      <pc:sldChg chg="addSp delSp modSp mod ord delAnim modAnim">
        <pc:chgData name="Jeff Edmonds" userId="a8785b683ef20e23" providerId="LiveId" clId="{E63862A6-E25A-42FE-AFD1-425B9AE1D05C}" dt="2021-12-09T19:27:55.344" v="867"/>
        <pc:sldMkLst>
          <pc:docMk/>
          <pc:sldMk cId="3088397831" sldId="2246"/>
        </pc:sldMkLst>
        <pc:spChg chg="del">
          <ac:chgData name="Jeff Edmonds" userId="a8785b683ef20e23" providerId="LiveId" clId="{E63862A6-E25A-42FE-AFD1-425B9AE1D05C}" dt="2021-12-09T19:16:23.390" v="314" actId="478"/>
          <ac:spMkLst>
            <pc:docMk/>
            <pc:sldMk cId="3088397831" sldId="2246"/>
            <ac:spMk id="13" creationId="{00000000-0000-0000-0000-000000000000}"/>
          </ac:spMkLst>
        </pc:spChg>
        <pc:spChg chg="add mod">
          <ac:chgData name="Jeff Edmonds" userId="a8785b683ef20e23" providerId="LiveId" clId="{E63862A6-E25A-42FE-AFD1-425B9AE1D05C}" dt="2021-12-09T19:16:30.162" v="316"/>
          <ac:spMkLst>
            <pc:docMk/>
            <pc:sldMk cId="3088397831" sldId="2246"/>
            <ac:spMk id="19" creationId="{E80FB12F-553D-4EFA-A6AC-1539B51B7C39}"/>
          </ac:spMkLst>
        </pc:spChg>
        <pc:spChg chg="add mod">
          <ac:chgData name="Jeff Edmonds" userId="a8785b683ef20e23" providerId="LiveId" clId="{E63862A6-E25A-42FE-AFD1-425B9AE1D05C}" dt="2021-12-09T19:16:30.162" v="316"/>
          <ac:spMkLst>
            <pc:docMk/>
            <pc:sldMk cId="3088397831" sldId="2246"/>
            <ac:spMk id="20" creationId="{61883851-B492-4174-945F-F6280DBF2EEF}"/>
          </ac:spMkLst>
        </pc:spChg>
        <pc:spChg chg="mod">
          <ac:chgData name="Jeff Edmonds" userId="a8785b683ef20e23" providerId="LiveId" clId="{E63862A6-E25A-42FE-AFD1-425B9AE1D05C}" dt="2021-12-09T19:25:01.213" v="620"/>
          <ac:spMkLst>
            <pc:docMk/>
            <pc:sldMk cId="3088397831" sldId="2246"/>
            <ac:spMk id="23" creationId="{D60CB24D-6119-4D9C-8F40-F92D33AEC177}"/>
          </ac:spMkLst>
        </pc:spChg>
        <pc:spChg chg="mod">
          <ac:chgData name="Jeff Edmonds" userId="a8785b683ef20e23" providerId="LiveId" clId="{E63862A6-E25A-42FE-AFD1-425B9AE1D05C}" dt="2021-12-09T19:25:52.202" v="857" actId="1036"/>
          <ac:spMkLst>
            <pc:docMk/>
            <pc:sldMk cId="3088397831" sldId="2246"/>
            <ac:spMk id="26" creationId="{B2C3EF0E-6E49-46CD-8BBF-3BDEDE4C4CB1}"/>
          </ac:spMkLst>
        </pc:spChg>
        <pc:spChg chg="add del">
          <ac:chgData name="Jeff Edmonds" userId="a8785b683ef20e23" providerId="LiveId" clId="{E63862A6-E25A-42FE-AFD1-425B9AE1D05C}" dt="2021-12-09T19:16:28.796" v="315" actId="478"/>
          <ac:spMkLst>
            <pc:docMk/>
            <pc:sldMk cId="3088397831" sldId="2246"/>
            <ac:spMk id="38" creationId="{560A6ECF-5933-4D45-AF13-9E0C6EFFE117}"/>
          </ac:spMkLst>
        </pc:spChg>
        <pc:grpChg chg="add del">
          <ac:chgData name="Jeff Edmonds" userId="a8785b683ef20e23" providerId="LiveId" clId="{E63862A6-E25A-42FE-AFD1-425B9AE1D05C}" dt="2021-12-09T19:23:17.546" v="609" actId="478"/>
          <ac:grpSpMkLst>
            <pc:docMk/>
            <pc:sldMk cId="3088397831" sldId="2246"/>
            <ac:grpSpMk id="2" creationId="{5B534ADA-E0FC-49ED-A702-E82DB6474F13}"/>
          </ac:grpSpMkLst>
        </pc:grpChg>
        <pc:grpChg chg="del">
          <ac:chgData name="Jeff Edmonds" userId="a8785b683ef20e23" providerId="LiveId" clId="{E63862A6-E25A-42FE-AFD1-425B9AE1D05C}" dt="2021-12-09T19:23:26.422" v="611" actId="478"/>
          <ac:grpSpMkLst>
            <pc:docMk/>
            <pc:sldMk cId="3088397831" sldId="2246"/>
            <ac:grpSpMk id="3" creationId="{D036155E-7B6E-4744-83CF-001BE0DE92F2}"/>
          </ac:grpSpMkLst>
        </pc:grpChg>
        <pc:grpChg chg="mod">
          <ac:chgData name="Jeff Edmonds" userId="a8785b683ef20e23" providerId="LiveId" clId="{E63862A6-E25A-42FE-AFD1-425B9AE1D05C}" dt="2021-12-09T19:23:23.147" v="610" actId="1076"/>
          <ac:grpSpMkLst>
            <pc:docMk/>
            <pc:sldMk cId="3088397831" sldId="2246"/>
            <ac:grpSpMk id="4" creationId="{240915F8-D6DC-445C-9817-F507098DA935}"/>
          </ac:grpSpMkLst>
        </pc:grpChg>
        <pc:grpChg chg="mod">
          <ac:chgData name="Jeff Edmonds" userId="a8785b683ef20e23" providerId="LiveId" clId="{E63862A6-E25A-42FE-AFD1-425B9AE1D05C}" dt="2021-12-09T19:23:32.570" v="612" actId="1076"/>
          <ac:grpSpMkLst>
            <pc:docMk/>
            <pc:sldMk cId="3088397831" sldId="2246"/>
            <ac:grpSpMk id="5" creationId="{14255839-2907-4274-ADDE-2F52062FFE24}"/>
          </ac:grpSpMkLst>
        </pc:grpChg>
        <pc:grpChg chg="add mod ord">
          <ac:chgData name="Jeff Edmonds" userId="a8785b683ef20e23" providerId="LiveId" clId="{E63862A6-E25A-42FE-AFD1-425B9AE1D05C}" dt="2021-12-09T19:26:21.899" v="860" actId="166"/>
          <ac:grpSpMkLst>
            <pc:docMk/>
            <pc:sldMk cId="3088397831" sldId="2246"/>
            <ac:grpSpMk id="21" creationId="{7752331F-E770-47F7-A76A-75201DF49000}"/>
          </ac:grpSpMkLst>
        </pc:grpChg>
        <pc:grpChg chg="add mod">
          <ac:chgData name="Jeff Edmonds" userId="a8785b683ef20e23" providerId="LiveId" clId="{E63862A6-E25A-42FE-AFD1-425B9AE1D05C}" dt="2021-12-09T19:26:36.499" v="861" actId="166"/>
          <ac:grpSpMkLst>
            <pc:docMk/>
            <pc:sldMk cId="3088397831" sldId="2246"/>
            <ac:grpSpMk id="24" creationId="{00CCB466-FDB2-444D-A1A0-D819E1834984}"/>
          </ac:grpSpMkLst>
        </pc:grpChg>
        <pc:grpChg chg="add del">
          <ac:chgData name="Jeff Edmonds" userId="a8785b683ef20e23" providerId="LiveId" clId="{E63862A6-E25A-42FE-AFD1-425B9AE1D05C}" dt="2021-12-09T19:23:35.013" v="613" actId="478"/>
          <ac:grpSpMkLst>
            <pc:docMk/>
            <pc:sldMk cId="3088397831" sldId="2246"/>
            <ac:grpSpMk id="35" creationId="{EF5B9D9D-01E6-4A75-8925-3721AB5F3C8C}"/>
          </ac:grpSpMkLst>
        </pc:grpChg>
        <pc:picChg chg="mod">
          <ac:chgData name="Jeff Edmonds" userId="a8785b683ef20e23" providerId="LiveId" clId="{E63862A6-E25A-42FE-AFD1-425B9AE1D05C}" dt="2021-12-09T19:25:01.213" v="620"/>
          <ac:picMkLst>
            <pc:docMk/>
            <pc:sldMk cId="3088397831" sldId="2246"/>
            <ac:picMk id="22" creationId="{8101FA42-B104-46F2-971D-4916C5AC1EAA}"/>
          </ac:picMkLst>
        </pc:picChg>
        <pc:picChg chg="mod">
          <ac:chgData name="Jeff Edmonds" userId="a8785b683ef20e23" providerId="LiveId" clId="{E63862A6-E25A-42FE-AFD1-425B9AE1D05C}" dt="2021-12-09T19:25:44.259" v="778" actId="1036"/>
          <ac:picMkLst>
            <pc:docMk/>
            <pc:sldMk cId="3088397831" sldId="2246"/>
            <ac:picMk id="25" creationId="{CCADE04E-FF5D-40C8-8B30-121675974D02}"/>
          </ac:picMkLst>
        </pc:picChg>
        <pc:picChg chg="add mod">
          <ac:chgData name="Jeff Edmonds" userId="a8785b683ef20e23" providerId="LiveId" clId="{E63862A6-E25A-42FE-AFD1-425B9AE1D05C}" dt="2021-12-09T19:26:12.776" v="859" actId="1076"/>
          <ac:picMkLst>
            <pc:docMk/>
            <pc:sldMk cId="3088397831" sldId="2246"/>
            <ac:picMk id="39" creationId="{317B25D9-66A3-40BD-B4CD-C093C66A1027}"/>
          </ac:picMkLst>
        </pc:picChg>
      </pc:sldChg>
      <pc:sldChg chg="modSp">
        <pc:chgData name="Jeff Edmonds" userId="a8785b683ef20e23" providerId="LiveId" clId="{E63862A6-E25A-42FE-AFD1-425B9AE1D05C}" dt="2021-12-09T18:44:38.022" v="203" actId="1076"/>
        <pc:sldMkLst>
          <pc:docMk/>
          <pc:sldMk cId="1003752264" sldId="2249"/>
        </pc:sldMkLst>
        <pc:picChg chg="mod">
          <ac:chgData name="Jeff Edmonds" userId="a8785b683ef20e23" providerId="LiveId" clId="{E63862A6-E25A-42FE-AFD1-425B9AE1D05C}" dt="2021-12-09T18:44:38.022" v="203" actId="1076"/>
          <ac:picMkLst>
            <pc:docMk/>
            <pc:sldMk cId="1003752264" sldId="2249"/>
            <ac:picMk id="12290" creationId="{EDD26D46-F9B5-4423-AA4D-6B653D38F243}"/>
          </ac:picMkLst>
        </pc:picChg>
      </pc:sldChg>
      <pc:sldChg chg="add del">
        <pc:chgData name="Jeff Edmonds" userId="a8785b683ef20e23" providerId="LiveId" clId="{E63862A6-E25A-42FE-AFD1-425B9AE1D05C}" dt="2021-12-09T19:12:46.018" v="311" actId="47"/>
        <pc:sldMkLst>
          <pc:docMk/>
          <pc:sldMk cId="3671207801" sldId="2251"/>
        </pc:sldMkLst>
      </pc:sldChg>
      <pc:sldChg chg="del">
        <pc:chgData name="Jeff Edmonds" userId="a8785b683ef20e23" providerId="LiveId" clId="{E63862A6-E25A-42FE-AFD1-425B9AE1D05C}" dt="2021-12-09T18:31:55.886" v="125" actId="2696"/>
        <pc:sldMkLst>
          <pc:docMk/>
          <pc:sldMk cId="373610195" sldId="2265"/>
        </pc:sldMkLst>
      </pc:sldChg>
      <pc:sldChg chg="addSp delSp modSp add mod delAnim modAnim">
        <pc:chgData name="Jeff Edmonds" userId="a8785b683ef20e23" providerId="LiveId" clId="{E63862A6-E25A-42FE-AFD1-425B9AE1D05C}" dt="2021-12-09T18:37:27.610" v="153"/>
        <pc:sldMkLst>
          <pc:docMk/>
          <pc:sldMk cId="3476493868" sldId="2265"/>
        </pc:sldMkLst>
        <pc:spChg chg="del">
          <ac:chgData name="Jeff Edmonds" userId="a8785b683ef20e23" providerId="LiveId" clId="{E63862A6-E25A-42FE-AFD1-425B9AE1D05C}" dt="2021-12-09T18:37:09.909" v="150" actId="478"/>
          <ac:spMkLst>
            <pc:docMk/>
            <pc:sldMk cId="3476493868" sldId="2265"/>
            <ac:spMk id="14" creationId="{C55BD590-8F11-4816-8B2F-A7E12165BF4C}"/>
          </ac:spMkLst>
        </pc:spChg>
        <pc:spChg chg="add mod">
          <ac:chgData name="Jeff Edmonds" userId="a8785b683ef20e23" providerId="LiveId" clId="{E63862A6-E25A-42FE-AFD1-425B9AE1D05C}" dt="2021-12-09T18:37:24.401" v="151"/>
          <ac:spMkLst>
            <pc:docMk/>
            <pc:sldMk cId="3476493868" sldId="2265"/>
            <ac:spMk id="38" creationId="{23FE77B0-0210-4931-B430-08B29A1D671A}"/>
          </ac:spMkLst>
        </pc:spChg>
        <pc:spChg chg="del">
          <ac:chgData name="Jeff Edmonds" userId="a8785b683ef20e23" providerId="LiveId" clId="{E63862A6-E25A-42FE-AFD1-425B9AE1D05C}" dt="2021-12-09T18:36:01.787" v="139" actId="478"/>
          <ac:spMkLst>
            <pc:docMk/>
            <pc:sldMk cId="3476493868" sldId="2265"/>
            <ac:spMk id="39" creationId="{FE4E066C-F607-4AE2-9B54-A4F4C5F293B4}"/>
          </ac:spMkLst>
        </pc:spChg>
        <pc:grpChg chg="add del">
          <ac:chgData name="Jeff Edmonds" userId="a8785b683ef20e23" providerId="LiveId" clId="{E63862A6-E25A-42FE-AFD1-425B9AE1D05C}" dt="2021-12-09T18:36:59.282" v="149" actId="478"/>
          <ac:grpSpMkLst>
            <pc:docMk/>
            <pc:sldMk cId="3476493868" sldId="2265"/>
            <ac:grpSpMk id="10" creationId="{E5B11A90-608A-4196-AEBD-AA6742903D91}"/>
          </ac:grpSpMkLst>
        </pc:grpChg>
      </pc:sldChg>
      <pc:sldChg chg="del">
        <pc:chgData name="Jeff Edmonds" userId="a8785b683ef20e23" providerId="LiveId" clId="{E63862A6-E25A-42FE-AFD1-425B9AE1D05C}" dt="2021-12-09T18:31:55.886" v="125" actId="2696"/>
        <pc:sldMkLst>
          <pc:docMk/>
          <pc:sldMk cId="485404226" sldId="2266"/>
        </pc:sldMkLst>
      </pc:sldChg>
      <pc:sldChg chg="addSp delSp modSp add mod modAnim">
        <pc:chgData name="Jeff Edmonds" userId="a8785b683ef20e23" providerId="LiveId" clId="{E63862A6-E25A-42FE-AFD1-425B9AE1D05C}" dt="2021-12-09T18:37:39.663" v="156"/>
        <pc:sldMkLst>
          <pc:docMk/>
          <pc:sldMk cId="3355235607" sldId="2266"/>
        </pc:sldMkLst>
        <pc:spChg chg="del">
          <ac:chgData name="Jeff Edmonds" userId="a8785b683ef20e23" providerId="LiveId" clId="{E63862A6-E25A-42FE-AFD1-425B9AE1D05C}" dt="2021-12-09T18:37:35.351" v="154" actId="478"/>
          <ac:spMkLst>
            <pc:docMk/>
            <pc:sldMk cId="3355235607" sldId="2266"/>
            <ac:spMk id="14" creationId="{C55BD590-8F11-4816-8B2F-A7E12165BF4C}"/>
          </ac:spMkLst>
        </pc:spChg>
        <pc:spChg chg="add mod">
          <ac:chgData name="Jeff Edmonds" userId="a8785b683ef20e23" providerId="LiveId" clId="{E63862A6-E25A-42FE-AFD1-425B9AE1D05C}" dt="2021-12-09T18:37:36.725" v="155"/>
          <ac:spMkLst>
            <pc:docMk/>
            <pc:sldMk cId="3355235607" sldId="2266"/>
            <ac:spMk id="24" creationId="{31657250-6513-4E72-9942-C36C552C37B1}"/>
          </ac:spMkLst>
        </pc:spChg>
      </pc:sldChg>
      <pc:sldChg chg="add">
        <pc:chgData name="Jeff Edmonds" userId="a8785b683ef20e23" providerId="LiveId" clId="{E63862A6-E25A-42FE-AFD1-425B9AE1D05C}" dt="2021-12-09T18:32:36.250" v="126"/>
        <pc:sldMkLst>
          <pc:docMk/>
          <pc:sldMk cId="116950768" sldId="2268"/>
        </pc:sldMkLst>
      </pc:sldChg>
      <pc:sldChg chg="addSp delSp modSp del mod modAnim">
        <pc:chgData name="Jeff Edmonds" userId="a8785b683ef20e23" providerId="LiveId" clId="{E63862A6-E25A-42FE-AFD1-425B9AE1D05C}" dt="2021-12-09T18:31:55.886" v="125" actId="2696"/>
        <pc:sldMkLst>
          <pc:docMk/>
          <pc:sldMk cId="2182836113" sldId="2268"/>
        </pc:sldMkLst>
        <pc:spChg chg="del">
          <ac:chgData name="Jeff Edmonds" userId="a8785b683ef20e23" providerId="LiveId" clId="{E63862A6-E25A-42FE-AFD1-425B9AE1D05C}" dt="2021-12-09T18:12:39.994" v="74" actId="478"/>
          <ac:spMkLst>
            <pc:docMk/>
            <pc:sldMk cId="2182836113" sldId="2268"/>
            <ac:spMk id="4" creationId="{8913FB35-9A2C-4048-9201-55F332611D44}"/>
          </ac:spMkLst>
        </pc:spChg>
        <pc:spChg chg="add mod">
          <ac:chgData name="Jeff Edmonds" userId="a8785b683ef20e23" providerId="LiveId" clId="{E63862A6-E25A-42FE-AFD1-425B9AE1D05C}" dt="2021-12-09T18:13:10.099" v="78"/>
          <ac:spMkLst>
            <pc:docMk/>
            <pc:sldMk cId="2182836113" sldId="2268"/>
            <ac:spMk id="10" creationId="{0A89B8AC-3C4B-438C-B480-CD496F6ED5B2}"/>
          </ac:spMkLst>
        </pc:spChg>
        <pc:picChg chg="mod">
          <ac:chgData name="Jeff Edmonds" userId="a8785b683ef20e23" providerId="LiveId" clId="{E63862A6-E25A-42FE-AFD1-425B9AE1D05C}" dt="2021-12-09T18:13:42.016" v="82" actId="166"/>
          <ac:picMkLst>
            <pc:docMk/>
            <pc:sldMk cId="2182836113" sldId="2268"/>
            <ac:picMk id="15364" creationId="{346AD241-4C33-4A67-8FA1-FC15EDE8E506}"/>
          </ac:picMkLst>
        </pc:picChg>
      </pc:sldChg>
      <pc:sldChg chg="add">
        <pc:chgData name="Jeff Edmonds" userId="a8785b683ef20e23" providerId="LiveId" clId="{E63862A6-E25A-42FE-AFD1-425B9AE1D05C}" dt="2021-12-09T18:32:36.250" v="126"/>
        <pc:sldMkLst>
          <pc:docMk/>
          <pc:sldMk cId="57311571" sldId="2269"/>
        </pc:sldMkLst>
      </pc:sldChg>
      <pc:sldChg chg="del">
        <pc:chgData name="Jeff Edmonds" userId="a8785b683ef20e23" providerId="LiveId" clId="{E63862A6-E25A-42FE-AFD1-425B9AE1D05C}" dt="2021-12-09T18:31:55.886" v="125" actId="2696"/>
        <pc:sldMkLst>
          <pc:docMk/>
          <pc:sldMk cId="3608477020" sldId="2269"/>
        </pc:sldMkLst>
      </pc:sldChg>
      <pc:sldChg chg="del">
        <pc:chgData name="Jeff Edmonds" userId="a8785b683ef20e23" providerId="LiveId" clId="{E63862A6-E25A-42FE-AFD1-425B9AE1D05C}" dt="2021-12-09T18:31:55.886" v="125" actId="2696"/>
        <pc:sldMkLst>
          <pc:docMk/>
          <pc:sldMk cId="2935034614" sldId="2270"/>
        </pc:sldMkLst>
      </pc:sldChg>
      <pc:sldChg chg="add">
        <pc:chgData name="Jeff Edmonds" userId="a8785b683ef20e23" providerId="LiveId" clId="{E63862A6-E25A-42FE-AFD1-425B9AE1D05C}" dt="2021-12-09T18:32:36.250" v="126"/>
        <pc:sldMkLst>
          <pc:docMk/>
          <pc:sldMk cId="2988753222" sldId="2270"/>
        </pc:sldMkLst>
      </pc:sldChg>
      <pc:sldChg chg="del">
        <pc:chgData name="Jeff Edmonds" userId="a8785b683ef20e23" providerId="LiveId" clId="{E63862A6-E25A-42FE-AFD1-425B9AE1D05C}" dt="2021-12-09T18:33:11.496" v="127" actId="47"/>
        <pc:sldMkLst>
          <pc:docMk/>
          <pc:sldMk cId="3514267380" sldId="2273"/>
        </pc:sldMkLst>
      </pc:sldChg>
      <pc:sldChg chg="delSp modSp add del mod modAnim">
        <pc:chgData name="Jeff Edmonds" userId="a8785b683ef20e23" providerId="LiveId" clId="{E63862A6-E25A-42FE-AFD1-425B9AE1D05C}" dt="2021-12-09T18:31:55.886" v="125" actId="2696"/>
        <pc:sldMkLst>
          <pc:docMk/>
          <pc:sldMk cId="3289842305" sldId="2274"/>
        </pc:sldMkLst>
        <pc:spChg chg="del">
          <ac:chgData name="Jeff Edmonds" userId="a8785b683ef20e23" providerId="LiveId" clId="{E63862A6-E25A-42FE-AFD1-425B9AE1D05C}" dt="2021-12-09T18:27:20.280" v="107" actId="478"/>
          <ac:spMkLst>
            <pc:docMk/>
            <pc:sldMk cId="3289842305" sldId="2274"/>
            <ac:spMk id="2" creationId="{151B0943-A03C-49F3-A1FC-CC14B54DCDF4}"/>
          </ac:spMkLst>
        </pc:spChg>
        <pc:spChg chg="del">
          <ac:chgData name="Jeff Edmonds" userId="a8785b683ef20e23" providerId="LiveId" clId="{E63862A6-E25A-42FE-AFD1-425B9AE1D05C}" dt="2021-12-09T18:27:20.280" v="107" actId="478"/>
          <ac:spMkLst>
            <pc:docMk/>
            <pc:sldMk cId="3289842305" sldId="2274"/>
            <ac:spMk id="3" creationId="{791ADEC0-158E-4AFE-B4FA-BFA4D205E8D3}"/>
          </ac:spMkLst>
        </pc:spChg>
        <pc:picChg chg="mod">
          <ac:chgData name="Jeff Edmonds" userId="a8785b683ef20e23" providerId="LiveId" clId="{E63862A6-E25A-42FE-AFD1-425B9AE1D05C}" dt="2021-12-09T18:27:35.988" v="111" actId="14100"/>
          <ac:picMkLst>
            <pc:docMk/>
            <pc:sldMk cId="3289842305" sldId="2274"/>
            <ac:picMk id="5" creationId="{788BA0C9-F322-47C0-B2BB-5508B6BDA67F}"/>
          </ac:picMkLst>
        </pc:picChg>
      </pc:sldChg>
      <pc:sldChg chg="del">
        <pc:chgData name="Jeff Edmonds" userId="a8785b683ef20e23" providerId="LiveId" clId="{E63862A6-E25A-42FE-AFD1-425B9AE1D05C}" dt="2021-12-09T18:26:56.348" v="105" actId="2696"/>
        <pc:sldMkLst>
          <pc:docMk/>
          <pc:sldMk cId="3654030965" sldId="2274"/>
        </pc:sldMkLst>
      </pc:sldChg>
      <pc:sldChg chg="add">
        <pc:chgData name="Jeff Edmonds" userId="a8785b683ef20e23" providerId="LiveId" clId="{E63862A6-E25A-42FE-AFD1-425B9AE1D05C}" dt="2021-12-09T18:32:36.250" v="126"/>
        <pc:sldMkLst>
          <pc:docMk/>
          <pc:sldMk cId="4180515690" sldId="2274"/>
        </pc:sldMkLst>
      </pc:sldChg>
      <pc:sldChg chg="add del">
        <pc:chgData name="Jeff Edmonds" userId="a8785b683ef20e23" providerId="LiveId" clId="{E63862A6-E25A-42FE-AFD1-425B9AE1D05C}" dt="2021-12-09T18:08:34.398" v="49" actId="47"/>
        <pc:sldMkLst>
          <pc:docMk/>
          <pc:sldMk cId="1798265555" sldId="2275"/>
        </pc:sldMkLst>
      </pc:sldChg>
      <pc:sldChg chg="del">
        <pc:chgData name="Jeff Edmonds" userId="a8785b683ef20e23" providerId="LiveId" clId="{E63862A6-E25A-42FE-AFD1-425B9AE1D05C}" dt="2021-12-09T18:07:17.814" v="45" actId="2696"/>
        <pc:sldMkLst>
          <pc:docMk/>
          <pc:sldMk cId="2986567071" sldId="2275"/>
        </pc:sldMkLst>
      </pc:sldChg>
      <pc:sldChg chg="del">
        <pc:chgData name="Jeff Edmonds" userId="a8785b683ef20e23" providerId="LiveId" clId="{E63862A6-E25A-42FE-AFD1-425B9AE1D05C}" dt="2021-12-09T18:06:05.454" v="44" actId="47"/>
        <pc:sldMkLst>
          <pc:docMk/>
          <pc:sldMk cId="2415217889" sldId="2276"/>
        </pc:sldMkLst>
      </pc:sldChg>
      <pc:sldChg chg="del">
        <pc:chgData name="Jeff Edmonds" userId="a8785b683ef20e23" providerId="LiveId" clId="{E63862A6-E25A-42FE-AFD1-425B9AE1D05C}" dt="2021-12-09T18:07:17.814" v="45" actId="2696"/>
        <pc:sldMkLst>
          <pc:docMk/>
          <pc:sldMk cId="206447823" sldId="2454"/>
        </pc:sldMkLst>
      </pc:sldChg>
      <pc:sldChg chg="add">
        <pc:chgData name="Jeff Edmonds" userId="a8785b683ef20e23" providerId="LiveId" clId="{E63862A6-E25A-42FE-AFD1-425B9AE1D05C}" dt="2021-12-09T18:07:24.398" v="46"/>
        <pc:sldMkLst>
          <pc:docMk/>
          <pc:sldMk cId="1852007790" sldId="2454"/>
        </pc:sldMkLst>
      </pc:sldChg>
      <pc:sldChg chg="del">
        <pc:chgData name="Jeff Edmonds" userId="a8785b683ef20e23" providerId="LiveId" clId="{E63862A6-E25A-42FE-AFD1-425B9AE1D05C}" dt="2021-12-09T18:07:17.814" v="45" actId="2696"/>
        <pc:sldMkLst>
          <pc:docMk/>
          <pc:sldMk cId="291513535" sldId="2455"/>
        </pc:sldMkLst>
      </pc:sldChg>
      <pc:sldChg chg="add">
        <pc:chgData name="Jeff Edmonds" userId="a8785b683ef20e23" providerId="LiveId" clId="{E63862A6-E25A-42FE-AFD1-425B9AE1D05C}" dt="2021-12-09T18:07:24.398" v="46"/>
        <pc:sldMkLst>
          <pc:docMk/>
          <pc:sldMk cId="507247251" sldId="2455"/>
        </pc:sldMkLst>
      </pc:sldChg>
      <pc:sldChg chg="del">
        <pc:chgData name="Jeff Edmonds" userId="a8785b683ef20e23" providerId="LiveId" clId="{E63862A6-E25A-42FE-AFD1-425B9AE1D05C}" dt="2021-12-09T18:08:21.144" v="48" actId="2696"/>
        <pc:sldMkLst>
          <pc:docMk/>
          <pc:sldMk cId="3034695899" sldId="2693"/>
        </pc:sldMkLst>
      </pc:sldChg>
      <pc:sldChg chg="del">
        <pc:chgData name="Jeff Edmonds" userId="a8785b683ef20e23" providerId="LiveId" clId="{E63862A6-E25A-42FE-AFD1-425B9AE1D05C}" dt="2021-12-09T18:08:21.144" v="48" actId="2696"/>
        <pc:sldMkLst>
          <pc:docMk/>
          <pc:sldMk cId="2105219770" sldId="2694"/>
        </pc:sldMkLst>
      </pc:sldChg>
      <pc:sldChg chg="add del">
        <pc:chgData name="Jeff Edmonds" userId="a8785b683ef20e23" providerId="LiveId" clId="{E63862A6-E25A-42FE-AFD1-425B9AE1D05C}" dt="2021-12-09T18:27:58.568" v="112" actId="2696"/>
        <pc:sldMkLst>
          <pc:docMk/>
          <pc:sldMk cId="2437050790" sldId="2696"/>
        </pc:sldMkLst>
      </pc:sldChg>
      <pc:sldChg chg="addSp delSp modSp add mod addAnim delAnim modAnim">
        <pc:chgData name="Jeff Edmonds" userId="a8785b683ef20e23" providerId="LiveId" clId="{E63862A6-E25A-42FE-AFD1-425B9AE1D05C}" dt="2021-12-09T19:30:00.964" v="916" actId="167"/>
        <pc:sldMkLst>
          <pc:docMk/>
          <pc:sldMk cId="2534864573" sldId="2696"/>
        </pc:sldMkLst>
        <pc:spChg chg="add mod">
          <ac:chgData name="Jeff Edmonds" userId="a8785b683ef20e23" providerId="LiveId" clId="{E63862A6-E25A-42FE-AFD1-425B9AE1D05C}" dt="2021-12-09T18:29:50.364" v="121"/>
          <ac:spMkLst>
            <pc:docMk/>
            <pc:sldMk cId="2534864573" sldId="2696"/>
            <ac:spMk id="3" creationId="{BF4780E5-535A-4A3E-837C-7B4ADE9A8CC4}"/>
          </ac:spMkLst>
        </pc:spChg>
        <pc:spChg chg="add mod ord">
          <ac:chgData name="Jeff Edmonds" userId="a8785b683ef20e23" providerId="LiveId" clId="{E63862A6-E25A-42FE-AFD1-425B9AE1D05C}" dt="2021-12-09T19:30:00.964" v="916" actId="167"/>
          <ac:spMkLst>
            <pc:docMk/>
            <pc:sldMk cId="2534864573" sldId="2696"/>
            <ac:spMk id="4" creationId="{7F8F5107-B2A0-406D-875F-ABDAE2F159BF}"/>
          </ac:spMkLst>
        </pc:spChg>
        <pc:picChg chg="add del mod">
          <ac:chgData name="Jeff Edmonds" userId="a8785b683ef20e23" providerId="LiveId" clId="{E63862A6-E25A-42FE-AFD1-425B9AE1D05C}" dt="2021-12-09T19:28:34.128" v="885" actId="21"/>
          <ac:picMkLst>
            <pc:docMk/>
            <pc:sldMk cId="2534864573" sldId="2696"/>
            <ac:picMk id="5" creationId="{0BD2C348-D2D2-48BA-A0A9-3D7CF576711D}"/>
          </ac:picMkLst>
        </pc:picChg>
      </pc:sldChg>
      <pc:sldChg chg="del">
        <pc:chgData name="Jeff Edmonds" userId="a8785b683ef20e23" providerId="LiveId" clId="{E63862A6-E25A-42FE-AFD1-425B9AE1D05C}" dt="2021-12-09T18:26:56.348" v="105" actId="2696"/>
        <pc:sldMkLst>
          <pc:docMk/>
          <pc:sldMk cId="2546664231" sldId="2696"/>
        </pc:sldMkLst>
      </pc:sldChg>
      <pc:sldChg chg="del ord">
        <pc:chgData name="Jeff Edmonds" userId="a8785b683ef20e23" providerId="LiveId" clId="{E63862A6-E25A-42FE-AFD1-425B9AE1D05C}" dt="2021-12-09T18:26:56.348" v="105" actId="2696"/>
        <pc:sldMkLst>
          <pc:docMk/>
          <pc:sldMk cId="2229521993" sldId="2697"/>
        </pc:sldMkLst>
      </pc:sldChg>
      <pc:sldChg chg="add del">
        <pc:chgData name="Jeff Edmonds" userId="a8785b683ef20e23" providerId="LiveId" clId="{E63862A6-E25A-42FE-AFD1-425B9AE1D05C}" dt="2021-12-09T18:27:58.568" v="112" actId="2696"/>
        <pc:sldMkLst>
          <pc:docMk/>
          <pc:sldMk cId="3699839464" sldId="2697"/>
        </pc:sldMkLst>
      </pc:sldChg>
      <pc:sldChg chg="addSp delSp modSp add mod delAnim modAnim">
        <pc:chgData name="Jeff Edmonds" userId="a8785b683ef20e23" providerId="LiveId" clId="{E63862A6-E25A-42FE-AFD1-425B9AE1D05C}" dt="2021-12-09T19:29:23.304" v="914" actId="1037"/>
        <pc:sldMkLst>
          <pc:docMk/>
          <pc:sldMk cId="4167676276" sldId="2697"/>
        </pc:sldMkLst>
        <pc:spChg chg="del mod">
          <ac:chgData name="Jeff Edmonds" userId="a8785b683ef20e23" providerId="LiveId" clId="{E63862A6-E25A-42FE-AFD1-425B9AE1D05C}" dt="2021-12-09T18:28:54.883" v="119" actId="478"/>
          <ac:spMkLst>
            <pc:docMk/>
            <pc:sldMk cId="4167676276" sldId="2697"/>
            <ac:spMk id="4" creationId="{1C0EBF85-9C24-4CE6-9368-65935108E5F2}"/>
          </ac:spMkLst>
        </pc:spChg>
        <pc:spChg chg="add mod">
          <ac:chgData name="Jeff Edmonds" userId="a8785b683ef20e23" providerId="LiveId" clId="{E63862A6-E25A-42FE-AFD1-425B9AE1D05C}" dt="2021-12-09T18:29:02.075" v="120"/>
          <ac:spMkLst>
            <pc:docMk/>
            <pc:sldMk cId="4167676276" sldId="2697"/>
            <ac:spMk id="5" creationId="{E1BE4D70-9BF5-4B38-9014-882DADD9FBBD}"/>
          </ac:spMkLst>
        </pc:spChg>
        <pc:spChg chg="mod">
          <ac:chgData name="Jeff Edmonds" userId="a8785b683ef20e23" providerId="LiveId" clId="{E63862A6-E25A-42FE-AFD1-425B9AE1D05C}" dt="2021-12-09T19:28:50.210" v="890" actId="1035"/>
          <ac:spMkLst>
            <pc:docMk/>
            <pc:sldMk cId="4167676276" sldId="2697"/>
            <ac:spMk id="7" creationId="{98947A85-6695-4A06-923E-D80C14A8AFB1}"/>
          </ac:spMkLst>
        </pc:spChg>
        <pc:spChg chg="add mod">
          <ac:chgData name="Jeff Edmonds" userId="a8785b683ef20e23" providerId="LiveId" clId="{E63862A6-E25A-42FE-AFD1-425B9AE1D05C}" dt="2021-12-09T19:29:23.304" v="914" actId="1037"/>
          <ac:spMkLst>
            <pc:docMk/>
            <pc:sldMk cId="4167676276" sldId="2697"/>
            <ac:spMk id="8" creationId="{BBC2ADE2-5FE5-44CD-98DA-48A0773B2FEA}"/>
          </ac:spMkLst>
        </pc:spChg>
        <pc:picChg chg="add del mod">
          <ac:chgData name="Jeff Edmonds" userId="a8785b683ef20e23" providerId="LiveId" clId="{E63862A6-E25A-42FE-AFD1-425B9AE1D05C}" dt="2021-12-09T19:28:33.001" v="884"/>
          <ac:picMkLst>
            <pc:docMk/>
            <pc:sldMk cId="4167676276" sldId="2697"/>
            <ac:picMk id="6" creationId="{415DCCF2-73C6-4F35-8AC0-15548F974632}"/>
          </ac:picMkLst>
        </pc:picChg>
        <pc:picChg chg="mod">
          <ac:chgData name="Jeff Edmonds" userId="a8785b683ef20e23" providerId="LiveId" clId="{E63862A6-E25A-42FE-AFD1-425B9AE1D05C}" dt="2021-12-09T18:28:41.901" v="115" actId="1076"/>
          <ac:picMkLst>
            <pc:docMk/>
            <pc:sldMk cId="4167676276" sldId="2697"/>
            <ac:picMk id="3074" creationId="{675B1658-B830-4D18-A4FC-7500F0EFAACE}"/>
          </ac:picMkLst>
        </pc:picChg>
      </pc:sldChg>
      <pc:sldChg chg="add del">
        <pc:chgData name="Jeff Edmonds" userId="a8785b683ef20e23" providerId="LiveId" clId="{E63862A6-E25A-42FE-AFD1-425B9AE1D05C}" dt="2021-12-09T18:08:54.476" v="50" actId="47"/>
        <pc:sldMkLst>
          <pc:docMk/>
          <pc:sldMk cId="171455263" sldId="2698"/>
        </pc:sldMkLst>
      </pc:sldChg>
      <pc:sldChg chg="new del">
        <pc:chgData name="Jeff Edmonds" userId="a8785b683ef20e23" providerId="LiveId" clId="{E63862A6-E25A-42FE-AFD1-425B9AE1D05C}" dt="2021-12-09T18:31:55.886" v="125" actId="2696"/>
        <pc:sldMkLst>
          <pc:docMk/>
          <pc:sldMk cId="2292836644" sldId="2698"/>
        </pc:sldMkLst>
      </pc:sldChg>
      <pc:sldChg chg="add del">
        <pc:chgData name="Jeff Edmonds" userId="a8785b683ef20e23" providerId="LiveId" clId="{E63862A6-E25A-42FE-AFD1-425B9AE1D05C}" dt="2021-12-09T18:33:50.373" v="129" actId="47"/>
        <pc:sldMkLst>
          <pc:docMk/>
          <pc:sldMk cId="2321654890" sldId="2698"/>
        </pc:sldMkLst>
      </pc:sldChg>
      <pc:sldChg chg="add">
        <pc:chgData name="Jeff Edmonds" userId="a8785b683ef20e23" providerId="LiveId" clId="{E63862A6-E25A-42FE-AFD1-425B9AE1D05C}" dt="2021-12-10T15:44:16.024" v="1000"/>
        <pc:sldMkLst>
          <pc:docMk/>
          <pc:sldMk cId="3856470606" sldId="2698"/>
        </pc:sldMkLst>
      </pc:sldChg>
      <pc:sldChg chg="new del">
        <pc:chgData name="Jeff Edmonds" userId="a8785b683ef20e23" providerId="LiveId" clId="{E63862A6-E25A-42FE-AFD1-425B9AE1D05C}" dt="2021-12-10T15:44:18.561" v="1001" actId="47"/>
        <pc:sldMkLst>
          <pc:docMk/>
          <pc:sldMk cId="2954383307" sldId="2699"/>
        </pc:sldMkLst>
      </pc:sldChg>
      <pc:sldChg chg="add del">
        <pc:chgData name="Jeff Edmonds" userId="a8785b683ef20e23" providerId="LiveId" clId="{E63862A6-E25A-42FE-AFD1-425B9AE1D05C}" dt="2021-12-09T18:08:55.123" v="51" actId="47"/>
        <pc:sldMkLst>
          <pc:docMk/>
          <pc:sldMk cId="3137267078" sldId="2699"/>
        </pc:sldMkLst>
      </pc:sldChg>
      <pc:sldChg chg="modSp add modAnim">
        <pc:chgData name="Jeff Edmonds" userId="a8785b683ef20e23" providerId="LiveId" clId="{E63862A6-E25A-42FE-AFD1-425B9AE1D05C}" dt="2021-12-09T18:39:06.024" v="197"/>
        <pc:sldMkLst>
          <pc:docMk/>
          <pc:sldMk cId="765864674" sldId="2700"/>
        </pc:sldMkLst>
        <pc:spChg chg="mod">
          <ac:chgData name="Jeff Edmonds" userId="a8785b683ef20e23" providerId="LiveId" clId="{E63862A6-E25A-42FE-AFD1-425B9AE1D05C}" dt="2021-12-09T18:38:49.835" v="196" actId="20577"/>
          <ac:spMkLst>
            <pc:docMk/>
            <pc:sldMk cId="765864674" sldId="2700"/>
            <ac:spMk id="2" creationId="{1301AA70-8E21-478F-BA8A-7F5C719677F9}"/>
          </ac:spMkLst>
        </pc:spChg>
      </pc:sldChg>
      <pc:sldChg chg="add del">
        <pc:chgData name="Jeff Edmonds" userId="a8785b683ef20e23" providerId="LiveId" clId="{E63862A6-E25A-42FE-AFD1-425B9AE1D05C}" dt="2021-12-09T18:35:13.017" v="135" actId="47"/>
        <pc:sldMkLst>
          <pc:docMk/>
          <pc:sldMk cId="2967970768" sldId="2700"/>
        </pc:sldMkLst>
      </pc:sldChg>
      <pc:sldChg chg="add">
        <pc:chgData name="Jeff Edmonds" userId="a8785b683ef20e23" providerId="LiveId" clId="{E63862A6-E25A-42FE-AFD1-425B9AE1D05C}" dt="2021-12-09T18:40:09.552" v="198"/>
        <pc:sldMkLst>
          <pc:docMk/>
          <pc:sldMk cId="387079931" sldId="2701"/>
        </pc:sldMkLst>
      </pc:sldChg>
      <pc:sldChg chg="add del">
        <pc:chgData name="Jeff Edmonds" userId="a8785b683ef20e23" providerId="LiveId" clId="{E63862A6-E25A-42FE-AFD1-425B9AE1D05C}" dt="2021-12-09T18:44:50.591" v="205"/>
        <pc:sldMkLst>
          <pc:docMk/>
          <pc:sldMk cId="279133186" sldId="2702"/>
        </pc:sldMkLst>
      </pc:sldChg>
      <pc:sldChg chg="delSp add del modAnim">
        <pc:chgData name="Jeff Edmonds" userId="a8785b683ef20e23" providerId="LiveId" clId="{E63862A6-E25A-42FE-AFD1-425B9AE1D05C}" dt="2021-12-09T19:22:42.641" v="606" actId="47"/>
        <pc:sldMkLst>
          <pc:docMk/>
          <pc:sldMk cId="1238115177" sldId="2702"/>
        </pc:sldMkLst>
        <pc:spChg chg="del">
          <ac:chgData name="Jeff Edmonds" userId="a8785b683ef20e23" providerId="LiveId" clId="{E63862A6-E25A-42FE-AFD1-425B9AE1D05C}" dt="2021-12-09T19:17:19.279" v="323" actId="21"/>
          <ac:spMkLst>
            <pc:docMk/>
            <pc:sldMk cId="1238115177" sldId="2702"/>
            <ac:spMk id="21" creationId="{00000000-0000-0000-0000-000000000000}"/>
          </ac:spMkLst>
        </pc:spChg>
        <pc:spChg chg="del">
          <ac:chgData name="Jeff Edmonds" userId="a8785b683ef20e23" providerId="LiveId" clId="{E63862A6-E25A-42FE-AFD1-425B9AE1D05C}" dt="2021-12-09T19:17:19.279" v="323" actId="21"/>
          <ac:spMkLst>
            <pc:docMk/>
            <pc:sldMk cId="1238115177" sldId="2702"/>
            <ac:spMk id="23" creationId="{00000000-0000-0000-0000-000000000000}"/>
          </ac:spMkLst>
        </pc:spChg>
        <pc:grpChg chg="del">
          <ac:chgData name="Jeff Edmonds" userId="a8785b683ef20e23" providerId="LiveId" clId="{E63862A6-E25A-42FE-AFD1-425B9AE1D05C}" dt="2021-12-09T19:17:19.279" v="323" actId="21"/>
          <ac:grpSpMkLst>
            <pc:docMk/>
            <pc:sldMk cId="1238115177" sldId="2702"/>
            <ac:grpSpMk id="3" creationId="{00000000-0000-0000-0000-000000000000}"/>
          </ac:grpSpMkLst>
        </pc:grpChg>
        <pc:picChg chg="del">
          <ac:chgData name="Jeff Edmonds" userId="a8785b683ef20e23" providerId="LiveId" clId="{E63862A6-E25A-42FE-AFD1-425B9AE1D05C}" dt="2021-12-09T19:17:19.279" v="323" actId="21"/>
          <ac:picMkLst>
            <pc:docMk/>
            <pc:sldMk cId="1238115177" sldId="2702"/>
            <ac:picMk id="5122" creationId="{00000000-0000-0000-0000-000000000000}"/>
          </ac:picMkLst>
        </pc:picChg>
      </pc:sldChg>
      <pc:sldChg chg="add del">
        <pc:chgData name="Jeff Edmonds" userId="a8785b683ef20e23" providerId="LiveId" clId="{E63862A6-E25A-42FE-AFD1-425B9AE1D05C}" dt="2021-12-09T19:20:18.582" v="466" actId="47"/>
        <pc:sldMkLst>
          <pc:docMk/>
          <pc:sldMk cId="675790099" sldId="2703"/>
        </pc:sldMkLst>
      </pc:sldChg>
      <pc:sldChg chg="add del">
        <pc:chgData name="Jeff Edmonds" userId="a8785b683ef20e23" providerId="LiveId" clId="{E63862A6-E25A-42FE-AFD1-425B9AE1D05C}" dt="2021-12-09T18:44:50.591" v="205"/>
        <pc:sldMkLst>
          <pc:docMk/>
          <pc:sldMk cId="1416277962" sldId="2703"/>
        </pc:sldMkLst>
      </pc:sldChg>
      <pc:sldChg chg="add del">
        <pc:chgData name="Jeff Edmonds" userId="a8785b683ef20e23" providerId="LiveId" clId="{E63862A6-E25A-42FE-AFD1-425B9AE1D05C}" dt="2021-12-09T19:12:35.474" v="307"/>
        <pc:sldMkLst>
          <pc:docMk/>
          <pc:sldMk cId="4160567416" sldId="2703"/>
        </pc:sldMkLst>
      </pc:sldChg>
      <pc:sldChg chg="addSp delSp modSp add mod modAnim">
        <pc:chgData name="Jeff Edmonds" userId="a8785b683ef20e23" providerId="LiveId" clId="{E63862A6-E25A-42FE-AFD1-425B9AE1D05C}" dt="2021-12-09T19:20:38.651" v="468"/>
        <pc:sldMkLst>
          <pc:docMk/>
          <pc:sldMk cId="1557126803" sldId="2704"/>
        </pc:sldMkLst>
        <pc:spChg chg="add mod">
          <ac:chgData name="Jeff Edmonds" userId="a8785b683ef20e23" providerId="LiveId" clId="{E63862A6-E25A-42FE-AFD1-425B9AE1D05C}" dt="2021-12-09T19:19:06.681" v="456" actId="20577"/>
          <ac:spMkLst>
            <pc:docMk/>
            <pc:sldMk cId="1557126803" sldId="2704"/>
            <ac:spMk id="22" creationId="{CF7E14C6-4C67-4F96-A876-1C109A3140AF}"/>
          </ac:spMkLst>
        </pc:spChg>
        <pc:spChg chg="mod">
          <ac:chgData name="Jeff Edmonds" userId="a8785b683ef20e23" providerId="LiveId" clId="{E63862A6-E25A-42FE-AFD1-425B9AE1D05C}" dt="2021-12-09T19:19:16.455" v="460" actId="1076"/>
          <ac:spMkLst>
            <pc:docMk/>
            <pc:sldMk cId="1557126803" sldId="2704"/>
            <ac:spMk id="25" creationId="{4F05518A-ABA8-40A0-9AFA-2BCCAE74E878}"/>
          </ac:spMkLst>
        </pc:spChg>
        <pc:spChg chg="add mod">
          <ac:chgData name="Jeff Edmonds" userId="a8785b683ef20e23" providerId="LiveId" clId="{E63862A6-E25A-42FE-AFD1-425B9AE1D05C}" dt="2021-12-09T19:19:21.982" v="461" actId="1076"/>
          <ac:spMkLst>
            <pc:docMk/>
            <pc:sldMk cId="1557126803" sldId="2704"/>
            <ac:spMk id="26" creationId="{217080A7-A4C7-4FF3-B40E-7B821007C7B5}"/>
          </ac:spMkLst>
        </pc:spChg>
        <pc:spChg chg="mod">
          <ac:chgData name="Jeff Edmonds" userId="a8785b683ef20e23" providerId="LiveId" clId="{E63862A6-E25A-42FE-AFD1-425B9AE1D05C}" dt="2021-12-09T19:18:55.339" v="451" actId="1036"/>
          <ac:spMkLst>
            <pc:docMk/>
            <pc:sldMk cId="1557126803" sldId="2704"/>
            <ac:spMk id="28" creationId="{6BACCCE3-8059-47A0-BBDA-A432BAC2AC6A}"/>
          </ac:spMkLst>
        </pc:spChg>
        <pc:spChg chg="mod">
          <ac:chgData name="Jeff Edmonds" userId="a8785b683ef20e23" providerId="LiveId" clId="{E63862A6-E25A-42FE-AFD1-425B9AE1D05C}" dt="2021-12-09T19:20:38.651" v="468"/>
          <ac:spMkLst>
            <pc:docMk/>
            <pc:sldMk cId="1557126803" sldId="2704"/>
            <ac:spMk id="40" creationId="{0B95E7FD-E124-4B55-9A66-F5D82428F1AC}"/>
          </ac:spMkLst>
        </pc:spChg>
        <pc:grpChg chg="mod">
          <ac:chgData name="Jeff Edmonds" userId="a8785b683ef20e23" providerId="LiveId" clId="{E63862A6-E25A-42FE-AFD1-425B9AE1D05C}" dt="2021-12-09T19:18:55.339" v="451" actId="1036"/>
          <ac:grpSpMkLst>
            <pc:docMk/>
            <pc:sldMk cId="1557126803" sldId="2704"/>
            <ac:grpSpMk id="2" creationId="{5B534ADA-E0FC-49ED-A702-E82DB6474F13}"/>
          </ac:grpSpMkLst>
        </pc:grpChg>
        <pc:grpChg chg="del">
          <ac:chgData name="Jeff Edmonds" userId="a8785b683ef20e23" providerId="LiveId" clId="{E63862A6-E25A-42FE-AFD1-425B9AE1D05C}" dt="2021-12-09T19:17:01.050" v="322" actId="478"/>
          <ac:grpSpMkLst>
            <pc:docMk/>
            <pc:sldMk cId="1557126803" sldId="2704"/>
            <ac:grpSpMk id="3" creationId="{D036155E-7B6E-4744-83CF-001BE0DE92F2}"/>
          </ac:grpSpMkLst>
        </pc:grpChg>
        <pc:grpChg chg="del">
          <ac:chgData name="Jeff Edmonds" userId="a8785b683ef20e23" providerId="LiveId" clId="{E63862A6-E25A-42FE-AFD1-425B9AE1D05C}" dt="2021-12-09T19:17:01.050" v="322" actId="478"/>
          <ac:grpSpMkLst>
            <pc:docMk/>
            <pc:sldMk cId="1557126803" sldId="2704"/>
            <ac:grpSpMk id="4" creationId="{240915F8-D6DC-445C-9817-F507098DA935}"/>
          </ac:grpSpMkLst>
        </pc:grpChg>
        <pc:grpChg chg="del">
          <ac:chgData name="Jeff Edmonds" userId="a8785b683ef20e23" providerId="LiveId" clId="{E63862A6-E25A-42FE-AFD1-425B9AE1D05C}" dt="2021-12-09T19:17:01.050" v="322" actId="478"/>
          <ac:grpSpMkLst>
            <pc:docMk/>
            <pc:sldMk cId="1557126803" sldId="2704"/>
            <ac:grpSpMk id="5" creationId="{14255839-2907-4274-ADDE-2F52062FFE24}"/>
          </ac:grpSpMkLst>
        </pc:grpChg>
        <pc:grpChg chg="add mod">
          <ac:chgData name="Jeff Edmonds" userId="a8785b683ef20e23" providerId="LiveId" clId="{E63862A6-E25A-42FE-AFD1-425B9AE1D05C}" dt="2021-12-09T19:19:16.455" v="460" actId="1076"/>
          <ac:grpSpMkLst>
            <pc:docMk/>
            <pc:sldMk cId="1557126803" sldId="2704"/>
            <ac:grpSpMk id="23" creationId="{082D6C97-84EE-4362-9AA6-ADF9CABCE9BF}"/>
          </ac:grpSpMkLst>
        </pc:grpChg>
        <pc:grpChg chg="del">
          <ac:chgData name="Jeff Edmonds" userId="a8785b683ef20e23" providerId="LiveId" clId="{E63862A6-E25A-42FE-AFD1-425B9AE1D05C}" dt="2021-12-09T19:17:01.050" v="322" actId="478"/>
          <ac:grpSpMkLst>
            <pc:docMk/>
            <pc:sldMk cId="1557126803" sldId="2704"/>
            <ac:grpSpMk id="35" creationId="{EF5B9D9D-01E6-4A75-8925-3721AB5F3C8C}"/>
          </ac:grpSpMkLst>
        </pc:grpChg>
        <pc:grpChg chg="add mod">
          <ac:chgData name="Jeff Edmonds" userId="a8785b683ef20e23" providerId="LiveId" clId="{E63862A6-E25A-42FE-AFD1-425B9AE1D05C}" dt="2021-12-09T19:20:38.651" v="468"/>
          <ac:grpSpMkLst>
            <pc:docMk/>
            <pc:sldMk cId="1557126803" sldId="2704"/>
            <ac:grpSpMk id="38" creationId="{F718395C-5A14-4716-B63D-A320CB79D805}"/>
          </ac:grpSpMkLst>
        </pc:grpChg>
        <pc:picChg chg="add mod">
          <ac:chgData name="Jeff Edmonds" userId="a8785b683ef20e23" providerId="LiveId" clId="{E63862A6-E25A-42FE-AFD1-425B9AE1D05C}" dt="2021-12-09T19:19:10.523" v="459" actId="1038"/>
          <ac:picMkLst>
            <pc:docMk/>
            <pc:sldMk cId="1557126803" sldId="2704"/>
            <ac:picMk id="21" creationId="{DE80F67A-1376-4D6F-9130-D1E783B78566}"/>
          </ac:picMkLst>
        </pc:picChg>
        <pc:picChg chg="mod">
          <ac:chgData name="Jeff Edmonds" userId="a8785b683ef20e23" providerId="LiveId" clId="{E63862A6-E25A-42FE-AFD1-425B9AE1D05C}" dt="2021-12-09T19:19:16.455" v="460" actId="1076"/>
          <ac:picMkLst>
            <pc:docMk/>
            <pc:sldMk cId="1557126803" sldId="2704"/>
            <ac:picMk id="24" creationId="{CF0FF77C-E5D8-4732-977A-36582FB96AAC}"/>
          </ac:picMkLst>
        </pc:picChg>
        <pc:picChg chg="mod">
          <ac:chgData name="Jeff Edmonds" userId="a8785b683ef20e23" providerId="LiveId" clId="{E63862A6-E25A-42FE-AFD1-425B9AE1D05C}" dt="2021-12-09T19:18:55.339" v="451" actId="1036"/>
          <ac:picMkLst>
            <pc:docMk/>
            <pc:sldMk cId="1557126803" sldId="2704"/>
            <ac:picMk id="27" creationId="{6DD5BE1F-7EB2-4CEF-9496-2E7116D66571}"/>
          </ac:picMkLst>
        </pc:picChg>
        <pc:picChg chg="mod">
          <ac:chgData name="Jeff Edmonds" userId="a8785b683ef20e23" providerId="LiveId" clId="{E63862A6-E25A-42FE-AFD1-425B9AE1D05C}" dt="2021-12-09T19:20:38.651" v="468"/>
          <ac:picMkLst>
            <pc:docMk/>
            <pc:sldMk cId="1557126803" sldId="2704"/>
            <ac:picMk id="39" creationId="{46DBC938-538F-4B78-B6D1-8B48CA1E4C24}"/>
          </ac:picMkLst>
        </pc:picChg>
      </pc:sldChg>
      <pc:sldChg chg="add del">
        <pc:chgData name="Jeff Edmonds" userId="a8785b683ef20e23" providerId="LiveId" clId="{E63862A6-E25A-42FE-AFD1-425B9AE1D05C}" dt="2021-12-09T19:12:35.474" v="307"/>
        <pc:sldMkLst>
          <pc:docMk/>
          <pc:sldMk cId="2283787326" sldId="2704"/>
        </pc:sldMkLst>
      </pc:sldChg>
      <pc:sldChg chg="addSp delSp modSp add del mod delAnim modAnim">
        <pc:chgData name="Jeff Edmonds" userId="a8785b683ef20e23" providerId="LiveId" clId="{E63862A6-E25A-42FE-AFD1-425B9AE1D05C}" dt="2021-12-10T15:40:02.291" v="998" actId="47"/>
        <pc:sldMkLst>
          <pc:docMk/>
          <pc:sldMk cId="2346782826" sldId="2705"/>
        </pc:sldMkLst>
        <pc:spChg chg="add mod">
          <ac:chgData name="Jeff Edmonds" userId="a8785b683ef20e23" providerId="LiveId" clId="{E63862A6-E25A-42FE-AFD1-425B9AE1D05C}" dt="2021-12-10T15:39:00.894" v="919"/>
          <ac:spMkLst>
            <pc:docMk/>
            <pc:sldMk cId="2346782826" sldId="2705"/>
            <ac:spMk id="4" creationId="{65636CC6-BEB6-49CC-B683-668465A9D486}"/>
          </ac:spMkLst>
        </pc:spChg>
        <pc:picChg chg="del mod">
          <ac:chgData name="Jeff Edmonds" userId="a8785b683ef20e23" providerId="LiveId" clId="{E63862A6-E25A-42FE-AFD1-425B9AE1D05C}" dt="2021-12-10T15:39:39.827" v="921" actId="21"/>
          <ac:picMkLst>
            <pc:docMk/>
            <pc:sldMk cId="2346782826" sldId="2705"/>
            <ac:picMk id="3" creationId="{DBFFC48F-FE1A-4981-A55C-F620586B2CF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59" name="Rectangle 3"/>
          <p:cNvSpPr>
            <a:spLocks noGrp="1" noChangeArrowheads="1"/>
          </p:cNvSpPr>
          <p:nvPr>
            <p:ph type="dt" sz="quarter" idx="1"/>
          </p:nvPr>
        </p:nvSpPr>
        <p:spPr bwMode="auto">
          <a:xfrm>
            <a:off x="3886200" y="90488"/>
            <a:ext cx="2971800" cy="274637"/>
          </a:xfrm>
          <a:prstGeom prst="rect">
            <a:avLst/>
          </a:prstGeom>
          <a:noFill/>
          <a:ln w="38100">
            <a:noFill/>
            <a:miter lim="800000"/>
            <a:headEnd/>
            <a:tailEnd/>
          </a:ln>
          <a:effectLst/>
        </p:spPr>
        <p:txBody>
          <a:bodyPr vert="horz" wrap="square" lIns="274299" tIns="45716" rIns="274299" bIns="45716" numCol="1" anchor="ctr"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endParaRPr lang="en-US"/>
          </a:p>
        </p:txBody>
      </p:sp>
      <p:sp>
        <p:nvSpPr>
          <p:cNvPr id="96260" name="Rectangle 4"/>
          <p:cNvSpPr>
            <a:spLocks noGrp="1" noChangeArrowheads="1"/>
          </p:cNvSpPr>
          <p:nvPr>
            <p:ph type="ftr" sz="quarter" idx="2"/>
          </p:nvPr>
        </p:nvSpPr>
        <p:spPr bwMode="auto">
          <a:xfrm>
            <a:off x="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l" eaLnBrk="0" hangingPunct="0">
              <a:defRPr sz="1200">
                <a:effectLst/>
                <a:latin typeface="Arial Rounded MT Bold" pitchFamily="34" charset="0"/>
                <a:cs typeface="+mn-cs"/>
              </a:defRPr>
            </a:lvl1pPr>
          </a:lstStyle>
          <a:p>
            <a:pPr>
              <a:defRPr/>
            </a:pPr>
            <a:endParaRPr lang="en-US"/>
          </a:p>
        </p:txBody>
      </p:sp>
      <p:sp>
        <p:nvSpPr>
          <p:cNvPr id="96261" name="Rectangle 5"/>
          <p:cNvSpPr>
            <a:spLocks noGrp="1" noChangeArrowheads="1"/>
          </p:cNvSpPr>
          <p:nvPr>
            <p:ph type="sldNum" sz="quarter" idx="3"/>
          </p:nvPr>
        </p:nvSpPr>
        <p:spPr bwMode="auto">
          <a:xfrm>
            <a:off x="3886200" y="8869363"/>
            <a:ext cx="2971800" cy="274637"/>
          </a:xfrm>
          <a:prstGeom prst="rect">
            <a:avLst/>
          </a:prstGeom>
          <a:noFill/>
          <a:ln w="38100">
            <a:noFill/>
            <a:miter lim="800000"/>
            <a:headEnd/>
            <a:tailEnd/>
          </a:ln>
          <a:effectLst/>
        </p:spPr>
        <p:txBody>
          <a:bodyPr vert="horz" wrap="square" lIns="274299" tIns="45716" rIns="274299" bIns="45716" numCol="1" anchor="b" anchorCtr="0" compatLnSpc="1">
            <a:prstTxWarp prst="textNoShape">
              <a:avLst/>
            </a:prstTxWarp>
            <a:spAutoFit/>
          </a:bodyPr>
          <a:lstStyle>
            <a:lvl1pPr algn="r" eaLnBrk="0" hangingPunct="0">
              <a:defRPr sz="1200">
                <a:effectLst/>
                <a:latin typeface="Arial Rounded MT Bold" pitchFamily="34" charset="0"/>
                <a:cs typeface="+mn-cs"/>
              </a:defRPr>
            </a:lvl1pPr>
          </a:lstStyle>
          <a:p>
            <a:pPr>
              <a:defRPr/>
            </a:pPr>
            <a:fld id="{18A97647-36F9-4770-B35E-CD4F1CD86F67}" type="slidenum">
              <a:rPr lang="en-US"/>
              <a:pPr>
                <a:defRPr/>
              </a:pPr>
              <a:t>‹#›</a:t>
            </a:fld>
            <a:endParaRPr lang="en-US"/>
          </a:p>
        </p:txBody>
      </p:sp>
    </p:spTree>
    <p:extLst>
      <p:ext uri="{BB962C8B-B14F-4D97-AF65-F5344CB8AC3E}">
        <p14:creationId xmlns:p14="http://schemas.microsoft.com/office/powerpoint/2010/main" val="1956104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endParaRPr lang="en-US"/>
          </a:p>
        </p:txBody>
      </p:sp>
      <p:sp>
        <p:nvSpPr>
          <p:cNvPr id="275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l" eaLnBrk="0" hangingPunct="0">
              <a:defRPr sz="1200" b="1">
                <a:effectLst/>
                <a:latin typeface="Arial Rounded MT Bold" pitchFamily="34" charset="0"/>
                <a:cs typeface="+mn-cs"/>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eaLnBrk="0" hangingPunct="0">
              <a:defRPr sz="1200" b="1">
                <a:effectLst/>
                <a:latin typeface="Arial Rounded MT Bold" pitchFamily="34" charset="0"/>
                <a:cs typeface="+mn-cs"/>
              </a:defRPr>
            </a:lvl1pPr>
          </a:lstStyle>
          <a:p>
            <a:pPr>
              <a:defRPr/>
            </a:pPr>
            <a:fld id="{26069D8C-3095-4804-889C-41D256C97096}" type="slidenum">
              <a:rPr lang="en-US"/>
              <a:pPr>
                <a:defRPr/>
              </a:pPr>
              <a:t>‹#›</a:t>
            </a:fld>
            <a:endParaRPr lang="en-US"/>
          </a:p>
        </p:txBody>
      </p:sp>
    </p:spTree>
    <p:extLst>
      <p:ext uri="{BB962C8B-B14F-4D97-AF65-F5344CB8AC3E}">
        <p14:creationId xmlns:p14="http://schemas.microsoft.com/office/powerpoint/2010/main" val="30655931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a:t>
            </a:fld>
            <a:endParaRPr lang="en-US" dirty="0"/>
          </a:p>
        </p:txBody>
      </p:sp>
    </p:spTree>
    <p:extLst>
      <p:ext uri="{BB962C8B-B14F-4D97-AF65-F5344CB8AC3E}">
        <p14:creationId xmlns:p14="http://schemas.microsoft.com/office/powerpoint/2010/main" val="2010237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29</a:t>
            </a:fld>
            <a:endParaRPr lang="en-US"/>
          </a:p>
        </p:txBody>
      </p:sp>
    </p:spTree>
    <p:extLst>
      <p:ext uri="{BB962C8B-B14F-4D97-AF65-F5344CB8AC3E}">
        <p14:creationId xmlns:p14="http://schemas.microsoft.com/office/powerpoint/2010/main" val="243253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33</a:t>
            </a:fld>
            <a:endParaRPr lang="en-US"/>
          </a:p>
        </p:txBody>
      </p:sp>
    </p:spTree>
    <p:extLst>
      <p:ext uri="{BB962C8B-B14F-4D97-AF65-F5344CB8AC3E}">
        <p14:creationId xmlns:p14="http://schemas.microsoft.com/office/powerpoint/2010/main" val="31702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34</a:t>
            </a:fld>
            <a:endParaRPr lang="en-US"/>
          </a:p>
        </p:txBody>
      </p:sp>
    </p:spTree>
    <p:extLst>
      <p:ext uri="{BB962C8B-B14F-4D97-AF65-F5344CB8AC3E}">
        <p14:creationId xmlns:p14="http://schemas.microsoft.com/office/powerpoint/2010/main" val="4051350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35</a:t>
            </a:fld>
            <a:endParaRPr lang="en-US"/>
          </a:p>
        </p:txBody>
      </p:sp>
    </p:spTree>
    <p:extLst>
      <p:ext uri="{BB962C8B-B14F-4D97-AF65-F5344CB8AC3E}">
        <p14:creationId xmlns:p14="http://schemas.microsoft.com/office/powerpoint/2010/main" val="241538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153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791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4*1.5hrs -</a:t>
            </a:r>
            <a:r>
              <a:rPr lang="en-CA" baseline="0" dirty="0"/>
              <a:t>  not Example …, not unsupervised.</a:t>
            </a:r>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2</a:t>
            </a:fld>
            <a:endParaRPr lang="en-US" dirty="0"/>
          </a:p>
        </p:txBody>
      </p:sp>
    </p:spTree>
    <p:extLst>
      <p:ext uri="{BB962C8B-B14F-4D97-AF65-F5344CB8AC3E}">
        <p14:creationId xmlns:p14="http://schemas.microsoft.com/office/powerpoint/2010/main" val="2010237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654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45</a:t>
            </a:fld>
            <a:endParaRPr lang="en-US"/>
          </a:p>
        </p:txBody>
      </p:sp>
    </p:spTree>
    <p:extLst>
      <p:ext uri="{BB962C8B-B14F-4D97-AF65-F5344CB8AC3E}">
        <p14:creationId xmlns:p14="http://schemas.microsoft.com/office/powerpoint/2010/main" val="968163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50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800">
                <a:solidFill>
                  <a:schemeClr val="tx1"/>
                </a:solidFill>
                <a:latin typeface="Times New Roman" pitchFamily="18" charset="0"/>
              </a:defRPr>
            </a:lvl1pPr>
            <a:lvl2pPr marL="742950" indent="-285750" algn="ctr" eaLnBrk="0" hangingPunct="0">
              <a:defRPr sz="2800">
                <a:solidFill>
                  <a:schemeClr val="tx1"/>
                </a:solidFill>
                <a:latin typeface="Times New Roman" pitchFamily="18" charset="0"/>
              </a:defRPr>
            </a:lvl2pPr>
            <a:lvl3pPr marL="1143000" indent="-228600" algn="ctr" eaLnBrk="0" hangingPunct="0">
              <a:defRPr sz="2800">
                <a:solidFill>
                  <a:schemeClr val="tx1"/>
                </a:solidFill>
                <a:latin typeface="Times New Roman" pitchFamily="18" charset="0"/>
              </a:defRPr>
            </a:lvl3pPr>
            <a:lvl4pPr marL="1600200" indent="-228600" algn="ctr" eaLnBrk="0" hangingPunct="0">
              <a:defRPr sz="2800">
                <a:solidFill>
                  <a:schemeClr val="tx1"/>
                </a:solidFill>
                <a:latin typeface="Times New Roman" pitchFamily="18" charset="0"/>
              </a:defRPr>
            </a:lvl4pPr>
            <a:lvl5pPr marL="2057400" indent="-228600" algn="ctr" eaLnBrk="0" hangingPunct="0">
              <a:defRPr sz="2800">
                <a:solidFill>
                  <a:schemeClr val="tx1"/>
                </a:solidFill>
                <a:latin typeface="Times New Roman" pitchFamily="18" charset="0"/>
              </a:defRPr>
            </a:lvl5pPr>
            <a:lvl6pPr marL="2514600" indent="-228600" algn="ctr" eaLnBrk="0" fontAlgn="base" hangingPunct="0">
              <a:spcBef>
                <a:spcPct val="0"/>
              </a:spcBef>
              <a:spcAft>
                <a:spcPct val="0"/>
              </a:spcAft>
              <a:defRPr sz="2800">
                <a:solidFill>
                  <a:schemeClr val="tx1"/>
                </a:solidFill>
                <a:latin typeface="Times New Roman" pitchFamily="18" charset="0"/>
              </a:defRPr>
            </a:lvl6pPr>
            <a:lvl7pPr marL="2971800" indent="-228600" algn="ctr" eaLnBrk="0" fontAlgn="base" hangingPunct="0">
              <a:spcBef>
                <a:spcPct val="0"/>
              </a:spcBef>
              <a:spcAft>
                <a:spcPct val="0"/>
              </a:spcAft>
              <a:defRPr sz="2800">
                <a:solidFill>
                  <a:schemeClr val="tx1"/>
                </a:solidFill>
                <a:latin typeface="Times New Roman" pitchFamily="18" charset="0"/>
              </a:defRPr>
            </a:lvl7pPr>
            <a:lvl8pPr marL="3429000" indent="-228600" algn="ctr" eaLnBrk="0" fontAlgn="base" hangingPunct="0">
              <a:spcBef>
                <a:spcPct val="0"/>
              </a:spcBef>
              <a:spcAft>
                <a:spcPct val="0"/>
              </a:spcAft>
              <a:defRPr sz="2800">
                <a:solidFill>
                  <a:schemeClr val="tx1"/>
                </a:solidFill>
                <a:latin typeface="Times New Roman" pitchFamily="18" charset="0"/>
              </a:defRPr>
            </a:lvl8pPr>
            <a:lvl9pPr marL="3886200" indent="-228600" algn="ctr" eaLnBrk="0" fontAlgn="base" hangingPunct="0">
              <a:spcBef>
                <a:spcPct val="0"/>
              </a:spcBef>
              <a:spcAft>
                <a:spcPct val="0"/>
              </a:spcAft>
              <a:defRPr sz="2800">
                <a:solidFill>
                  <a:schemeClr val="tx1"/>
                </a:solidFill>
                <a:latin typeface="Times New Roman" pitchFamily="18" charset="0"/>
              </a:defRPr>
            </a:lvl9pPr>
          </a:lstStyle>
          <a:p>
            <a:pPr algn="r">
              <a:defRPr/>
            </a:pPr>
            <a:fld id="{0FEFBEB6-BE36-4058-A532-00AD6B6599B0}" type="slidenum">
              <a:rPr lang="en-US" altLang="en-US" sz="1200" smtClean="0">
                <a:latin typeface="Arial Rounded MT Bold" pitchFamily="34" charset="0"/>
              </a:rPr>
              <a:pPr algn="r">
                <a:defRPr/>
              </a:pPr>
              <a:t>54</a:t>
            </a:fld>
            <a:endParaRPr lang="en-US" altLang="en-US" sz="1200">
              <a:latin typeface="Arial Rounded MT Bold" pitchFamily="34" charset="0"/>
            </a:endParaRPr>
          </a:p>
        </p:txBody>
      </p:sp>
      <p:sp>
        <p:nvSpPr>
          <p:cNvPr id="27648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2B5CAA8A-8F52-4F92-BD77-7DBD246E07BE}" type="slidenum">
              <a:rPr lang="en-CA" altLang="en-US"/>
              <a:pPr algn="r" eaLnBrk="1" hangingPunct="1">
                <a:spcBef>
                  <a:spcPct val="0"/>
                </a:spcBef>
              </a:pPr>
              <a:t>54</a:t>
            </a:fld>
            <a:endParaRPr lang="en-CA" altLang="en-US"/>
          </a:p>
        </p:txBody>
      </p:sp>
      <p:sp>
        <p:nvSpPr>
          <p:cNvPr id="276484" name="Rectangle 2"/>
          <p:cNvSpPr>
            <a:spLocks noGrp="1" noRot="1" noChangeAspect="1" noChangeArrowheads="1" noTextEdit="1"/>
          </p:cNvSpPr>
          <p:nvPr>
            <p:ph type="sldImg"/>
          </p:nvPr>
        </p:nvSpPr>
        <p:spPr>
          <a:ln/>
        </p:spPr>
      </p:sp>
      <p:sp>
        <p:nvSpPr>
          <p:cNvPr id="276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en-CA" altLang="en-US"/>
          </a:p>
        </p:txBody>
      </p:sp>
    </p:spTree>
    <p:extLst>
      <p:ext uri="{BB962C8B-B14F-4D97-AF65-F5344CB8AC3E}">
        <p14:creationId xmlns:p14="http://schemas.microsoft.com/office/powerpoint/2010/main" val="405246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26069D8C-3095-4804-889C-41D256C97096}" type="slidenum">
              <a:rPr lang="en-US" smtClean="0"/>
              <a:pPr>
                <a:defRPr/>
              </a:pPr>
              <a:t>57</a:t>
            </a:fld>
            <a:endParaRPr lang="en-US"/>
          </a:p>
        </p:txBody>
      </p:sp>
    </p:spTree>
    <p:extLst>
      <p:ext uri="{BB962C8B-B14F-4D97-AF65-F5344CB8AC3E}">
        <p14:creationId xmlns:p14="http://schemas.microsoft.com/office/powerpoint/2010/main" val="1377728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580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6</a:t>
            </a:fld>
            <a:endParaRPr lang="en-US"/>
          </a:p>
        </p:txBody>
      </p:sp>
    </p:spTree>
    <p:extLst>
      <p:ext uri="{BB962C8B-B14F-4D97-AF65-F5344CB8AC3E}">
        <p14:creationId xmlns:p14="http://schemas.microsoft.com/office/powerpoint/2010/main" val="794796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15</a:t>
            </a:fld>
            <a:endParaRPr lang="en-US"/>
          </a:p>
        </p:txBody>
      </p:sp>
    </p:spTree>
    <p:extLst>
      <p:ext uri="{BB962C8B-B14F-4D97-AF65-F5344CB8AC3E}">
        <p14:creationId xmlns:p14="http://schemas.microsoft.com/office/powerpoint/2010/main" val="2551990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16</a:t>
            </a:fld>
            <a:endParaRPr lang="en-US"/>
          </a:p>
        </p:txBody>
      </p:sp>
    </p:spTree>
    <p:extLst>
      <p:ext uri="{BB962C8B-B14F-4D97-AF65-F5344CB8AC3E}">
        <p14:creationId xmlns:p14="http://schemas.microsoft.com/office/powerpoint/2010/main" val="6930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26069D8C-3095-4804-889C-41D256C97096}" type="slidenum">
              <a:rPr lang="en-US" smtClean="0"/>
              <a:pPr>
                <a:defRPr/>
              </a:pPr>
              <a:t>17</a:t>
            </a:fld>
            <a:endParaRPr lang="en-US"/>
          </a:p>
        </p:txBody>
      </p:sp>
    </p:spTree>
    <p:extLst>
      <p:ext uri="{BB962C8B-B14F-4D97-AF65-F5344CB8AC3E}">
        <p14:creationId xmlns:p14="http://schemas.microsoft.com/office/powerpoint/2010/main" val="308732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88F3AFB3-81B6-4DB3-A8E8-6EE130C9DA67}" type="datetime1">
              <a:rPr lang="en-US"/>
              <a:pPr>
                <a:defRPr/>
              </a:pPr>
              <a:t>12/9/2021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479669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0C90EBE3-E8D5-4AE4-96EF-75E2AD5BACEF}" type="datetime1">
              <a:rPr lang="en-US"/>
              <a:pPr>
                <a:defRPr/>
              </a:pPr>
              <a:t>12/9/2021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0965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6388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2286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14A67245-10B0-4774-A5A8-7E94C642E23D}" type="datetime1">
              <a:rPr lang="en-US"/>
              <a:pPr>
                <a:defRPr/>
              </a:pPr>
              <a:t>12/9/2021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428672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fld id="{EC07E630-F10C-42AF-A8AE-E90637828FBE}" type="datetime1">
              <a:rPr lang="en-US"/>
              <a:pPr>
                <a:defRPr/>
              </a:pPr>
              <a:t>12/9/2021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79618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8A0B952-309D-4615-BB25-86FB6ECACB41}" type="datetime1">
              <a:rPr lang="en-US"/>
              <a:pPr>
                <a:defRPr/>
              </a:pPr>
              <a:t>12/9/2021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72997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fld id="{1F6D5902-B2B3-4336-AC88-AAA3AB148E30}" type="datetime1">
              <a:rPr lang="en-US"/>
              <a:pPr>
                <a:defRPr/>
              </a:pPr>
              <a:t>12/9/2021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838555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fld id="{DEB7DE0D-0F9D-434A-B416-0745F6699870}" type="datetime1">
              <a:rPr lang="en-US"/>
              <a:pPr>
                <a:defRPr/>
              </a:pPr>
              <a:t>12/9/2021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55249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F8D5A7F-99CE-4ECB-A9AA-9873C4547AA4}" type="datetime1">
              <a:rPr lang="en-US"/>
              <a:pPr>
                <a:defRPr/>
              </a:pPr>
              <a:t>12/9/2021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95963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963665-939F-4305-8944-CA33E5785F40}" type="datetime1">
              <a:rPr lang="en-US"/>
              <a:pPr>
                <a:defRPr/>
              </a:pPr>
              <a:t>12/9/2021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360259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1367AC4-AD64-4B76-B625-D2A4C009C2D1}" type="datetime1">
              <a:rPr lang="en-US"/>
              <a:pPr>
                <a:defRPr/>
              </a:pPr>
              <a:t>12/9/2021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2514326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36FC55F-3AE1-4AD9-9A53-CCD2A7BD4EA6}" type="datetime1">
              <a:rPr lang="en-US"/>
              <a:pPr>
                <a:defRPr/>
              </a:pPr>
              <a:t>12/9/2021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Steven Rudich: www.cs.cmu.edu/~rudich</a:t>
            </a:r>
          </a:p>
        </p:txBody>
      </p:sp>
    </p:spTree>
    <p:extLst>
      <p:ext uri="{BB962C8B-B14F-4D97-AF65-F5344CB8AC3E}">
        <p14:creationId xmlns:p14="http://schemas.microsoft.com/office/powerpoint/2010/main" val="109811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7526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239000" y="6553200"/>
            <a:ext cx="1905000" cy="2841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solidFill>
                  <a:schemeClr val="folHlink"/>
                </a:solidFill>
                <a:effectLst/>
                <a:cs typeface="+mn-cs"/>
              </a:defRPr>
            </a:lvl1pPr>
          </a:lstStyle>
          <a:p>
            <a:pPr>
              <a:defRPr/>
            </a:pPr>
            <a:fld id="{3BCA6842-D50D-4A22-BE27-BE39F21A9E9D}" type="datetime1">
              <a:rPr lang="en-US"/>
              <a:pPr>
                <a:defRPr/>
              </a:pPr>
              <a:t>12/9/2021</a:t>
            </a:fld>
            <a:endParaRPr lang="en-US"/>
          </a:p>
        </p:txBody>
      </p:sp>
      <p:sp>
        <p:nvSpPr>
          <p:cNvPr id="1029" name="Rectangle 5"/>
          <p:cNvSpPr>
            <a:spLocks noGrp="1" noChangeArrowheads="1"/>
          </p:cNvSpPr>
          <p:nvPr>
            <p:ph type="ftr" sz="quarter" idx="3"/>
          </p:nvPr>
        </p:nvSpPr>
        <p:spPr bwMode="auto">
          <a:xfrm>
            <a:off x="3200400" y="6553200"/>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200">
                <a:solidFill>
                  <a:schemeClr val="folHlink"/>
                </a:solidFill>
                <a:effectLst/>
                <a:latin typeface="Arial" pitchFamily="34" charset="0"/>
                <a:cs typeface="+mn-cs"/>
              </a:defRPr>
            </a:lvl1pPr>
          </a:lstStyle>
          <a:p>
            <a:pPr>
              <a:defRPr/>
            </a:pPr>
            <a:r>
              <a:rPr lang="en-US"/>
              <a:t>Steven Rudich: www.cs.cmu.edu/~rudich</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oleObject" Target="../embeddings/oleObject1.bin"/><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wmf"/><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24.jpeg"/><Relationship Id="rId7" Type="http://schemas.openxmlformats.org/officeDocument/2006/relationships/image" Target="../media/image8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 Id="rId9" Type="http://schemas.openxmlformats.org/officeDocument/2006/relationships/image" Target="../media/image101.jpeg"/></Relationships>
</file>

<file path=ppt/slides/_rels/slide4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02.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03.jpeg"/><Relationship Id="rId9" Type="http://schemas.openxmlformats.org/officeDocument/2006/relationships/image" Target="../media/image49.jpeg"/></Relationships>
</file>

<file path=ppt/slides/_rels/slide42.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10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107.jpeg"/><Relationship Id="rId5" Type="http://schemas.openxmlformats.org/officeDocument/2006/relationships/image" Target="../media/image47.png"/><Relationship Id="rId10" Type="http://schemas.openxmlformats.org/officeDocument/2006/relationships/image" Target="../media/image106.jpeg"/><Relationship Id="rId4" Type="http://schemas.openxmlformats.org/officeDocument/2006/relationships/image" Target="../media/image46.jpeg"/><Relationship Id="rId9" Type="http://schemas.openxmlformats.org/officeDocument/2006/relationships/image" Target="../media/image105.jpeg"/></Relationships>
</file>

<file path=ppt/slides/_rels/slide4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10.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111.jpeg"/><Relationship Id="rId9" Type="http://schemas.openxmlformats.org/officeDocument/2006/relationships/image" Target="../media/image4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24.jpeg"/><Relationship Id="rId7" Type="http://schemas.openxmlformats.org/officeDocument/2006/relationships/image" Target="../media/image12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129.jpeg"/><Relationship Id="rId5" Type="http://schemas.openxmlformats.org/officeDocument/2006/relationships/image" Target="../media/image126.jpeg"/><Relationship Id="rId10" Type="http://schemas.openxmlformats.org/officeDocument/2006/relationships/image" Target="../media/image128.jpeg"/><Relationship Id="rId4" Type="http://schemas.openxmlformats.org/officeDocument/2006/relationships/image" Target="../media/image125.jpeg"/><Relationship Id="rId9" Type="http://schemas.openxmlformats.org/officeDocument/2006/relationships/image" Target="../media/image67.jpeg"/></Relationships>
</file>

<file path=ppt/slides/_rels/slide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142.jpeg"/><Relationship Id="rId18" Type="http://schemas.openxmlformats.org/officeDocument/2006/relationships/image" Target="../media/image147.jpeg"/><Relationship Id="rId3" Type="http://schemas.openxmlformats.org/officeDocument/2006/relationships/image" Target="../media/image132.png"/><Relationship Id="rId7" Type="http://schemas.openxmlformats.org/officeDocument/2006/relationships/image" Target="../media/image136.jpeg"/><Relationship Id="rId12" Type="http://schemas.openxmlformats.org/officeDocument/2006/relationships/image" Target="../media/image141.jpeg"/><Relationship Id="rId17" Type="http://schemas.openxmlformats.org/officeDocument/2006/relationships/image" Target="../media/image146.jpeg"/><Relationship Id="rId2" Type="http://schemas.openxmlformats.org/officeDocument/2006/relationships/image" Target="../media/image131.png"/><Relationship Id="rId16"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5" Type="http://schemas.openxmlformats.org/officeDocument/2006/relationships/image" Target="../media/image144.jpeg"/><Relationship Id="rId10" Type="http://schemas.openxmlformats.org/officeDocument/2006/relationships/image" Target="../media/image139.jpeg"/><Relationship Id="rId19" Type="http://schemas.openxmlformats.org/officeDocument/2006/relationships/image" Target="../media/image148.jpeg"/><Relationship Id="rId4" Type="http://schemas.openxmlformats.org/officeDocument/2006/relationships/image" Target="../media/image133.jpeg"/><Relationship Id="rId9" Type="http://schemas.openxmlformats.org/officeDocument/2006/relationships/image" Target="../media/image138.jpeg"/><Relationship Id="rId14" Type="http://schemas.openxmlformats.org/officeDocument/2006/relationships/image" Target="../media/image143.jpeg"/></Relationships>
</file>

<file path=ppt/slides/_rels/slide5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slide" Target="slide2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11.xml"/><Relationship Id="rId10"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30.xml"/></Relationships>
</file>

<file path=ppt/slides/_rels/slide58.xml.rels><?xml version="1.0" encoding="UTF-8" standalone="yes"?>
<Relationships xmlns="http://schemas.openxmlformats.org/package/2006/relationships"><Relationship Id="rId3" Type="http://schemas.openxmlformats.org/officeDocument/2006/relationships/image" Target="../media/image2650.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gif"/><Relationship Id="rId4" Type="http://schemas.openxmlformats.org/officeDocument/2006/relationships/image" Target="../media/image151.jpeg"/></Relationships>
</file>

<file path=ppt/slides/_rels/slide59.xml.rels><?xml version="1.0" encoding="UTF-8" standalone="yes"?>
<Relationships xmlns="http://schemas.openxmlformats.org/package/2006/relationships"><Relationship Id="rId3" Type="http://schemas.openxmlformats.org/officeDocument/2006/relationships/image" Target="../media/image2650.png"/><Relationship Id="rId2" Type="http://schemas.openxmlformats.org/officeDocument/2006/relationships/image" Target="../media/image2690.png"/><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gif"/><Relationship Id="rId4" Type="http://schemas.openxmlformats.org/officeDocument/2006/relationships/image" Target="../media/image151.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60.xml.rels><?xml version="1.0" encoding="UTF-8" standalone="yes"?>
<Relationships xmlns="http://schemas.openxmlformats.org/package/2006/relationships"><Relationship Id="rId3" Type="http://schemas.openxmlformats.org/officeDocument/2006/relationships/image" Target="../media/image2710.png"/><Relationship Id="rId2" Type="http://schemas.openxmlformats.org/officeDocument/2006/relationships/image" Target="../media/image2700.pn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png"/></Relationships>
</file>

<file path=ppt/slides/_rels/slide61.xml.rels><?xml version="1.0" encoding="UTF-8" standalone="yes"?>
<Relationships xmlns="http://schemas.openxmlformats.org/package/2006/relationships"><Relationship Id="rId3" Type="http://schemas.openxmlformats.org/officeDocument/2006/relationships/image" Target="../media/image2750.png"/><Relationship Id="rId2" Type="http://schemas.openxmlformats.org/officeDocument/2006/relationships/image" Target="../media/image2740.png"/><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2790.png"/><Relationship Id="rId2" Type="http://schemas.openxmlformats.org/officeDocument/2006/relationships/image" Target="../media/image2780.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63.xml.rels><?xml version="1.0" encoding="UTF-8" standalone="yes"?>
<Relationships xmlns="http://schemas.openxmlformats.org/package/2006/relationships"><Relationship Id="rId3" Type="http://schemas.openxmlformats.org/officeDocument/2006/relationships/image" Target="../media/image2840.png"/><Relationship Id="rId2" Type="http://schemas.openxmlformats.org/officeDocument/2006/relationships/image" Target="../media/image2830.png"/><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3" Type="http://schemas.openxmlformats.org/officeDocument/2006/relationships/image" Target="../media/image2870.png"/><Relationship Id="rId2" Type="http://schemas.openxmlformats.org/officeDocument/2006/relationships/image" Target="../media/image2860.png"/><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65.xml.rels><?xml version="1.0" encoding="UTF-8" standalone="yes"?>
<Relationships xmlns="http://schemas.openxmlformats.org/package/2006/relationships"><Relationship Id="rId3" Type="http://schemas.openxmlformats.org/officeDocument/2006/relationships/image" Target="../media/image2890.png"/><Relationship Id="rId2" Type="http://schemas.openxmlformats.org/officeDocument/2006/relationships/image" Target="../media/image2880.png"/><Relationship Id="rId1" Type="http://schemas.openxmlformats.org/officeDocument/2006/relationships/slideLayout" Target="../slideLayouts/slideLayout2.xml"/><Relationship Id="rId4" Type="http://schemas.openxmlformats.org/officeDocument/2006/relationships/image" Target="../media/image152.gif"/></Relationships>
</file>

<file path=ppt/slides/_rels/slide66.xml.rels><?xml version="1.0" encoding="UTF-8" standalone="yes"?>
<Relationships xmlns="http://schemas.openxmlformats.org/package/2006/relationships"><Relationship Id="rId3" Type="http://schemas.openxmlformats.org/officeDocument/2006/relationships/image" Target="../media/image2910.png"/><Relationship Id="rId2" Type="http://schemas.openxmlformats.org/officeDocument/2006/relationships/image" Target="../media/image2900.pn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67.xml.rels><?xml version="1.0" encoding="UTF-8" standalone="yes"?>
<Relationships xmlns="http://schemas.openxmlformats.org/package/2006/relationships"><Relationship Id="rId3" Type="http://schemas.openxmlformats.org/officeDocument/2006/relationships/image" Target="../media/image2930.png"/><Relationship Id="rId2" Type="http://schemas.openxmlformats.org/officeDocument/2006/relationships/image" Target="../media/image2820.png"/><Relationship Id="rId1" Type="http://schemas.openxmlformats.org/officeDocument/2006/relationships/slideLayout" Target="../slideLayouts/slideLayout2.xml"/><Relationship Id="rId5" Type="http://schemas.openxmlformats.org/officeDocument/2006/relationships/image" Target="../media/image2950.png"/><Relationship Id="rId4" Type="http://schemas.openxmlformats.org/officeDocument/2006/relationships/image" Target="../media/image2940.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820.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3752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63"/>
          <p:cNvSpPr>
            <a:spLocks noChangeArrowheads="1"/>
          </p:cNvSpPr>
          <p:nvPr/>
        </p:nvSpPr>
        <p:spPr bwMode="auto">
          <a:xfrm>
            <a:off x="990600" y="13795"/>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cs typeface="Times New Roman" panose="02020603050405020304" pitchFamily="18" charset="0"/>
              </a:rPr>
              <a:t>Machine Learning</a:t>
            </a:r>
          </a:p>
        </p:txBody>
      </p:sp>
      <p:sp>
        <p:nvSpPr>
          <p:cNvPr id="17" name="Rectangle 63">
            <a:extLst>
              <a:ext uri="{FF2B5EF4-FFF2-40B4-BE49-F238E27FC236}">
                <a16:creationId xmlns:a16="http://schemas.microsoft.com/office/drawing/2014/main" id="{73F7BE12-D95E-462D-896B-3AEEC144E6C6}"/>
              </a:ext>
            </a:extLst>
          </p:cNvPr>
          <p:cNvSpPr>
            <a:spLocks noChangeArrowheads="1"/>
          </p:cNvSpPr>
          <p:nvPr/>
        </p:nvSpPr>
        <p:spPr bwMode="auto">
          <a:xfrm>
            <a:off x="1006825" y="581464"/>
            <a:ext cx="40386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alpha val="43137"/>
                    </a:srgbClr>
                  </a:outerShdw>
                </a:effectLst>
                <a:cs typeface="Times New Roman" panose="02020603050405020304" pitchFamily="18" charset="0"/>
              </a:rPr>
              <a:t>Ethics</a:t>
            </a:r>
          </a:p>
        </p:txBody>
      </p:sp>
      <p:grpSp>
        <p:nvGrpSpPr>
          <p:cNvPr id="2054" name="Group 2053">
            <a:extLst>
              <a:ext uri="{FF2B5EF4-FFF2-40B4-BE49-F238E27FC236}">
                <a16:creationId xmlns:a16="http://schemas.microsoft.com/office/drawing/2014/main" id="{408744A7-EE51-41F3-B4A3-6B3B676FB3A6}"/>
              </a:ext>
            </a:extLst>
          </p:cNvPr>
          <p:cNvGrpSpPr/>
          <p:nvPr/>
        </p:nvGrpSpPr>
        <p:grpSpPr>
          <a:xfrm>
            <a:off x="2750820" y="4137664"/>
            <a:ext cx="6443254" cy="2051987"/>
            <a:chOff x="2925946" y="4376554"/>
            <a:chExt cx="6268128" cy="1813097"/>
          </a:xfrm>
        </p:grpSpPr>
        <p:pic>
          <p:nvPicPr>
            <p:cNvPr id="18" name="Picture 8" descr="https://resources.inbenta.com/finger%20me%20AI.png">
              <a:extLst>
                <a:ext uri="{FF2B5EF4-FFF2-40B4-BE49-F238E27FC236}">
                  <a16:creationId xmlns:a16="http://schemas.microsoft.com/office/drawing/2014/main" id="{748D5FFE-6756-4401-9D47-F86057931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5946" y="4376554"/>
              <a:ext cx="3979838" cy="17937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09" descr="Image may contain: 1 person, indoor">
              <a:extLst>
                <a:ext uri="{FF2B5EF4-FFF2-40B4-BE49-F238E27FC236}">
                  <a16:creationId xmlns:a16="http://schemas.microsoft.com/office/drawing/2014/main" id="{25378924-4712-4DF0-B2E0-0949A0B0E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8062"/>
            <a:stretch/>
          </p:blipFill>
          <p:spPr bwMode="auto">
            <a:xfrm>
              <a:off x="6905783" y="4376554"/>
              <a:ext cx="2288291" cy="18130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9D15EF74-01E9-43B5-9F88-401D43A18F5B}"/>
              </a:ext>
            </a:extLst>
          </p:cNvPr>
          <p:cNvGrpSpPr/>
          <p:nvPr/>
        </p:nvGrpSpPr>
        <p:grpSpPr>
          <a:xfrm>
            <a:off x="5729068" y="-114300"/>
            <a:ext cx="3574325" cy="1691195"/>
            <a:chOff x="5029200" y="2819400"/>
            <a:chExt cx="3410537" cy="1295400"/>
          </a:xfrm>
        </p:grpSpPr>
        <p:sp>
          <p:nvSpPr>
            <p:cNvPr id="25" name="Rectangle 24">
              <a:extLst>
                <a:ext uri="{FF2B5EF4-FFF2-40B4-BE49-F238E27FC236}">
                  <a16:creationId xmlns:a16="http://schemas.microsoft.com/office/drawing/2014/main" id="{7C48B6AF-7595-4679-BF8B-2575990C5764}"/>
                </a:ext>
              </a:extLst>
            </p:cNvPr>
            <p:cNvSpPr/>
            <p:nvPr/>
          </p:nvSpPr>
          <p:spPr>
            <a:xfrm>
              <a:off x="5139516" y="2891689"/>
              <a:ext cx="3155589" cy="1209412"/>
            </a:xfrm>
            <a:prstGeom prst="rect">
              <a:avLst/>
            </a:prstGeom>
            <a:solidFill>
              <a:schemeClr val="tx1"/>
            </a:solidFill>
            <a:ln>
              <a:noFill/>
            </a:ln>
          </p:spPr>
          <p:txBody>
            <a:bodyPr wrap="square" rtlCol="0" anchor="ctr">
              <a:spAutoFit/>
            </a:bodyPr>
            <a:lstStyle/>
            <a:p>
              <a:pPr algn="l"/>
              <a:endParaRPr lang="en-CA" sz="2400" dirty="0"/>
            </a:p>
          </p:txBody>
        </p:sp>
        <p:pic>
          <p:nvPicPr>
            <p:cNvPr id="26" name="Picture 6" descr="Image result for convolutional neural network">
              <a:extLst>
                <a:ext uri="{FF2B5EF4-FFF2-40B4-BE49-F238E27FC236}">
                  <a16:creationId xmlns:a16="http://schemas.microsoft.com/office/drawing/2014/main" id="{07E9377E-9D89-43DC-A789-2D07F3DD0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2819400"/>
              <a:ext cx="3410537" cy="1295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6" name="Group 2055">
            <a:extLst>
              <a:ext uri="{FF2B5EF4-FFF2-40B4-BE49-F238E27FC236}">
                <a16:creationId xmlns:a16="http://schemas.microsoft.com/office/drawing/2014/main" id="{F44C272E-9F6D-4AC5-8720-7E2331239C0D}"/>
              </a:ext>
            </a:extLst>
          </p:cNvPr>
          <p:cNvGrpSpPr>
            <a:grpSpLocks noChangeAspect="1"/>
          </p:cNvGrpSpPr>
          <p:nvPr/>
        </p:nvGrpSpPr>
        <p:grpSpPr>
          <a:xfrm>
            <a:off x="2750819" y="1576895"/>
            <a:ext cx="6410806" cy="2561401"/>
            <a:chOff x="2952750" y="2085967"/>
            <a:chExt cx="5196960" cy="2043266"/>
          </a:xfrm>
        </p:grpSpPr>
        <p:pic>
          <p:nvPicPr>
            <p:cNvPr id="23" name="Picture 22">
              <a:extLst>
                <a:ext uri="{FF2B5EF4-FFF2-40B4-BE49-F238E27FC236}">
                  <a16:creationId xmlns:a16="http://schemas.microsoft.com/office/drawing/2014/main" id="{AB49DF5C-61D1-4A7E-94D8-005E15A73B00}"/>
                </a:ext>
              </a:extLst>
            </p:cNvPr>
            <p:cNvPicPr>
              <a:picLocks noChangeAspect="1"/>
            </p:cNvPicPr>
            <p:nvPr/>
          </p:nvPicPr>
          <p:blipFill rotWithShape="1">
            <a:blip r:embed="rId8"/>
            <a:srcRect b="1507"/>
            <a:stretch/>
          </p:blipFill>
          <p:spPr>
            <a:xfrm>
              <a:off x="5433232" y="2085967"/>
              <a:ext cx="2716478" cy="2042530"/>
            </a:xfrm>
            <a:prstGeom prst="rect">
              <a:avLst/>
            </a:prstGeom>
          </p:spPr>
        </p:pic>
        <p:pic>
          <p:nvPicPr>
            <p:cNvPr id="27" name="Picture 410" descr="Related image">
              <a:extLst>
                <a:ext uri="{FF2B5EF4-FFF2-40B4-BE49-F238E27FC236}">
                  <a16:creationId xmlns:a16="http://schemas.microsoft.com/office/drawing/2014/main" id="{85A1D121-5AE6-4AAA-BC3A-1C048FA0C17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782"/>
            <a:stretch/>
          </p:blipFill>
          <p:spPr bwMode="auto">
            <a:xfrm>
              <a:off x="2952750" y="2323064"/>
              <a:ext cx="2505075" cy="1806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3" name="Group 2052">
            <a:extLst>
              <a:ext uri="{FF2B5EF4-FFF2-40B4-BE49-F238E27FC236}">
                <a16:creationId xmlns:a16="http://schemas.microsoft.com/office/drawing/2014/main" id="{DB468CE7-240B-47BA-8047-0943117772AE}"/>
              </a:ext>
            </a:extLst>
          </p:cNvPr>
          <p:cNvGrpSpPr/>
          <p:nvPr/>
        </p:nvGrpSpPr>
        <p:grpSpPr>
          <a:xfrm>
            <a:off x="-91440" y="6102040"/>
            <a:ext cx="9409248" cy="861115"/>
            <a:chOff x="-91440" y="6102040"/>
            <a:chExt cx="9409248" cy="861115"/>
          </a:xfrm>
        </p:grpSpPr>
        <p:grpSp>
          <p:nvGrpSpPr>
            <p:cNvPr id="2049" name="Group 2048">
              <a:extLst>
                <a:ext uri="{FF2B5EF4-FFF2-40B4-BE49-F238E27FC236}">
                  <a16:creationId xmlns:a16="http://schemas.microsoft.com/office/drawing/2014/main" id="{C928645C-5AFB-418D-BA6C-5A1B9BBAA99C}"/>
                </a:ext>
              </a:extLst>
            </p:cNvPr>
            <p:cNvGrpSpPr/>
            <p:nvPr/>
          </p:nvGrpSpPr>
          <p:grpSpPr>
            <a:xfrm>
              <a:off x="-91440" y="6102040"/>
              <a:ext cx="9380220" cy="861115"/>
              <a:chOff x="-91440" y="6102040"/>
              <a:chExt cx="9380220" cy="861115"/>
            </a:xfrm>
          </p:grpSpPr>
          <p:grpSp>
            <p:nvGrpSpPr>
              <p:cNvPr id="16" name="Group 15">
                <a:extLst>
                  <a:ext uri="{FF2B5EF4-FFF2-40B4-BE49-F238E27FC236}">
                    <a16:creationId xmlns:a16="http://schemas.microsoft.com/office/drawing/2014/main" id="{FD7B3904-17F6-4544-BD94-EF292FCA348F}"/>
                  </a:ext>
                </a:extLst>
              </p:cNvPr>
              <p:cNvGrpSpPr/>
              <p:nvPr/>
            </p:nvGrpSpPr>
            <p:grpSpPr>
              <a:xfrm>
                <a:off x="5313" y="6102040"/>
                <a:ext cx="9283467" cy="861115"/>
                <a:chOff x="5313" y="6102040"/>
                <a:chExt cx="9283467" cy="861115"/>
              </a:xfrm>
            </p:grpSpPr>
            <p:grpSp>
              <p:nvGrpSpPr>
                <p:cNvPr id="15" name="Group 14">
                  <a:extLst>
                    <a:ext uri="{FF2B5EF4-FFF2-40B4-BE49-F238E27FC236}">
                      <a16:creationId xmlns:a16="http://schemas.microsoft.com/office/drawing/2014/main" id="{F20E3306-54FA-489B-BCD3-EA0248905C72}"/>
                    </a:ext>
                  </a:extLst>
                </p:cNvPr>
                <p:cNvGrpSpPr/>
                <p:nvPr/>
              </p:nvGrpSpPr>
              <p:grpSpPr>
                <a:xfrm>
                  <a:off x="3443394" y="6102040"/>
                  <a:ext cx="5845386" cy="861115"/>
                  <a:chOff x="3443394" y="6102040"/>
                  <a:chExt cx="5845386" cy="861115"/>
                </a:xfrm>
              </p:grpSpPr>
              <p:sp>
                <p:nvSpPr>
                  <p:cNvPr id="8" name="Rectangle 7">
                    <a:extLst>
                      <a:ext uri="{FF2B5EF4-FFF2-40B4-BE49-F238E27FC236}">
                        <a16:creationId xmlns:a16="http://schemas.microsoft.com/office/drawing/2014/main" id="{97F22CCC-9637-46F7-8D34-31B65F9EEB4F}"/>
                      </a:ext>
                    </a:extLst>
                  </p:cNvPr>
                  <p:cNvSpPr/>
                  <p:nvPr/>
                </p:nvSpPr>
                <p:spPr>
                  <a:xfrm>
                    <a:off x="3544938" y="6159478"/>
                    <a:ext cx="5743842" cy="723609"/>
                  </a:xfrm>
                  <a:prstGeom prst="rect">
                    <a:avLst/>
                  </a:prstGeom>
                  <a:solidFill>
                    <a:srgbClr val="FFFFFF"/>
                  </a:solidFill>
                  <a:ln w="25400">
                    <a:no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pic>
                <p:nvPicPr>
                  <p:cNvPr id="3" name="Picture 2" descr="Text&#10;&#10;Description automatically generated">
                    <a:extLst>
                      <a:ext uri="{FF2B5EF4-FFF2-40B4-BE49-F238E27FC236}">
                        <a16:creationId xmlns:a16="http://schemas.microsoft.com/office/drawing/2014/main" id="{1AF2D025-7AF4-4B13-87D6-B450B9F1AD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3394" y="6102040"/>
                    <a:ext cx="2326377" cy="861115"/>
                  </a:xfrm>
                  <a:prstGeom prst="rect">
                    <a:avLst/>
                  </a:prstGeom>
                </p:spPr>
              </p:pic>
            </p:grpSp>
            <p:pic>
              <p:nvPicPr>
                <p:cNvPr id="5" name="Picture 4" descr="A picture containing company name&#10;&#10;Description automatically generated">
                  <a:extLst>
                    <a:ext uri="{FF2B5EF4-FFF2-40B4-BE49-F238E27FC236}">
                      <a16:creationId xmlns:a16="http://schemas.microsoft.com/office/drawing/2014/main" id="{81856649-9407-444E-8D04-CA05B2B7F5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67863" y="6159998"/>
                  <a:ext cx="780057" cy="731520"/>
                </a:xfrm>
                <a:prstGeom prst="rect">
                  <a:avLst/>
                </a:prstGeom>
              </p:spPr>
            </p:pic>
            <p:pic>
              <p:nvPicPr>
                <p:cNvPr id="7" name="Picture 6">
                  <a:extLst>
                    <a:ext uri="{FF2B5EF4-FFF2-40B4-BE49-F238E27FC236}">
                      <a16:creationId xmlns:a16="http://schemas.microsoft.com/office/drawing/2014/main" id="{2B84C1A3-A59C-4529-8468-17DB70375494}"/>
                    </a:ext>
                  </a:extLst>
                </p:cNvPr>
                <p:cNvPicPr>
                  <a:picLocks noChangeAspect="1"/>
                </p:cNvPicPr>
                <p:nvPr/>
              </p:nvPicPr>
              <p:blipFill>
                <a:blip r:embed="rId12"/>
                <a:stretch>
                  <a:fillRect/>
                </a:stretch>
              </p:blipFill>
              <p:spPr>
                <a:xfrm>
                  <a:off x="5313" y="6159998"/>
                  <a:ext cx="2766905" cy="731520"/>
                </a:xfrm>
                <a:prstGeom prst="rect">
                  <a:avLst/>
                </a:prstGeom>
              </p:spPr>
            </p:pic>
          </p:grpSp>
          <p:grpSp>
            <p:nvGrpSpPr>
              <p:cNvPr id="2048" name="Group 2047">
                <a:extLst>
                  <a:ext uri="{FF2B5EF4-FFF2-40B4-BE49-F238E27FC236}">
                    <a16:creationId xmlns:a16="http://schemas.microsoft.com/office/drawing/2014/main" id="{9AC444AE-7B5A-4EAD-8C82-C875EF2193BA}"/>
                  </a:ext>
                </a:extLst>
              </p:cNvPr>
              <p:cNvGrpSpPr/>
              <p:nvPr/>
            </p:nvGrpSpPr>
            <p:grpSpPr>
              <a:xfrm>
                <a:off x="-91440" y="6158132"/>
                <a:ext cx="9326880" cy="692248"/>
                <a:chOff x="-91440" y="6158132"/>
                <a:chExt cx="9326880" cy="692248"/>
              </a:xfrm>
            </p:grpSpPr>
            <p:cxnSp>
              <p:nvCxnSpPr>
                <p:cNvPr id="13" name="Straight Connector 12">
                  <a:extLst>
                    <a:ext uri="{FF2B5EF4-FFF2-40B4-BE49-F238E27FC236}">
                      <a16:creationId xmlns:a16="http://schemas.microsoft.com/office/drawing/2014/main" id="{FF3B1B88-6870-4979-8566-1F2E06D4A384}"/>
                    </a:ext>
                  </a:extLst>
                </p:cNvPr>
                <p:cNvCxnSpPr>
                  <a:cxnSpLocks/>
                </p:cNvCxnSpPr>
                <p:nvPr/>
              </p:nvCxnSpPr>
              <p:spPr bwMode="auto">
                <a:xfrm>
                  <a:off x="275082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50C44910-C3B6-4C44-812D-649BC4A66557}"/>
                    </a:ext>
                  </a:extLst>
                </p:cNvPr>
                <p:cNvCxnSpPr>
                  <a:cxnSpLocks/>
                </p:cNvCxnSpPr>
                <p:nvPr/>
              </p:nvCxnSpPr>
              <p:spPr bwMode="auto">
                <a:xfrm>
                  <a:off x="355854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B3878E4-DAA5-48AF-8C15-EC57C800926E}"/>
                    </a:ext>
                  </a:extLst>
                </p:cNvPr>
                <p:cNvCxnSpPr>
                  <a:cxnSpLocks/>
                </p:cNvCxnSpPr>
                <p:nvPr/>
              </p:nvCxnSpPr>
              <p:spPr bwMode="auto">
                <a:xfrm>
                  <a:off x="57150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2A63451C-0FF3-44DD-85D4-3C114F470A63}"/>
                    </a:ext>
                  </a:extLst>
                </p:cNvPr>
                <p:cNvCxnSpPr>
                  <a:cxnSpLocks/>
                </p:cNvCxnSpPr>
                <p:nvPr/>
              </p:nvCxnSpPr>
              <p:spPr bwMode="auto">
                <a:xfrm>
                  <a:off x="2209800" y="6192012"/>
                  <a:ext cx="0" cy="658368"/>
                </a:xfrm>
                <a:prstGeom prst="line">
                  <a:avLst/>
                </a:prstGeom>
                <a:noFill/>
                <a:ln w="12700" cap="sq" cmpd="sng" algn="ctr">
                  <a:solidFill>
                    <a:schemeClr val="tx1">
                      <a:lumMod val="65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EF20A831-500C-494E-BDB0-33DA40EE5E28}"/>
                    </a:ext>
                  </a:extLst>
                </p:cNvPr>
                <p:cNvCxnSpPr>
                  <a:cxnSpLocks/>
                </p:cNvCxnSpPr>
                <p:nvPr/>
              </p:nvCxnSpPr>
              <p:spPr bwMode="auto">
                <a:xfrm rot="5400000">
                  <a:off x="4572000" y="1494692"/>
                  <a:ext cx="0" cy="9326880"/>
                </a:xfrm>
                <a:prstGeom prst="line">
                  <a:avLst/>
                </a:prstGeom>
                <a:noFill/>
                <a:ln w="12700" cap="sq" cmpd="sng" algn="ctr">
                  <a:solidFill>
                    <a:schemeClr val="tx1">
                      <a:lumMod val="65000"/>
                    </a:schemeClr>
                  </a:solidFill>
                  <a:prstDash val="solid"/>
                  <a:round/>
                  <a:headEnd type="none" w="med" len="med"/>
                  <a:tailEnd type="none" w="med" len="med"/>
                </a:ln>
                <a:effectLst/>
              </p:spPr>
            </p:cxnSp>
          </p:grpSp>
        </p:grpSp>
        <p:sp>
          <p:nvSpPr>
            <p:cNvPr id="20" name="Rectangle 19">
              <a:extLst>
                <a:ext uri="{FF2B5EF4-FFF2-40B4-BE49-F238E27FC236}">
                  <a16:creationId xmlns:a16="http://schemas.microsoft.com/office/drawing/2014/main" id="{A71C621E-FDE2-4693-B567-E86F0A468B9B}"/>
                </a:ext>
              </a:extLst>
            </p:cNvPr>
            <p:cNvSpPr/>
            <p:nvPr/>
          </p:nvSpPr>
          <p:spPr>
            <a:xfrm>
              <a:off x="5691734" y="6266600"/>
              <a:ext cx="3626074" cy="584775"/>
            </a:xfrm>
            <a:prstGeom prst="rect">
              <a:avLst/>
            </a:prstGeom>
          </p:spPr>
          <p:txBody>
            <a:bodyPr wrap="square">
              <a:spAutoFit/>
            </a:bodyPr>
            <a:lstStyle/>
            <a:p>
              <a:pPr algn="ctr"/>
              <a:r>
                <a:rPr lang="en-US" sz="2000" dirty="0">
                  <a:solidFill>
                    <a:srgbClr val="FF00FF"/>
                  </a:solidFill>
                  <a:effectLst/>
                  <a:cs typeface="Times New Roman" panose="02020603050405020304" pitchFamily="18" charset="0"/>
                </a:rPr>
                <a:t>Jeff Edmonds, Comp. Sci</a:t>
              </a:r>
              <a:r>
                <a:rPr lang="en-CA" sz="2000" dirty="0">
                  <a:solidFill>
                    <a:srgbClr val="FF00FF"/>
                  </a:solidFill>
                  <a:effectLst/>
                  <a:cs typeface="Times New Roman" panose="02020603050405020304" pitchFamily="18" charset="0"/>
                </a:rPr>
                <a:t>.</a:t>
              </a:r>
              <a:endParaRPr lang="en-US" sz="2000" dirty="0">
                <a:solidFill>
                  <a:srgbClr val="FF00FF"/>
                </a:solidFill>
                <a:effectLst/>
                <a:cs typeface="Times New Roman" panose="02020603050405020304" pitchFamily="18" charset="0"/>
              </a:endParaRPr>
            </a:p>
            <a:p>
              <a:pPr algn="ctr"/>
              <a:r>
                <a:rPr lang="en-CA" sz="1200" dirty="0">
                  <a:solidFill>
                    <a:srgbClr val="FF00FF"/>
                  </a:solidFill>
                </a:rPr>
                <a:t>www.eecs.yorku.ca/~jeff/courses/machine-learning</a:t>
              </a:r>
            </a:p>
          </p:txBody>
        </p:sp>
      </p:gr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10</a:t>
            </a:fld>
            <a:endParaRPr lang="tr-TR" altLang="en-US" sz="1400"/>
          </a:p>
        </p:txBody>
      </p:sp>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sp>
        <p:nvSpPr>
          <p:cNvPr id="8" name="Content Placeholder 2"/>
          <p:cNvSpPr txBox="1">
            <a:spLocks/>
          </p:cNvSpPr>
          <p:nvPr/>
        </p:nvSpPr>
        <p:spPr bwMode="auto">
          <a:xfrm>
            <a:off x="0" y="762001"/>
            <a:ext cx="94488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519113" lvl="2" indent="0" eaLnBrk="1" hangingPunct="1">
              <a:buNone/>
              <a:defRPr/>
            </a:pPr>
            <a:r>
              <a:rPr lang="en-US" kern="0" dirty="0">
                <a:latin typeface="Times New Roman" panose="02020603050405020304" pitchFamily="18" charset="0"/>
                <a:cs typeface="Times New Roman" panose="02020603050405020304" pitchFamily="18" charset="0"/>
              </a:rPr>
              <a:t>In 2018,</a:t>
            </a:r>
            <a:r>
              <a:rPr lang="en-US" b="1" kern="0" dirty="0">
                <a:latin typeface="Times New Roman" panose="02020603050405020304" pitchFamily="18" charset="0"/>
                <a:cs typeface="Times New Roman" panose="02020603050405020304" pitchFamily="18" charset="0"/>
              </a:rPr>
              <a:t> </a:t>
            </a:r>
            <a:r>
              <a:rPr lang="en-US" kern="0" dirty="0">
                <a:latin typeface="Times New Roman" panose="02020603050405020304" pitchFamily="18" charset="0"/>
                <a:ea typeface="+mn-ea"/>
                <a:cs typeface="Times New Roman" panose="02020603050405020304" pitchFamily="18" charset="0"/>
              </a:rPr>
              <a:t>Google/Uber had driverless taxis pick up people.</a:t>
            </a:r>
          </a:p>
        </p:txBody>
      </p:sp>
      <p:pic>
        <p:nvPicPr>
          <p:cNvPr id="512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0315"/>
          <a:stretch/>
        </p:blipFill>
        <p:spPr bwMode="auto">
          <a:xfrm>
            <a:off x="2590800" y="1371600"/>
            <a:ext cx="2257425" cy="301424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1219200" y="4405313"/>
            <a:ext cx="3302000" cy="146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0" indent="0" eaLnBrk="1" hangingPunct="1"/>
            <a:r>
              <a:rPr lang="en-CA" altLang="en-US" sz="2400" kern="0" dirty="0">
                <a:solidFill>
                  <a:srgbClr val="FF0000"/>
                </a:solidFill>
                <a:effectLst/>
                <a:latin typeface="Times New Roman" panose="02020603050405020304" pitchFamily="18" charset="0"/>
                <a:cs typeface="Times New Roman" panose="02020603050405020304" pitchFamily="18" charset="0"/>
              </a:rPr>
              <a:t>Stopped:</a:t>
            </a:r>
          </a:p>
          <a:p>
            <a:pPr eaLnBrk="1" hangingPunct="1">
              <a:buFontTx/>
              <a:buChar char="-"/>
            </a:pPr>
            <a:r>
              <a:rPr lang="en-CA" altLang="en-US" sz="2400" kern="0" dirty="0">
                <a:solidFill>
                  <a:srgbClr val="FF0000"/>
                </a:solidFill>
                <a:effectLst/>
                <a:latin typeface="Times New Roman" panose="02020603050405020304" pitchFamily="18" charset="0"/>
                <a:cs typeface="Times New Roman" panose="02020603050405020304" pitchFamily="18" charset="0"/>
              </a:rPr>
              <a:t>Snow</a:t>
            </a:r>
          </a:p>
          <a:p>
            <a:pPr eaLnBrk="1" hangingPunct="1">
              <a:buFontTx/>
              <a:buChar char="-"/>
            </a:pPr>
            <a:r>
              <a:rPr lang="en-CA" altLang="en-US" sz="2400" kern="0" dirty="0">
                <a:solidFill>
                  <a:srgbClr val="FF0000"/>
                </a:solidFill>
                <a:effectLst/>
                <a:latin typeface="Times New Roman" panose="02020603050405020304" pitchFamily="18" charset="0"/>
                <a:cs typeface="Times New Roman" panose="02020603050405020304" pitchFamily="18" charset="0"/>
              </a:rPr>
              <a:t>Morals</a:t>
            </a:r>
          </a:p>
          <a:p>
            <a:pPr eaLnBrk="1" hangingPunct="1">
              <a:buFontTx/>
              <a:buChar char="-"/>
            </a:pPr>
            <a:r>
              <a:rPr lang="en-CA" altLang="en-US" sz="2400" kern="0" dirty="0">
                <a:solidFill>
                  <a:srgbClr val="FF0000"/>
                </a:solidFill>
                <a:effectLst/>
                <a:latin typeface="Times New Roman" panose="02020603050405020304" pitchFamily="18" charset="0"/>
                <a:cs typeface="Times New Roman" panose="02020603050405020304" pitchFamily="18" charset="0"/>
              </a:rPr>
              <a:t>Consumer confidence</a:t>
            </a:r>
          </a:p>
          <a:p>
            <a:pPr eaLnBrk="1" hangingPunct="1">
              <a:buFontTx/>
              <a:buChar char="-"/>
            </a:pPr>
            <a:endParaRPr lang="en-CA" altLang="en-US" sz="2400" kern="0" dirty="0">
              <a:solidFill>
                <a:srgbClr val="FF0000"/>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433359C-A53E-4362-BF81-D87BDACA1EFF}"/>
              </a:ext>
            </a:extLst>
          </p:cNvPr>
          <p:cNvPicPr>
            <a:picLocks noChangeAspect="1"/>
          </p:cNvPicPr>
          <p:nvPr/>
        </p:nvPicPr>
        <p:blipFill>
          <a:blip r:embed="rId3"/>
          <a:stretch>
            <a:fillRect/>
          </a:stretch>
        </p:blipFill>
        <p:spPr>
          <a:xfrm>
            <a:off x="129834" y="533400"/>
            <a:ext cx="8902262" cy="4267200"/>
          </a:xfrm>
          <a:prstGeom prst="rect">
            <a:avLst/>
          </a:prstGeom>
        </p:spPr>
      </p:pic>
    </p:spTree>
    <p:extLst>
      <p:ext uri="{BB962C8B-B14F-4D97-AF65-F5344CB8AC3E}">
        <p14:creationId xmlns:p14="http://schemas.microsoft.com/office/powerpoint/2010/main" val="241359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additive="base">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 calcmode="lin" valueType="num">
                                      <p:cBhvr additive="base">
                                        <p:cTn id="3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 What are the negative effects that machine learning may have on the</a:t>
            </a:r>
            <a:br>
              <a:rPr lang="en-US" dirty="0">
                <a:solidFill>
                  <a:srgbClr val="FF00FF"/>
                </a:solidFill>
              </a:rPr>
            </a:br>
            <a:r>
              <a:rPr lang="en-US" dirty="0">
                <a:solidFill>
                  <a:srgbClr val="FF00FF"/>
                </a:solidFill>
              </a:rPr>
              <a:t>average person either now or soon?</a:t>
            </a:r>
          </a:p>
        </p:txBody>
      </p:sp>
    </p:spTree>
    <p:extLst>
      <p:ext uri="{BB962C8B-B14F-4D97-AF65-F5344CB8AC3E}">
        <p14:creationId xmlns:p14="http://schemas.microsoft.com/office/powerpoint/2010/main" val="323347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pic>
        <p:nvPicPr>
          <p:cNvPr id="12" name="Picture 2" descr="https://c1.dq1.me/uploads/article_block/10112/article_featured_image/32458/thumb_unemployed_pad_c.jpg"/>
          <p:cNvPicPr>
            <a:picLocks noChangeAspect="1" noChangeArrowheads="1"/>
          </p:cNvPicPr>
          <p:nvPr/>
        </p:nvPicPr>
        <p:blipFill rotWithShape="1">
          <a:blip r:embed="rId2">
            <a:extLst>
              <a:ext uri="{28A0092B-C50C-407E-A947-70E740481C1C}">
                <a14:useLocalDpi xmlns:a14="http://schemas.microsoft.com/office/drawing/2010/main" val="0"/>
              </a:ext>
            </a:extLst>
          </a:blip>
          <a:srcRect t="226" r="38333"/>
          <a:stretch/>
        </p:blipFill>
        <p:spPr bwMode="auto">
          <a:xfrm>
            <a:off x="152400" y="780737"/>
            <a:ext cx="3770974" cy="3486463"/>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p:cNvSpPr>
            <a:spLocks noGrp="1"/>
          </p:cNvSpPr>
          <p:nvPr>
            <p:ph idx="1"/>
          </p:nvPr>
        </p:nvSpPr>
        <p:spPr>
          <a:xfrm>
            <a:off x="-381000" y="4495800"/>
            <a:ext cx="3733800" cy="1600200"/>
          </a:xfrm>
        </p:spPr>
        <p:txBody>
          <a:bodyPr/>
          <a:lstStyle/>
          <a:p>
            <a:pPr marL="114300" lvl="1" indent="0" algn="ctr" eaLnBrk="1" hangingPunct="1">
              <a:buNone/>
              <a:defRPr/>
            </a:pPr>
            <a:r>
              <a:rPr lang="en-US" sz="2800" dirty="0">
                <a:ea typeface="+mn-ea"/>
                <a:cs typeface="+mn-cs"/>
              </a:rPr>
              <a:t>In 10-15 years, </a:t>
            </a:r>
            <a:br>
              <a:rPr lang="en-US" sz="2800" dirty="0">
                <a:ea typeface="+mn-ea"/>
                <a:cs typeface="+mn-cs"/>
              </a:rPr>
            </a:br>
            <a:r>
              <a:rPr lang="en-US" sz="2800" dirty="0">
                <a:ea typeface="+mn-ea"/>
                <a:cs typeface="+mn-cs"/>
              </a:rPr>
              <a:t>half current jobs </a:t>
            </a:r>
            <a:br>
              <a:rPr lang="en-US" sz="2800" dirty="0">
                <a:ea typeface="+mn-ea"/>
                <a:cs typeface="+mn-cs"/>
              </a:rPr>
            </a:br>
            <a:r>
              <a:rPr lang="en-US" sz="2800" dirty="0">
                <a:ea typeface="+mn-ea"/>
                <a:cs typeface="+mn-cs"/>
              </a:rPr>
              <a:t>will be obsolete.</a:t>
            </a:r>
          </a:p>
        </p:txBody>
      </p:sp>
      <p:sp>
        <p:nvSpPr>
          <p:cNvPr id="19" name="Content Placeholder 2"/>
          <p:cNvSpPr txBox="1">
            <a:spLocks/>
          </p:cNvSpPr>
          <p:nvPr/>
        </p:nvSpPr>
        <p:spPr bwMode="auto">
          <a:xfrm>
            <a:off x="2590800" y="4572000"/>
            <a:ext cx="38862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800" kern="0" dirty="0"/>
              <a:t>When lawyers </a:t>
            </a:r>
            <a:br>
              <a:rPr lang="en-US" sz="2800" kern="0" dirty="0"/>
            </a:br>
            <a:r>
              <a:rPr lang="en-US" sz="2800" kern="0" dirty="0"/>
              <a:t>lose their jobs, </a:t>
            </a:r>
            <a:br>
              <a:rPr lang="en-US" sz="2800" kern="0" dirty="0"/>
            </a:br>
            <a:r>
              <a:rPr lang="en-US" sz="2800" kern="0" dirty="0"/>
              <a:t>what will they do?</a:t>
            </a:r>
          </a:p>
          <a:p>
            <a:pPr lvl="1" algn="ctr" eaLnBrk="1" hangingPunct="1">
              <a:defRPr/>
            </a:pPr>
            <a:endParaRPr lang="en-US" sz="2800" kern="0" dirty="0">
              <a:ea typeface="+mn-ea"/>
              <a:cs typeface="+mn-cs"/>
            </a:endParaRPr>
          </a:p>
        </p:txBody>
      </p:sp>
      <p:sp>
        <p:nvSpPr>
          <p:cNvPr id="8" name="Content Placeholder 2"/>
          <p:cNvSpPr txBox="1">
            <a:spLocks/>
          </p:cNvSpPr>
          <p:nvPr/>
        </p:nvSpPr>
        <p:spPr bwMode="auto">
          <a:xfrm>
            <a:off x="5715000" y="4572000"/>
            <a:ext cx="34290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800" kern="0">
                <a:ea typeface="+mn-ea"/>
                <a:cs typeface="+mn-cs"/>
              </a:rPr>
              <a:t>I am hoping for basic income</a:t>
            </a:r>
            <a:endParaRPr lang="en-US" sz="2800" kern="0" dirty="0">
              <a:ea typeface="+mn-ea"/>
              <a:cs typeface="+mn-cs"/>
            </a:endParaRPr>
          </a:p>
        </p:txBody>
      </p:sp>
      <p:pic>
        <p:nvPicPr>
          <p:cNvPr id="9"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696" y="704538"/>
            <a:ext cx="4349904" cy="363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0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 calcmode="lin" valueType="num">
                                      <p:cBhvr additive="base">
                                        <p:cTn id="1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calcmode="lin" valueType="num">
                                      <p:cBhvr additive="base">
                                        <p:cTn id="2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grpSp>
        <p:nvGrpSpPr>
          <p:cNvPr id="6" name="Group 5"/>
          <p:cNvGrpSpPr/>
          <p:nvPr/>
        </p:nvGrpSpPr>
        <p:grpSpPr>
          <a:xfrm>
            <a:off x="4572000" y="3504477"/>
            <a:ext cx="4048839" cy="2896323"/>
            <a:chOff x="533400" y="3886200"/>
            <a:chExt cx="4048839" cy="2896323"/>
          </a:xfrm>
        </p:grpSpPr>
        <p:pic>
          <p:nvPicPr>
            <p:cNvPr id="12" name="Picture 4" descr="Image result for personalized 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86200"/>
              <a:ext cx="3896439" cy="2475386"/>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bwMode="auto">
            <a:xfrm>
              <a:off x="533400" y="6325323"/>
              <a:ext cx="4038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400" kern="0" dirty="0">
                  <a:latin typeface="Times New Roman" panose="02020603050405020304" pitchFamily="18" charset="0"/>
                  <a:cs typeface="Times New Roman" panose="02020603050405020304" pitchFamily="18" charset="0"/>
                </a:rPr>
                <a:t>Customizing your world</a:t>
              </a:r>
            </a:p>
          </p:txBody>
        </p:sp>
      </p:grpSp>
      <p:sp>
        <p:nvSpPr>
          <p:cNvPr id="19" name="Content Placeholder 2"/>
          <p:cNvSpPr txBox="1">
            <a:spLocks/>
          </p:cNvSpPr>
          <p:nvPr/>
        </p:nvSpPr>
        <p:spPr bwMode="auto">
          <a:xfrm>
            <a:off x="990600" y="46482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The world may be a scarier place</a:t>
            </a:r>
            <a:endParaRPr lang="tr-TR" altLang="en-US" sz="2800" kern="0"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76200" y="1066800"/>
            <a:ext cx="4774111" cy="2290465"/>
            <a:chOff x="990600" y="3933302"/>
            <a:chExt cx="4774111" cy="2290465"/>
          </a:xfrm>
        </p:grpSpPr>
        <p:pic>
          <p:nvPicPr>
            <p:cNvPr id="5122" name="Picture 2" descr="main artic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06245" y="5762102"/>
              <a:ext cx="2422458" cy="461665"/>
            </a:xfrm>
            <a:prstGeom prst="rect">
              <a:avLst/>
            </a:prstGeom>
          </p:spPr>
          <p:txBody>
            <a:bodyPr wrap="none">
              <a:spAutoFit/>
            </a:bodyPr>
            <a:lstStyle/>
            <a:p>
              <a:r>
                <a:rPr lang="en-US" sz="2400" kern="0" dirty="0">
                  <a:cs typeface="Times New Roman" panose="02020603050405020304" pitchFamily="18" charset="0"/>
                </a:rPr>
                <a:t>By Watching You</a:t>
              </a:r>
              <a:endParaRPr lang="en-CA" sz="2400" dirty="0"/>
            </a:p>
          </p:txBody>
        </p:sp>
      </p:grpSp>
    </p:spTree>
    <p:extLst>
      <p:ext uri="{BB962C8B-B14F-4D97-AF65-F5344CB8AC3E}">
        <p14:creationId xmlns:p14="http://schemas.microsoft.com/office/powerpoint/2010/main" val="140121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sp>
        <p:nvSpPr>
          <p:cNvPr id="10" name="Content Placeholder 2"/>
          <p:cNvSpPr txBox="1">
            <a:spLocks/>
          </p:cNvSpPr>
          <p:nvPr/>
        </p:nvSpPr>
        <p:spPr bwMode="auto">
          <a:xfrm>
            <a:off x="5035550" y="2438400"/>
            <a:ext cx="39624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endParaRPr lang="en-US" sz="2400" kern="0" dirty="0">
              <a:ea typeface="+mn-ea"/>
              <a:cs typeface="+mn-cs"/>
            </a:endParaRPr>
          </a:p>
        </p:txBody>
      </p:sp>
      <p:sp>
        <p:nvSpPr>
          <p:cNvPr id="19" name="Content Placeholder 2"/>
          <p:cNvSpPr txBox="1">
            <a:spLocks/>
          </p:cNvSpPr>
          <p:nvPr/>
        </p:nvSpPr>
        <p:spPr bwMode="auto">
          <a:xfrm>
            <a:off x="990600" y="46482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The world may be a scarier place</a:t>
            </a:r>
            <a:endParaRPr lang="tr-TR" altLang="en-US" sz="2800" kern="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76200" y="1066800"/>
            <a:ext cx="4774111" cy="2290465"/>
            <a:chOff x="990600" y="3933302"/>
            <a:chExt cx="4774111" cy="2290465"/>
          </a:xfrm>
        </p:grpSpPr>
        <p:pic>
          <p:nvPicPr>
            <p:cNvPr id="16" name="Picture 2" descr="main articl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006245" y="5762102"/>
              <a:ext cx="2422458" cy="461665"/>
            </a:xfrm>
            <a:prstGeom prst="rect">
              <a:avLst/>
            </a:prstGeom>
          </p:spPr>
          <p:txBody>
            <a:bodyPr wrap="none">
              <a:spAutoFit/>
            </a:bodyPr>
            <a:lstStyle/>
            <a:p>
              <a:r>
                <a:rPr lang="en-US" sz="2400" kern="0" dirty="0">
                  <a:cs typeface="Times New Roman" panose="02020603050405020304" pitchFamily="18" charset="0"/>
                </a:rPr>
                <a:t>By Watching You</a:t>
              </a:r>
              <a:endParaRPr lang="en-CA" sz="2400" dirty="0"/>
            </a:p>
          </p:txBody>
        </p:sp>
      </p:grpSp>
      <p:grpSp>
        <p:nvGrpSpPr>
          <p:cNvPr id="4" name="Group 3"/>
          <p:cNvGrpSpPr/>
          <p:nvPr/>
        </p:nvGrpSpPr>
        <p:grpSpPr>
          <a:xfrm>
            <a:off x="4724400" y="851595"/>
            <a:ext cx="4403360" cy="3087230"/>
            <a:chOff x="4724400" y="851595"/>
            <a:chExt cx="4403360" cy="3087230"/>
          </a:xfrm>
        </p:grpSpPr>
        <p:sp>
          <p:nvSpPr>
            <p:cNvPr id="20" name="Rectangle 19"/>
            <p:cNvSpPr/>
            <p:nvPr/>
          </p:nvSpPr>
          <p:spPr>
            <a:xfrm>
              <a:off x="4724400" y="3415605"/>
              <a:ext cx="4403360" cy="523220"/>
            </a:xfrm>
            <a:prstGeom prst="rect">
              <a:avLst/>
            </a:prstGeom>
          </p:spPr>
          <p:txBody>
            <a:bodyPr wrap="square">
              <a:spAutoFit/>
            </a:bodyPr>
            <a:lstStyle/>
            <a:p>
              <a:pPr algn="ctr"/>
              <a:r>
                <a:rPr lang="en-US" dirty="0">
                  <a:cs typeface="Times New Roman" panose="02020603050405020304" pitchFamily="18" charset="0"/>
                </a:rPr>
                <a:t>Cyber Security</a:t>
              </a:r>
            </a:p>
          </p:txBody>
        </p:sp>
        <p:pic>
          <p:nvPicPr>
            <p:cNvPr id="21" name="Picture 20"/>
            <p:cNvPicPr>
              <a:picLocks noChangeAspect="1"/>
            </p:cNvPicPr>
            <p:nvPr/>
          </p:nvPicPr>
          <p:blipFill>
            <a:blip r:embed="rId3"/>
            <a:stretch>
              <a:fillRect/>
            </a:stretch>
          </p:blipFill>
          <p:spPr>
            <a:xfrm>
              <a:off x="5012960" y="851595"/>
              <a:ext cx="4029375" cy="2520000"/>
            </a:xfrm>
            <a:prstGeom prst="rect">
              <a:avLst/>
            </a:prstGeom>
          </p:spPr>
        </p:pic>
      </p:grpSp>
      <p:sp>
        <p:nvSpPr>
          <p:cNvPr id="2" name="Rectangle 1"/>
          <p:cNvSpPr/>
          <p:nvPr/>
        </p:nvSpPr>
        <p:spPr>
          <a:xfrm>
            <a:off x="4572000" y="3846493"/>
            <a:ext cx="4572000" cy="954107"/>
          </a:xfrm>
          <a:prstGeom prst="rect">
            <a:avLst/>
          </a:prstGeom>
        </p:spPr>
        <p:txBody>
          <a:bodyPr>
            <a:spAutoFit/>
          </a:bodyPr>
          <a:lstStyle/>
          <a:p>
            <a:pPr algn="ctr"/>
            <a:r>
              <a:rPr lang="en-US" dirty="0">
                <a:cs typeface="Times New Roman" panose="02020603050405020304" pitchFamily="18" charset="0"/>
              </a:rPr>
              <a:t>Hacking a million </a:t>
            </a:r>
            <a:br>
              <a:rPr lang="en-US" dirty="0">
                <a:cs typeface="Times New Roman" panose="02020603050405020304" pitchFamily="18" charset="0"/>
              </a:rPr>
            </a:br>
            <a:r>
              <a:rPr lang="en-US" dirty="0">
                <a:cs typeface="Times New Roman" panose="02020603050405020304" pitchFamily="18" charset="0"/>
              </a:rPr>
              <a:t>self driving cars?</a:t>
            </a:r>
          </a:p>
        </p:txBody>
      </p:sp>
    </p:spTree>
    <p:extLst>
      <p:ext uri="{BB962C8B-B14F-4D97-AF65-F5344CB8AC3E}">
        <p14:creationId xmlns:p14="http://schemas.microsoft.com/office/powerpoint/2010/main" val="33855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sp>
        <p:nvSpPr>
          <p:cNvPr id="10" name="Content Placeholder 2"/>
          <p:cNvSpPr txBox="1">
            <a:spLocks/>
          </p:cNvSpPr>
          <p:nvPr/>
        </p:nvSpPr>
        <p:spPr bwMode="auto">
          <a:xfrm>
            <a:off x="5035550" y="2438400"/>
            <a:ext cx="39624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endParaRPr lang="en-US" sz="2400" kern="0" dirty="0">
              <a:ea typeface="+mn-ea"/>
              <a:cs typeface="+mn-cs"/>
            </a:endParaRPr>
          </a:p>
        </p:txBody>
      </p:sp>
      <p:grpSp>
        <p:nvGrpSpPr>
          <p:cNvPr id="14" name="Group 13"/>
          <p:cNvGrpSpPr/>
          <p:nvPr/>
        </p:nvGrpSpPr>
        <p:grpSpPr>
          <a:xfrm>
            <a:off x="76200" y="1066800"/>
            <a:ext cx="4774111" cy="2290465"/>
            <a:chOff x="990600" y="3933302"/>
            <a:chExt cx="4774111" cy="2290465"/>
          </a:xfrm>
        </p:grpSpPr>
        <p:pic>
          <p:nvPicPr>
            <p:cNvPr id="16" name="Picture 2" descr="main artic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933302"/>
              <a:ext cx="4774111" cy="193482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006245" y="5762102"/>
              <a:ext cx="2422458" cy="461665"/>
            </a:xfrm>
            <a:prstGeom prst="rect">
              <a:avLst/>
            </a:prstGeom>
          </p:spPr>
          <p:txBody>
            <a:bodyPr wrap="none">
              <a:spAutoFit/>
            </a:bodyPr>
            <a:lstStyle/>
            <a:p>
              <a:r>
                <a:rPr lang="en-US" sz="2400" kern="0" dirty="0">
                  <a:cs typeface="Times New Roman" panose="02020603050405020304" pitchFamily="18" charset="0"/>
                </a:rPr>
                <a:t>By Watching You</a:t>
              </a:r>
              <a:endParaRPr lang="en-CA" sz="2400" dirty="0"/>
            </a:p>
          </p:txBody>
        </p:sp>
      </p:grpSp>
      <p:grpSp>
        <p:nvGrpSpPr>
          <p:cNvPr id="4" name="Group 3"/>
          <p:cNvGrpSpPr/>
          <p:nvPr/>
        </p:nvGrpSpPr>
        <p:grpSpPr>
          <a:xfrm>
            <a:off x="4724400" y="851595"/>
            <a:ext cx="4403360" cy="3087230"/>
            <a:chOff x="4724400" y="851595"/>
            <a:chExt cx="4403360" cy="3087230"/>
          </a:xfrm>
        </p:grpSpPr>
        <p:sp>
          <p:nvSpPr>
            <p:cNvPr id="20" name="Rectangle 19"/>
            <p:cNvSpPr/>
            <p:nvPr/>
          </p:nvSpPr>
          <p:spPr>
            <a:xfrm>
              <a:off x="4724400" y="3415605"/>
              <a:ext cx="4403360" cy="523220"/>
            </a:xfrm>
            <a:prstGeom prst="rect">
              <a:avLst/>
            </a:prstGeom>
          </p:spPr>
          <p:txBody>
            <a:bodyPr wrap="square">
              <a:spAutoFit/>
            </a:bodyPr>
            <a:lstStyle/>
            <a:p>
              <a:pPr algn="ctr"/>
              <a:r>
                <a:rPr lang="en-US" dirty="0">
                  <a:cs typeface="Times New Roman" panose="02020603050405020304" pitchFamily="18" charset="0"/>
                </a:rPr>
                <a:t>Cyber Security</a:t>
              </a:r>
            </a:p>
          </p:txBody>
        </p:sp>
        <p:pic>
          <p:nvPicPr>
            <p:cNvPr id="21" name="Picture 20"/>
            <p:cNvPicPr>
              <a:picLocks noChangeAspect="1"/>
            </p:cNvPicPr>
            <p:nvPr/>
          </p:nvPicPr>
          <p:blipFill>
            <a:blip r:embed="rId4"/>
            <a:stretch>
              <a:fillRect/>
            </a:stretch>
          </p:blipFill>
          <p:spPr>
            <a:xfrm>
              <a:off x="5012960" y="851595"/>
              <a:ext cx="4029375" cy="2520000"/>
            </a:xfrm>
            <a:prstGeom prst="rect">
              <a:avLst/>
            </a:prstGeom>
          </p:spPr>
        </p:pic>
      </p:grpSp>
      <p:grpSp>
        <p:nvGrpSpPr>
          <p:cNvPr id="12" name="Group 11"/>
          <p:cNvGrpSpPr/>
          <p:nvPr/>
        </p:nvGrpSpPr>
        <p:grpSpPr>
          <a:xfrm>
            <a:off x="4800600" y="3962400"/>
            <a:ext cx="4572000" cy="2907268"/>
            <a:chOff x="4724400" y="3873679"/>
            <a:chExt cx="4572000" cy="2907268"/>
          </a:xfrm>
        </p:grpSpPr>
        <p:pic>
          <p:nvPicPr>
            <p:cNvPr id="13"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724400" y="6319282"/>
              <a:ext cx="4572000" cy="461665"/>
            </a:xfrm>
            <a:prstGeom prst="rect">
              <a:avLst/>
            </a:prstGeom>
          </p:spPr>
          <p:txBody>
            <a:bodyPr>
              <a:spAutoFit/>
            </a:bodyPr>
            <a:lstStyle/>
            <a:p>
              <a:pPr marL="114300" lvl="1" indent="0" algn="ctr" eaLnBrk="1" hangingPunct="1">
                <a:buNone/>
                <a:defRPr/>
              </a:pPr>
              <a:r>
                <a:rPr lang="en-US" sz="2400" dirty="0"/>
                <a:t>Judges</a:t>
              </a:r>
            </a:p>
          </p:txBody>
        </p:sp>
      </p:grpSp>
      <p:sp>
        <p:nvSpPr>
          <p:cNvPr id="18" name="Rectangle 17"/>
          <p:cNvSpPr/>
          <p:nvPr/>
        </p:nvSpPr>
        <p:spPr>
          <a:xfrm>
            <a:off x="457200" y="5562600"/>
            <a:ext cx="4572000" cy="1200329"/>
          </a:xfrm>
          <a:prstGeom prst="rect">
            <a:avLst/>
          </a:prstGeom>
        </p:spPr>
        <p:txBody>
          <a:bodyPr>
            <a:spAutoFit/>
          </a:bodyPr>
          <a:lstStyle/>
          <a:p>
            <a:pPr marL="114300" lvl="1" indent="0" algn="ctr" eaLnBrk="1" hangingPunct="1">
              <a:buNone/>
              <a:defRPr/>
            </a:pPr>
            <a:r>
              <a:rPr lang="en-US" sz="2400" dirty="0"/>
              <a:t>Is it fair?</a:t>
            </a:r>
          </a:p>
          <a:p>
            <a:pPr marL="114300" lvl="1" algn="ctr">
              <a:defRPr/>
            </a:pPr>
            <a:r>
              <a:rPr lang="en-US" sz="2400" dirty="0">
                <a:cs typeface="Times New Roman" panose="02020603050405020304" pitchFamily="18" charset="0"/>
              </a:rPr>
              <a:t>Do we understand how it makes its decisions?</a:t>
            </a:r>
          </a:p>
        </p:txBody>
      </p:sp>
      <p:sp>
        <p:nvSpPr>
          <p:cNvPr id="25" name="Rectangle 24"/>
          <p:cNvSpPr/>
          <p:nvPr/>
        </p:nvSpPr>
        <p:spPr>
          <a:xfrm>
            <a:off x="381000" y="4655403"/>
            <a:ext cx="4572000" cy="830997"/>
          </a:xfrm>
          <a:prstGeom prst="rect">
            <a:avLst/>
          </a:prstGeom>
        </p:spPr>
        <p:txBody>
          <a:bodyPr>
            <a:spAutoFit/>
          </a:bodyPr>
          <a:lstStyle/>
          <a:p>
            <a:pPr marL="114300" lvl="1" indent="0" algn="ctr" eaLnBrk="1" hangingPunct="1">
              <a:buNone/>
              <a:defRPr/>
            </a:pPr>
            <a:r>
              <a:rPr lang="en-US" sz="2400" dirty="0"/>
              <a:t>Decide who to get a mortgage or get out of jail</a:t>
            </a:r>
          </a:p>
        </p:txBody>
      </p:sp>
    </p:spTree>
    <p:extLst>
      <p:ext uri="{BB962C8B-B14F-4D97-AF65-F5344CB8AC3E}">
        <p14:creationId xmlns:p14="http://schemas.microsoft.com/office/powerpoint/2010/main" val="19408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 calcmode="lin" valueType="num">
                                      <p:cBhvr additive="base">
                                        <p:cTn id="1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 calcmode="lin" valueType="num">
                                      <p:cBhvr additive="base">
                                        <p:cTn id="2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sp>
        <p:nvSpPr>
          <p:cNvPr id="10" name="Content Placeholder 2"/>
          <p:cNvSpPr txBox="1">
            <a:spLocks/>
          </p:cNvSpPr>
          <p:nvPr/>
        </p:nvSpPr>
        <p:spPr bwMode="auto">
          <a:xfrm>
            <a:off x="5035550" y="2438400"/>
            <a:ext cx="39624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endParaRPr lang="en-US" sz="2400" kern="0" dirty="0">
              <a:ea typeface="+mn-ea"/>
              <a:cs typeface="+mn-cs"/>
            </a:endParaRPr>
          </a:p>
        </p:txBody>
      </p:sp>
      <p:grpSp>
        <p:nvGrpSpPr>
          <p:cNvPr id="4" name="Group 3"/>
          <p:cNvGrpSpPr/>
          <p:nvPr/>
        </p:nvGrpSpPr>
        <p:grpSpPr>
          <a:xfrm>
            <a:off x="4724400" y="851595"/>
            <a:ext cx="4403360" cy="3087230"/>
            <a:chOff x="4724400" y="851595"/>
            <a:chExt cx="4403360" cy="3087230"/>
          </a:xfrm>
        </p:grpSpPr>
        <p:sp>
          <p:nvSpPr>
            <p:cNvPr id="20" name="Rectangle 19"/>
            <p:cNvSpPr/>
            <p:nvPr/>
          </p:nvSpPr>
          <p:spPr>
            <a:xfrm>
              <a:off x="4724400" y="3415605"/>
              <a:ext cx="4403360" cy="523220"/>
            </a:xfrm>
            <a:prstGeom prst="rect">
              <a:avLst/>
            </a:prstGeom>
          </p:spPr>
          <p:txBody>
            <a:bodyPr wrap="square">
              <a:spAutoFit/>
            </a:bodyPr>
            <a:lstStyle/>
            <a:p>
              <a:pPr algn="ctr"/>
              <a:r>
                <a:rPr lang="en-US" dirty="0">
                  <a:cs typeface="Times New Roman" panose="02020603050405020304" pitchFamily="18" charset="0"/>
                </a:rPr>
                <a:t>Cyber Security</a:t>
              </a:r>
            </a:p>
          </p:txBody>
        </p:sp>
        <p:pic>
          <p:nvPicPr>
            <p:cNvPr id="21" name="Picture 20"/>
            <p:cNvPicPr>
              <a:picLocks noChangeAspect="1"/>
            </p:cNvPicPr>
            <p:nvPr/>
          </p:nvPicPr>
          <p:blipFill>
            <a:blip r:embed="rId3"/>
            <a:stretch>
              <a:fillRect/>
            </a:stretch>
          </p:blipFill>
          <p:spPr>
            <a:xfrm>
              <a:off x="5012960" y="851595"/>
              <a:ext cx="4029375" cy="2520000"/>
            </a:xfrm>
            <a:prstGeom prst="rect">
              <a:avLst/>
            </a:prstGeom>
          </p:spPr>
        </p:pic>
      </p:grpSp>
      <p:grpSp>
        <p:nvGrpSpPr>
          <p:cNvPr id="12" name="Group 11"/>
          <p:cNvGrpSpPr/>
          <p:nvPr/>
        </p:nvGrpSpPr>
        <p:grpSpPr>
          <a:xfrm>
            <a:off x="4800600" y="3962400"/>
            <a:ext cx="4572000" cy="2907268"/>
            <a:chOff x="4724400" y="3873679"/>
            <a:chExt cx="4572000" cy="2907268"/>
          </a:xfrm>
        </p:grpSpPr>
        <p:pic>
          <p:nvPicPr>
            <p:cNvPr id="13"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724400" y="6319282"/>
              <a:ext cx="4572000" cy="461665"/>
            </a:xfrm>
            <a:prstGeom prst="rect">
              <a:avLst/>
            </a:prstGeom>
          </p:spPr>
          <p:txBody>
            <a:bodyPr>
              <a:spAutoFit/>
            </a:bodyPr>
            <a:lstStyle/>
            <a:p>
              <a:pPr marL="114300" lvl="1" indent="0" algn="ctr" eaLnBrk="1" hangingPunct="1">
                <a:buNone/>
                <a:defRPr/>
              </a:pPr>
              <a:r>
                <a:rPr lang="en-US" sz="2400" dirty="0"/>
                <a:t>Judges</a:t>
              </a:r>
            </a:p>
          </p:txBody>
        </p:sp>
      </p:grpSp>
      <p:grpSp>
        <p:nvGrpSpPr>
          <p:cNvPr id="15" name="Group 14"/>
          <p:cNvGrpSpPr/>
          <p:nvPr/>
        </p:nvGrpSpPr>
        <p:grpSpPr>
          <a:xfrm>
            <a:off x="-228600" y="3962400"/>
            <a:ext cx="4993985" cy="3103972"/>
            <a:chOff x="4495800" y="655821"/>
            <a:chExt cx="4572000" cy="2651278"/>
          </a:xfrm>
        </p:grpSpPr>
        <p:pic>
          <p:nvPicPr>
            <p:cNvPr id="19" name="Picture 2" descr="Image result for find a criminal in a crowd Chinese ai"/>
            <p:cNvPicPr>
              <a:picLocks noChangeAspect="1" noChangeArrowheads="1"/>
            </p:cNvPicPr>
            <p:nvPr/>
          </p:nvPicPr>
          <p:blipFill rotWithShape="1">
            <a:blip r:embed="rId5">
              <a:extLst>
                <a:ext uri="{28A0092B-C50C-407E-A947-70E740481C1C}">
                  <a14:useLocalDpi xmlns:a14="http://schemas.microsoft.com/office/drawing/2010/main" val="0"/>
                </a:ext>
              </a:extLst>
            </a:blip>
            <a:srcRect t="3065" r="27564" b="25231"/>
            <a:stretch/>
          </p:blipFill>
          <p:spPr bwMode="auto">
            <a:xfrm>
              <a:off x="5085215" y="655821"/>
              <a:ext cx="3601585" cy="17825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495800" y="2476102"/>
              <a:ext cx="4572000" cy="830997"/>
            </a:xfrm>
            <a:prstGeom prst="rect">
              <a:avLst/>
            </a:prstGeom>
          </p:spPr>
          <p:txBody>
            <a:bodyPr>
              <a:spAutoFit/>
            </a:bodyPr>
            <a:lstStyle/>
            <a:p>
              <a:pPr marL="114300" lvl="1" indent="0" algn="ctr" eaLnBrk="1" hangingPunct="1">
                <a:buFontTx/>
                <a:buNone/>
                <a:defRPr/>
              </a:pPr>
              <a:r>
                <a:rPr lang="en-US" sz="2400" kern="0" dirty="0"/>
                <a:t>Pick out “criminals”</a:t>
              </a:r>
              <a:br>
                <a:rPr lang="en-US" sz="2400" kern="0" dirty="0"/>
              </a:br>
              <a:r>
                <a:rPr lang="en-US" sz="2400" kern="0" dirty="0"/>
                <a:t>in a crowd</a:t>
              </a:r>
            </a:p>
          </p:txBody>
        </p:sp>
      </p:grpSp>
      <p:sp>
        <p:nvSpPr>
          <p:cNvPr id="23" name="Rectangle 22"/>
          <p:cNvSpPr/>
          <p:nvPr/>
        </p:nvSpPr>
        <p:spPr>
          <a:xfrm>
            <a:off x="-76200" y="1752600"/>
            <a:ext cx="4572000" cy="1200329"/>
          </a:xfrm>
          <a:prstGeom prst="rect">
            <a:avLst/>
          </a:prstGeom>
        </p:spPr>
        <p:txBody>
          <a:bodyPr>
            <a:spAutoFit/>
          </a:bodyPr>
          <a:lstStyle/>
          <a:p>
            <a:pPr marL="114300" lvl="1" indent="0" algn="ctr" eaLnBrk="1" hangingPunct="1">
              <a:buNone/>
              <a:defRPr/>
            </a:pPr>
            <a:r>
              <a:rPr lang="en-US" sz="2400" dirty="0"/>
              <a:t>Your criminal may be </a:t>
            </a:r>
          </a:p>
          <a:p>
            <a:pPr marL="114300" lvl="1" indent="0" algn="ctr" eaLnBrk="1" hangingPunct="1">
              <a:buNone/>
              <a:defRPr/>
            </a:pPr>
            <a:r>
              <a:rPr lang="en-US" sz="2400" dirty="0"/>
              <a:t>my activist</a:t>
            </a:r>
            <a:br>
              <a:rPr lang="en-US" sz="2400" dirty="0"/>
            </a:br>
            <a:endParaRPr lang="en-US" sz="2400" dirty="0">
              <a:cs typeface="Times New Roman" panose="02020603050405020304" pitchFamily="18" charset="0"/>
            </a:endParaRPr>
          </a:p>
        </p:txBody>
      </p:sp>
    </p:spTree>
    <p:extLst>
      <p:ext uri="{BB962C8B-B14F-4D97-AF65-F5344CB8AC3E}">
        <p14:creationId xmlns:p14="http://schemas.microsoft.com/office/powerpoint/2010/main" val="16340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 calcmode="lin" valueType="num">
                                      <p:cBhvr additive="base">
                                        <p:cTn id="1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xEl>
                                              <p:pRg st="1" end="1"/>
                                            </p:txEl>
                                          </p:spTgt>
                                        </p:tgtEl>
                                        <p:attrNameLst>
                                          <p:attrName>style.visibility</p:attrName>
                                        </p:attrNameLst>
                                      </p:cBhvr>
                                      <p:to>
                                        <p:strVal val="visible"/>
                                      </p:to>
                                    </p:set>
                                    <p:anim calcmode="lin" valueType="num">
                                      <p:cBhvr additive="base">
                                        <p:cTn id="19"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Scary Applications</a:t>
            </a:r>
          </a:p>
        </p:txBody>
      </p:sp>
      <p:grpSp>
        <p:nvGrpSpPr>
          <p:cNvPr id="12" name="Group 11"/>
          <p:cNvGrpSpPr/>
          <p:nvPr/>
        </p:nvGrpSpPr>
        <p:grpSpPr>
          <a:xfrm>
            <a:off x="4800600" y="3962400"/>
            <a:ext cx="4572000" cy="2907268"/>
            <a:chOff x="4724400" y="3873679"/>
            <a:chExt cx="4572000" cy="2907268"/>
          </a:xfrm>
        </p:grpSpPr>
        <p:pic>
          <p:nvPicPr>
            <p:cNvPr id="13"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105" y="3873679"/>
              <a:ext cx="3703179" cy="247002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724400" y="6319282"/>
              <a:ext cx="4572000" cy="461665"/>
            </a:xfrm>
            <a:prstGeom prst="rect">
              <a:avLst/>
            </a:prstGeom>
          </p:spPr>
          <p:txBody>
            <a:bodyPr>
              <a:spAutoFit/>
            </a:bodyPr>
            <a:lstStyle/>
            <a:p>
              <a:pPr marL="114300" lvl="1" indent="0" algn="ctr" eaLnBrk="1" hangingPunct="1">
                <a:buNone/>
                <a:defRPr/>
              </a:pPr>
              <a:r>
                <a:rPr lang="en-US" sz="2400" dirty="0"/>
                <a:t>Judges</a:t>
              </a:r>
            </a:p>
          </p:txBody>
        </p:sp>
      </p:grpSp>
      <p:grpSp>
        <p:nvGrpSpPr>
          <p:cNvPr id="15" name="Group 14"/>
          <p:cNvGrpSpPr/>
          <p:nvPr/>
        </p:nvGrpSpPr>
        <p:grpSpPr>
          <a:xfrm>
            <a:off x="-228600" y="3962400"/>
            <a:ext cx="4993985" cy="3103972"/>
            <a:chOff x="4495800" y="655821"/>
            <a:chExt cx="4572000" cy="2651278"/>
          </a:xfrm>
        </p:grpSpPr>
        <p:pic>
          <p:nvPicPr>
            <p:cNvPr id="19" name="Picture 2" descr="Image result for find a criminal in a crowd Chinese ai"/>
            <p:cNvPicPr>
              <a:picLocks noChangeAspect="1" noChangeArrowheads="1"/>
            </p:cNvPicPr>
            <p:nvPr/>
          </p:nvPicPr>
          <p:blipFill rotWithShape="1">
            <a:blip r:embed="rId4">
              <a:extLst>
                <a:ext uri="{28A0092B-C50C-407E-A947-70E740481C1C}">
                  <a14:useLocalDpi xmlns:a14="http://schemas.microsoft.com/office/drawing/2010/main" val="0"/>
                </a:ext>
              </a:extLst>
            </a:blip>
            <a:srcRect t="3065" r="27564" b="25231"/>
            <a:stretch/>
          </p:blipFill>
          <p:spPr bwMode="auto">
            <a:xfrm>
              <a:off x="5085215" y="655821"/>
              <a:ext cx="3601585" cy="178258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495800" y="2476102"/>
              <a:ext cx="4572000" cy="830997"/>
            </a:xfrm>
            <a:prstGeom prst="rect">
              <a:avLst/>
            </a:prstGeom>
          </p:spPr>
          <p:txBody>
            <a:bodyPr>
              <a:spAutoFit/>
            </a:bodyPr>
            <a:lstStyle/>
            <a:p>
              <a:pPr marL="114300" lvl="1" indent="0" algn="ctr" eaLnBrk="1" hangingPunct="1">
                <a:buFontTx/>
                <a:buNone/>
                <a:defRPr/>
              </a:pPr>
              <a:r>
                <a:rPr lang="en-US" sz="2400" kern="0" dirty="0"/>
                <a:t>Pick out “criminals”</a:t>
              </a:r>
              <a:br>
                <a:rPr lang="en-US" sz="2400" kern="0" dirty="0"/>
              </a:br>
              <a:r>
                <a:rPr lang="en-US" sz="2400" kern="0" dirty="0"/>
                <a:t>in a crowd</a:t>
              </a:r>
            </a:p>
          </p:txBody>
        </p:sp>
      </p:grpSp>
      <p:grpSp>
        <p:nvGrpSpPr>
          <p:cNvPr id="14" name="Group 13"/>
          <p:cNvGrpSpPr/>
          <p:nvPr/>
        </p:nvGrpSpPr>
        <p:grpSpPr>
          <a:xfrm>
            <a:off x="476250" y="877250"/>
            <a:ext cx="4572000" cy="2627950"/>
            <a:chOff x="430372" y="609600"/>
            <a:chExt cx="4572000" cy="2627950"/>
          </a:xfrm>
        </p:grpSpPr>
        <p:pic>
          <p:nvPicPr>
            <p:cNvPr id="16"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l="31931" t="-2997" b="31851"/>
            <a:stretch/>
          </p:blipFill>
          <p:spPr bwMode="auto">
            <a:xfrm flipH="1">
              <a:off x="506572" y="609600"/>
              <a:ext cx="3943350" cy="222978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30372" y="2775885"/>
              <a:ext cx="4572000" cy="461665"/>
            </a:xfrm>
            <a:prstGeom prst="rect">
              <a:avLst/>
            </a:prstGeom>
          </p:spPr>
          <p:txBody>
            <a:bodyPr>
              <a:spAutoFit/>
            </a:bodyPr>
            <a:lstStyle/>
            <a:p>
              <a:pPr marL="114300" lvl="1" indent="0" algn="ctr" eaLnBrk="1" hangingPunct="1">
                <a:buFontTx/>
                <a:buNone/>
                <a:defRPr/>
              </a:pPr>
              <a:r>
                <a:rPr lang="en-US" sz="2400" kern="0" dirty="0"/>
                <a:t>Killing machines</a:t>
              </a:r>
            </a:p>
          </p:txBody>
        </p:sp>
      </p:grpSp>
      <p:sp>
        <p:nvSpPr>
          <p:cNvPr id="18" name="Rectangle 17"/>
          <p:cNvSpPr/>
          <p:nvPr/>
        </p:nvSpPr>
        <p:spPr>
          <a:xfrm>
            <a:off x="4419600" y="1410650"/>
            <a:ext cx="4572000" cy="830997"/>
          </a:xfrm>
          <a:prstGeom prst="rect">
            <a:avLst/>
          </a:prstGeom>
        </p:spPr>
        <p:txBody>
          <a:bodyPr>
            <a:spAutoFit/>
          </a:bodyPr>
          <a:lstStyle/>
          <a:p>
            <a:pPr marL="114300" lvl="1" indent="0" algn="ctr" eaLnBrk="1" hangingPunct="1">
              <a:buFontTx/>
              <a:buNone/>
              <a:defRPr/>
            </a:pPr>
            <a:r>
              <a:rPr lang="en-US" sz="2400" kern="0" dirty="0"/>
              <a:t>The problem with them is ???</a:t>
            </a:r>
          </a:p>
          <a:p>
            <a:pPr marL="114300" lvl="1" indent="0" algn="ctr" eaLnBrk="1" hangingPunct="1">
              <a:buFontTx/>
              <a:buNone/>
              <a:defRPr/>
            </a:pPr>
            <a:r>
              <a:rPr lang="en-US" sz="2400" kern="0" dirty="0"/>
              <a:t>Everyone will want one!</a:t>
            </a:r>
          </a:p>
        </p:txBody>
      </p:sp>
    </p:spTree>
    <p:extLst>
      <p:ext uri="{BB962C8B-B14F-4D97-AF65-F5344CB8AC3E}">
        <p14:creationId xmlns:p14="http://schemas.microsoft.com/office/powerpoint/2010/main" val="20304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Will AI machines be replacing humans any time soon?</a:t>
            </a:r>
            <a:br>
              <a:rPr lang="en-US" dirty="0">
                <a:solidFill>
                  <a:srgbClr val="FF00FF"/>
                </a:solidFill>
              </a:rPr>
            </a:br>
            <a:r>
              <a:rPr lang="en-US" dirty="0">
                <a:solidFill>
                  <a:srgbClr val="FF00FF"/>
                </a:solidFill>
              </a:rPr>
              <a:t> </a:t>
            </a:r>
          </a:p>
        </p:txBody>
      </p:sp>
    </p:spTree>
    <p:extLst>
      <p:ext uri="{BB962C8B-B14F-4D97-AF65-F5344CB8AC3E}">
        <p14:creationId xmlns:p14="http://schemas.microsoft.com/office/powerpoint/2010/main" val="81848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3">
            <a:extLst>
              <a:ext uri="{FF2B5EF4-FFF2-40B4-BE49-F238E27FC236}">
                <a16:creationId xmlns:a16="http://schemas.microsoft.com/office/drawing/2014/main" id="{C55BD590-8F11-4816-8B2F-A7E12165BF4C}"/>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Limitations</a:t>
            </a:r>
          </a:p>
        </p:txBody>
      </p:sp>
      <p:grpSp>
        <p:nvGrpSpPr>
          <p:cNvPr id="21" name="Group 20">
            <a:extLst>
              <a:ext uri="{FF2B5EF4-FFF2-40B4-BE49-F238E27FC236}">
                <a16:creationId xmlns:a16="http://schemas.microsoft.com/office/drawing/2014/main" id="{1997C717-98AA-45A3-8CED-CB2354DFD093}"/>
              </a:ext>
            </a:extLst>
          </p:cNvPr>
          <p:cNvGrpSpPr/>
          <p:nvPr/>
        </p:nvGrpSpPr>
        <p:grpSpPr>
          <a:xfrm>
            <a:off x="6172200" y="3704130"/>
            <a:ext cx="2954054" cy="3047996"/>
            <a:chOff x="520433" y="4227163"/>
            <a:chExt cx="2819400" cy="2560693"/>
          </a:xfrm>
        </p:grpSpPr>
        <p:pic>
          <p:nvPicPr>
            <p:cNvPr id="22" name="Picture 2" descr="expand your consciousnesss">
              <a:extLst>
                <a:ext uri="{FF2B5EF4-FFF2-40B4-BE49-F238E27FC236}">
                  <a16:creationId xmlns:a16="http://schemas.microsoft.com/office/drawing/2014/main" id="{CDF458A7-89B8-4594-AC42-AC651EC061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913" y="4958153"/>
              <a:ext cx="2380391" cy="1829703"/>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33">
              <a:extLst>
                <a:ext uri="{FF2B5EF4-FFF2-40B4-BE49-F238E27FC236}">
                  <a16:creationId xmlns:a16="http://schemas.microsoft.com/office/drawing/2014/main" id="{B1A4C4AA-680E-495C-AADB-167AFFEA5EB4}"/>
                </a:ext>
              </a:extLst>
            </p:cNvPr>
            <p:cNvSpPr txBox="1">
              <a:spLocks noChangeArrowheads="1"/>
            </p:cNvSpPr>
            <p:nvPr/>
          </p:nvSpPr>
          <p:spPr bwMode="auto">
            <a:xfrm>
              <a:off x="520433" y="4227163"/>
              <a:ext cx="2819400" cy="43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rgbClr val="FF0000"/>
                  </a:solidFill>
                  <a:latin typeface="Times New Roman" pitchFamily="18" charset="0"/>
                </a:rPr>
                <a:t>Consciousness</a:t>
              </a:r>
            </a:p>
          </p:txBody>
        </p:sp>
      </p:grpSp>
      <p:grpSp>
        <p:nvGrpSpPr>
          <p:cNvPr id="24" name="Group 23">
            <a:extLst>
              <a:ext uri="{FF2B5EF4-FFF2-40B4-BE49-F238E27FC236}">
                <a16:creationId xmlns:a16="http://schemas.microsoft.com/office/drawing/2014/main" id="{FA174A11-191C-4029-B73F-69CB5BFE5852}"/>
              </a:ext>
            </a:extLst>
          </p:cNvPr>
          <p:cNvGrpSpPr/>
          <p:nvPr/>
        </p:nvGrpSpPr>
        <p:grpSpPr>
          <a:xfrm>
            <a:off x="-600121" y="3429000"/>
            <a:ext cx="4443714" cy="3248234"/>
            <a:chOff x="-162699" y="-541938"/>
            <a:chExt cx="4241157" cy="2728919"/>
          </a:xfrm>
        </p:grpSpPr>
        <p:sp>
          <p:nvSpPr>
            <p:cNvPr id="25" name="Text Box 33">
              <a:extLst>
                <a:ext uri="{FF2B5EF4-FFF2-40B4-BE49-F238E27FC236}">
                  <a16:creationId xmlns:a16="http://schemas.microsoft.com/office/drawing/2014/main" id="{DAD5A7BB-3C3D-4B26-9187-2AFA8D1076BB}"/>
                </a:ext>
              </a:extLst>
            </p:cNvPr>
            <p:cNvSpPr txBox="1">
              <a:spLocks noChangeArrowheads="1"/>
            </p:cNvSpPr>
            <p:nvPr/>
          </p:nvSpPr>
          <p:spPr bwMode="auto">
            <a:xfrm>
              <a:off x="-162699" y="-541938"/>
              <a:ext cx="4241157" cy="8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00"/>
                  </a:solidFill>
                  <a:latin typeface="Times New Roman" pitchFamily="18" charset="0"/>
                </a:rPr>
                <a:t>Complex </a:t>
              </a:r>
              <a:br>
                <a:rPr lang="en-US" altLang="en-US" sz="2800" dirty="0">
                  <a:solidFill>
                    <a:srgbClr val="FF0000"/>
                  </a:solidFill>
                  <a:latin typeface="Times New Roman" pitchFamily="18" charset="0"/>
                </a:rPr>
              </a:br>
              <a:r>
                <a:rPr lang="en-US" altLang="en-US" sz="2800" dirty="0">
                  <a:solidFill>
                    <a:srgbClr val="FF0000"/>
                  </a:solidFill>
                  <a:latin typeface="Times New Roman" pitchFamily="18" charset="0"/>
                </a:rPr>
                <a:t>Understanding</a:t>
              </a:r>
            </a:p>
          </p:txBody>
        </p:sp>
        <p:pic>
          <p:nvPicPr>
            <p:cNvPr id="26" name="Picture 10" descr="Related image">
              <a:extLst>
                <a:ext uri="{FF2B5EF4-FFF2-40B4-BE49-F238E27FC236}">
                  <a16:creationId xmlns:a16="http://schemas.microsoft.com/office/drawing/2014/main" id="{58E9111F-BBBE-4174-B55E-3742162F3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10" y="435054"/>
              <a:ext cx="2936191" cy="17519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91B0B4CB-5C6D-48FA-ADDE-46AA439A05F0}"/>
              </a:ext>
            </a:extLst>
          </p:cNvPr>
          <p:cNvGrpSpPr/>
          <p:nvPr/>
        </p:nvGrpSpPr>
        <p:grpSpPr>
          <a:xfrm>
            <a:off x="2640496" y="3438674"/>
            <a:ext cx="4276026" cy="3284058"/>
            <a:chOff x="-115500" y="1681006"/>
            <a:chExt cx="4081113" cy="2759016"/>
          </a:xfrm>
        </p:grpSpPr>
        <p:sp>
          <p:nvSpPr>
            <p:cNvPr id="28" name="Text Box 33">
              <a:extLst>
                <a:ext uri="{FF2B5EF4-FFF2-40B4-BE49-F238E27FC236}">
                  <a16:creationId xmlns:a16="http://schemas.microsoft.com/office/drawing/2014/main" id="{6C4AA7D0-432D-40C0-84FC-3C6A0AD61635}"/>
                </a:ext>
              </a:extLst>
            </p:cNvPr>
            <p:cNvSpPr txBox="1">
              <a:spLocks noChangeArrowheads="1"/>
            </p:cNvSpPr>
            <p:nvPr/>
          </p:nvSpPr>
          <p:spPr bwMode="auto">
            <a:xfrm>
              <a:off x="-115500" y="1681006"/>
              <a:ext cx="4081113" cy="8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rgbClr val="FF0000"/>
                  </a:solidFill>
                  <a:latin typeface="Times New Roman" pitchFamily="18" charset="0"/>
                </a:rPr>
                <a:t>Emotions </a:t>
              </a:r>
              <a:br>
                <a:rPr lang="en-US" altLang="en-US" sz="2800" dirty="0">
                  <a:solidFill>
                    <a:srgbClr val="FF0000"/>
                  </a:solidFill>
                  <a:latin typeface="Times New Roman" pitchFamily="18" charset="0"/>
                </a:rPr>
              </a:br>
              <a:r>
                <a:rPr lang="en-US" altLang="en-US" sz="2800" dirty="0">
                  <a:solidFill>
                    <a:srgbClr val="FF0000"/>
                  </a:solidFill>
                  <a:latin typeface="Times New Roman" pitchFamily="18" charset="0"/>
                </a:rPr>
                <a:t>&amp; Empathy</a:t>
              </a:r>
            </a:p>
          </p:txBody>
        </p:sp>
        <p:pic>
          <p:nvPicPr>
            <p:cNvPr id="29" name="Picture 12" descr="Image result for Emotions &amp; Empathy">
              <a:extLst>
                <a:ext uri="{FF2B5EF4-FFF2-40B4-BE49-F238E27FC236}">
                  <a16:creationId xmlns:a16="http://schemas.microsoft.com/office/drawing/2014/main" id="{F5899C52-CA4B-44F2-B14C-FA2ACA72E4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951" y="2640022"/>
              <a:ext cx="2660098"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C9685F8A-48B1-45DB-B4F6-E0A9461B7A7F}"/>
              </a:ext>
            </a:extLst>
          </p:cNvPr>
          <p:cNvSpPr/>
          <p:nvPr/>
        </p:nvSpPr>
        <p:spPr>
          <a:xfrm>
            <a:off x="4157312" y="776196"/>
            <a:ext cx="4572000" cy="1815882"/>
          </a:xfrm>
          <a:prstGeom prst="rect">
            <a:avLst/>
          </a:prstGeom>
        </p:spPr>
        <p:txBody>
          <a:bodyPr>
            <a:spAutoFit/>
          </a:bodyPr>
          <a:lstStyle/>
          <a:p>
            <a:pPr algn="ctr"/>
            <a:r>
              <a:rPr lang="en-US" altLang="en-US" dirty="0"/>
              <a:t>Areas in which </a:t>
            </a:r>
          </a:p>
          <a:p>
            <a:pPr algn="ctr"/>
            <a:r>
              <a:rPr lang="en-US" altLang="en-US" dirty="0"/>
              <a:t>machine learning </a:t>
            </a:r>
            <a:br>
              <a:rPr lang="en-US" altLang="en-US" dirty="0"/>
            </a:br>
            <a:r>
              <a:rPr lang="en-US" altLang="en-US" dirty="0"/>
              <a:t>is not likely to find </a:t>
            </a:r>
          </a:p>
          <a:p>
            <a:pPr algn="ctr"/>
            <a:r>
              <a:rPr lang="en-US" altLang="en-US" dirty="0"/>
              <a:t>the pattern soon.</a:t>
            </a:r>
          </a:p>
        </p:txBody>
      </p:sp>
      <p:grpSp>
        <p:nvGrpSpPr>
          <p:cNvPr id="33" name="Group 32">
            <a:extLst>
              <a:ext uri="{FF2B5EF4-FFF2-40B4-BE49-F238E27FC236}">
                <a16:creationId xmlns:a16="http://schemas.microsoft.com/office/drawing/2014/main" id="{36BF6178-8B72-43D8-8CE1-FB7826EE2761}"/>
              </a:ext>
            </a:extLst>
          </p:cNvPr>
          <p:cNvGrpSpPr/>
          <p:nvPr/>
        </p:nvGrpSpPr>
        <p:grpSpPr>
          <a:xfrm>
            <a:off x="33687" y="372533"/>
            <a:ext cx="4766913" cy="2765292"/>
            <a:chOff x="33687" y="372533"/>
            <a:chExt cx="4766913" cy="2765292"/>
          </a:xfrm>
        </p:grpSpPr>
        <p:grpSp>
          <p:nvGrpSpPr>
            <p:cNvPr id="34" name="Group 33">
              <a:extLst>
                <a:ext uri="{FF2B5EF4-FFF2-40B4-BE49-F238E27FC236}">
                  <a16:creationId xmlns:a16="http://schemas.microsoft.com/office/drawing/2014/main" id="{BC791FD6-A3EE-484B-9AA3-B74BBF083C71}"/>
                </a:ext>
              </a:extLst>
            </p:cNvPr>
            <p:cNvGrpSpPr/>
            <p:nvPr/>
          </p:nvGrpSpPr>
          <p:grpSpPr>
            <a:xfrm>
              <a:off x="414688" y="2209677"/>
              <a:ext cx="2057399" cy="914523"/>
              <a:chOff x="5029200" y="2819400"/>
              <a:chExt cx="2636757" cy="959600"/>
            </a:xfrm>
          </p:grpSpPr>
          <p:sp>
            <p:nvSpPr>
              <p:cNvPr id="46" name="Rectangle 45">
                <a:extLst>
                  <a:ext uri="{FF2B5EF4-FFF2-40B4-BE49-F238E27FC236}">
                    <a16:creationId xmlns:a16="http://schemas.microsoft.com/office/drawing/2014/main" id="{642BDCC4-E074-4142-B8C4-CBEFB03BF0CA}"/>
                  </a:ext>
                </a:extLst>
              </p:cNvPr>
              <p:cNvSpPr/>
              <p:nvPr/>
            </p:nvSpPr>
            <p:spPr>
              <a:xfrm>
                <a:off x="5139516" y="2891690"/>
                <a:ext cx="2526441" cy="887309"/>
              </a:xfrm>
              <a:prstGeom prst="rect">
                <a:avLst/>
              </a:prstGeom>
              <a:solidFill>
                <a:schemeClr val="tx1"/>
              </a:solidFill>
              <a:ln>
                <a:noFill/>
              </a:ln>
            </p:spPr>
            <p:txBody>
              <a:bodyPr wrap="square" rtlCol="0" anchor="ctr">
                <a:spAutoFit/>
              </a:bodyPr>
              <a:lstStyle/>
              <a:p>
                <a:pPr algn="l"/>
                <a:endParaRPr lang="en-CA" sz="2400" dirty="0"/>
              </a:p>
            </p:txBody>
          </p:sp>
          <p:pic>
            <p:nvPicPr>
              <p:cNvPr id="47" name="Picture 6" descr="Image result for convolutional neural network">
                <a:extLst>
                  <a:ext uri="{FF2B5EF4-FFF2-40B4-BE49-F238E27FC236}">
                    <a16:creationId xmlns:a16="http://schemas.microsoft.com/office/drawing/2014/main" id="{580D7E66-0785-45D8-AE2C-AF8FF9E3F4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29200" y="2819400"/>
                <a:ext cx="2526441" cy="959600"/>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Text Box 33">
              <a:extLst>
                <a:ext uri="{FF2B5EF4-FFF2-40B4-BE49-F238E27FC236}">
                  <a16:creationId xmlns:a16="http://schemas.microsoft.com/office/drawing/2014/main" id="{E6E01152-877F-4FC8-A70E-CE971F948C30}"/>
                </a:ext>
              </a:extLst>
            </p:cNvPr>
            <p:cNvSpPr txBox="1">
              <a:spLocks noChangeArrowheads="1"/>
            </p:cNvSpPr>
            <p:nvPr/>
          </p:nvSpPr>
          <p:spPr bwMode="auto">
            <a:xfrm>
              <a:off x="33687" y="372533"/>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solidFill>
                    <a:schemeClr val="tx2"/>
                  </a:solidFill>
                  <a:latin typeface="Times New Roman" pitchFamily="18" charset="0"/>
                </a:rPr>
                <a:t>Machine Learning</a:t>
              </a:r>
              <a:endParaRPr lang="en-US" altLang="en-US" sz="2800" dirty="0">
                <a:latin typeface="Times New Roman" pitchFamily="18" charset="0"/>
              </a:endParaRPr>
            </a:p>
          </p:txBody>
        </p:sp>
        <p:pic>
          <p:nvPicPr>
            <p:cNvPr id="36" name="Picture 410" descr="Related image">
              <a:extLst>
                <a:ext uri="{FF2B5EF4-FFF2-40B4-BE49-F238E27FC236}">
                  <a16:creationId xmlns:a16="http://schemas.microsoft.com/office/drawing/2014/main" id="{D4664866-4E31-4F12-B5D4-C87CFB3B8E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492" y="927100"/>
              <a:ext cx="1803708" cy="119927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195E1989-A8CB-44AD-82BF-8BB8F7580D97}"/>
                </a:ext>
              </a:extLst>
            </p:cNvPr>
            <p:cNvGrpSpPr/>
            <p:nvPr/>
          </p:nvGrpSpPr>
          <p:grpSpPr>
            <a:xfrm>
              <a:off x="2514458" y="2221616"/>
              <a:ext cx="1556812" cy="916209"/>
              <a:chOff x="4363684" y="3048000"/>
              <a:chExt cx="4223703" cy="3534374"/>
            </a:xfrm>
          </p:grpSpPr>
          <p:pic>
            <p:nvPicPr>
              <p:cNvPr id="44" name="Picture 2" descr="Image result for stochastic gradient descent">
                <a:extLst>
                  <a:ext uri="{FF2B5EF4-FFF2-40B4-BE49-F238E27FC236}">
                    <a16:creationId xmlns:a16="http://schemas.microsoft.com/office/drawing/2014/main" id="{D44B85AF-3A41-455E-891B-D7967C0C35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3684" y="3048000"/>
                <a:ext cx="4223703" cy="353437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15DB2811-5B77-44D1-BCE2-A41867ECE8D4}"/>
                  </a:ext>
                </a:extLst>
              </p:cNvPr>
              <p:cNvSpPr/>
              <p:nvPr/>
            </p:nvSpPr>
            <p:spPr>
              <a:xfrm>
                <a:off x="4742568" y="3236735"/>
                <a:ext cx="1948903" cy="41481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38" name="Picture 8" descr="https://scontent-mrs1-1.xx.fbcdn.net/hphotos-xfp1/t31.0-8/10575340_10153802014361141_2581281123763146573_o.jpg">
              <a:extLst>
                <a:ext uri="{FF2B5EF4-FFF2-40B4-BE49-F238E27FC236}">
                  <a16:creationId xmlns:a16="http://schemas.microsoft.com/office/drawing/2014/main" id="{9E1CDF14-79E2-4EDF-8193-ACE750F8F90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1303" t="13188" r="53606" b="53100"/>
            <a:stretch/>
          </p:blipFill>
          <p:spPr bwMode="auto">
            <a:xfrm>
              <a:off x="2514458" y="1155700"/>
              <a:ext cx="643647" cy="76539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5">
              <a:extLst>
                <a:ext uri="{FF2B5EF4-FFF2-40B4-BE49-F238E27FC236}">
                  <a16:creationId xmlns:a16="http://schemas.microsoft.com/office/drawing/2014/main" id="{4C07445B-FEEE-4B3E-A4DD-466110B7C921}"/>
                </a:ext>
              </a:extLst>
            </p:cNvPr>
            <p:cNvSpPr>
              <a:spLocks noChangeArrowheads="1"/>
            </p:cNvSpPr>
            <p:nvPr/>
          </p:nvSpPr>
          <p:spPr bwMode="auto">
            <a:xfrm>
              <a:off x="2395991" y="1822688"/>
              <a:ext cx="7585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face</a:t>
              </a:r>
            </a:p>
          </p:txBody>
        </p:sp>
        <p:sp>
          <p:nvSpPr>
            <p:cNvPr id="40" name="Rectangle 5">
              <a:extLst>
                <a:ext uri="{FF2B5EF4-FFF2-40B4-BE49-F238E27FC236}">
                  <a16:creationId xmlns:a16="http://schemas.microsoft.com/office/drawing/2014/main" id="{ED7BC494-3987-493D-8452-6320D2200C78}"/>
                </a:ext>
              </a:extLst>
            </p:cNvPr>
            <p:cNvSpPr>
              <a:spLocks noChangeArrowheads="1"/>
            </p:cNvSpPr>
            <p:nvPr/>
          </p:nvSpPr>
          <p:spPr bwMode="auto">
            <a:xfrm>
              <a:off x="3103428" y="1816098"/>
              <a:ext cx="1010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bicycle</a:t>
              </a:r>
            </a:p>
          </p:txBody>
        </p:sp>
        <p:pic>
          <p:nvPicPr>
            <p:cNvPr id="41" name="Picture 6" descr="https://encrypted-tbn2.gstatic.com/images?q=tbn:ANd9GcQxi0BXRGGWwpZlLt6x5i_eKwXhaJLwx7Ku7fvdkqS2tzyVEg1gRg">
              <a:extLst>
                <a:ext uri="{FF2B5EF4-FFF2-40B4-BE49-F238E27FC236}">
                  <a16:creationId xmlns:a16="http://schemas.microsoft.com/office/drawing/2014/main" id="{7BD56B6F-3B6D-4C55-B9A4-9890061F9AE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21171" y="1284330"/>
              <a:ext cx="806146" cy="508130"/>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5">
              <a:extLst>
                <a:ext uri="{FF2B5EF4-FFF2-40B4-BE49-F238E27FC236}">
                  <a16:creationId xmlns:a16="http://schemas.microsoft.com/office/drawing/2014/main" id="{F0515166-9A61-4A6E-9FED-C52CCF25F0F0}"/>
                </a:ext>
              </a:extLst>
            </p:cNvPr>
            <p:cNvSpPr>
              <a:spLocks noChangeArrowheads="1"/>
            </p:cNvSpPr>
            <p:nvPr/>
          </p:nvSpPr>
          <p:spPr bwMode="auto">
            <a:xfrm>
              <a:off x="2476500" y="817146"/>
              <a:ext cx="1556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Training Data</a:t>
              </a:r>
            </a:p>
          </p:txBody>
        </p:sp>
        <p:sp>
          <p:nvSpPr>
            <p:cNvPr id="43" name="Rectangle 42">
              <a:extLst>
                <a:ext uri="{FF2B5EF4-FFF2-40B4-BE49-F238E27FC236}">
                  <a16:creationId xmlns:a16="http://schemas.microsoft.com/office/drawing/2014/main" id="{FD9256D1-BAC6-4965-95A8-E783ACD7D761}"/>
                </a:ext>
              </a:extLst>
            </p:cNvPr>
            <p:cNvSpPr/>
            <p:nvPr/>
          </p:nvSpPr>
          <p:spPr>
            <a:xfrm>
              <a:off x="2425558" y="859334"/>
              <a:ext cx="1645712" cy="1298781"/>
            </a:xfrm>
            <a:prstGeom prst="rect">
              <a:avLst/>
            </a:prstGeom>
            <a:ln w="127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331464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1" name="Object 4"/>
          <p:cNvGraphicFramePr>
            <a:graphicFrameLocks noChangeAspect="1"/>
          </p:cNvGraphicFramePr>
          <p:nvPr/>
        </p:nvGraphicFramePr>
        <p:xfrm>
          <a:off x="4514850" y="2635250"/>
          <a:ext cx="112713" cy="214313"/>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2051"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2635250"/>
                        <a:ext cx="112713" cy="214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3"/>
          <p:cNvSpPr>
            <a:spLocks noGrp="1" noChangeArrowheads="1"/>
          </p:cNvSpPr>
          <p:nvPr>
            <p:ph type="subTitle" idx="1"/>
          </p:nvPr>
        </p:nvSpPr>
        <p:spPr>
          <a:xfrm>
            <a:off x="4769759" y="5791200"/>
            <a:ext cx="3124200" cy="609600"/>
          </a:xfrm>
        </p:spPr>
        <p:txBody>
          <a:bodyPr/>
          <a:lstStyle/>
          <a:p>
            <a:pPr>
              <a:defRPr/>
            </a:pPr>
            <a:r>
              <a:rPr lang="en-US" sz="2400" b="1" dirty="0">
                <a:solidFill>
                  <a:schemeClr val="tx2"/>
                </a:solidFill>
              </a:rPr>
              <a:t>Jeff Edmonds</a:t>
            </a:r>
          </a:p>
        </p:txBody>
      </p:sp>
      <p:sp>
        <p:nvSpPr>
          <p:cNvPr id="2" name="Rectangle 1"/>
          <p:cNvSpPr/>
          <p:nvPr/>
        </p:nvSpPr>
        <p:spPr>
          <a:xfrm>
            <a:off x="5334000" y="6324600"/>
            <a:ext cx="4800600" cy="400110"/>
          </a:xfrm>
          <a:prstGeom prst="rect">
            <a:avLst/>
          </a:prstGeom>
        </p:spPr>
        <p:txBody>
          <a:bodyPr wrap="square">
            <a:spAutoFit/>
          </a:bodyPr>
          <a:lstStyle/>
          <a:p>
            <a:r>
              <a:rPr lang="en-CA" sz="2000" dirty="0"/>
              <a:t>www.eecs.yorku.ca/~jeff/courses</a:t>
            </a:r>
          </a:p>
        </p:txBody>
      </p:sp>
      <p:pic>
        <p:nvPicPr>
          <p:cNvPr id="2850" name="Picture 802" descr="Artificial Intelligence Hive (A.I. Hive)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420284"/>
            <a:ext cx="4960938" cy="1379466"/>
          </a:xfrm>
          <a:prstGeom prst="rect">
            <a:avLst/>
          </a:prstGeom>
          <a:noFill/>
          <a:extLst>
            <a:ext uri="{909E8E84-426E-40DD-AFC4-6F175D3DCCD1}">
              <a14:hiddenFill xmlns:a14="http://schemas.microsoft.com/office/drawing/2010/main">
                <a:solidFill>
                  <a:srgbClr val="FFFFFF"/>
                </a:solidFill>
              </a14:hiddenFill>
            </a:ext>
          </a:extLst>
        </p:spPr>
      </p:pic>
      <p:pic>
        <p:nvPicPr>
          <p:cNvPr id="2857" name="Picture 809" descr="Image may contain: 1 person, in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6750" y="5078968"/>
            <a:ext cx="1288141" cy="12456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ethics artificial intelligence">
            <a:extLst>
              <a:ext uri="{FF2B5EF4-FFF2-40B4-BE49-F238E27FC236}">
                <a16:creationId xmlns:a16="http://schemas.microsoft.com/office/drawing/2014/main" id="{493B55F4-8985-4D92-9C0E-CE5A94183D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52400"/>
            <a:ext cx="6936350" cy="39053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resources.inbenta.com/finger%20me%20AI.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0512" y="3283039"/>
            <a:ext cx="3352800" cy="15111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find a criminal in a crowd Chinese ai">
            <a:extLst>
              <a:ext uri="{FF2B5EF4-FFF2-40B4-BE49-F238E27FC236}">
                <a16:creationId xmlns:a16="http://schemas.microsoft.com/office/drawing/2014/main" id="{87C298E8-0274-473E-995D-AC196DF1A2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065" r="27564" b="25231"/>
          <a:stretch/>
        </p:blipFill>
        <p:spPr bwMode="auto">
          <a:xfrm>
            <a:off x="539371" y="3014236"/>
            <a:ext cx="3934003" cy="20869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68" y="503943"/>
            <a:ext cx="9601200" cy="428625"/>
          </a:xfrm>
        </p:spPr>
        <p:txBody>
          <a:bodyPr/>
          <a:lstStyle/>
          <a:p>
            <a:pPr marL="114300" lvl="1" indent="0" eaLnBrk="1" hangingPunct="1">
              <a:buNone/>
              <a:defRPr/>
            </a:pPr>
            <a:r>
              <a:rPr lang="en-US" sz="2400" dirty="0">
                <a:solidFill>
                  <a:schemeClr val="tx2"/>
                </a:solidFill>
                <a:ea typeface="+mn-ea"/>
                <a:cs typeface="+mn-cs"/>
              </a:rPr>
              <a:t>Computer vision </a:t>
            </a:r>
            <a:r>
              <a:rPr lang="en-US" sz="2400" dirty="0">
                <a:ea typeface="+mn-ea"/>
                <a:cs typeface="+mn-cs"/>
              </a:rPr>
              <a:t>can now label a picture better than humans.</a:t>
            </a:r>
          </a:p>
        </p:txBody>
      </p:sp>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20</a:t>
            </a:fld>
            <a:endParaRPr lang="tr-TR" altLang="en-US" sz="1400"/>
          </a:p>
        </p:txBody>
      </p:sp>
      <p:grpSp>
        <p:nvGrpSpPr>
          <p:cNvPr id="2" name="Group 1"/>
          <p:cNvGrpSpPr/>
          <p:nvPr/>
        </p:nvGrpSpPr>
        <p:grpSpPr>
          <a:xfrm>
            <a:off x="685800" y="990600"/>
            <a:ext cx="7125883" cy="2111169"/>
            <a:chOff x="685800" y="990600"/>
            <a:chExt cx="7125883" cy="2111169"/>
          </a:xfrm>
        </p:grpSpPr>
        <p:pic>
          <p:nvPicPr>
            <p:cNvPr id="3080" name="Picture 8" descr="Image result for computer vi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990600"/>
              <a:ext cx="3750733" cy="211116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achine learning tumor det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760" y="993879"/>
              <a:ext cx="3138923" cy="210789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Content Placeholder 2"/>
          <p:cNvSpPr txBox="1">
            <a:spLocks/>
          </p:cNvSpPr>
          <p:nvPr/>
        </p:nvSpPr>
        <p:spPr bwMode="auto">
          <a:xfrm>
            <a:off x="76200" y="3352800"/>
            <a:ext cx="8991600" cy="1462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0" indent="0" eaLnBrk="1" hangingPunct="1"/>
            <a:r>
              <a:rPr lang="tr-TR" altLang="en-US" sz="2400" kern="0" dirty="0">
                <a:solidFill>
                  <a:srgbClr val="FF0000"/>
                </a:solidFill>
                <a:effectLst/>
                <a:latin typeface="Times New Roman" panose="02020603050405020304" pitchFamily="18" charset="0"/>
                <a:cs typeface="Times New Roman" panose="02020603050405020304" pitchFamily="18" charset="0"/>
              </a:rPr>
              <a:t>Unsupervised Learning</a:t>
            </a:r>
            <a:r>
              <a:rPr lang="en-CA" altLang="en-US" sz="2400" kern="0" dirty="0">
                <a:solidFill>
                  <a:srgbClr val="FF0000"/>
                </a:solidFill>
                <a:effectLst/>
                <a:latin typeface="Times New Roman" panose="02020603050405020304" pitchFamily="18" charset="0"/>
                <a:cs typeface="Times New Roman" panose="02020603050405020304" pitchFamily="18" charset="0"/>
              </a:rPr>
              <a:t>: Finding pattern in data still too hard</a:t>
            </a:r>
          </a:p>
          <a:p>
            <a:pPr marL="973138" lvl="2" indent="-457200" eaLnBrk="1" hangingPunct="1">
              <a:buFont typeface="Arial" panose="020B0604020202020204" pitchFamily="34" charset="0"/>
              <a:buChar char="•"/>
            </a:pPr>
            <a:r>
              <a:rPr lang="en-CA" altLang="en-US" sz="2400" kern="0" dirty="0" err="1">
                <a:solidFill>
                  <a:srgbClr val="FF0000"/>
                </a:solidFill>
                <a:latin typeface="Times New Roman" panose="02020603050405020304" pitchFamily="18" charset="0"/>
                <a:cs typeface="Times New Roman" panose="02020603050405020304" pitchFamily="18" charset="0"/>
              </a:rPr>
              <a:t>Eg</a:t>
            </a:r>
            <a:r>
              <a:rPr lang="en-CA" altLang="en-US" sz="2400" kern="0" dirty="0">
                <a:solidFill>
                  <a:srgbClr val="FF0000"/>
                </a:solidFill>
                <a:latin typeface="Times New Roman" panose="02020603050405020304" pitchFamily="18" charset="0"/>
                <a:cs typeface="Times New Roman" panose="02020603050405020304" pitchFamily="18" charset="0"/>
              </a:rPr>
              <a:t>. An alien walks the world and discovers the concept of cars and stop signs even though she doesn’t know what they are.</a:t>
            </a:r>
            <a:endParaRPr lang="tr-TR" altLang="en-US" sz="2400" kern="0" dirty="0">
              <a:solidFill>
                <a:srgbClr val="FF0000"/>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1066800" y="4648200"/>
            <a:ext cx="6172200" cy="2105026"/>
            <a:chOff x="155575" y="3770308"/>
            <a:chExt cx="8420214" cy="2982918"/>
          </a:xfrm>
        </p:grpSpPr>
        <p:pic>
          <p:nvPicPr>
            <p:cNvPr id="11"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241" y="3770308"/>
              <a:ext cx="5338548" cy="2982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cars stop 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3781704"/>
              <a:ext cx="4568825" cy="297152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63">
            <a:extLst>
              <a:ext uri="{FF2B5EF4-FFF2-40B4-BE49-F238E27FC236}">
                <a16:creationId xmlns:a16="http://schemas.microsoft.com/office/drawing/2014/main" id="{F401EC4F-F86C-41E8-96A6-174DC639079A}"/>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Limitations</a:t>
            </a:r>
          </a:p>
        </p:txBody>
      </p:sp>
    </p:spTree>
    <p:extLst>
      <p:ext uri="{BB962C8B-B14F-4D97-AF65-F5344CB8AC3E}">
        <p14:creationId xmlns:p14="http://schemas.microsoft.com/office/powerpoint/2010/main" val="427000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 calcmode="lin" valueType="num">
                                      <p:cBhvr additive="base">
                                        <p:cTn id="2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Limitations</a:t>
            </a:r>
          </a:p>
        </p:txBody>
      </p:sp>
      <p:pic>
        <p:nvPicPr>
          <p:cNvPr id="5122" name="Picture 2" descr="Image result for ibm watson deba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1294426"/>
            <a:ext cx="2815427" cy="15874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990600" y="2976102"/>
            <a:ext cx="3200400" cy="1938992"/>
          </a:xfrm>
          <a:prstGeom prst="rect">
            <a:avLst/>
          </a:prstGeom>
        </p:spPr>
        <p:txBody>
          <a:bodyPr wrap="square">
            <a:spAutoFit/>
          </a:bodyPr>
          <a:lstStyle/>
          <a:p>
            <a:pPr algn="ctr"/>
            <a:r>
              <a:rPr lang="en-US" sz="2400" dirty="0">
                <a:cs typeface="Times New Roman" panose="02020603050405020304" pitchFamily="18" charset="0"/>
              </a:rPr>
              <a:t>2018 IBM Debater</a:t>
            </a:r>
          </a:p>
          <a:p>
            <a:pPr algn="ctr"/>
            <a:r>
              <a:rPr lang="en-US" sz="2400" dirty="0">
                <a:cs typeface="Times New Roman" panose="02020603050405020304" pitchFamily="18" charset="0"/>
              </a:rPr>
              <a:t>Great at finding arguments in data base</a:t>
            </a:r>
          </a:p>
          <a:p>
            <a:pPr algn="ctr"/>
            <a:r>
              <a:rPr lang="en-US" sz="2400" dirty="0">
                <a:solidFill>
                  <a:srgbClr val="FF0000"/>
                </a:solidFill>
                <a:cs typeface="Times New Roman" panose="02020603050405020304" pitchFamily="18" charset="0"/>
              </a:rPr>
              <a:t>Poor at responding to complex argument</a:t>
            </a:r>
            <a:endParaRPr lang="en-CA" sz="2400" dirty="0">
              <a:solidFill>
                <a:srgbClr val="FF0000"/>
              </a:solidFill>
              <a:cs typeface="Times New Roman" panose="02020603050405020304" pitchFamily="18" charset="0"/>
            </a:endParaRPr>
          </a:p>
        </p:txBody>
      </p:sp>
      <p:grpSp>
        <p:nvGrpSpPr>
          <p:cNvPr id="6" name="Group 5"/>
          <p:cNvGrpSpPr/>
          <p:nvPr/>
        </p:nvGrpSpPr>
        <p:grpSpPr>
          <a:xfrm>
            <a:off x="4724400" y="990600"/>
            <a:ext cx="4038600" cy="3872448"/>
            <a:chOff x="5181600" y="2985552"/>
            <a:chExt cx="4038600" cy="3872448"/>
          </a:xfrm>
        </p:grpSpPr>
        <p:sp>
          <p:nvSpPr>
            <p:cNvPr id="22" name="Rectangle 21"/>
            <p:cNvSpPr/>
            <p:nvPr/>
          </p:nvSpPr>
          <p:spPr>
            <a:xfrm>
              <a:off x="5181600" y="4919008"/>
              <a:ext cx="4038600" cy="1938992"/>
            </a:xfrm>
            <a:prstGeom prst="rect">
              <a:avLst/>
            </a:prstGeom>
          </p:spPr>
          <p:txBody>
            <a:bodyPr wrap="square">
              <a:spAutoFit/>
            </a:bodyPr>
            <a:lstStyle/>
            <a:p>
              <a:pPr algn="ctr"/>
              <a:r>
                <a:rPr lang="en-US" sz="2400" dirty="0" err="1">
                  <a:solidFill>
                    <a:srgbClr val="FF0000"/>
                  </a:solidFill>
                </a:rPr>
                <a:t>Hanabi</a:t>
              </a:r>
              <a:r>
                <a:rPr lang="en-US" sz="2400" dirty="0">
                  <a:solidFill>
                    <a:srgbClr val="FF0000"/>
                  </a:solidFill>
                </a:rPr>
                <a:t> </a:t>
              </a:r>
              <a:br>
                <a:rPr lang="en-US" sz="2400" dirty="0">
                  <a:solidFill>
                    <a:srgbClr val="FF0000"/>
                  </a:solidFill>
                </a:rPr>
              </a:br>
              <a:r>
                <a:rPr lang="en-US" sz="2400" dirty="0">
                  <a:solidFill>
                    <a:srgbClr val="FF0000"/>
                  </a:solidFill>
                </a:rPr>
                <a:t>Card game requiring cooperative and subtle commination between players that don't know each other.</a:t>
              </a:r>
              <a:endParaRPr lang="en-CA" sz="2400" dirty="0">
                <a:solidFill>
                  <a:srgbClr val="FF0000"/>
                </a:solidFill>
                <a:cs typeface="Times New Roman" panose="02020603050405020304" pitchFamily="18" charset="0"/>
              </a:endParaRPr>
            </a:p>
          </p:txBody>
        </p:sp>
        <p:pic>
          <p:nvPicPr>
            <p:cNvPr id="12290" name="Picture 2" descr="Image result for hanabi card g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985552"/>
              <a:ext cx="2418907" cy="19448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5567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xEl>
                                              <p:pRg st="1" end="1"/>
                                            </p:txEl>
                                          </p:spTgt>
                                        </p:tgtEl>
                                        <p:attrNameLst>
                                          <p:attrName>style.visibility</p:attrName>
                                        </p:attrNameLst>
                                      </p:cBhvr>
                                      <p:to>
                                        <p:strVal val="visible"/>
                                      </p:to>
                                    </p:set>
                                    <p:anim calcmode="lin" valueType="num">
                                      <p:cBhvr additive="base">
                                        <p:cTn id="1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anim calcmode="lin" valueType="num">
                                      <p:cBhvr additive="base">
                                        <p:cTn id="2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FB1656-8628-4EBB-98E1-AE95B92D35F2}"/>
              </a:ext>
            </a:extLst>
          </p:cNvPr>
          <p:cNvGrpSpPr/>
          <p:nvPr/>
        </p:nvGrpSpPr>
        <p:grpSpPr>
          <a:xfrm>
            <a:off x="-203400" y="3173727"/>
            <a:ext cx="5469609" cy="3996000"/>
            <a:chOff x="-203400" y="3173727"/>
            <a:chExt cx="5469609" cy="3996000"/>
          </a:xfrm>
        </p:grpSpPr>
        <p:grpSp>
          <p:nvGrpSpPr>
            <p:cNvPr id="2" name="Group 1">
              <a:extLst>
                <a:ext uri="{FF2B5EF4-FFF2-40B4-BE49-F238E27FC236}">
                  <a16:creationId xmlns:a16="http://schemas.microsoft.com/office/drawing/2014/main" id="{062C9F3F-A46E-4F70-9B9A-513C9714F25D}"/>
                </a:ext>
              </a:extLst>
            </p:cNvPr>
            <p:cNvGrpSpPr/>
            <p:nvPr/>
          </p:nvGrpSpPr>
          <p:grpSpPr>
            <a:xfrm>
              <a:off x="-203400" y="3173727"/>
              <a:ext cx="5469609" cy="3996000"/>
              <a:chOff x="-203400" y="3173727"/>
              <a:chExt cx="5469609" cy="3996000"/>
            </a:xfrm>
          </p:grpSpPr>
          <p:grpSp>
            <p:nvGrpSpPr>
              <p:cNvPr id="8" name="Group 7">
                <a:extLst>
                  <a:ext uri="{FF2B5EF4-FFF2-40B4-BE49-F238E27FC236}">
                    <a16:creationId xmlns:a16="http://schemas.microsoft.com/office/drawing/2014/main" id="{BC4FA376-74EF-407A-A179-62195EA2FFCB}"/>
                  </a:ext>
                </a:extLst>
              </p:cNvPr>
              <p:cNvGrpSpPr/>
              <p:nvPr/>
            </p:nvGrpSpPr>
            <p:grpSpPr>
              <a:xfrm>
                <a:off x="-203400" y="3173727"/>
                <a:ext cx="5469609" cy="3996000"/>
                <a:chOff x="-203400" y="2901462"/>
                <a:chExt cx="5469609" cy="3996000"/>
              </a:xfrm>
            </p:grpSpPr>
            <p:grpSp>
              <p:nvGrpSpPr>
                <p:cNvPr id="9" name="Group 8">
                  <a:extLst>
                    <a:ext uri="{FF2B5EF4-FFF2-40B4-BE49-F238E27FC236}">
                      <a16:creationId xmlns:a16="http://schemas.microsoft.com/office/drawing/2014/main" id="{AFD92332-DDA0-4922-A18F-EF1B85C6ABEA}"/>
                    </a:ext>
                  </a:extLst>
                </p:cNvPr>
                <p:cNvGrpSpPr/>
                <p:nvPr/>
              </p:nvGrpSpPr>
              <p:grpSpPr>
                <a:xfrm>
                  <a:off x="76200" y="3200400"/>
                  <a:ext cx="5190009" cy="3310547"/>
                  <a:chOff x="76200" y="3200400"/>
                  <a:chExt cx="5190009" cy="3310547"/>
                </a:xfrm>
              </p:grpSpPr>
              <p:pic>
                <p:nvPicPr>
                  <p:cNvPr id="12" name="Picture 11">
                    <a:extLst>
                      <a:ext uri="{FF2B5EF4-FFF2-40B4-BE49-F238E27FC236}">
                        <a16:creationId xmlns:a16="http://schemas.microsoft.com/office/drawing/2014/main" id="{587F2869-2500-404D-8530-0A04E8D3D647}"/>
                      </a:ext>
                    </a:extLst>
                  </p:cNvPr>
                  <p:cNvPicPr>
                    <a:picLocks noChangeAspect="1"/>
                  </p:cNvPicPr>
                  <p:nvPr/>
                </p:nvPicPr>
                <p:blipFill rotWithShape="1">
                  <a:blip r:embed="rId3"/>
                  <a:srcRect l="8597" t="-1523" r="10426" b="1523"/>
                  <a:stretch/>
                </p:blipFill>
                <p:spPr>
                  <a:xfrm>
                    <a:off x="76200" y="3200400"/>
                    <a:ext cx="5190009" cy="3310547"/>
                  </a:xfrm>
                  <a:prstGeom prst="rect">
                    <a:avLst/>
                  </a:prstGeom>
                </p:spPr>
              </p:pic>
              <p:sp>
                <p:nvSpPr>
                  <p:cNvPr id="13" name="Rectangle 12">
                    <a:extLst>
                      <a:ext uri="{FF2B5EF4-FFF2-40B4-BE49-F238E27FC236}">
                        <a16:creationId xmlns:a16="http://schemas.microsoft.com/office/drawing/2014/main" id="{8014D78B-099A-4E99-B6DB-6133938D9AA9}"/>
                      </a:ext>
                    </a:extLst>
                  </p:cNvPr>
                  <p:cNvSpPr/>
                  <p:nvPr/>
                </p:nvSpPr>
                <p:spPr>
                  <a:xfrm>
                    <a:off x="2133600" y="3463800"/>
                    <a:ext cx="1542654" cy="2556000"/>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4" name="Rectangle 13">
                    <a:extLst>
                      <a:ext uri="{FF2B5EF4-FFF2-40B4-BE49-F238E27FC236}">
                        <a16:creationId xmlns:a16="http://schemas.microsoft.com/office/drawing/2014/main" id="{745032D6-437A-45EC-9ADA-16FF4F2E14C1}"/>
                      </a:ext>
                    </a:extLst>
                  </p:cNvPr>
                  <p:cNvSpPr/>
                  <p:nvPr/>
                </p:nvSpPr>
                <p:spPr>
                  <a:xfrm flipV="1">
                    <a:off x="1049215" y="6177395"/>
                    <a:ext cx="3810000" cy="205817"/>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sp>
                <p:nvSpPr>
                  <p:cNvPr id="15" name="Rectangle 14">
                    <a:extLst>
                      <a:ext uri="{FF2B5EF4-FFF2-40B4-BE49-F238E27FC236}">
                        <a16:creationId xmlns:a16="http://schemas.microsoft.com/office/drawing/2014/main" id="{51F9722B-9518-49C4-974D-05FA6219CB67}"/>
                      </a:ext>
                    </a:extLst>
                  </p:cNvPr>
                  <p:cNvSpPr/>
                  <p:nvPr/>
                </p:nvSpPr>
                <p:spPr>
                  <a:xfrm flipH="1" flipV="1">
                    <a:off x="113118" y="3250836"/>
                    <a:ext cx="432000" cy="3149962"/>
                  </a:xfrm>
                  <a:prstGeom prst="rect">
                    <a:avLst/>
                  </a:prstGeom>
                  <a:solidFill>
                    <a:srgbClr val="FFFFFF"/>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6" name="Picture 15">
                    <a:extLst>
                      <a:ext uri="{FF2B5EF4-FFF2-40B4-BE49-F238E27FC236}">
                        <a16:creationId xmlns:a16="http://schemas.microsoft.com/office/drawing/2014/main" id="{32AE9212-C1A3-454B-8BF1-A44C1669AFAF}"/>
                      </a:ext>
                    </a:extLst>
                  </p:cNvPr>
                  <p:cNvPicPr>
                    <a:picLocks noChangeAspect="1"/>
                  </p:cNvPicPr>
                  <p:nvPr/>
                </p:nvPicPr>
                <p:blipFill rotWithShape="1">
                  <a:blip r:embed="rId4"/>
                  <a:srcRect l="25537" t="83257" r="31246" b="9351"/>
                  <a:stretch/>
                </p:blipFill>
                <p:spPr>
                  <a:xfrm>
                    <a:off x="2731476" y="5943600"/>
                    <a:ext cx="2450124" cy="240318"/>
                  </a:xfrm>
                  <a:prstGeom prst="rect">
                    <a:avLst/>
                  </a:prstGeom>
                </p:spPr>
              </p:pic>
              <p:pic>
                <p:nvPicPr>
                  <p:cNvPr id="17" name="Picture 16">
                    <a:extLst>
                      <a:ext uri="{FF2B5EF4-FFF2-40B4-BE49-F238E27FC236}">
                        <a16:creationId xmlns:a16="http://schemas.microsoft.com/office/drawing/2014/main" id="{D2080ECB-75F8-4B4A-994B-FA92DF078F67}"/>
                      </a:ext>
                    </a:extLst>
                  </p:cNvPr>
                  <p:cNvPicPr>
                    <a:picLocks noChangeAspect="1"/>
                  </p:cNvPicPr>
                  <p:nvPr/>
                </p:nvPicPr>
                <p:blipFill rotWithShape="1">
                  <a:blip r:embed="rId4"/>
                  <a:srcRect l="25537" t="83257" r="31246" b="9351"/>
                  <a:stretch/>
                </p:blipFill>
                <p:spPr>
                  <a:xfrm>
                    <a:off x="1905000" y="5943600"/>
                    <a:ext cx="2450124" cy="240318"/>
                  </a:xfrm>
                  <a:prstGeom prst="rect">
                    <a:avLst/>
                  </a:prstGeom>
                </p:spPr>
              </p:pic>
            </p:grpSp>
            <p:sp>
              <p:nvSpPr>
                <p:cNvPr id="10" name="Rectangle 9">
                  <a:extLst>
                    <a:ext uri="{FF2B5EF4-FFF2-40B4-BE49-F238E27FC236}">
                      <a16:creationId xmlns:a16="http://schemas.microsoft.com/office/drawing/2014/main" id="{9C99BCE4-7340-4B08-8262-84FD6F7193D8}"/>
                    </a:ext>
                  </a:extLst>
                </p:cNvPr>
                <p:cNvSpPr/>
                <p:nvPr/>
              </p:nvSpPr>
              <p:spPr>
                <a:xfrm flipH="1" flipV="1">
                  <a:off x="-203400" y="3169200"/>
                  <a:ext cx="432000" cy="3384000"/>
                </a:xfrm>
                <a:prstGeom prst="rect">
                  <a:avLst/>
                </a:prstGeom>
                <a:solidFill>
                  <a:srgbClr val="000066"/>
                </a:solidFill>
              </p:spPr>
              <p:txBody>
                <a:bodyPr wrap="square" rtlCol="0" anchor="ctr">
                  <a:spAutoFit/>
                </a:bodyPr>
                <a:lstStyle/>
                <a:p>
                  <a:pPr algn="ctr"/>
                  <a:endParaRPr lang="en-CA" sz="3200" dirty="0">
                    <a:cs typeface="Times New Roman" panose="02020603050405020304" pitchFamily="18" charset="0"/>
                    <a:sym typeface="Symbol" panose="05050102010706020507" pitchFamily="18" charset="2"/>
                  </a:endParaRPr>
                </a:p>
              </p:txBody>
            </p:sp>
            <p:pic>
              <p:nvPicPr>
                <p:cNvPr id="11" name="Picture 10">
                  <a:extLst>
                    <a:ext uri="{FF2B5EF4-FFF2-40B4-BE49-F238E27FC236}">
                      <a16:creationId xmlns:a16="http://schemas.microsoft.com/office/drawing/2014/main" id="{45E3B192-0A4E-4D11-AB1C-BD5AAF9C6FDD}"/>
                    </a:ext>
                  </a:extLst>
                </p:cNvPr>
                <p:cNvPicPr>
                  <a:picLocks noChangeAspect="1"/>
                </p:cNvPicPr>
                <p:nvPr/>
              </p:nvPicPr>
              <p:blipFill>
                <a:blip r:embed="rId5"/>
                <a:stretch>
                  <a:fillRect/>
                </a:stretch>
              </p:blipFill>
              <p:spPr>
                <a:xfrm>
                  <a:off x="685800" y="2901462"/>
                  <a:ext cx="1441807" cy="3996000"/>
                </a:xfrm>
                <a:prstGeom prst="rect">
                  <a:avLst/>
                </a:prstGeom>
              </p:spPr>
            </p:pic>
          </p:grpSp>
          <p:sp>
            <p:nvSpPr>
              <p:cNvPr id="26" name="Rectangle 25">
                <a:extLst>
                  <a:ext uri="{FF2B5EF4-FFF2-40B4-BE49-F238E27FC236}">
                    <a16:creationId xmlns:a16="http://schemas.microsoft.com/office/drawing/2014/main" id="{9401948D-634B-4979-81EF-E4E322518E3F}"/>
                  </a:ext>
                </a:extLst>
              </p:cNvPr>
              <p:cNvSpPr/>
              <p:nvPr/>
            </p:nvSpPr>
            <p:spPr>
              <a:xfrm>
                <a:off x="152400" y="3733800"/>
                <a:ext cx="2057400" cy="461665"/>
              </a:xfrm>
              <a:prstGeom prst="rect">
                <a:avLst/>
              </a:prstGeom>
            </p:spPr>
            <p:txBody>
              <a:bodyPr wrap="square">
                <a:spAutoFit/>
              </a:bodyPr>
              <a:lstStyle/>
              <a:p>
                <a:r>
                  <a:rPr lang="en-CA" sz="2400" b="0" dirty="0">
                    <a:solidFill>
                      <a:schemeClr val="bg2"/>
                    </a:solidFill>
                  </a:rPr>
                  <a:t>Technology</a:t>
                </a:r>
              </a:p>
            </p:txBody>
          </p:sp>
        </p:grpSp>
        <p:grpSp>
          <p:nvGrpSpPr>
            <p:cNvPr id="20" name="Group 19">
              <a:extLst>
                <a:ext uri="{FF2B5EF4-FFF2-40B4-BE49-F238E27FC236}">
                  <a16:creationId xmlns:a16="http://schemas.microsoft.com/office/drawing/2014/main" id="{33A104D7-51D0-430C-91ED-DBF440761BA3}"/>
                </a:ext>
              </a:extLst>
            </p:cNvPr>
            <p:cNvGrpSpPr/>
            <p:nvPr/>
          </p:nvGrpSpPr>
          <p:grpSpPr>
            <a:xfrm>
              <a:off x="1641157" y="3201465"/>
              <a:ext cx="1277914" cy="3589582"/>
              <a:chOff x="1641157" y="2971800"/>
              <a:chExt cx="1277914" cy="3589582"/>
            </a:xfrm>
          </p:grpSpPr>
          <p:cxnSp>
            <p:nvCxnSpPr>
              <p:cNvPr id="21" name="Straight Connector 20">
                <a:extLst>
                  <a:ext uri="{FF2B5EF4-FFF2-40B4-BE49-F238E27FC236}">
                    <a16:creationId xmlns:a16="http://schemas.microsoft.com/office/drawing/2014/main" id="{F0998BFA-E153-477D-8266-FE99A32811FD}"/>
                  </a:ext>
                </a:extLst>
              </p:cNvPr>
              <p:cNvCxnSpPr/>
              <p:nvPr/>
            </p:nvCxnSpPr>
            <p:spPr bwMode="auto">
              <a:xfrm flipH="1">
                <a:off x="1700436" y="2971800"/>
                <a:ext cx="0" cy="3589582"/>
              </a:xfrm>
              <a:prstGeom prst="line">
                <a:avLst/>
              </a:prstGeom>
              <a:noFill/>
              <a:ln w="38100" cap="sq" cmpd="sng" algn="ctr">
                <a:solidFill>
                  <a:schemeClr val="hlink"/>
                </a:solidFill>
                <a:prstDash val="solid"/>
                <a:round/>
                <a:headEnd type="none" w="med" len="med"/>
                <a:tailEnd type="none" w="med" len="med"/>
              </a:ln>
              <a:effectLst/>
            </p:spPr>
          </p:cxnSp>
          <p:sp>
            <p:nvSpPr>
              <p:cNvPr id="22" name="Rectangle 21">
                <a:extLst>
                  <a:ext uri="{FF2B5EF4-FFF2-40B4-BE49-F238E27FC236}">
                    <a16:creationId xmlns:a16="http://schemas.microsoft.com/office/drawing/2014/main" id="{21F00D75-EC12-4305-97AD-EA3C7F9A7D76}"/>
                  </a:ext>
                </a:extLst>
              </p:cNvPr>
              <p:cNvSpPr/>
              <p:nvPr/>
            </p:nvSpPr>
            <p:spPr>
              <a:xfrm>
                <a:off x="1641157" y="6019800"/>
                <a:ext cx="1277914" cy="461665"/>
              </a:xfrm>
              <a:prstGeom prst="rect">
                <a:avLst/>
              </a:prstGeom>
            </p:spPr>
            <p:txBody>
              <a:bodyPr wrap="none">
                <a:spAutoFit/>
              </a:bodyPr>
              <a:lstStyle/>
              <a:p>
                <a:r>
                  <a:rPr lang="en-CA" sz="2400" dirty="0">
                    <a:solidFill>
                      <a:schemeClr val="bg2"/>
                    </a:solidFill>
                    <a:sym typeface="Symbol" panose="05050102010706020507" pitchFamily="18" charset="2"/>
                  </a:rPr>
                  <a:t>12:00pm</a:t>
                </a:r>
                <a:endParaRPr lang="en-CA" sz="2400" dirty="0">
                  <a:solidFill>
                    <a:schemeClr val="bg2"/>
                  </a:solidFill>
                </a:endParaRPr>
              </a:p>
            </p:txBody>
          </p:sp>
        </p:grpSp>
      </p:grpSp>
      <p:sp>
        <p:nvSpPr>
          <p:cNvPr id="6" name="Content Placeholder 2">
            <a:extLst>
              <a:ext uri="{FF2B5EF4-FFF2-40B4-BE49-F238E27FC236}">
                <a16:creationId xmlns:a16="http://schemas.microsoft.com/office/drawing/2014/main" id="{6AE42A35-C0FE-40BA-A798-38D889C39F95}"/>
              </a:ext>
            </a:extLst>
          </p:cNvPr>
          <p:cNvSpPr txBox="1">
            <a:spLocks/>
          </p:cNvSpPr>
          <p:nvPr/>
        </p:nvSpPr>
        <p:spPr bwMode="auto">
          <a:xfrm>
            <a:off x="1384126" y="1269304"/>
            <a:ext cx="31242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None/>
              <a:defRPr/>
            </a:pPr>
            <a:r>
              <a:rPr lang="en-CA" sz="2400" kern="0" dirty="0">
                <a:latin typeface="Times New Roman" panose="02020603050405020304" pitchFamily="18" charset="0"/>
                <a:cs typeface="Times New Roman" panose="02020603050405020304" pitchFamily="18" charset="0"/>
              </a:rPr>
              <a:t>As machines get better at building new machines,</a:t>
            </a:r>
          </a:p>
          <a:p>
            <a:pPr marL="114300" lvl="1" indent="0" algn="ctr" eaLnBrk="1" hangingPunct="1">
              <a:buNone/>
              <a:defRPr/>
            </a:pPr>
            <a:r>
              <a:rPr lang="en-CA" altLang="en-US" sz="2400" dirty="0">
                <a:latin typeface="Times New Roman" panose="02020603050405020304" pitchFamily="18" charset="0"/>
                <a:cs typeface="Times New Roman" panose="02020603050405020304" pitchFamily="18" charset="0"/>
              </a:rPr>
              <a:t>things will go fast!</a:t>
            </a:r>
          </a:p>
        </p:txBody>
      </p:sp>
      <p:pic>
        <p:nvPicPr>
          <p:cNvPr id="12290" name="Picture 2" descr="Image result for escher drawing hands">
            <a:extLst>
              <a:ext uri="{FF2B5EF4-FFF2-40B4-BE49-F238E27FC236}">
                <a16:creationId xmlns:a16="http://schemas.microsoft.com/office/drawing/2014/main" id="{990E1CF3-9035-4335-95A1-2AD38DFBF2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066800"/>
            <a:ext cx="2590800" cy="21556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singularity">
            <a:extLst>
              <a:ext uri="{FF2B5EF4-FFF2-40B4-BE49-F238E27FC236}">
                <a16:creationId xmlns:a16="http://schemas.microsoft.com/office/drawing/2014/main" id="{DEE051E1-86CF-456A-BA4F-8F806D8CF4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5020" y="3449133"/>
            <a:ext cx="3304422" cy="330442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58A2AEC7-C14A-43AF-8910-08B442A1F3D4}"/>
              </a:ext>
            </a:extLst>
          </p:cNvPr>
          <p:cNvSpPr/>
          <p:nvPr/>
        </p:nvSpPr>
        <p:spPr>
          <a:xfrm>
            <a:off x="2825262" y="4046868"/>
            <a:ext cx="2057400" cy="830997"/>
          </a:xfrm>
          <a:prstGeom prst="rect">
            <a:avLst/>
          </a:prstGeom>
        </p:spPr>
        <p:txBody>
          <a:bodyPr wrap="square">
            <a:spAutoFit/>
          </a:bodyPr>
          <a:lstStyle/>
          <a:p>
            <a:r>
              <a:rPr lang="en-CA" sz="2400" b="0" dirty="0">
                <a:solidFill>
                  <a:schemeClr val="bg2"/>
                </a:solidFill>
              </a:rPr>
              <a:t>What does life </a:t>
            </a:r>
            <a:br>
              <a:rPr lang="en-CA" sz="2400" b="0" dirty="0">
                <a:solidFill>
                  <a:schemeClr val="bg2"/>
                </a:solidFill>
              </a:rPr>
            </a:br>
            <a:r>
              <a:rPr lang="en-CA" sz="2400" b="0" dirty="0">
                <a:solidFill>
                  <a:schemeClr val="bg2"/>
                </a:solidFill>
              </a:rPr>
              <a:t>look like here?</a:t>
            </a:r>
          </a:p>
        </p:txBody>
      </p:sp>
      <p:sp>
        <p:nvSpPr>
          <p:cNvPr id="23" name="Rectangle 63">
            <a:extLst>
              <a:ext uri="{FF2B5EF4-FFF2-40B4-BE49-F238E27FC236}">
                <a16:creationId xmlns:a16="http://schemas.microsoft.com/office/drawing/2014/main" id="{287B0084-4A7C-43DF-9A10-E5E15DFC91CD}"/>
              </a:ext>
            </a:extLst>
          </p:cNvPr>
          <p:cNvSpPr>
            <a:spLocks noChangeArrowheads="1"/>
          </p:cNvSpPr>
          <p:nvPr/>
        </p:nvSpPr>
        <p:spPr bwMode="auto">
          <a:xfrm>
            <a:off x="685800" y="76200"/>
            <a:ext cx="7772400" cy="1143000"/>
          </a:xfrm>
          <a:prstGeom prst="rect">
            <a:avLst/>
          </a:prstGeom>
          <a:noFill/>
          <a:ln w="9525">
            <a:noFill/>
            <a:miter lim="800000"/>
            <a:headEnd/>
            <a:tailEnd/>
          </a:ln>
          <a:effectLst/>
        </p:spPr>
        <p:txBody>
          <a:bodyPr anchor="ctr"/>
          <a:lstStyle/>
          <a:p>
            <a:pPr algn="ctr" eaLnBrk="0" hangingPunct="0">
              <a:defRPr/>
            </a:pPr>
            <a:r>
              <a:rPr lang="en-US" b="1" dirty="0">
                <a:solidFill>
                  <a:schemeClr val="tx2"/>
                </a:solidFill>
                <a:effectLst>
                  <a:outerShdw blurRad="38100" dist="38100" dir="2700000" algn="tl">
                    <a:srgbClr val="000000"/>
                  </a:outerShdw>
                </a:effectLst>
                <a:latin typeface="Arial Rounded MT Bold" pitchFamily="34" charset="0"/>
                <a:cs typeface="+mn-cs"/>
              </a:rPr>
              <a:t>On the other hand?</a:t>
            </a:r>
          </a:p>
        </p:txBody>
      </p:sp>
      <p:sp>
        <p:nvSpPr>
          <p:cNvPr id="25" name="Rectangle 63">
            <a:extLst>
              <a:ext uri="{FF2B5EF4-FFF2-40B4-BE49-F238E27FC236}">
                <a16:creationId xmlns:a16="http://schemas.microsoft.com/office/drawing/2014/main" id="{C23A951B-5334-42A6-84D6-6B1E139431D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Limitations</a:t>
            </a:r>
          </a:p>
        </p:txBody>
      </p:sp>
    </p:spTree>
    <p:extLst>
      <p:ext uri="{BB962C8B-B14F-4D97-AF65-F5344CB8AC3E}">
        <p14:creationId xmlns:p14="http://schemas.microsoft.com/office/powerpoint/2010/main" val="325000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 calcmode="lin" valueType="num">
                                      <p:cBhvr additive="base">
                                        <p:cTn id="17" dur="500" fill="hold"/>
                                        <p:tgtEl>
                                          <p:spTgt spid="12290"/>
                                        </p:tgtEl>
                                        <p:attrNameLst>
                                          <p:attrName>ppt_x</p:attrName>
                                        </p:attrNameLst>
                                      </p:cBhvr>
                                      <p:tavLst>
                                        <p:tav tm="0">
                                          <p:val>
                                            <p:strVal val="#ppt_x"/>
                                          </p:val>
                                        </p:tav>
                                        <p:tav tm="100000">
                                          <p:val>
                                            <p:strVal val="#ppt_x"/>
                                          </p:val>
                                        </p:tav>
                                      </p:tavLst>
                                    </p:anim>
                                    <p:anim calcmode="lin" valueType="num">
                                      <p:cBhvr additive="base">
                                        <p:cTn id="18" dur="500" fill="hold"/>
                                        <p:tgtEl>
                                          <p:spTgt spid="1229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 calcmode="lin" valueType="num">
                                      <p:cBhvr additive="base">
                                        <p:cTn id="3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How capable is AI as a judge?</a:t>
            </a:r>
            <a:br>
              <a:rPr lang="en-US" dirty="0">
                <a:solidFill>
                  <a:srgbClr val="FF00FF"/>
                </a:solidFill>
              </a:rPr>
            </a:br>
            <a:endParaRPr lang="en-US" dirty="0">
              <a:solidFill>
                <a:srgbClr val="FF00FF"/>
              </a:solidFill>
            </a:endParaRPr>
          </a:p>
        </p:txBody>
      </p:sp>
    </p:spTree>
    <p:extLst>
      <p:ext uri="{BB962C8B-B14F-4D97-AF65-F5344CB8AC3E}">
        <p14:creationId xmlns:p14="http://schemas.microsoft.com/office/powerpoint/2010/main" val="30997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63">
            <a:extLst>
              <a:ext uri="{FF2B5EF4-FFF2-40B4-BE49-F238E27FC236}">
                <a16:creationId xmlns:a16="http://schemas.microsoft.com/office/drawing/2014/main" id="{99AB3BE0-1169-4AB3-95EC-F565C84B25F8}"/>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AI As A Judge</a:t>
            </a:r>
          </a:p>
        </p:txBody>
      </p:sp>
      <p:pic>
        <p:nvPicPr>
          <p:cNvPr id="14338" name="Picture 2" descr="Image result for dont understand AI">
            <a:extLst>
              <a:ext uri="{FF2B5EF4-FFF2-40B4-BE49-F238E27FC236}">
                <a16:creationId xmlns:a16="http://schemas.microsoft.com/office/drawing/2014/main" id="{AEFFB6A6-102C-4EB9-A4C7-E5AAC8232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147" y="584540"/>
            <a:ext cx="3795070" cy="235630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dont understand AI">
            <a:extLst>
              <a:ext uri="{FF2B5EF4-FFF2-40B4-BE49-F238E27FC236}">
                <a16:creationId xmlns:a16="http://schemas.microsoft.com/office/drawing/2014/main" id="{0493E27D-3261-4D33-988C-42B68C6C69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6666" y="3065295"/>
            <a:ext cx="3016031" cy="1863034"/>
          </a:xfrm>
          <a:prstGeom prst="rect">
            <a:avLst/>
          </a:prstGeom>
          <a:noFill/>
          <a:extLst>
            <a:ext uri="{909E8E84-426E-40DD-AFC4-6F175D3DCCD1}">
              <a14:hiddenFill xmlns:a14="http://schemas.microsoft.com/office/drawing/2010/main">
                <a:solidFill>
                  <a:srgbClr val="FFFFFF"/>
                </a:solidFill>
              </a14:hiddenFill>
            </a:ext>
          </a:extLst>
        </p:spPr>
      </p:pic>
      <p:sp>
        <p:nvSpPr>
          <p:cNvPr id="92" name="Content Placeholder 2">
            <a:extLst>
              <a:ext uri="{FF2B5EF4-FFF2-40B4-BE49-F238E27FC236}">
                <a16:creationId xmlns:a16="http://schemas.microsoft.com/office/drawing/2014/main" id="{5F174DD8-04E8-492B-8073-1346700A5E1C}"/>
              </a:ext>
            </a:extLst>
          </p:cNvPr>
          <p:cNvSpPr txBox="1">
            <a:spLocks/>
          </p:cNvSpPr>
          <p:nvPr/>
        </p:nvSpPr>
        <p:spPr bwMode="auto">
          <a:xfrm>
            <a:off x="152400" y="685800"/>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The AI is only as good as the data that it learns from.</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Our data is biased.</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And not understood.</a:t>
            </a:r>
          </a:p>
        </p:txBody>
      </p:sp>
      <p:sp>
        <p:nvSpPr>
          <p:cNvPr id="93" name="Content Placeholder 2">
            <a:extLst>
              <a:ext uri="{FF2B5EF4-FFF2-40B4-BE49-F238E27FC236}">
                <a16:creationId xmlns:a16="http://schemas.microsoft.com/office/drawing/2014/main" id="{4B312421-62FF-48B2-B898-957D22EA2F7D}"/>
              </a:ext>
            </a:extLst>
          </p:cNvPr>
          <p:cNvSpPr txBox="1">
            <a:spLocks/>
          </p:cNvSpPr>
          <p:nvPr/>
        </p:nvSpPr>
        <p:spPr bwMode="auto">
          <a:xfrm>
            <a:off x="152400" y="3078956"/>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We don’t understand the resulting neural net</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any better than we understand our own brains.</a:t>
            </a:r>
          </a:p>
          <a:p>
            <a:pPr marL="114300" lvl="1" indent="0" eaLnBrk="1" hangingPunct="1">
              <a:buNone/>
              <a:defRPr/>
            </a:pPr>
            <a:endParaRPr lang="en-US" sz="1800" kern="0" dirty="0">
              <a:latin typeface="Times New Roman" panose="02020603050405020304" pitchFamily="18" charset="0"/>
              <a:cs typeface="Times New Roman" panose="02020603050405020304" pitchFamily="18" charset="0"/>
            </a:endParaRP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We don’t understand how the human judge makes its decision either.</a:t>
            </a:r>
          </a:p>
        </p:txBody>
      </p:sp>
      <p:grpSp>
        <p:nvGrpSpPr>
          <p:cNvPr id="3" name="Group 2">
            <a:extLst>
              <a:ext uri="{FF2B5EF4-FFF2-40B4-BE49-F238E27FC236}">
                <a16:creationId xmlns:a16="http://schemas.microsoft.com/office/drawing/2014/main" id="{777D4635-19AC-4D7D-B3EA-54209D260A8F}"/>
              </a:ext>
            </a:extLst>
          </p:cNvPr>
          <p:cNvGrpSpPr/>
          <p:nvPr/>
        </p:nvGrpSpPr>
        <p:grpSpPr>
          <a:xfrm>
            <a:off x="4312253" y="5105400"/>
            <a:ext cx="4746675" cy="1554972"/>
            <a:chOff x="4299001" y="5243001"/>
            <a:chExt cx="4746675" cy="1554972"/>
          </a:xfrm>
        </p:grpSpPr>
        <p:pic>
          <p:nvPicPr>
            <p:cNvPr id="14342" name="Picture 6" descr="Image result for judge AI">
              <a:extLst>
                <a:ext uri="{FF2B5EF4-FFF2-40B4-BE49-F238E27FC236}">
                  <a16:creationId xmlns:a16="http://schemas.microsoft.com/office/drawing/2014/main" id="{A17001B2-D81E-49F2-B900-FD7F68A072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001" y="5243493"/>
              <a:ext cx="2344984"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elated image">
              <a:extLst>
                <a:ext uri="{FF2B5EF4-FFF2-40B4-BE49-F238E27FC236}">
                  <a16:creationId xmlns:a16="http://schemas.microsoft.com/office/drawing/2014/main" id="{BDA1FBB6-021D-4676-A424-C4603153C3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5243001"/>
              <a:ext cx="2340076" cy="15544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284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 calcmode="lin" valueType="num">
                                      <p:cBhvr additive="base">
                                        <p:cTn id="7" dur="500" fill="hold"/>
                                        <p:tgtEl>
                                          <p:spTgt spid="9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anim calcmode="lin" valueType="num">
                                      <p:cBhvr additive="base">
                                        <p:cTn id="11" dur="500" fill="hold"/>
                                        <p:tgtEl>
                                          <p:spTgt spid="14338"/>
                                        </p:tgtEl>
                                        <p:attrNameLst>
                                          <p:attrName>ppt_x</p:attrName>
                                        </p:attrNameLst>
                                      </p:cBhvr>
                                      <p:tavLst>
                                        <p:tav tm="0">
                                          <p:val>
                                            <p:strVal val="#ppt_x"/>
                                          </p:val>
                                        </p:tav>
                                        <p:tav tm="100000">
                                          <p:val>
                                            <p:strVal val="#ppt_x"/>
                                          </p:val>
                                        </p:tav>
                                      </p:tavLst>
                                    </p:anim>
                                    <p:anim calcmode="lin" valueType="num">
                                      <p:cBhvr additive="base">
                                        <p:cTn id="12"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
                                            <p:txEl>
                                              <p:pRg st="1" end="1"/>
                                            </p:txEl>
                                          </p:spTgt>
                                        </p:tgtEl>
                                        <p:attrNameLst>
                                          <p:attrName>style.visibility</p:attrName>
                                        </p:attrNameLst>
                                      </p:cBhvr>
                                      <p:to>
                                        <p:strVal val="visible"/>
                                      </p:to>
                                    </p:set>
                                    <p:anim calcmode="lin" valueType="num">
                                      <p:cBhvr additive="base">
                                        <p:cTn id="17" dur="500" fill="hold"/>
                                        <p:tgtEl>
                                          <p:spTgt spid="9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2">
                                            <p:txEl>
                                              <p:pRg st="2" end="2"/>
                                            </p:txEl>
                                          </p:spTgt>
                                        </p:tgtEl>
                                        <p:attrNameLst>
                                          <p:attrName>style.visibility</p:attrName>
                                        </p:attrNameLst>
                                      </p:cBhvr>
                                      <p:to>
                                        <p:strVal val="visible"/>
                                      </p:to>
                                    </p:set>
                                    <p:anim calcmode="lin" valueType="num">
                                      <p:cBhvr additive="base">
                                        <p:cTn id="23" dur="500" fill="hold"/>
                                        <p:tgtEl>
                                          <p:spTgt spid="9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3">
                                            <p:txEl>
                                              <p:pRg st="0" end="0"/>
                                            </p:txEl>
                                          </p:spTgt>
                                        </p:tgtEl>
                                        <p:attrNameLst>
                                          <p:attrName>style.visibility</p:attrName>
                                        </p:attrNameLst>
                                      </p:cBhvr>
                                      <p:to>
                                        <p:strVal val="visible"/>
                                      </p:to>
                                    </p:set>
                                    <p:anim calcmode="lin" valueType="num">
                                      <p:cBhvr additive="base">
                                        <p:cTn id="29" dur="500" fill="hold"/>
                                        <p:tgtEl>
                                          <p:spTgt spid="9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3">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40"/>
                                        </p:tgtEl>
                                        <p:attrNameLst>
                                          <p:attrName>style.visibility</p:attrName>
                                        </p:attrNameLst>
                                      </p:cBhvr>
                                      <p:to>
                                        <p:strVal val="visible"/>
                                      </p:to>
                                    </p:set>
                                    <p:anim calcmode="lin" valueType="num">
                                      <p:cBhvr additive="base">
                                        <p:cTn id="33" dur="500" fill="hold"/>
                                        <p:tgtEl>
                                          <p:spTgt spid="14340"/>
                                        </p:tgtEl>
                                        <p:attrNameLst>
                                          <p:attrName>ppt_x</p:attrName>
                                        </p:attrNameLst>
                                      </p:cBhvr>
                                      <p:tavLst>
                                        <p:tav tm="0">
                                          <p:val>
                                            <p:strVal val="#ppt_x"/>
                                          </p:val>
                                        </p:tav>
                                        <p:tav tm="100000">
                                          <p:val>
                                            <p:strVal val="#ppt_x"/>
                                          </p:val>
                                        </p:tav>
                                      </p:tavLst>
                                    </p:anim>
                                    <p:anim calcmode="lin" valueType="num">
                                      <p:cBhvr additive="base">
                                        <p:cTn id="34"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3">
                                            <p:txEl>
                                              <p:pRg st="2" end="2"/>
                                            </p:txEl>
                                          </p:spTgt>
                                        </p:tgtEl>
                                        <p:attrNameLst>
                                          <p:attrName>style.visibility</p:attrName>
                                        </p:attrNameLst>
                                      </p:cBhvr>
                                      <p:to>
                                        <p:strVal val="visible"/>
                                      </p:to>
                                    </p:set>
                                    <p:anim calcmode="lin" valueType="num">
                                      <p:cBhvr additive="base">
                                        <p:cTn id="39" dur="500" fill="hold"/>
                                        <p:tgtEl>
                                          <p:spTgt spid="9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3">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152400" y="457200"/>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We have heard that the new AI does not recognize poor black faces.</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But that is because society</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    (and hence the data)</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does not recognize them.</a:t>
            </a:r>
          </a:p>
        </p:txBody>
      </p:sp>
      <p:sp>
        <p:nvSpPr>
          <p:cNvPr id="6" name="Rectangle 63">
            <a:extLst>
              <a:ext uri="{FF2B5EF4-FFF2-40B4-BE49-F238E27FC236}">
                <a16:creationId xmlns:a16="http://schemas.microsoft.com/office/drawing/2014/main" id="{E71E205C-DF75-412B-9324-9B94B917013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AI As A Judge</a:t>
            </a:r>
          </a:p>
        </p:txBody>
      </p:sp>
      <p:pic>
        <p:nvPicPr>
          <p:cNvPr id="13314" name="Picture 2" descr="Image result for poor black">
            <a:extLst>
              <a:ext uri="{FF2B5EF4-FFF2-40B4-BE49-F238E27FC236}">
                <a16:creationId xmlns:a16="http://schemas.microsoft.com/office/drawing/2014/main" id="{9011B2F2-27CC-49A1-A691-EDDC77CD65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52" t="241"/>
          <a:stretch/>
        </p:blipFill>
        <p:spPr bwMode="auto">
          <a:xfrm>
            <a:off x="4724400" y="609599"/>
            <a:ext cx="3110948" cy="257177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9DD9BDAB-0578-4238-B8F1-7570E70119B7}"/>
              </a:ext>
            </a:extLst>
          </p:cNvPr>
          <p:cNvSpPr txBox="1">
            <a:spLocks/>
          </p:cNvSpPr>
          <p:nvPr/>
        </p:nvSpPr>
        <p:spPr bwMode="auto">
          <a:xfrm>
            <a:off x="228600" y="3181377"/>
            <a:ext cx="8415130" cy="36766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65088" lvl="1" indent="0" eaLnBrk="1" hangingPunct="1">
              <a:buNone/>
              <a:defRPr/>
            </a:pPr>
            <a:r>
              <a:rPr lang="en-US" sz="2800" kern="0" dirty="0">
                <a:latin typeface="Times New Roman" panose="02020603050405020304" pitchFamily="18" charset="0"/>
                <a:cs typeface="Times New Roman" panose="02020603050405020304" pitchFamily="18" charset="0"/>
              </a:rPr>
              <a:t>What does it even mean not to discriminate when choosing who to give a mortgage to or let out of jail?</a:t>
            </a:r>
          </a:p>
          <a:p>
            <a:pPr marL="522288" lvl="1" indent="-457200" eaLnBrk="1" hangingPunct="1">
              <a:defRPr/>
            </a:pPr>
            <a:r>
              <a:rPr lang="en-US" sz="2800" kern="0" dirty="0">
                <a:latin typeface="Times New Roman" panose="02020603050405020304" pitchFamily="18" charset="0"/>
                <a:cs typeface="Times New Roman" panose="02020603050405020304" pitchFamily="18" charset="0"/>
              </a:rPr>
              <a:t>Don’t consider their race!</a:t>
            </a:r>
          </a:p>
          <a:p>
            <a:pPr marL="522288" lvl="1" indent="-457200" eaLnBrk="1" hangingPunct="1">
              <a:defRPr/>
            </a:pPr>
            <a:r>
              <a:rPr lang="en-US" sz="2800" kern="0" dirty="0">
                <a:latin typeface="Times New Roman" panose="02020603050405020304" pitchFamily="18" charset="0"/>
                <a:cs typeface="Times New Roman" panose="02020603050405020304" pitchFamily="18" charset="0"/>
              </a:rPr>
              <a:t>Do you consider </a:t>
            </a:r>
          </a:p>
          <a:p>
            <a:pPr marL="976313" lvl="2" indent="-457200" eaLnBrk="1" hangingPunct="1">
              <a:defRPr/>
            </a:pPr>
            <a:r>
              <a:rPr lang="en-US" sz="2400" kern="0" dirty="0">
                <a:latin typeface="Times New Roman" panose="02020603050405020304" pitchFamily="18" charset="0"/>
                <a:cs typeface="Times New Roman" panose="02020603050405020304" pitchFamily="18" charset="0"/>
              </a:rPr>
              <a:t>their neighborhood?</a:t>
            </a:r>
          </a:p>
          <a:p>
            <a:pPr marL="976313" lvl="2" indent="-457200" eaLnBrk="1" hangingPunct="1">
              <a:defRPr/>
            </a:pPr>
            <a:r>
              <a:rPr lang="en-US" sz="2400" kern="0" dirty="0">
                <a:latin typeface="Times New Roman" panose="02020603050405020304" pitchFamily="18" charset="0"/>
                <a:cs typeface="Times New Roman" panose="02020603050405020304" pitchFamily="18" charset="0"/>
              </a:rPr>
              <a:t>their job/income?</a:t>
            </a:r>
          </a:p>
          <a:p>
            <a:pPr marL="976313" lvl="2" indent="-457200" eaLnBrk="1" hangingPunct="1">
              <a:defRPr/>
            </a:pPr>
            <a:r>
              <a:rPr lang="en-US" sz="2400" kern="0" dirty="0">
                <a:latin typeface="Times New Roman" panose="02020603050405020304" pitchFamily="18" charset="0"/>
                <a:cs typeface="Times New Roman" panose="02020603050405020304" pitchFamily="18" charset="0"/>
              </a:rPr>
              <a:t>Do you focus on police and children’s aid data?</a:t>
            </a:r>
          </a:p>
          <a:p>
            <a:pPr marL="519113" lvl="2" indent="0" eaLnBrk="1" hangingPunct="1">
              <a:buNone/>
              <a:defRPr/>
            </a:pPr>
            <a:r>
              <a:rPr lang="en-US" sz="2400" kern="0" dirty="0">
                <a:latin typeface="Times New Roman" panose="02020603050405020304" pitchFamily="18" charset="0"/>
                <a:cs typeface="Times New Roman" panose="02020603050405020304" pitchFamily="18" charset="0"/>
              </a:rPr>
              <a:t>         Each systematically targets poor blacks.</a:t>
            </a:r>
          </a:p>
        </p:txBody>
      </p:sp>
      <p:grpSp>
        <p:nvGrpSpPr>
          <p:cNvPr id="5" name="Group 4">
            <a:extLst>
              <a:ext uri="{FF2B5EF4-FFF2-40B4-BE49-F238E27FC236}">
                <a16:creationId xmlns:a16="http://schemas.microsoft.com/office/drawing/2014/main" id="{1E7EA7D6-DA59-444E-A3B3-8C541F378469}"/>
              </a:ext>
            </a:extLst>
          </p:cNvPr>
          <p:cNvGrpSpPr/>
          <p:nvPr/>
        </p:nvGrpSpPr>
        <p:grpSpPr>
          <a:xfrm>
            <a:off x="6781800" y="4343400"/>
            <a:ext cx="2333342" cy="2362200"/>
            <a:chOff x="6781800" y="4343400"/>
            <a:chExt cx="2333342" cy="2362200"/>
          </a:xfrm>
        </p:grpSpPr>
        <p:sp>
          <p:nvSpPr>
            <p:cNvPr id="3" name="Rectangle 2">
              <a:extLst>
                <a:ext uri="{FF2B5EF4-FFF2-40B4-BE49-F238E27FC236}">
                  <a16:creationId xmlns:a16="http://schemas.microsoft.com/office/drawing/2014/main" id="{C1063D12-8DC9-4E54-9275-FACD88DD7A90}"/>
                </a:ext>
              </a:extLst>
            </p:cNvPr>
            <p:cNvSpPr/>
            <p:nvPr/>
          </p:nvSpPr>
          <p:spPr>
            <a:xfrm>
              <a:off x="7508901" y="4381499"/>
              <a:ext cx="1493037" cy="830997"/>
            </a:xfrm>
            <a:prstGeom prst="rect">
              <a:avLst/>
            </a:prstGeom>
          </p:spPr>
          <p:txBody>
            <a:bodyPr wrap="none">
              <a:spAutoFit/>
            </a:bodyPr>
            <a:lstStyle/>
            <a:p>
              <a:pPr marL="61913" lvl="1" algn="ctr">
                <a:defRPr/>
              </a:pPr>
              <a:r>
                <a:rPr lang="en-US" sz="2400" kern="0" dirty="0">
                  <a:cs typeface="Times New Roman" panose="02020603050405020304" pitchFamily="18" charset="0"/>
                </a:rPr>
                <a:t>Built into </a:t>
              </a:r>
            </a:p>
            <a:p>
              <a:pPr marL="61913" lvl="1" algn="ctr">
                <a:defRPr/>
              </a:pPr>
              <a:r>
                <a:rPr lang="en-US" sz="2400" kern="0" dirty="0">
                  <a:cs typeface="Times New Roman" panose="02020603050405020304" pitchFamily="18" charset="0"/>
                </a:rPr>
                <a:t>our data</a:t>
              </a:r>
              <a:endParaRPr lang="en-US" kern="0" dirty="0">
                <a:cs typeface="Times New Roman" panose="02020603050405020304" pitchFamily="18" charset="0"/>
              </a:endParaRPr>
            </a:p>
          </p:txBody>
        </p:sp>
        <p:sp>
          <p:nvSpPr>
            <p:cNvPr id="4" name="Right Brace 3">
              <a:extLst>
                <a:ext uri="{FF2B5EF4-FFF2-40B4-BE49-F238E27FC236}">
                  <a16:creationId xmlns:a16="http://schemas.microsoft.com/office/drawing/2014/main" id="{FEE08F7F-1A80-40B9-B2D5-0707485B84BF}"/>
                </a:ext>
              </a:extLst>
            </p:cNvPr>
            <p:cNvSpPr/>
            <p:nvPr/>
          </p:nvSpPr>
          <p:spPr bwMode="auto">
            <a:xfrm>
              <a:off x="6781800" y="4343400"/>
              <a:ext cx="457200" cy="2362200"/>
            </a:xfrm>
            <a:prstGeom prst="rightBrace">
              <a:avLst/>
            </a:prstGeom>
            <a:noFill/>
            <a:ln w="38100" cap="sq" cmpd="sng" algn="ctr">
              <a:solidFill>
                <a:schemeClr val="hlink"/>
              </a:solidFill>
              <a:prstDash val="solid"/>
              <a:round/>
              <a:headEnd type="none" w="med" len="med"/>
              <a:tailEnd type="none" w="med" len="med"/>
            </a:ln>
            <a:effectLst/>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13316" name="Picture 4" descr="Related image">
              <a:extLst>
                <a:ext uri="{FF2B5EF4-FFF2-40B4-BE49-F238E27FC236}">
                  <a16:creationId xmlns:a16="http://schemas.microsoft.com/office/drawing/2014/main" id="{213A8482-531A-4816-BCB0-6E6FF07FA5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18" t="777" r="23417"/>
            <a:stretch/>
          </p:blipFill>
          <p:spPr bwMode="auto">
            <a:xfrm>
              <a:off x="7324253" y="5235512"/>
              <a:ext cx="1790889" cy="14700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084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4"/>
                                        </p:tgtEl>
                                        <p:attrNameLst>
                                          <p:attrName>style.visibility</p:attrName>
                                        </p:attrNameLst>
                                      </p:cBhvr>
                                      <p:to>
                                        <p:strVal val="visible"/>
                                      </p:to>
                                    </p:set>
                                    <p:anim calcmode="lin" valueType="num">
                                      <p:cBhvr additive="base">
                                        <p:cTn id="11" dur="500" fill="hold"/>
                                        <p:tgtEl>
                                          <p:spTgt spid="13314"/>
                                        </p:tgtEl>
                                        <p:attrNameLst>
                                          <p:attrName>ppt_x</p:attrName>
                                        </p:attrNameLst>
                                      </p:cBhvr>
                                      <p:tavLst>
                                        <p:tav tm="0">
                                          <p:val>
                                            <p:strVal val="#ppt_x"/>
                                          </p:val>
                                        </p:tav>
                                        <p:tav tm="100000">
                                          <p:val>
                                            <p:strVal val="#ppt_x"/>
                                          </p:val>
                                        </p:tav>
                                      </p:tavLst>
                                    </p:anim>
                                    <p:anim calcmode="lin" valueType="num">
                                      <p:cBhvr additive="base">
                                        <p:cTn id="12"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additive="base">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 calcmode="lin" valueType="num">
                                      <p:cBhvr additive="base">
                                        <p:cTn id="2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 calcmode="lin" valueType="num">
                                      <p:cBhvr additive="base">
                                        <p:cTn id="3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 calcmode="lin" valueType="num">
                                      <p:cBhvr additive="base">
                                        <p:cTn id="3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additive="base">
                                        <p:cTn id="45"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9">
                                            <p:txEl>
                                              <p:pRg st="5" end="5"/>
                                            </p:txEl>
                                          </p:spTgt>
                                        </p:tgtEl>
                                        <p:attrNameLst>
                                          <p:attrName>style.visibility</p:attrName>
                                        </p:attrNameLst>
                                      </p:cBhvr>
                                      <p:to>
                                        <p:strVal val="visible"/>
                                      </p:to>
                                    </p:set>
                                    <p:anim calcmode="lin" valueType="num">
                                      <p:cBhvr additive="base">
                                        <p:cTn id="51"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9">
                                            <p:txEl>
                                              <p:pRg st="6" end="6"/>
                                            </p:txEl>
                                          </p:spTgt>
                                        </p:tgtEl>
                                        <p:attrNameLst>
                                          <p:attrName>style.visibility</p:attrName>
                                        </p:attrNameLst>
                                      </p:cBhvr>
                                      <p:to>
                                        <p:strVal val="visible"/>
                                      </p:to>
                                    </p:set>
                                    <p:anim calcmode="lin" valueType="num">
                                      <p:cBhvr additive="base">
                                        <p:cTn id="57"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additive="base">
                                        <p:cTn id="63" dur="500" fill="hold"/>
                                        <p:tgtEl>
                                          <p:spTgt spid="5"/>
                                        </p:tgtEl>
                                        <p:attrNameLst>
                                          <p:attrName>ppt_x</p:attrName>
                                        </p:attrNameLst>
                                      </p:cBhvr>
                                      <p:tavLst>
                                        <p:tav tm="0">
                                          <p:val>
                                            <p:strVal val="1+#ppt_w/2"/>
                                          </p:val>
                                        </p:tav>
                                        <p:tav tm="100000">
                                          <p:val>
                                            <p:strVal val="#ppt_x"/>
                                          </p:val>
                                        </p:tav>
                                      </p:tavLst>
                                    </p:anim>
                                    <p:anim calcmode="lin" valueType="num">
                                      <p:cBhvr additive="base">
                                        <p:cTn id="6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26</a:t>
            </a:fld>
            <a:endParaRPr lang="tr-TR" altLang="en-US" sz="1400"/>
          </a:p>
        </p:txBody>
      </p:sp>
      <p:sp>
        <p:nvSpPr>
          <p:cNvPr id="8" name="Content Placeholder 2"/>
          <p:cNvSpPr txBox="1">
            <a:spLocks/>
          </p:cNvSpPr>
          <p:nvPr/>
        </p:nvSpPr>
        <p:spPr bwMode="auto">
          <a:xfrm>
            <a:off x="152400" y="685800"/>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How does one decide </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who to kill?</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Certainly we want to minimize the number of </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US soldiers killed.</a:t>
            </a:r>
          </a:p>
        </p:txBody>
      </p:sp>
      <p:sp>
        <p:nvSpPr>
          <p:cNvPr id="6" name="Rectangle 63">
            <a:extLst>
              <a:ext uri="{FF2B5EF4-FFF2-40B4-BE49-F238E27FC236}">
                <a16:creationId xmlns:a16="http://schemas.microsoft.com/office/drawing/2014/main" id="{E71E205C-DF75-412B-9324-9B94B917013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AI As A Judge</a:t>
            </a:r>
          </a:p>
        </p:txBody>
      </p:sp>
      <p:pic>
        <p:nvPicPr>
          <p:cNvPr id="7" name="Picture 4" descr="Related image">
            <a:extLst>
              <a:ext uri="{FF2B5EF4-FFF2-40B4-BE49-F238E27FC236}">
                <a16:creationId xmlns:a16="http://schemas.microsoft.com/office/drawing/2014/main" id="{FE021DEE-9CA9-43FB-9481-A29F98FC6E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931" t="-2997" b="31851"/>
          <a:stretch/>
        </p:blipFill>
        <p:spPr bwMode="auto">
          <a:xfrm flipH="1">
            <a:off x="4876800" y="623887"/>
            <a:ext cx="3943350" cy="2229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ind a criminal in a crowd Chinese ai">
            <a:extLst>
              <a:ext uri="{FF2B5EF4-FFF2-40B4-BE49-F238E27FC236}">
                <a16:creationId xmlns:a16="http://schemas.microsoft.com/office/drawing/2014/main" id="{2AD82B44-6677-42E7-A806-1F8E6A36E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5" r="27564" b="25231"/>
          <a:stretch/>
        </p:blipFill>
        <p:spPr bwMode="auto">
          <a:xfrm>
            <a:off x="5012996" y="3503238"/>
            <a:ext cx="3409714" cy="1808818"/>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EFD50B45-A090-4D84-BAA2-67BF8E0C3F4A}"/>
              </a:ext>
            </a:extLst>
          </p:cNvPr>
          <p:cNvSpPr txBox="1">
            <a:spLocks/>
          </p:cNvSpPr>
          <p:nvPr/>
        </p:nvSpPr>
        <p:spPr bwMode="auto">
          <a:xfrm>
            <a:off x="152400" y="3536156"/>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Who is the enemy?</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Do we want China selling its technology to dictators?</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Do we trust the US government any better?</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Who do you trust?</a:t>
            </a:r>
          </a:p>
        </p:txBody>
      </p:sp>
      <p:sp>
        <p:nvSpPr>
          <p:cNvPr id="9" name="Content Placeholder 2">
            <a:extLst>
              <a:ext uri="{FF2B5EF4-FFF2-40B4-BE49-F238E27FC236}">
                <a16:creationId xmlns:a16="http://schemas.microsoft.com/office/drawing/2014/main" id="{3A43C070-6F57-43CC-B9C1-7E8AE8982A69}"/>
              </a:ext>
            </a:extLst>
          </p:cNvPr>
          <p:cNvSpPr txBox="1">
            <a:spLocks/>
          </p:cNvSpPr>
          <p:nvPr/>
        </p:nvSpPr>
        <p:spPr bwMode="auto">
          <a:xfrm>
            <a:off x="2895600" y="2514600"/>
            <a:ext cx="2819400" cy="8072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Half truth </a:t>
            </a:r>
            <a:r>
              <a:rPr lang="en-US" sz="2800" kern="0" dirty="0">
                <a:latin typeface="Times New Roman" panose="02020603050405020304" pitchFamily="18" charset="0"/>
                <a:cs typeface="Times New Roman" panose="02020603050405020304" pitchFamily="18" charset="0"/>
                <a:sym typeface="Wingdings" panose="05000000000000000000" pitchFamily="2" charset="2"/>
              </a:rPr>
              <a:t></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Half sarcasm </a:t>
            </a:r>
            <a:r>
              <a:rPr lang="en-US" sz="2800" kern="0"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kern="0" dirty="0">
              <a:latin typeface="Times New Roman" panose="02020603050405020304" pitchFamily="18" charset="0"/>
              <a:cs typeface="Times New Roman" panose="02020603050405020304" pitchFamily="18" charset="0"/>
            </a:endParaRPr>
          </a:p>
        </p:txBody>
      </p:sp>
      <p:pic>
        <p:nvPicPr>
          <p:cNvPr id="12" name="Picture 2" descr="Image result for China AI.">
            <a:extLst>
              <a:ext uri="{FF2B5EF4-FFF2-40B4-BE49-F238E27FC236}">
                <a16:creationId xmlns:a16="http://schemas.microsoft.com/office/drawing/2014/main" id="{103497F9-CF09-4DE1-B866-4846E0206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158" y="5412658"/>
            <a:ext cx="2169143" cy="13447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3D95EE5-8577-4A00-A797-8C45AD461760}"/>
              </a:ext>
            </a:extLst>
          </p:cNvPr>
          <p:cNvGrpSpPr/>
          <p:nvPr/>
        </p:nvGrpSpPr>
        <p:grpSpPr>
          <a:xfrm>
            <a:off x="6214615" y="5412658"/>
            <a:ext cx="2776985" cy="1344740"/>
            <a:chOff x="6214615" y="5412658"/>
            <a:chExt cx="2776985" cy="1344740"/>
          </a:xfrm>
        </p:grpSpPr>
        <p:pic>
          <p:nvPicPr>
            <p:cNvPr id="13" name="Picture 2" descr="Image result for trump machine learning">
              <a:extLst>
                <a:ext uri="{FF2B5EF4-FFF2-40B4-BE49-F238E27FC236}">
                  <a16:creationId xmlns:a16="http://schemas.microsoft.com/office/drawing/2014/main" id="{4DDD0AC6-D3D4-4947-8A18-EA910DBB5F62}"/>
                </a:ext>
              </a:extLst>
            </p:cNvPr>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29013" t="-1" r="29318" b="39889"/>
            <a:stretch/>
          </p:blipFill>
          <p:spPr bwMode="auto">
            <a:xfrm>
              <a:off x="6214615" y="5412658"/>
              <a:ext cx="1392530" cy="13447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lated image">
              <a:extLst>
                <a:ext uri="{FF2B5EF4-FFF2-40B4-BE49-F238E27FC236}">
                  <a16:creationId xmlns:a16="http://schemas.microsoft.com/office/drawing/2014/main" id="{D1024920-41F7-48B7-9209-8A391AC546A0}"/>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9070" y="5412658"/>
              <a:ext cx="1392530" cy="13447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998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anim calcmode="lin" valueType="num">
                                      <p:cBhvr additive="base">
                                        <p:cTn id="3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 calcmode="lin" valueType="num">
                                      <p:cBhvr additive="base">
                                        <p:cTn id="4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xEl>
                                              <p:pRg st="3" end="3"/>
                                            </p:txEl>
                                          </p:spTgt>
                                        </p:tgtEl>
                                        <p:attrNameLst>
                                          <p:attrName>style.visibility</p:attrName>
                                        </p:attrNameLst>
                                      </p:cBhvr>
                                      <p:to>
                                        <p:strVal val="visible"/>
                                      </p:to>
                                    </p:set>
                                    <p:anim calcmode="lin" valueType="num">
                                      <p:cBhvr additive="base">
                                        <p:cTn id="5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27</a:t>
            </a:fld>
            <a:endParaRPr lang="tr-TR" altLang="en-US" sz="1400"/>
          </a:p>
        </p:txBody>
      </p:sp>
      <p:sp>
        <p:nvSpPr>
          <p:cNvPr id="8" name="Content Placeholder 2"/>
          <p:cNvSpPr txBox="1">
            <a:spLocks/>
          </p:cNvSpPr>
          <p:nvPr/>
        </p:nvSpPr>
        <p:spPr bwMode="auto">
          <a:xfrm>
            <a:off x="152400" y="457200"/>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We hear of concern</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 with AI and ethics.</a:t>
            </a: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It will force  a public decision on such issues.</a:t>
            </a:r>
          </a:p>
        </p:txBody>
      </p:sp>
      <p:sp>
        <p:nvSpPr>
          <p:cNvPr id="6" name="Rectangle 63">
            <a:extLst>
              <a:ext uri="{FF2B5EF4-FFF2-40B4-BE49-F238E27FC236}">
                <a16:creationId xmlns:a16="http://schemas.microsoft.com/office/drawing/2014/main" id="{E71E205C-DF75-412B-9324-9B94B917013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AI As A Judge</a:t>
            </a:r>
          </a:p>
        </p:txBody>
      </p:sp>
      <p:pic>
        <p:nvPicPr>
          <p:cNvPr id="12290" name="Picture 2" descr="The trolley problem: should you pull the lever to divert the runaway trolley onto the side track?">
            <a:extLst>
              <a:ext uri="{FF2B5EF4-FFF2-40B4-BE49-F238E27FC236}">
                <a16:creationId xmlns:a16="http://schemas.microsoft.com/office/drawing/2014/main" id="{93CF948E-D288-4E2B-95C6-1E75D9E0FA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558006"/>
            <a:ext cx="4572000" cy="156130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AC0301FB-0B22-47D6-B6DF-0AD75DAEEE7F}"/>
              </a:ext>
            </a:extLst>
          </p:cNvPr>
          <p:cNvSpPr txBox="1">
            <a:spLocks/>
          </p:cNvSpPr>
          <p:nvPr/>
        </p:nvSpPr>
        <p:spPr bwMode="auto">
          <a:xfrm>
            <a:off x="119270" y="3048000"/>
            <a:ext cx="6357730" cy="4510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65088" lvl="1" indent="0" eaLnBrk="1" hangingPunct="1">
              <a:buNone/>
              <a:defRPr/>
            </a:pPr>
            <a:r>
              <a:rPr lang="en-US" sz="2800" kern="0" dirty="0">
                <a:latin typeface="Times New Roman" panose="02020603050405020304" pitchFamily="18" charset="0"/>
                <a:ea typeface="+mn-ea"/>
                <a:cs typeface="Times New Roman" panose="02020603050405020304" pitchFamily="18" charset="0"/>
              </a:rPr>
              <a:t>A woman jumped in front of a self-driving car and died.</a:t>
            </a:r>
          </a:p>
          <a:p>
            <a:pPr marL="65088" lvl="1" indent="0" eaLnBrk="1" hangingPunct="1">
              <a:buNone/>
              <a:defRPr/>
            </a:pPr>
            <a:r>
              <a:rPr lang="en-US" sz="2800" kern="0" dirty="0">
                <a:latin typeface="Times New Roman" panose="02020603050405020304" pitchFamily="18" charset="0"/>
                <a:cs typeface="Times New Roman" panose="02020603050405020304" pitchFamily="18" charset="0"/>
              </a:rPr>
              <a:t>T</a:t>
            </a:r>
            <a:r>
              <a:rPr lang="en-US" sz="2800" kern="0" dirty="0">
                <a:latin typeface="Times New Roman" panose="02020603050405020304" pitchFamily="18" charset="0"/>
                <a:ea typeface="+mn-ea"/>
                <a:cs typeface="Times New Roman" panose="02020603050405020304" pitchFamily="18" charset="0"/>
              </a:rPr>
              <a:t>he car could not have stopped in time.</a:t>
            </a:r>
          </a:p>
          <a:p>
            <a:pPr marL="65088" lvl="1" indent="0" eaLnBrk="1" hangingPunct="1">
              <a:buNone/>
              <a:defRPr/>
            </a:pPr>
            <a:r>
              <a:rPr lang="en-US" sz="2800" kern="0" dirty="0">
                <a:latin typeface="Times New Roman" panose="02020603050405020304" pitchFamily="18" charset="0"/>
                <a:ea typeface="+mn-ea"/>
                <a:cs typeface="Times New Roman" panose="02020603050405020304" pitchFamily="18" charset="0"/>
              </a:rPr>
              <a:t>But the AI “saw” her and </a:t>
            </a:r>
            <a:br>
              <a:rPr lang="en-US" sz="2800" kern="0" dirty="0">
                <a:latin typeface="Times New Roman" panose="02020603050405020304" pitchFamily="18" charset="0"/>
                <a:ea typeface="+mn-ea"/>
                <a:cs typeface="Times New Roman" panose="02020603050405020304" pitchFamily="18" charset="0"/>
              </a:rPr>
            </a:br>
            <a:r>
              <a:rPr lang="en-US" sz="2800" kern="0" dirty="0">
                <a:latin typeface="Times New Roman" panose="02020603050405020304" pitchFamily="18" charset="0"/>
                <a:ea typeface="+mn-ea"/>
                <a:cs typeface="Times New Roman" panose="02020603050405020304" pitchFamily="18" charset="0"/>
              </a:rPr>
              <a:t>“chose” not to try to stop.</a:t>
            </a:r>
          </a:p>
          <a:p>
            <a:pPr marL="65088" lvl="1" indent="0" eaLnBrk="1" hangingPunct="1">
              <a:buNone/>
              <a:defRPr/>
            </a:pPr>
            <a:r>
              <a:rPr lang="en-US" sz="2800" kern="0" dirty="0">
                <a:latin typeface="Times New Roman" panose="02020603050405020304" pitchFamily="18" charset="0"/>
                <a:ea typeface="+mn-ea"/>
                <a:cs typeface="Times New Roman" panose="02020603050405020304" pitchFamily="18" charset="0"/>
              </a:rPr>
              <a:t>Google temporarily stopped the program</a:t>
            </a:r>
          </a:p>
        </p:txBody>
      </p:sp>
      <p:pic>
        <p:nvPicPr>
          <p:cNvPr id="7" name="Picture 2" descr="Related image">
            <a:extLst>
              <a:ext uri="{FF2B5EF4-FFF2-40B4-BE49-F238E27FC236}">
                <a16:creationId xmlns:a16="http://schemas.microsoft.com/office/drawing/2014/main" id="{DF46A21F-1F59-4B50-A36C-6956B58899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15"/>
          <a:stretch/>
        </p:blipFill>
        <p:spPr bwMode="auto">
          <a:xfrm>
            <a:off x="6594475" y="3081753"/>
            <a:ext cx="2257425" cy="301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3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290"/>
                                        </p:tgtEl>
                                        <p:attrNameLst>
                                          <p:attrName>style.visibility</p:attrName>
                                        </p:attrNameLst>
                                      </p:cBhvr>
                                      <p:to>
                                        <p:strVal val="visible"/>
                                      </p:to>
                                    </p:set>
                                    <p:anim calcmode="lin" valueType="num">
                                      <p:cBhvr additive="base">
                                        <p:cTn id="11" dur="500" fill="hold"/>
                                        <p:tgtEl>
                                          <p:spTgt spid="12290"/>
                                        </p:tgtEl>
                                        <p:attrNameLst>
                                          <p:attrName>ppt_x</p:attrName>
                                        </p:attrNameLst>
                                      </p:cBhvr>
                                      <p:tavLst>
                                        <p:tav tm="0">
                                          <p:val>
                                            <p:strVal val="#ppt_x"/>
                                          </p:val>
                                        </p:tav>
                                        <p:tav tm="100000">
                                          <p:val>
                                            <p:strVal val="#ppt_x"/>
                                          </p:val>
                                        </p:tav>
                                      </p:tavLst>
                                    </p:anim>
                                    <p:anim calcmode="lin" valueType="num">
                                      <p:cBhvr additive="base">
                                        <p:cTn id="12"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 calcmode="lin" valueType="num">
                                      <p:cBhvr additive="base">
                                        <p:cTn id="3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 calcmode="lin" valueType="num">
                                      <p:cBhvr additive="base">
                                        <p:cTn id="45"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What are your thoughts </a:t>
            </a:r>
            <a:br>
              <a:rPr lang="en-US" dirty="0">
                <a:solidFill>
                  <a:srgbClr val="FF00FF"/>
                </a:solidFill>
              </a:rPr>
            </a:br>
            <a:r>
              <a:rPr lang="en-US" dirty="0">
                <a:solidFill>
                  <a:srgbClr val="FF00FF"/>
                </a:solidFill>
              </a:rPr>
              <a:t>on social media?</a:t>
            </a:r>
          </a:p>
        </p:txBody>
      </p:sp>
    </p:spTree>
    <p:extLst>
      <p:ext uri="{BB962C8B-B14F-4D97-AF65-F5344CB8AC3E}">
        <p14:creationId xmlns:p14="http://schemas.microsoft.com/office/powerpoint/2010/main" val="38892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tx1"/>
                </a:solidFill>
                <a:latin typeface="Palatino Linotype" panose="02040502050505030304" pitchFamily="18" charset="0"/>
              </a:defRPr>
            </a:lvl1pPr>
            <a:lvl2pPr marL="742950" indent="-285750" eaLnBrk="0" hangingPunct="0">
              <a:defRPr sz="3200">
                <a:solidFill>
                  <a:schemeClr val="tx1"/>
                </a:solidFill>
                <a:latin typeface="Palatino Linotype" panose="02040502050505030304" pitchFamily="18" charset="0"/>
              </a:defRPr>
            </a:lvl2pPr>
            <a:lvl3pPr marL="1143000" indent="-228600" eaLnBrk="0" hangingPunct="0">
              <a:defRPr sz="3200">
                <a:solidFill>
                  <a:schemeClr val="tx1"/>
                </a:solidFill>
                <a:latin typeface="Palatino Linotype" panose="02040502050505030304" pitchFamily="18" charset="0"/>
              </a:defRPr>
            </a:lvl3pPr>
            <a:lvl4pPr marL="1600200" indent="-228600" eaLnBrk="0" hangingPunct="0">
              <a:defRPr sz="3200">
                <a:solidFill>
                  <a:schemeClr val="tx1"/>
                </a:solidFill>
                <a:latin typeface="Palatino Linotype" panose="02040502050505030304" pitchFamily="18" charset="0"/>
              </a:defRPr>
            </a:lvl4pPr>
            <a:lvl5pPr marL="2057400" indent="-228600" eaLnBrk="0" hangingPunct="0">
              <a:defRPr sz="3200">
                <a:solidFill>
                  <a:schemeClr val="tx1"/>
                </a:solidFill>
                <a:latin typeface="Palatino Linotype" panose="02040502050505030304" pitchFamily="18" charset="0"/>
              </a:defRPr>
            </a:lvl5pPr>
            <a:lvl6pPr marL="2514600" indent="-228600" eaLnBrk="0" fontAlgn="base" hangingPunct="0">
              <a:spcBef>
                <a:spcPct val="0"/>
              </a:spcBef>
              <a:spcAft>
                <a:spcPct val="0"/>
              </a:spcAft>
              <a:defRPr sz="3200">
                <a:solidFill>
                  <a:schemeClr val="tx1"/>
                </a:solidFill>
                <a:latin typeface="Palatino Linotype" panose="02040502050505030304" pitchFamily="18" charset="0"/>
              </a:defRPr>
            </a:lvl6pPr>
            <a:lvl7pPr marL="2971800" indent="-228600" eaLnBrk="0" fontAlgn="base" hangingPunct="0">
              <a:spcBef>
                <a:spcPct val="0"/>
              </a:spcBef>
              <a:spcAft>
                <a:spcPct val="0"/>
              </a:spcAft>
              <a:defRPr sz="3200">
                <a:solidFill>
                  <a:schemeClr val="tx1"/>
                </a:solidFill>
                <a:latin typeface="Palatino Linotype" panose="02040502050505030304" pitchFamily="18" charset="0"/>
              </a:defRPr>
            </a:lvl7pPr>
            <a:lvl8pPr marL="3429000" indent="-228600" eaLnBrk="0" fontAlgn="base" hangingPunct="0">
              <a:spcBef>
                <a:spcPct val="0"/>
              </a:spcBef>
              <a:spcAft>
                <a:spcPct val="0"/>
              </a:spcAft>
              <a:defRPr sz="3200">
                <a:solidFill>
                  <a:schemeClr val="tx1"/>
                </a:solidFill>
                <a:latin typeface="Palatino Linotype" panose="02040502050505030304" pitchFamily="18" charset="0"/>
              </a:defRPr>
            </a:lvl8pPr>
            <a:lvl9pPr marL="3886200" indent="-228600" eaLnBrk="0" fontAlgn="base" hangingPunct="0">
              <a:spcBef>
                <a:spcPct val="0"/>
              </a:spcBef>
              <a:spcAft>
                <a:spcPct val="0"/>
              </a:spcAft>
              <a:defRPr sz="3200">
                <a:solidFill>
                  <a:schemeClr val="tx1"/>
                </a:solidFill>
                <a:latin typeface="Palatino Linotype" panose="02040502050505030304" pitchFamily="18" charset="0"/>
              </a:defRPr>
            </a:lvl9pPr>
          </a:lstStyle>
          <a:p>
            <a:pPr eaLnBrk="1" hangingPunct="1"/>
            <a:fld id="{FCD933A6-37B6-4A74-9960-BBFCD44F8562}" type="slidenum">
              <a:rPr lang="tr-TR" altLang="en-US" sz="1400"/>
              <a:pPr eaLnBrk="1" hangingPunct="1"/>
              <a:t>29</a:t>
            </a:fld>
            <a:endParaRPr lang="tr-TR" altLang="en-US" sz="1400"/>
          </a:p>
        </p:txBody>
      </p:sp>
      <p:sp>
        <p:nvSpPr>
          <p:cNvPr id="8" name="Content Placeholder 2"/>
          <p:cNvSpPr txBox="1">
            <a:spLocks/>
          </p:cNvSpPr>
          <p:nvPr/>
        </p:nvSpPr>
        <p:spPr bwMode="auto">
          <a:xfrm>
            <a:off x="152400" y="457200"/>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Positive:</a:t>
            </a:r>
          </a:p>
          <a:p>
            <a:pPr lvl="1" eaLnBrk="1" hangingPunct="1">
              <a:defRPr/>
            </a:pPr>
            <a:r>
              <a:rPr lang="en-US" sz="2800" kern="0" dirty="0">
                <a:latin typeface="Times New Roman" panose="02020603050405020304" pitchFamily="18" charset="0"/>
                <a:cs typeface="Times New Roman" panose="02020603050405020304" pitchFamily="18" charset="0"/>
              </a:rPr>
              <a:t>Great for empowering people within their community </a:t>
            </a:r>
          </a:p>
          <a:p>
            <a:pPr lvl="1" eaLnBrk="1" hangingPunct="1">
              <a:defRPr/>
            </a:pPr>
            <a:r>
              <a:rPr lang="en-US" sz="2800" kern="0" dirty="0">
                <a:latin typeface="Times New Roman" panose="02020603050405020304" pitchFamily="18" charset="0"/>
                <a:cs typeface="Times New Roman" panose="02020603050405020304" pitchFamily="18" charset="0"/>
              </a:rPr>
              <a:t>And bringing them access to knowledge.</a:t>
            </a:r>
          </a:p>
          <a:p>
            <a:pPr lvl="1" eaLnBrk="1" hangingPunct="1">
              <a:defRPr/>
            </a:pPr>
            <a:endParaRPr lang="en-US" sz="400" kern="0" dirty="0">
              <a:latin typeface="Times New Roman" panose="02020603050405020304" pitchFamily="18" charset="0"/>
              <a:cs typeface="Times New Roman" panose="02020603050405020304" pitchFamily="18" charset="0"/>
            </a:endParaRP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Negative:</a:t>
            </a:r>
          </a:p>
          <a:p>
            <a:pPr lvl="1" eaLnBrk="1" hangingPunct="1">
              <a:defRPr/>
            </a:pPr>
            <a:r>
              <a:rPr lang="en-US" sz="2800" kern="0" dirty="0">
                <a:latin typeface="Times New Roman" panose="02020603050405020304" pitchFamily="18" charset="0"/>
                <a:cs typeface="Times New Roman" panose="02020603050405020304" pitchFamily="18" charset="0"/>
              </a:rPr>
              <a:t>Great for pushing everyone to some extreme.</a:t>
            </a:r>
          </a:p>
          <a:p>
            <a:pPr lvl="1" eaLnBrk="1" hangingPunct="1">
              <a:defRPr/>
            </a:pPr>
            <a:r>
              <a:rPr lang="en-US" sz="2800" kern="0" dirty="0">
                <a:latin typeface="Times New Roman" panose="02020603050405020304" pitchFamily="18" charset="0"/>
                <a:cs typeface="Times New Roman" panose="02020603050405020304" pitchFamily="18" charset="0"/>
              </a:rPr>
              <a:t>Great for propaganda</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and fake news.</a:t>
            </a:r>
          </a:p>
          <a:p>
            <a:pPr marL="114300" lvl="1" indent="0" eaLnBrk="1" hangingPunct="1">
              <a:buNone/>
              <a:defRPr/>
            </a:pPr>
            <a:endParaRPr lang="en-US" sz="600" kern="0" dirty="0">
              <a:latin typeface="Times New Roman" panose="02020603050405020304" pitchFamily="18" charset="0"/>
              <a:cs typeface="Times New Roman" panose="02020603050405020304" pitchFamily="18" charset="0"/>
            </a:endParaRPr>
          </a:p>
          <a:p>
            <a:pPr marL="114300" lvl="1" indent="0" eaLnBrk="1" hangingPunct="1">
              <a:buNone/>
              <a:defRPr/>
            </a:pPr>
            <a:r>
              <a:rPr lang="en-US" sz="2800" kern="0" dirty="0">
                <a:latin typeface="Times New Roman" panose="02020603050405020304" pitchFamily="18" charset="0"/>
                <a:cs typeface="Times New Roman" panose="02020603050405020304" pitchFamily="18" charset="0"/>
              </a:rPr>
              <a:t>This will only get more extreme.</a:t>
            </a:r>
          </a:p>
          <a:p>
            <a:pPr lvl="1" eaLnBrk="1" hangingPunct="1">
              <a:defRPr/>
            </a:pPr>
            <a:endParaRPr lang="en-US" sz="2800" kern="0" dirty="0">
              <a:latin typeface="Times New Roman" panose="02020603050405020304" pitchFamily="18" charset="0"/>
              <a:cs typeface="Times New Roman" panose="02020603050405020304" pitchFamily="18" charset="0"/>
            </a:endParaRPr>
          </a:p>
        </p:txBody>
      </p:sp>
      <p:sp>
        <p:nvSpPr>
          <p:cNvPr id="6" name="Rectangle 63">
            <a:extLst>
              <a:ext uri="{FF2B5EF4-FFF2-40B4-BE49-F238E27FC236}">
                <a16:creationId xmlns:a16="http://schemas.microsoft.com/office/drawing/2014/main" id="{E71E205C-DF75-412B-9324-9B94B917013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Social Media</a:t>
            </a:r>
          </a:p>
        </p:txBody>
      </p:sp>
      <p:pic>
        <p:nvPicPr>
          <p:cNvPr id="22530" name="Picture 2" descr="Image result for social media">
            <a:extLst>
              <a:ext uri="{FF2B5EF4-FFF2-40B4-BE49-F238E27FC236}">
                <a16:creationId xmlns:a16="http://schemas.microsoft.com/office/drawing/2014/main" id="{EEF40B25-AECF-41DB-A37E-CB7DC1F3DA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46895"/>
            <a:ext cx="28448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community knowledge">
            <a:extLst>
              <a:ext uri="{FF2B5EF4-FFF2-40B4-BE49-F238E27FC236}">
                <a16:creationId xmlns:a16="http://schemas.microsoft.com/office/drawing/2014/main" id="{43FFA4B3-8B34-433C-8D58-7819B1281B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4162" y="1593589"/>
            <a:ext cx="2847438"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for extremes republican democrat">
            <a:extLst>
              <a:ext uri="{FF2B5EF4-FFF2-40B4-BE49-F238E27FC236}">
                <a16:creationId xmlns:a16="http://schemas.microsoft.com/office/drawing/2014/main" id="{1D08DDCF-41CB-4C32-8C96-1644E367C8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820726"/>
            <a:ext cx="284479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Related image">
            <a:extLst>
              <a:ext uri="{FF2B5EF4-FFF2-40B4-BE49-F238E27FC236}">
                <a16:creationId xmlns:a16="http://schemas.microsoft.com/office/drawing/2014/main" id="{58A8E085-BBA0-442F-A0B4-CB2AB5AB20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2200" y="4163219"/>
            <a:ext cx="284479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s://i.guim.co.uk/img/media/b8d2f73a6025ef255d9df4ab41b67ecd5b9d7207/0_17_1920_1152/master/1920.jpg?width=700&amp;quality=85&amp;auto=format&amp;fit=max&amp;s=ed253150adeee8172ea695bc4825f6f7">
            <a:extLst>
              <a:ext uri="{FF2B5EF4-FFF2-40B4-BE49-F238E27FC236}">
                <a16:creationId xmlns:a16="http://schemas.microsoft.com/office/drawing/2014/main" id="{3CE34993-43C2-4039-BE75-5A2FF1FE68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132649"/>
            <a:ext cx="26670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02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ppt_x"/>
                                          </p:val>
                                        </p:tav>
                                        <p:tav tm="100000">
                                          <p:val>
                                            <p:strVal val="#ppt_x"/>
                                          </p:val>
                                        </p:tav>
                                      </p:tavLst>
                                    </p:anim>
                                    <p:anim calcmode="lin" valueType="num">
                                      <p:cBhvr additive="base">
                                        <p:cTn id="8" dur="50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34"/>
                                        </p:tgtEl>
                                        <p:attrNameLst>
                                          <p:attrName>style.visibility</p:attrName>
                                        </p:attrNameLst>
                                      </p:cBhvr>
                                      <p:to>
                                        <p:strVal val="visible"/>
                                      </p:to>
                                    </p:set>
                                    <p:anim calcmode="lin" valueType="num">
                                      <p:cBhvr additive="base">
                                        <p:cTn id="25" dur="500" fill="hold"/>
                                        <p:tgtEl>
                                          <p:spTgt spid="22534"/>
                                        </p:tgtEl>
                                        <p:attrNameLst>
                                          <p:attrName>ppt_x</p:attrName>
                                        </p:attrNameLst>
                                      </p:cBhvr>
                                      <p:tavLst>
                                        <p:tav tm="0">
                                          <p:val>
                                            <p:strVal val="#ppt_x"/>
                                          </p:val>
                                        </p:tav>
                                        <p:tav tm="100000">
                                          <p:val>
                                            <p:strVal val="#ppt_x"/>
                                          </p:val>
                                        </p:tav>
                                      </p:tavLst>
                                    </p:anim>
                                    <p:anim calcmode="lin" valueType="num">
                                      <p:cBhvr additive="base">
                                        <p:cTn id="26" dur="500" fill="hold"/>
                                        <p:tgtEl>
                                          <p:spTgt spid="225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anim calcmode="lin" valueType="num">
                                      <p:cBhvr additive="base">
                                        <p:cTn id="4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2536"/>
                                        </p:tgtEl>
                                        <p:attrNameLst>
                                          <p:attrName>style.visibility</p:attrName>
                                        </p:attrNameLst>
                                      </p:cBhvr>
                                      <p:to>
                                        <p:strVal val="visible"/>
                                      </p:to>
                                    </p:set>
                                    <p:anim calcmode="lin" valueType="num">
                                      <p:cBhvr additive="base">
                                        <p:cTn id="45" dur="500" fill="hold"/>
                                        <p:tgtEl>
                                          <p:spTgt spid="22536"/>
                                        </p:tgtEl>
                                        <p:attrNameLst>
                                          <p:attrName>ppt_x</p:attrName>
                                        </p:attrNameLst>
                                      </p:cBhvr>
                                      <p:tavLst>
                                        <p:tav tm="0">
                                          <p:val>
                                            <p:strVal val="#ppt_x"/>
                                          </p:val>
                                        </p:tav>
                                        <p:tav tm="100000">
                                          <p:val>
                                            <p:strVal val="#ppt_x"/>
                                          </p:val>
                                        </p:tav>
                                      </p:tavLst>
                                    </p:anim>
                                    <p:anim calcmode="lin" valueType="num">
                                      <p:cBhvr additive="base">
                                        <p:cTn id="46" dur="500" fill="hold"/>
                                        <p:tgtEl>
                                          <p:spTgt spid="225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2538"/>
                                        </p:tgtEl>
                                        <p:attrNameLst>
                                          <p:attrName>style.visibility</p:attrName>
                                        </p:attrNameLst>
                                      </p:cBhvr>
                                      <p:to>
                                        <p:strVal val="visible"/>
                                      </p:to>
                                    </p:set>
                                    <p:anim calcmode="lin" valueType="num">
                                      <p:cBhvr additive="base">
                                        <p:cTn id="49" dur="500" fill="hold"/>
                                        <p:tgtEl>
                                          <p:spTgt spid="22538"/>
                                        </p:tgtEl>
                                        <p:attrNameLst>
                                          <p:attrName>ppt_x</p:attrName>
                                        </p:attrNameLst>
                                      </p:cBhvr>
                                      <p:tavLst>
                                        <p:tav tm="0">
                                          <p:val>
                                            <p:strVal val="#ppt_x"/>
                                          </p:val>
                                        </p:tav>
                                        <p:tav tm="100000">
                                          <p:val>
                                            <p:strVal val="#ppt_x"/>
                                          </p:val>
                                        </p:tav>
                                      </p:tavLst>
                                    </p:anim>
                                    <p:anim calcmode="lin" valueType="num">
                                      <p:cBhvr additive="base">
                                        <p:cTn id="50" dur="500" fill="hold"/>
                                        <p:tgtEl>
                                          <p:spTgt spid="2253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 calcmode="lin" valueType="num">
                                      <p:cBhvr additive="base">
                                        <p:cTn id="5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8" end="8"/>
                                            </p:txEl>
                                          </p:spTgt>
                                        </p:tgtEl>
                                        <p:attrNameLst>
                                          <p:attrName>style.visibility</p:attrName>
                                        </p:attrNameLst>
                                      </p:cBhvr>
                                      <p:to>
                                        <p:strVal val="visible"/>
                                      </p:to>
                                    </p:set>
                                    <p:anim calcmode="lin" valueType="num">
                                      <p:cBhvr additive="base">
                                        <p:cTn id="6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8" end="8"/>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2532"/>
                                        </p:tgtEl>
                                        <p:attrNameLst>
                                          <p:attrName>style.visibility</p:attrName>
                                        </p:attrNameLst>
                                      </p:cBhvr>
                                      <p:to>
                                        <p:strVal val="visible"/>
                                      </p:to>
                                    </p:set>
                                    <p:anim calcmode="lin" valueType="num">
                                      <p:cBhvr additive="base">
                                        <p:cTn id="65" dur="500" fill="hold"/>
                                        <p:tgtEl>
                                          <p:spTgt spid="22532"/>
                                        </p:tgtEl>
                                        <p:attrNameLst>
                                          <p:attrName>ppt_x</p:attrName>
                                        </p:attrNameLst>
                                      </p:cBhvr>
                                      <p:tavLst>
                                        <p:tav tm="0">
                                          <p:val>
                                            <p:strVal val="#ppt_x"/>
                                          </p:val>
                                        </p:tav>
                                        <p:tav tm="100000">
                                          <p:val>
                                            <p:strVal val="#ppt_x"/>
                                          </p:val>
                                        </p:tav>
                                      </p:tavLst>
                                    </p:anim>
                                    <p:anim calcmode="lin" valueType="num">
                                      <p:cBhvr additive="base">
                                        <p:cTn id="66" dur="500" fill="hold"/>
                                        <p:tgtEl>
                                          <p:spTgt spid="225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igh future">
            <a:extLst>
              <a:ext uri="{FF2B5EF4-FFF2-40B4-BE49-F238E27FC236}">
                <a16:creationId xmlns:a16="http://schemas.microsoft.com/office/drawing/2014/main" id="{8083B57A-B345-4945-9F3B-F0FDFC9B4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4" r="10216" b="15556"/>
          <a:stretch/>
        </p:blipFill>
        <p:spPr bwMode="auto">
          <a:xfrm>
            <a:off x="76200" y="1219200"/>
            <a:ext cx="3962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3">
            <a:extLst>
              <a:ext uri="{FF2B5EF4-FFF2-40B4-BE49-F238E27FC236}">
                <a16:creationId xmlns:a16="http://schemas.microsoft.com/office/drawing/2014/main" id="{6CF80AFE-58A6-4EBC-8926-4AD3B30A2679}"/>
              </a:ext>
            </a:extLst>
          </p:cNvPr>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The Future is unknown</a:t>
            </a:r>
          </a:p>
        </p:txBody>
      </p:sp>
      <p:sp>
        <p:nvSpPr>
          <p:cNvPr id="6" name="Rectangle 63">
            <a:extLst>
              <a:ext uri="{FF2B5EF4-FFF2-40B4-BE49-F238E27FC236}">
                <a16:creationId xmlns:a16="http://schemas.microsoft.com/office/drawing/2014/main" id="{00FDB425-BE43-44EA-9762-E16498DBA810}"/>
              </a:ext>
            </a:extLst>
          </p:cNvPr>
          <p:cNvSpPr>
            <a:spLocks noChangeArrowheads="1"/>
          </p:cNvSpPr>
          <p:nvPr/>
        </p:nvSpPr>
        <p:spPr bwMode="auto">
          <a:xfrm>
            <a:off x="4648200" y="685800"/>
            <a:ext cx="37338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but is nigh!</a:t>
            </a:r>
          </a:p>
        </p:txBody>
      </p:sp>
      <p:sp>
        <p:nvSpPr>
          <p:cNvPr id="4" name="Rectangle 3">
            <a:extLst>
              <a:ext uri="{FF2B5EF4-FFF2-40B4-BE49-F238E27FC236}">
                <a16:creationId xmlns:a16="http://schemas.microsoft.com/office/drawing/2014/main" id="{8913FB35-9A2C-4048-9201-55F332611D44}"/>
              </a:ext>
            </a:extLst>
          </p:cNvPr>
          <p:cNvSpPr/>
          <p:nvPr/>
        </p:nvSpPr>
        <p:spPr>
          <a:xfrm>
            <a:off x="4257260" y="2971800"/>
            <a:ext cx="4572000" cy="954107"/>
          </a:xfrm>
          <a:prstGeom prst="rect">
            <a:avLst/>
          </a:prstGeom>
        </p:spPr>
        <p:txBody>
          <a:bodyPr>
            <a:spAutoFit/>
          </a:bodyPr>
          <a:lstStyle/>
          <a:p>
            <a:pPr algn="ctr"/>
            <a:r>
              <a:rPr lang="en-US" dirty="0"/>
              <a:t>For better or worse, this will change the world.</a:t>
            </a:r>
          </a:p>
        </p:txBody>
      </p:sp>
      <p:sp>
        <p:nvSpPr>
          <p:cNvPr id="7" name="Rectangle 6">
            <a:extLst>
              <a:ext uri="{FF2B5EF4-FFF2-40B4-BE49-F238E27FC236}">
                <a16:creationId xmlns:a16="http://schemas.microsoft.com/office/drawing/2014/main" id="{D889BF78-C116-4165-9733-2806E8794B5E}"/>
              </a:ext>
            </a:extLst>
          </p:cNvPr>
          <p:cNvSpPr/>
          <p:nvPr/>
        </p:nvSpPr>
        <p:spPr>
          <a:xfrm>
            <a:off x="4267200" y="4227493"/>
            <a:ext cx="4572000" cy="1815882"/>
          </a:xfrm>
          <a:prstGeom prst="rect">
            <a:avLst/>
          </a:prstGeom>
        </p:spPr>
        <p:txBody>
          <a:bodyPr>
            <a:spAutoFit/>
          </a:bodyPr>
          <a:lstStyle/>
          <a:p>
            <a:pPr algn="ctr"/>
            <a:r>
              <a:rPr lang="en-US" dirty="0"/>
              <a:t>My first reaction is dominated by “Cool”</a:t>
            </a:r>
          </a:p>
          <a:p>
            <a:pPr algn="ctr"/>
            <a:r>
              <a:rPr lang="en-US" dirty="0"/>
              <a:t>But what are the long term implications?</a:t>
            </a:r>
          </a:p>
        </p:txBody>
      </p:sp>
    </p:spTree>
    <p:extLst>
      <p:ext uri="{BB962C8B-B14F-4D97-AF65-F5344CB8AC3E}">
        <p14:creationId xmlns:p14="http://schemas.microsoft.com/office/powerpoint/2010/main" val="188153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What will happen when we all loose our jobs to machines?</a:t>
            </a:r>
          </a:p>
        </p:txBody>
      </p:sp>
    </p:spTree>
    <p:extLst>
      <p:ext uri="{BB962C8B-B14F-4D97-AF65-F5344CB8AC3E}">
        <p14:creationId xmlns:p14="http://schemas.microsoft.com/office/powerpoint/2010/main" val="324926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1049"/>
            <a:ext cx="9087029" cy="60769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C28B55E-105B-47EC-A95D-60322606BEFC}"/>
              </a:ext>
            </a:extLst>
          </p:cNvPr>
          <p:cNvSpPr>
            <a:spLocks noGrp="1"/>
          </p:cNvSpPr>
          <p:nvPr>
            <p:ph type="title"/>
          </p:nvPr>
        </p:nvSpPr>
        <p:spPr>
          <a:xfrm>
            <a:off x="685800" y="-228600"/>
            <a:ext cx="7772400" cy="1143000"/>
          </a:xfrm>
        </p:spPr>
        <p:txBody>
          <a:bodyPr/>
          <a:lstStyle/>
          <a:p>
            <a:pPr>
              <a:defRPr/>
            </a:pPr>
            <a:r>
              <a:rPr lang="en-CA" b="0" dirty="0">
                <a:effectLst/>
              </a:rPr>
              <a:t>Jobs</a:t>
            </a:r>
          </a:p>
        </p:txBody>
      </p:sp>
    </p:spTree>
    <p:extLst>
      <p:ext uri="{BB962C8B-B14F-4D97-AF65-F5344CB8AC3E}">
        <p14:creationId xmlns:p14="http://schemas.microsoft.com/office/powerpoint/2010/main" val="310567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85800" y="-228600"/>
            <a:ext cx="7772400" cy="1143000"/>
          </a:xfrm>
        </p:spPr>
        <p:txBody>
          <a:bodyPr/>
          <a:lstStyle/>
          <a:p>
            <a:pPr>
              <a:defRPr/>
            </a:pPr>
            <a:r>
              <a:rPr lang="en-CA" b="0" dirty="0">
                <a:effectLst/>
              </a:rPr>
              <a:t>Jobs</a:t>
            </a:r>
          </a:p>
        </p:txBody>
      </p:sp>
      <p:sp>
        <p:nvSpPr>
          <p:cNvPr id="18" name="Content Placeholder 2"/>
          <p:cNvSpPr>
            <a:spLocks noGrp="1"/>
          </p:cNvSpPr>
          <p:nvPr>
            <p:ph idx="1"/>
          </p:nvPr>
        </p:nvSpPr>
        <p:spPr>
          <a:xfrm>
            <a:off x="533400" y="3657600"/>
            <a:ext cx="3930804" cy="1600200"/>
          </a:xfrm>
        </p:spPr>
        <p:txBody>
          <a:bodyPr/>
          <a:lstStyle/>
          <a:p>
            <a:pPr marL="114300" lvl="1" indent="0" algn="ctr" eaLnBrk="1" hangingPunct="1">
              <a:buNone/>
              <a:defRPr/>
            </a:pPr>
            <a:r>
              <a:rPr lang="en-US" sz="2800" dirty="0">
                <a:ea typeface="+mn-ea"/>
                <a:cs typeface="+mn-cs"/>
              </a:rPr>
              <a:t>In the past, people retrained </a:t>
            </a:r>
            <a:br>
              <a:rPr lang="en-US" sz="2800" dirty="0">
                <a:ea typeface="+mn-ea"/>
                <a:cs typeface="+mn-cs"/>
              </a:rPr>
            </a:br>
            <a:r>
              <a:rPr lang="en-US" sz="2800" dirty="0">
                <a:ea typeface="+mn-ea"/>
                <a:cs typeface="+mn-cs"/>
              </a:rPr>
              <a:t>and found a new job.</a:t>
            </a:r>
            <a:br>
              <a:rPr lang="en-US" sz="2800" dirty="0">
                <a:ea typeface="+mn-ea"/>
                <a:cs typeface="+mn-cs"/>
              </a:rPr>
            </a:br>
            <a:r>
              <a:rPr lang="en-US" sz="1200" dirty="0">
                <a:ea typeface="+mn-ea"/>
                <a:cs typeface="+mn-cs"/>
              </a:rPr>
              <a:t> </a:t>
            </a:r>
            <a:endParaRPr lang="en-US" sz="1100" dirty="0">
              <a:ea typeface="+mn-ea"/>
              <a:cs typeface="+mn-cs"/>
            </a:endParaRPr>
          </a:p>
          <a:p>
            <a:pPr marL="114300" lvl="1" indent="0" algn="ctr" eaLnBrk="1" hangingPunct="1">
              <a:buNone/>
              <a:defRPr/>
            </a:pPr>
            <a:r>
              <a:rPr lang="en-US" sz="2800" dirty="0">
                <a:ea typeface="+mn-ea"/>
                <a:cs typeface="+mn-cs"/>
              </a:rPr>
              <a:t>I don’t think we will be so lucky this time.</a:t>
            </a:r>
          </a:p>
          <a:p>
            <a:pPr marL="114300" lvl="1" indent="0" algn="ctr" eaLnBrk="1" hangingPunct="1">
              <a:buNone/>
              <a:defRPr/>
            </a:pPr>
            <a:endParaRPr lang="en-US" sz="2800" dirty="0">
              <a:ea typeface="+mn-ea"/>
              <a:cs typeface="+mn-cs"/>
            </a:endParaRPr>
          </a:p>
        </p:txBody>
      </p:sp>
      <p:pic>
        <p:nvPicPr>
          <p:cNvPr id="12290" name="Picture 2" descr="Related image">
            <a:extLst>
              <a:ext uri="{FF2B5EF4-FFF2-40B4-BE49-F238E27FC236}">
                <a16:creationId xmlns:a16="http://schemas.microsoft.com/office/drawing/2014/main" id="{EDD26D46-F9B5-4423-AA4D-6B653D38F2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39" y="597848"/>
            <a:ext cx="8517901" cy="28112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depression 1930">
            <a:extLst>
              <a:ext uri="{FF2B5EF4-FFF2-40B4-BE49-F238E27FC236}">
                <a16:creationId xmlns:a16="http://schemas.microsoft.com/office/drawing/2014/main" id="{E95A995B-A6B8-4C17-B787-A2723A528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140" y="3781425"/>
            <a:ext cx="38100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5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 calcmode="lin" valueType="num">
                                      <p:cBhvr additive="base">
                                        <p:cTn id="19"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292"/>
                                        </p:tgtEl>
                                        <p:attrNameLst>
                                          <p:attrName>style.visibility</p:attrName>
                                        </p:attrNameLst>
                                      </p:cBhvr>
                                      <p:to>
                                        <p:strVal val="visible"/>
                                      </p:to>
                                    </p:set>
                                    <p:anim calcmode="lin" valueType="num">
                                      <p:cBhvr additive="base">
                                        <p:cTn id="23" dur="500" fill="hold"/>
                                        <p:tgtEl>
                                          <p:spTgt spid="12292"/>
                                        </p:tgtEl>
                                        <p:attrNameLst>
                                          <p:attrName>ppt_x</p:attrName>
                                        </p:attrNameLst>
                                      </p:cBhvr>
                                      <p:tavLst>
                                        <p:tav tm="0">
                                          <p:val>
                                            <p:strVal val="#ppt_x"/>
                                          </p:val>
                                        </p:tav>
                                        <p:tav tm="100000">
                                          <p:val>
                                            <p:strVal val="#ppt_x"/>
                                          </p:val>
                                        </p:tav>
                                      </p:tavLst>
                                    </p:anim>
                                    <p:anim calcmode="lin" valueType="num">
                                      <p:cBhvr additive="base">
                                        <p:cTn id="2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72037" y="517595"/>
            <a:ext cx="3971925" cy="3140157"/>
          </a:xfrm>
          <a:prstGeom prst="rect">
            <a:avLst/>
          </a:prstGeom>
        </p:spPr>
      </p:pic>
      <p:pic>
        <p:nvPicPr>
          <p:cNvPr id="12" name="Picture 11"/>
          <p:cNvPicPr>
            <a:picLocks noChangeAspect="1"/>
          </p:cNvPicPr>
          <p:nvPr/>
        </p:nvPicPr>
        <p:blipFill>
          <a:blip r:embed="rId4"/>
          <a:stretch>
            <a:fillRect/>
          </a:stretch>
        </p:blipFill>
        <p:spPr>
          <a:xfrm>
            <a:off x="1828799" y="3810000"/>
            <a:ext cx="5842167" cy="2895600"/>
          </a:xfrm>
          <a:prstGeom prst="rect">
            <a:avLst/>
          </a:prstGeom>
        </p:spPr>
      </p:pic>
      <p:pic>
        <p:nvPicPr>
          <p:cNvPr id="2" name="Picture 1"/>
          <p:cNvPicPr>
            <a:picLocks noChangeAspect="1"/>
          </p:cNvPicPr>
          <p:nvPr/>
        </p:nvPicPr>
        <p:blipFill>
          <a:blip r:embed="rId5"/>
          <a:stretch>
            <a:fillRect/>
          </a:stretch>
        </p:blipFill>
        <p:spPr>
          <a:xfrm>
            <a:off x="533400" y="547372"/>
            <a:ext cx="4098077" cy="3107882"/>
          </a:xfrm>
          <a:prstGeom prst="rect">
            <a:avLst/>
          </a:prstGeom>
        </p:spPr>
      </p:pic>
      <p:sp>
        <p:nvSpPr>
          <p:cNvPr id="6" name="Title 1">
            <a:extLst>
              <a:ext uri="{FF2B5EF4-FFF2-40B4-BE49-F238E27FC236}">
                <a16:creationId xmlns:a16="http://schemas.microsoft.com/office/drawing/2014/main" id="{FF7EF22C-BB8A-4EAC-94B7-901504B38198}"/>
              </a:ext>
            </a:extLst>
          </p:cNvPr>
          <p:cNvSpPr>
            <a:spLocks noGrp="1"/>
          </p:cNvSpPr>
          <p:nvPr>
            <p:ph type="title"/>
          </p:nvPr>
        </p:nvSpPr>
        <p:spPr>
          <a:xfrm>
            <a:off x="685800" y="-228600"/>
            <a:ext cx="7772400" cy="1143000"/>
          </a:xfrm>
        </p:spPr>
        <p:txBody>
          <a:bodyPr/>
          <a:lstStyle/>
          <a:p>
            <a:pPr>
              <a:defRPr/>
            </a:pPr>
            <a:r>
              <a:rPr lang="en-CA" b="0" dirty="0">
                <a:effectLst/>
              </a:rPr>
              <a:t>Jobs</a:t>
            </a:r>
          </a:p>
        </p:txBody>
      </p:sp>
    </p:spTree>
    <p:extLst>
      <p:ext uri="{BB962C8B-B14F-4D97-AF65-F5344CB8AC3E}">
        <p14:creationId xmlns:p14="http://schemas.microsoft.com/office/powerpoint/2010/main" val="81139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76201" y="620904"/>
            <a:ext cx="3352799" cy="2882780"/>
          </a:xfrm>
          <a:prstGeom prst="rect">
            <a:avLst/>
          </a:prstGeom>
        </p:spPr>
      </p:pic>
      <p:sp>
        <p:nvSpPr>
          <p:cNvPr id="28" name="Rectangle 27"/>
          <p:cNvSpPr/>
          <p:nvPr/>
        </p:nvSpPr>
        <p:spPr>
          <a:xfrm>
            <a:off x="3521440" y="609600"/>
            <a:ext cx="4403360" cy="2677656"/>
          </a:xfrm>
          <a:prstGeom prst="rect">
            <a:avLst/>
          </a:prstGeom>
        </p:spPr>
        <p:txBody>
          <a:bodyPr wrap="square">
            <a:spAutoFit/>
          </a:bodyPr>
          <a:lstStyle/>
          <a:p>
            <a:pPr algn="ctr"/>
            <a:r>
              <a:rPr lang="en-US" dirty="0">
                <a:cs typeface="Times New Roman" panose="02020603050405020304" pitchFamily="18" charset="0"/>
              </a:rPr>
              <a:t>25% to 33% of a CEO’s job can now be automated.</a:t>
            </a:r>
          </a:p>
          <a:p>
            <a:pPr algn="ctr"/>
            <a:r>
              <a:rPr lang="en-US" dirty="0">
                <a:cs typeface="Times New Roman" panose="02020603050405020304" pitchFamily="18" charset="0"/>
              </a:rPr>
              <a:t>She says </a:t>
            </a:r>
            <a:br>
              <a:rPr lang="en-US" dirty="0">
                <a:cs typeface="Times New Roman" panose="02020603050405020304" pitchFamily="18" charset="0"/>
              </a:rPr>
            </a:br>
            <a:r>
              <a:rPr lang="en-US" dirty="0">
                <a:cs typeface="Times New Roman" panose="02020603050405020304" pitchFamily="18" charset="0"/>
              </a:rPr>
              <a:t>“I would really like that time back to do more high value things.”</a:t>
            </a:r>
          </a:p>
        </p:txBody>
      </p:sp>
      <p:grpSp>
        <p:nvGrpSpPr>
          <p:cNvPr id="2" name="Group 1"/>
          <p:cNvGrpSpPr/>
          <p:nvPr/>
        </p:nvGrpSpPr>
        <p:grpSpPr>
          <a:xfrm>
            <a:off x="152400" y="3658741"/>
            <a:ext cx="4572000" cy="2975193"/>
            <a:chOff x="152400" y="3658741"/>
            <a:chExt cx="4572000" cy="2975193"/>
          </a:xfrm>
        </p:grpSpPr>
        <p:pic>
          <p:nvPicPr>
            <p:cNvPr id="8" name="Picture 7"/>
            <p:cNvPicPr>
              <a:picLocks noChangeAspect="1"/>
            </p:cNvPicPr>
            <p:nvPr/>
          </p:nvPicPr>
          <p:blipFill>
            <a:blip r:embed="rId4"/>
            <a:stretch>
              <a:fillRect/>
            </a:stretch>
          </p:blipFill>
          <p:spPr>
            <a:xfrm>
              <a:off x="152400" y="3658741"/>
              <a:ext cx="4507898" cy="2520000"/>
            </a:xfrm>
            <a:prstGeom prst="rect">
              <a:avLst/>
            </a:prstGeom>
          </p:spPr>
        </p:pic>
        <p:sp>
          <p:nvSpPr>
            <p:cNvPr id="10" name="Rectangle 9"/>
            <p:cNvSpPr/>
            <p:nvPr/>
          </p:nvSpPr>
          <p:spPr>
            <a:xfrm>
              <a:off x="321040" y="6110714"/>
              <a:ext cx="4403360" cy="523220"/>
            </a:xfrm>
            <a:prstGeom prst="rect">
              <a:avLst/>
            </a:prstGeom>
          </p:spPr>
          <p:txBody>
            <a:bodyPr wrap="square">
              <a:spAutoFit/>
            </a:bodyPr>
            <a:lstStyle/>
            <a:p>
              <a:pPr algn="ctr"/>
              <a:r>
                <a:rPr lang="en-US" dirty="0">
                  <a:cs typeface="Times New Roman" panose="02020603050405020304" pitchFamily="18" charset="0"/>
                </a:rPr>
                <a:t>Human Empathy</a:t>
              </a:r>
            </a:p>
          </p:txBody>
        </p:sp>
      </p:grpSp>
      <p:grpSp>
        <p:nvGrpSpPr>
          <p:cNvPr id="3" name="Group 2"/>
          <p:cNvGrpSpPr/>
          <p:nvPr/>
        </p:nvGrpSpPr>
        <p:grpSpPr>
          <a:xfrm>
            <a:off x="4671935" y="3657600"/>
            <a:ext cx="4403360" cy="2993556"/>
            <a:chOff x="4671935" y="3657600"/>
            <a:chExt cx="4403360" cy="2993556"/>
          </a:xfrm>
        </p:grpSpPr>
        <p:pic>
          <p:nvPicPr>
            <p:cNvPr id="11" name="Picture 10"/>
            <p:cNvPicPr>
              <a:picLocks noChangeAspect="1"/>
            </p:cNvPicPr>
            <p:nvPr/>
          </p:nvPicPr>
          <p:blipFill>
            <a:blip r:embed="rId5"/>
            <a:stretch>
              <a:fillRect/>
            </a:stretch>
          </p:blipFill>
          <p:spPr>
            <a:xfrm>
              <a:off x="4799351" y="3657600"/>
              <a:ext cx="4206734" cy="2520000"/>
            </a:xfrm>
            <a:prstGeom prst="rect">
              <a:avLst/>
            </a:prstGeom>
          </p:spPr>
        </p:pic>
        <p:sp>
          <p:nvSpPr>
            <p:cNvPr id="13" name="Rectangle 12"/>
            <p:cNvSpPr/>
            <p:nvPr/>
          </p:nvSpPr>
          <p:spPr>
            <a:xfrm>
              <a:off x="4671935" y="6127936"/>
              <a:ext cx="4403360" cy="523220"/>
            </a:xfrm>
            <a:prstGeom prst="rect">
              <a:avLst/>
            </a:prstGeom>
          </p:spPr>
          <p:txBody>
            <a:bodyPr wrap="square">
              <a:spAutoFit/>
            </a:bodyPr>
            <a:lstStyle/>
            <a:p>
              <a:pPr algn="ctr"/>
              <a:r>
                <a:rPr lang="en-US" dirty="0">
                  <a:cs typeface="Times New Roman" panose="02020603050405020304" pitchFamily="18" charset="0"/>
                </a:rPr>
                <a:t>Creativity</a:t>
              </a:r>
            </a:p>
          </p:txBody>
        </p:sp>
      </p:grpSp>
      <p:sp>
        <p:nvSpPr>
          <p:cNvPr id="12" name="Title 1">
            <a:extLst>
              <a:ext uri="{FF2B5EF4-FFF2-40B4-BE49-F238E27FC236}">
                <a16:creationId xmlns:a16="http://schemas.microsoft.com/office/drawing/2014/main" id="{038932B2-4EC6-4540-B573-0610CAA6B931}"/>
              </a:ext>
            </a:extLst>
          </p:cNvPr>
          <p:cNvSpPr>
            <a:spLocks noGrp="1"/>
          </p:cNvSpPr>
          <p:nvPr>
            <p:ph type="title"/>
          </p:nvPr>
        </p:nvSpPr>
        <p:spPr>
          <a:xfrm>
            <a:off x="685800" y="-228600"/>
            <a:ext cx="7772400" cy="1143000"/>
          </a:xfrm>
        </p:spPr>
        <p:txBody>
          <a:bodyPr/>
          <a:lstStyle/>
          <a:p>
            <a:pPr>
              <a:defRPr/>
            </a:pPr>
            <a:r>
              <a:rPr lang="en-CA" b="0" dirty="0">
                <a:effectLst/>
              </a:rPr>
              <a:t>Jobs</a:t>
            </a:r>
          </a:p>
        </p:txBody>
      </p:sp>
    </p:spTree>
    <p:extLst>
      <p:ext uri="{BB962C8B-B14F-4D97-AF65-F5344CB8AC3E}">
        <p14:creationId xmlns:p14="http://schemas.microsoft.com/office/powerpoint/2010/main" val="427684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 calcmode="lin" valueType="num">
                                      <p:cBhvr additive="base">
                                        <p:cTn id="17"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3222" y="3475263"/>
            <a:ext cx="2733750" cy="1312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4"/>
          <a:stretch>
            <a:fillRect/>
          </a:stretch>
        </p:blipFill>
        <p:spPr>
          <a:xfrm>
            <a:off x="6141159" y="4837570"/>
            <a:ext cx="2977537" cy="1938106"/>
          </a:xfrm>
          <a:prstGeom prst="rect">
            <a:avLst/>
          </a:prstGeom>
        </p:spPr>
      </p:pic>
      <p:pic>
        <p:nvPicPr>
          <p:cNvPr id="6" name="Picture 5"/>
          <p:cNvPicPr>
            <a:picLocks noChangeAspect="1"/>
          </p:cNvPicPr>
          <p:nvPr/>
        </p:nvPicPr>
        <p:blipFill>
          <a:blip r:embed="rId5"/>
          <a:stretch>
            <a:fillRect/>
          </a:stretch>
        </p:blipFill>
        <p:spPr>
          <a:xfrm>
            <a:off x="2880530" y="708306"/>
            <a:ext cx="6159607" cy="1196395"/>
          </a:xfrm>
          <a:prstGeom prst="rect">
            <a:avLst/>
          </a:prstGeom>
        </p:spPr>
      </p:pic>
      <p:sp>
        <p:nvSpPr>
          <p:cNvPr id="14" name="Rectangle 13"/>
          <p:cNvSpPr/>
          <p:nvPr/>
        </p:nvSpPr>
        <p:spPr>
          <a:xfrm>
            <a:off x="76200" y="2450926"/>
            <a:ext cx="7086601" cy="2246769"/>
          </a:xfrm>
          <a:prstGeom prst="rect">
            <a:avLst/>
          </a:prstGeom>
        </p:spPr>
        <p:txBody>
          <a:bodyPr wrap="square">
            <a:spAutoFit/>
          </a:bodyPr>
          <a:lstStyle/>
          <a:p>
            <a:r>
              <a:rPr lang="en-US" dirty="0">
                <a:solidFill>
                  <a:schemeClr val="tx2"/>
                </a:solidFill>
                <a:cs typeface="Times New Roman" panose="02020603050405020304" pitchFamily="18" charset="0"/>
              </a:rPr>
              <a:t>30</a:t>
            </a:r>
            <a:r>
              <a:rPr lang="en-US" dirty="0">
                <a:cs typeface="Times New Roman" panose="02020603050405020304" pitchFamily="18" charset="0"/>
              </a:rPr>
              <a:t>% of the work done by a</a:t>
            </a:r>
            <a:r>
              <a:rPr lang="en-US" dirty="0">
                <a:solidFill>
                  <a:schemeClr val="tx2"/>
                </a:solidFill>
                <a:cs typeface="Times New Roman" panose="02020603050405020304" pitchFamily="18" charset="0"/>
              </a:rPr>
              <a:t> CEO.</a:t>
            </a:r>
          </a:p>
          <a:p>
            <a:r>
              <a:rPr lang="en-US" dirty="0">
                <a:solidFill>
                  <a:schemeClr val="tx2"/>
                </a:solidFill>
                <a:cs typeface="Times New Roman" panose="02020603050405020304" pitchFamily="18" charset="0"/>
              </a:rPr>
              <a:t>70</a:t>
            </a:r>
            <a:r>
              <a:rPr lang="en-US" dirty="0">
                <a:cs typeface="Times New Roman" panose="02020603050405020304" pitchFamily="18" charset="0"/>
              </a:rPr>
              <a:t>% of the work done by a</a:t>
            </a:r>
            <a:r>
              <a:rPr lang="en-US" dirty="0">
                <a:solidFill>
                  <a:schemeClr val="tx2"/>
                </a:solidFill>
                <a:cs typeface="Times New Roman" panose="02020603050405020304" pitchFamily="18" charset="0"/>
              </a:rPr>
              <a:t> financial</a:t>
            </a:r>
            <a:r>
              <a:rPr lang="en-US" dirty="0">
                <a:cs typeface="Times New Roman" panose="02020603050405020304" pitchFamily="18" charset="0"/>
              </a:rPr>
              <a:t> trader</a:t>
            </a:r>
          </a:p>
          <a:p>
            <a:r>
              <a:rPr lang="en-US" dirty="0">
                <a:solidFill>
                  <a:schemeClr val="tx2"/>
                </a:solidFill>
                <a:cs typeface="Times New Roman" panose="02020603050405020304" pitchFamily="18" charset="0"/>
              </a:rPr>
              <a:t>30</a:t>
            </a:r>
            <a:r>
              <a:rPr lang="en-US" dirty="0">
                <a:cs typeface="Times New Roman" panose="02020603050405020304" pitchFamily="18" charset="0"/>
              </a:rPr>
              <a:t>% of the work done by a</a:t>
            </a:r>
            <a:r>
              <a:rPr lang="en-US" dirty="0">
                <a:solidFill>
                  <a:schemeClr val="tx2"/>
                </a:solidFill>
                <a:cs typeface="Times New Roman" panose="02020603050405020304" pitchFamily="18" charset="0"/>
              </a:rPr>
              <a:t> legal </a:t>
            </a:r>
            <a:r>
              <a:rPr lang="en-US" dirty="0">
                <a:cs typeface="Times New Roman" panose="02020603050405020304" pitchFamily="18" charset="0"/>
              </a:rPr>
              <a:t>person</a:t>
            </a:r>
          </a:p>
          <a:p>
            <a:r>
              <a:rPr lang="en-US" dirty="0">
                <a:solidFill>
                  <a:schemeClr val="tx2"/>
                </a:solidFill>
              </a:rPr>
              <a:t>22</a:t>
            </a:r>
            <a:r>
              <a:rPr lang="en-US" dirty="0"/>
              <a:t>% </a:t>
            </a:r>
            <a:r>
              <a:rPr lang="en-US" dirty="0">
                <a:cs typeface="Times New Roman" panose="02020603050405020304" pitchFamily="18" charset="0"/>
              </a:rPr>
              <a:t>of the work done by a </a:t>
            </a:r>
            <a:r>
              <a:rPr lang="en-US" dirty="0">
                <a:solidFill>
                  <a:schemeClr val="tx2"/>
                </a:solidFill>
              </a:rPr>
              <a:t>medical</a:t>
            </a:r>
            <a:r>
              <a:rPr lang="en-US" dirty="0"/>
              <a:t> person</a:t>
            </a:r>
          </a:p>
          <a:p>
            <a:r>
              <a:rPr lang="en-US" dirty="0">
                <a:solidFill>
                  <a:schemeClr val="tx2"/>
                </a:solidFill>
                <a:cs typeface="Times New Roman" panose="02020603050405020304" pitchFamily="18" charset="0"/>
              </a:rPr>
              <a:t>27</a:t>
            </a:r>
            <a:r>
              <a:rPr lang="en-US" dirty="0">
                <a:cs typeface="Times New Roman" panose="02020603050405020304" pitchFamily="18" charset="0"/>
              </a:rPr>
              <a:t>% of the work done by an </a:t>
            </a:r>
            <a:r>
              <a:rPr lang="en-US" dirty="0">
                <a:solidFill>
                  <a:schemeClr val="tx2"/>
                </a:solidFill>
                <a:cs typeface="Times New Roman" panose="02020603050405020304" pitchFamily="18" charset="0"/>
              </a:rPr>
              <a:t>educators</a:t>
            </a:r>
            <a:r>
              <a:rPr lang="en-US" dirty="0">
                <a:cs typeface="Times New Roman" panose="02020603050405020304" pitchFamily="18" charset="0"/>
              </a:rPr>
              <a:t>!!!!</a:t>
            </a:r>
            <a:endParaRPr lang="en-CA" dirty="0">
              <a:cs typeface="Times New Roman" panose="02020603050405020304" pitchFamily="18" charset="0"/>
            </a:endParaRPr>
          </a:p>
        </p:txBody>
      </p:sp>
      <p:pic>
        <p:nvPicPr>
          <p:cNvPr id="16" name="Picture 2" descr="medical automation and big data in medic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6809" y="4834281"/>
            <a:ext cx="2969191" cy="194139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7452" y="4841197"/>
            <a:ext cx="2912091" cy="19413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A4594D4-D42F-4FA6-AEBC-83CB961924E4}"/>
              </a:ext>
            </a:extLst>
          </p:cNvPr>
          <p:cNvPicPr>
            <a:picLocks noChangeAspect="1"/>
          </p:cNvPicPr>
          <p:nvPr/>
        </p:nvPicPr>
        <p:blipFill>
          <a:blip r:embed="rId8"/>
          <a:stretch>
            <a:fillRect/>
          </a:stretch>
        </p:blipFill>
        <p:spPr>
          <a:xfrm>
            <a:off x="6892240" y="1954643"/>
            <a:ext cx="1700764" cy="1462340"/>
          </a:xfrm>
          <a:prstGeom prst="rect">
            <a:avLst/>
          </a:prstGeom>
        </p:spPr>
      </p:pic>
      <p:pic>
        <p:nvPicPr>
          <p:cNvPr id="11" name="Picture 10">
            <a:extLst>
              <a:ext uri="{FF2B5EF4-FFF2-40B4-BE49-F238E27FC236}">
                <a16:creationId xmlns:a16="http://schemas.microsoft.com/office/drawing/2014/main" id="{E362FCD7-5075-491F-9836-422FD5243071}"/>
              </a:ext>
            </a:extLst>
          </p:cNvPr>
          <p:cNvPicPr>
            <a:picLocks noChangeAspect="1"/>
          </p:cNvPicPr>
          <p:nvPr/>
        </p:nvPicPr>
        <p:blipFill>
          <a:blip r:embed="rId9"/>
          <a:stretch>
            <a:fillRect/>
          </a:stretch>
        </p:blipFill>
        <p:spPr>
          <a:xfrm>
            <a:off x="76200" y="132946"/>
            <a:ext cx="2747963" cy="2172507"/>
          </a:xfrm>
          <a:prstGeom prst="rect">
            <a:avLst/>
          </a:prstGeom>
        </p:spPr>
      </p:pic>
      <p:sp>
        <p:nvSpPr>
          <p:cNvPr id="12" name="Title 1">
            <a:extLst>
              <a:ext uri="{FF2B5EF4-FFF2-40B4-BE49-F238E27FC236}">
                <a16:creationId xmlns:a16="http://schemas.microsoft.com/office/drawing/2014/main" id="{0BC21A53-7566-4050-827F-AE4844A37422}"/>
              </a:ext>
            </a:extLst>
          </p:cNvPr>
          <p:cNvSpPr>
            <a:spLocks noGrp="1"/>
          </p:cNvSpPr>
          <p:nvPr>
            <p:ph type="title"/>
          </p:nvPr>
        </p:nvSpPr>
        <p:spPr>
          <a:xfrm>
            <a:off x="685800" y="-228600"/>
            <a:ext cx="7772400" cy="1143000"/>
          </a:xfrm>
        </p:spPr>
        <p:txBody>
          <a:bodyPr/>
          <a:lstStyle/>
          <a:p>
            <a:pPr>
              <a:defRPr/>
            </a:pPr>
            <a:r>
              <a:rPr lang="en-CA" b="0" dirty="0">
                <a:effectLst/>
              </a:rPr>
              <a:t>Jobs</a:t>
            </a:r>
          </a:p>
        </p:txBody>
      </p:sp>
    </p:spTree>
    <p:extLst>
      <p:ext uri="{BB962C8B-B14F-4D97-AF65-F5344CB8AC3E}">
        <p14:creationId xmlns:p14="http://schemas.microsoft.com/office/powerpoint/2010/main" val="221757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additive="base">
                                        <p:cTn id="1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 calcmode="lin" valueType="num">
                                      <p:cBhvr additive="base">
                                        <p:cTn id="37"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xEl>
                                              <p:pRg st="3" end="3"/>
                                            </p:txEl>
                                          </p:spTgt>
                                        </p:tgtEl>
                                        <p:attrNameLst>
                                          <p:attrName>style.visibility</p:attrName>
                                        </p:attrNameLst>
                                      </p:cBhvr>
                                      <p:to>
                                        <p:strVal val="visible"/>
                                      </p:to>
                                    </p:set>
                                    <p:anim calcmode="lin" valueType="num">
                                      <p:cBhvr additive="base">
                                        <p:cTn id="47"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4">
                                            <p:txEl>
                                              <p:pRg st="4" end="4"/>
                                            </p:txEl>
                                          </p:spTgt>
                                        </p:tgtEl>
                                        <p:attrNameLst>
                                          <p:attrName>style.visibility</p:attrName>
                                        </p:attrNameLst>
                                      </p:cBhvr>
                                      <p:to>
                                        <p:strVal val="visible"/>
                                      </p:to>
                                    </p:set>
                                    <p:anim calcmode="lin" valueType="num">
                                      <p:cBhvr additive="base">
                                        <p:cTn id="57"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4">
                                            <p:txEl>
                                              <p:pRg st="4" end="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460"/>
                                        </p:tgtEl>
                                        <p:attrNameLst>
                                          <p:attrName>style.visibility</p:attrName>
                                        </p:attrNameLst>
                                      </p:cBhvr>
                                      <p:to>
                                        <p:strVal val="visible"/>
                                      </p:to>
                                    </p:set>
                                    <p:anim calcmode="lin" valueType="num">
                                      <p:cBhvr additive="base">
                                        <p:cTn id="61" dur="500" fill="hold"/>
                                        <p:tgtEl>
                                          <p:spTgt spid="19460"/>
                                        </p:tgtEl>
                                        <p:attrNameLst>
                                          <p:attrName>ppt_x</p:attrName>
                                        </p:attrNameLst>
                                      </p:cBhvr>
                                      <p:tavLst>
                                        <p:tav tm="0">
                                          <p:val>
                                            <p:strVal val="#ppt_x"/>
                                          </p:val>
                                        </p:tav>
                                        <p:tav tm="100000">
                                          <p:val>
                                            <p:strVal val="#ppt_x"/>
                                          </p:val>
                                        </p:tav>
                                      </p:tavLst>
                                    </p:anim>
                                    <p:anim calcmode="lin" valueType="num">
                                      <p:cBhvr additive="base">
                                        <p:cTn id="62"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304800" y="657930"/>
            <a:ext cx="4921404" cy="1600200"/>
          </a:xfrm>
        </p:spPr>
        <p:txBody>
          <a:bodyPr/>
          <a:lstStyle/>
          <a:p>
            <a:pPr marL="114300" lvl="1" indent="0" algn="ctr" eaLnBrk="1" hangingPunct="1">
              <a:buNone/>
              <a:defRPr/>
            </a:pPr>
            <a:r>
              <a:rPr lang="en-US" sz="2800" dirty="0">
                <a:ea typeface="+mn-ea"/>
                <a:cs typeface="+mn-cs"/>
              </a:rPr>
              <a:t>Certainly, the first step is a minimum guaranteed income for everyone.</a:t>
            </a:r>
          </a:p>
        </p:txBody>
      </p:sp>
      <p:pic>
        <p:nvPicPr>
          <p:cNvPr id="9"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57198"/>
            <a:ext cx="2660456" cy="22255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Related image">
            <a:extLst>
              <a:ext uri="{FF2B5EF4-FFF2-40B4-BE49-F238E27FC236}">
                <a16:creationId xmlns:a16="http://schemas.microsoft.com/office/drawing/2014/main" id="{05F4DBF9-EE11-4410-B1FE-690A93CB0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667000"/>
            <a:ext cx="3238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8F9FA33D-6F3A-4ADF-BBA5-4A5D9A8A151F}"/>
              </a:ext>
            </a:extLst>
          </p:cNvPr>
          <p:cNvSpPr txBox="1">
            <a:spLocks/>
          </p:cNvSpPr>
          <p:nvPr/>
        </p:nvSpPr>
        <p:spPr bwMode="auto">
          <a:xfrm>
            <a:off x="336396" y="2743200"/>
            <a:ext cx="4921404"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800" kern="0" dirty="0">
                <a:cs typeface="+mn-cs"/>
              </a:rPr>
              <a:t>Even if people hate their job,</a:t>
            </a:r>
          </a:p>
          <a:p>
            <a:pPr marL="114300" lvl="1" indent="0" algn="ctr" eaLnBrk="1" hangingPunct="1">
              <a:buFontTx/>
              <a:buNone/>
              <a:defRPr/>
            </a:pPr>
            <a:r>
              <a:rPr lang="en-US" sz="2800" kern="0" dirty="0">
                <a:cs typeface="+mn-cs"/>
              </a:rPr>
              <a:t>t</a:t>
            </a:r>
            <a:r>
              <a:rPr lang="en-US" sz="2800" kern="0" dirty="0">
                <a:ea typeface="+mn-ea"/>
                <a:cs typeface="+mn-cs"/>
              </a:rPr>
              <a:t>hey also find </a:t>
            </a:r>
            <a:br>
              <a:rPr lang="en-US" sz="2800" kern="0" dirty="0">
                <a:ea typeface="+mn-ea"/>
                <a:cs typeface="+mn-cs"/>
              </a:rPr>
            </a:br>
            <a:r>
              <a:rPr lang="en-US" sz="2800" kern="0" dirty="0">
                <a:ea typeface="+mn-ea"/>
                <a:cs typeface="+mn-cs"/>
              </a:rPr>
              <a:t>life meaning from it.</a:t>
            </a:r>
          </a:p>
        </p:txBody>
      </p:sp>
      <p:sp>
        <p:nvSpPr>
          <p:cNvPr id="12" name="Content Placeholder 2">
            <a:extLst>
              <a:ext uri="{FF2B5EF4-FFF2-40B4-BE49-F238E27FC236}">
                <a16:creationId xmlns:a16="http://schemas.microsoft.com/office/drawing/2014/main" id="{3D7E95EB-E6F0-4EAA-9153-EB735C033389}"/>
              </a:ext>
            </a:extLst>
          </p:cNvPr>
          <p:cNvSpPr txBox="1">
            <a:spLocks/>
          </p:cNvSpPr>
          <p:nvPr/>
        </p:nvSpPr>
        <p:spPr bwMode="auto">
          <a:xfrm>
            <a:off x="412596" y="4697260"/>
            <a:ext cx="4921404"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800" kern="0" dirty="0">
                <a:cs typeface="+mn-cs"/>
              </a:rPr>
              <a:t>We will have to find other ways to find meaning.</a:t>
            </a:r>
          </a:p>
          <a:p>
            <a:pPr marL="114300" lvl="1" indent="0" algn="ctr" eaLnBrk="1" hangingPunct="1">
              <a:buFontTx/>
              <a:buNone/>
              <a:defRPr/>
            </a:pPr>
            <a:r>
              <a:rPr lang="en-US" sz="2800" kern="0" dirty="0">
                <a:ea typeface="+mn-ea"/>
                <a:cs typeface="+mn-cs"/>
              </a:rPr>
              <a:t>Maybe hire half the people</a:t>
            </a:r>
            <a:br>
              <a:rPr lang="en-US" sz="2800" kern="0" dirty="0">
                <a:ea typeface="+mn-ea"/>
                <a:cs typeface="+mn-cs"/>
              </a:rPr>
            </a:br>
            <a:r>
              <a:rPr lang="en-US" sz="2800" kern="0" dirty="0">
                <a:ea typeface="+mn-ea"/>
                <a:cs typeface="+mn-cs"/>
              </a:rPr>
              <a:t>to entertain the other half. </a:t>
            </a:r>
          </a:p>
        </p:txBody>
      </p:sp>
      <p:pic>
        <p:nvPicPr>
          <p:cNvPr id="13316" name="Picture 4" descr="Image result for meaning meditation">
            <a:extLst>
              <a:ext uri="{FF2B5EF4-FFF2-40B4-BE49-F238E27FC236}">
                <a16:creationId xmlns:a16="http://schemas.microsoft.com/office/drawing/2014/main" id="{659329B4-B8D6-4FD0-ABC2-08EC56E16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475727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D5344665-99B6-4920-91C9-37A48DC175AA}"/>
              </a:ext>
            </a:extLst>
          </p:cNvPr>
          <p:cNvSpPr>
            <a:spLocks noGrp="1"/>
          </p:cNvSpPr>
          <p:nvPr>
            <p:ph type="title"/>
          </p:nvPr>
        </p:nvSpPr>
        <p:spPr>
          <a:xfrm>
            <a:off x="685800" y="-228600"/>
            <a:ext cx="7772400" cy="1143000"/>
          </a:xfrm>
        </p:spPr>
        <p:txBody>
          <a:bodyPr/>
          <a:lstStyle/>
          <a:p>
            <a:pPr>
              <a:defRPr/>
            </a:pPr>
            <a:r>
              <a:rPr lang="en-CA" b="0" dirty="0">
                <a:effectLst/>
              </a:rPr>
              <a:t>Jobs</a:t>
            </a:r>
          </a:p>
        </p:txBody>
      </p:sp>
    </p:spTree>
    <p:extLst>
      <p:ext uri="{BB962C8B-B14F-4D97-AF65-F5344CB8AC3E}">
        <p14:creationId xmlns:p14="http://schemas.microsoft.com/office/powerpoint/2010/main" val="23279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314"/>
                                        </p:tgtEl>
                                        <p:attrNameLst>
                                          <p:attrName>style.visibility</p:attrName>
                                        </p:attrNameLst>
                                      </p:cBhvr>
                                      <p:to>
                                        <p:strVal val="visible"/>
                                      </p:to>
                                    </p:set>
                                    <p:anim calcmode="lin" valueType="num">
                                      <p:cBhvr additive="base">
                                        <p:cTn id="25" dur="500" fill="hold"/>
                                        <p:tgtEl>
                                          <p:spTgt spid="13314"/>
                                        </p:tgtEl>
                                        <p:attrNameLst>
                                          <p:attrName>ppt_x</p:attrName>
                                        </p:attrNameLst>
                                      </p:cBhvr>
                                      <p:tavLst>
                                        <p:tav tm="0">
                                          <p:val>
                                            <p:strVal val="#ppt_x"/>
                                          </p:val>
                                        </p:tav>
                                        <p:tav tm="100000">
                                          <p:val>
                                            <p:strVal val="#ppt_x"/>
                                          </p:val>
                                        </p:tav>
                                      </p:tavLst>
                                    </p:anim>
                                    <p:anim calcmode="lin" valueType="num">
                                      <p:cBhvr additive="base">
                                        <p:cTn id="26"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 calcmode="lin" valueType="num">
                                      <p:cBhvr additive="base">
                                        <p:cTn id="3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316"/>
                                        </p:tgtEl>
                                        <p:attrNameLst>
                                          <p:attrName>style.visibility</p:attrName>
                                        </p:attrNameLst>
                                      </p:cBhvr>
                                      <p:to>
                                        <p:strVal val="visible"/>
                                      </p:to>
                                    </p:set>
                                    <p:anim calcmode="lin" valueType="num">
                                      <p:cBhvr additive="base">
                                        <p:cTn id="35" dur="500" fill="hold"/>
                                        <p:tgtEl>
                                          <p:spTgt spid="13316"/>
                                        </p:tgtEl>
                                        <p:attrNameLst>
                                          <p:attrName>ppt_x</p:attrName>
                                        </p:attrNameLst>
                                      </p:cBhvr>
                                      <p:tavLst>
                                        <p:tav tm="0">
                                          <p:val>
                                            <p:strVal val="#ppt_x"/>
                                          </p:val>
                                        </p:tav>
                                        <p:tav tm="100000">
                                          <p:val>
                                            <p:strVal val="#ppt_x"/>
                                          </p:val>
                                        </p:tav>
                                      </p:tavLst>
                                    </p:anim>
                                    <p:anim calcmode="lin" valueType="num">
                                      <p:cBhvr additive="base">
                                        <p:cTn id="36" dur="500" fill="hold"/>
                                        <p:tgtEl>
                                          <p:spTgt spid="133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2">
                                            <p:txEl>
                                              <p:pRg st="1" end="1"/>
                                            </p:txEl>
                                          </p:spTgt>
                                        </p:tgtEl>
                                        <p:attrNameLst>
                                          <p:attrName>style.visibility</p:attrName>
                                        </p:attrNameLst>
                                      </p:cBhvr>
                                      <p:to>
                                        <p:strVal val="visible"/>
                                      </p:to>
                                    </p:set>
                                    <p:anim calcmode="lin" valueType="num">
                                      <p:cBhvr additive="base">
                                        <p:cTn id="4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 How is the “software” of a neural net produced.</a:t>
            </a:r>
          </a:p>
        </p:txBody>
      </p:sp>
    </p:spTree>
    <p:extLst>
      <p:ext uri="{BB962C8B-B14F-4D97-AF65-F5344CB8AC3E}">
        <p14:creationId xmlns:p14="http://schemas.microsoft.com/office/powerpoint/2010/main" val="61162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Image result for evolu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25" name="Title 1"/>
          <p:cNvSpPr>
            <a:spLocks noGrp="1"/>
          </p:cNvSpPr>
          <p:nvPr>
            <p:ph type="title"/>
          </p:nvPr>
        </p:nvSpPr>
        <p:spPr>
          <a:xfrm>
            <a:off x="685800" y="-228600"/>
            <a:ext cx="7772400" cy="1143000"/>
          </a:xfrm>
        </p:spPr>
        <p:txBody>
          <a:bodyPr/>
          <a:lstStyle/>
          <a:p>
            <a:pPr>
              <a:defRPr/>
            </a:pPr>
            <a:r>
              <a:rPr lang="en-CA" b="0" dirty="0">
                <a:effectLst/>
              </a:rPr>
              <a:t>Magic</a:t>
            </a:r>
          </a:p>
        </p:txBody>
      </p:sp>
      <p:pic>
        <p:nvPicPr>
          <p:cNvPr id="4098" name="Picture 2" descr="Image result for Any sufficiently advanced indistinguishable from mag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346786"/>
            <a:ext cx="8912225" cy="501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33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0-#ppt_w/2"/>
                                          </p:val>
                                        </p:tav>
                                        <p:tav tm="100000">
                                          <p:val>
                                            <p:strVal val="#ppt_x"/>
                                          </p:val>
                                        </p:tav>
                                      </p:tavLst>
                                    </p:anim>
                                    <p:anim calcmode="lin" valueType="num">
                                      <p:cBhvr additive="base">
                                        <p:cTn id="1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63"/>
          <p:cNvSpPr>
            <a:spLocks noChangeArrowheads="1"/>
          </p:cNvSpPr>
          <p:nvPr/>
        </p:nvSpPr>
        <p:spPr bwMode="auto">
          <a:xfrm>
            <a:off x="838200" y="609600"/>
            <a:ext cx="7772400" cy="1143000"/>
          </a:xfrm>
          <a:prstGeom prst="rect">
            <a:avLst/>
          </a:prstGeom>
          <a:noFill/>
          <a:ln w="9525">
            <a:noFill/>
            <a:miter lim="800000"/>
            <a:headEnd/>
            <a:tailEnd/>
          </a:ln>
          <a:effectLst/>
        </p:spPr>
        <p:txBody>
          <a:bodyPr anchor="ctr"/>
          <a:lstStyle/>
          <a:p>
            <a:pPr algn="ctr" eaLnBrk="0" hangingPunct="0">
              <a:defRPr/>
            </a:pPr>
            <a:r>
              <a:rPr lang="en-US" sz="3200" b="1" dirty="0">
                <a:solidFill>
                  <a:schemeClr val="tx2"/>
                </a:solidFill>
                <a:effectLst>
                  <a:outerShdw blurRad="38100" dist="38100" dir="2700000" algn="tl">
                    <a:srgbClr val="000000"/>
                  </a:outerShdw>
                </a:effectLst>
                <a:cs typeface="Times New Roman" pitchFamily="18" charset="0"/>
              </a:rPr>
              <a:t>Do you know the basics</a:t>
            </a:r>
          </a:p>
          <a:p>
            <a:pPr algn="ctr" eaLnBrk="0" hangingPunct="0">
              <a:defRPr/>
            </a:pPr>
            <a:r>
              <a:rPr lang="en-US" sz="3200" b="1" dirty="0">
                <a:solidFill>
                  <a:schemeClr val="tx2"/>
                </a:solidFill>
                <a:effectLst>
                  <a:outerShdw blurRad="38100" dist="38100" dir="2700000" algn="tl">
                    <a:srgbClr val="000000"/>
                  </a:outerShdw>
                </a:effectLst>
                <a:cs typeface="Times New Roman" pitchFamily="18" charset="0"/>
              </a:rPr>
              <a:t>of how the things in your world work?</a:t>
            </a:r>
          </a:p>
        </p:txBody>
      </p:sp>
      <p:pic>
        <p:nvPicPr>
          <p:cNvPr id="63492" name="Picture 4" descr="http://cdn4.explainthatstuff.com/careng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1454" r="7112" b="8244"/>
          <a:stretch/>
        </p:blipFill>
        <p:spPr bwMode="auto">
          <a:xfrm>
            <a:off x="1170164" y="1752600"/>
            <a:ext cx="3240000" cy="243840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5" name="Picture 4" descr="https://encrypted-tbn1.gstatic.com/images?q=tbn:ANd9GcQO1CabP-j_pWwM9Mg9CLpEyijenBWi4LCJd06oLZ9Wf8Ei6FsqhA"/>
          <p:cNvPicPr>
            <a:picLocks noChangeAspect="1" noChangeArrowheads="1"/>
          </p:cNvPicPr>
          <p:nvPr/>
        </p:nvPicPr>
        <p:blipFill rotWithShape="1">
          <a:blip r:embed="rId3">
            <a:extLst>
              <a:ext uri="{28A0092B-C50C-407E-A947-70E740481C1C}">
                <a14:useLocalDpi xmlns:a14="http://schemas.microsoft.com/office/drawing/2010/main" val="0"/>
              </a:ext>
            </a:extLst>
          </a:blip>
          <a:srcRect l="9062" t="11508" r="19348" b="5526"/>
          <a:stretch/>
        </p:blipFill>
        <p:spPr bwMode="auto">
          <a:xfrm>
            <a:off x="4684800" y="1746250"/>
            <a:ext cx="3240000" cy="2444750"/>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6" name="Picture 2" descr="https://encrypted-tbn3.gstatic.com/images?q=tbn:ANd9GcRqTaC8VAT6aefJ9_zCK7wd7OVFz9kjzlsSxhhaU0vGVjcfHyI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164"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pic>
        <p:nvPicPr>
          <p:cNvPr id="67588" name="Picture 4" descr="https://encrypted-tbn0.gstatic.com/images?q=tbn:ANd9GcT3uC3dhKzETNGOFIKYPJSlV8BEGO6pqGzPtgsaEdOTAZD_CRtW"/>
          <p:cNvPicPr>
            <a:picLocks noChangeAspect="1" noChangeArrowheads="1"/>
          </p:cNvPicPr>
          <p:nvPr/>
        </p:nvPicPr>
        <p:blipFill rotWithShape="1">
          <a:blip r:embed="rId5">
            <a:extLst>
              <a:ext uri="{28A0092B-C50C-407E-A947-70E740481C1C}">
                <a14:useLocalDpi xmlns:a14="http://schemas.microsoft.com/office/drawing/2010/main" val="0"/>
              </a:ext>
            </a:extLst>
          </a:blip>
          <a:srcRect b="12968"/>
          <a:stretch/>
        </p:blipFill>
        <p:spPr bwMode="auto">
          <a:xfrm>
            <a:off x="4665750" y="4343400"/>
            <a:ext cx="3240000" cy="2258652"/>
          </a:xfrm>
          <a:prstGeom prst="rect">
            <a:avLst/>
          </a:prstGeom>
          <a:solidFill>
            <a:srgbClr val="000000">
              <a:shade val="95000"/>
            </a:srgbClr>
          </a:solidFill>
          <a:ln w="444500" cap="sq">
            <a:noFill/>
            <a:miter lim="800000"/>
          </a:ln>
          <a:effectLst>
            <a:outerShdw blurRad="254000" dist="190500" dir="2700000" sy="90000" algn="bl" rotWithShape="0">
              <a:srgbClr val="000000">
                <a:alpha val="40000"/>
              </a:srgbClr>
            </a:outerShdw>
          </a:effectLst>
        </p:spPr>
      </p:pic>
      <p:sp>
        <p:nvSpPr>
          <p:cNvPr id="7" name="Title 1"/>
          <p:cNvSpPr>
            <a:spLocks noGrp="1"/>
          </p:cNvSpPr>
          <p:nvPr>
            <p:ph type="title"/>
          </p:nvPr>
        </p:nvSpPr>
        <p:spPr>
          <a:xfrm>
            <a:off x="685800" y="-228600"/>
            <a:ext cx="7772400" cy="1143000"/>
          </a:xfrm>
        </p:spPr>
        <p:txBody>
          <a:bodyPr/>
          <a:lstStyle/>
          <a:p>
            <a:pPr>
              <a:defRPr/>
            </a:pPr>
            <a:r>
              <a:rPr lang="en-CA" b="0" dirty="0">
                <a:effectLst/>
              </a:rPr>
              <a:t>Magic</a:t>
            </a:r>
          </a:p>
        </p:txBody>
      </p:sp>
    </p:spTree>
    <p:extLst>
      <p:ext uri="{BB962C8B-B14F-4D97-AF65-F5344CB8AC3E}">
        <p14:creationId xmlns:p14="http://schemas.microsoft.com/office/powerpoint/2010/main" val="28695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492"/>
                                        </p:tgtEl>
                                        <p:attrNameLst>
                                          <p:attrName>style.visibility</p:attrName>
                                        </p:attrNameLst>
                                      </p:cBhvr>
                                      <p:to>
                                        <p:strVal val="visible"/>
                                      </p:to>
                                    </p:set>
                                    <p:anim calcmode="lin" valueType="num">
                                      <p:cBhvr additive="base">
                                        <p:cTn id="11" dur="500" fill="hold"/>
                                        <p:tgtEl>
                                          <p:spTgt spid="63492"/>
                                        </p:tgtEl>
                                        <p:attrNameLst>
                                          <p:attrName>ppt_x</p:attrName>
                                        </p:attrNameLst>
                                      </p:cBhvr>
                                      <p:tavLst>
                                        <p:tav tm="0">
                                          <p:val>
                                            <p:strVal val="#ppt_x"/>
                                          </p:val>
                                        </p:tav>
                                        <p:tav tm="100000">
                                          <p:val>
                                            <p:strVal val="#ppt_x"/>
                                          </p:val>
                                        </p:tav>
                                      </p:tavLst>
                                    </p:anim>
                                    <p:anim calcmode="lin" valueType="num">
                                      <p:cBhvr additive="base">
                                        <p:cTn id="12" dur="500" fill="hold"/>
                                        <p:tgtEl>
                                          <p:spTgt spid="6349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588"/>
                                        </p:tgtEl>
                                        <p:attrNameLst>
                                          <p:attrName>style.visibility</p:attrName>
                                        </p:attrNameLst>
                                      </p:cBhvr>
                                      <p:to>
                                        <p:strVal val="visible"/>
                                      </p:to>
                                    </p:set>
                                    <p:anim calcmode="lin" valueType="num">
                                      <p:cBhvr additive="base">
                                        <p:cTn id="19" dur="500" fill="hold"/>
                                        <p:tgtEl>
                                          <p:spTgt spid="67588"/>
                                        </p:tgtEl>
                                        <p:attrNameLst>
                                          <p:attrName>ppt_x</p:attrName>
                                        </p:attrNameLst>
                                      </p:cBhvr>
                                      <p:tavLst>
                                        <p:tav tm="0">
                                          <p:val>
                                            <p:strVal val="#ppt_x"/>
                                          </p:val>
                                        </p:tav>
                                        <p:tav tm="100000">
                                          <p:val>
                                            <p:strVal val="#ppt_x"/>
                                          </p:val>
                                        </p:tav>
                                      </p:tavLst>
                                    </p:anim>
                                    <p:anim calcmode="lin" valueType="num">
                                      <p:cBhvr additive="base">
                                        <p:cTn id="20" dur="500" fill="hold"/>
                                        <p:tgtEl>
                                          <p:spTgt spid="6758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7586"/>
                                        </p:tgtEl>
                                        <p:attrNameLst>
                                          <p:attrName>style.visibility</p:attrName>
                                        </p:attrNameLst>
                                      </p:cBhvr>
                                      <p:to>
                                        <p:strVal val="visible"/>
                                      </p:to>
                                    </p:set>
                                    <p:anim calcmode="lin" valueType="num">
                                      <p:cBhvr additive="base">
                                        <p:cTn id="23" dur="500" fill="hold"/>
                                        <p:tgtEl>
                                          <p:spTgt spid="67586"/>
                                        </p:tgtEl>
                                        <p:attrNameLst>
                                          <p:attrName>ppt_x</p:attrName>
                                        </p:attrNameLst>
                                      </p:cBhvr>
                                      <p:tavLst>
                                        <p:tav tm="0">
                                          <p:val>
                                            <p:strVal val="#ppt_x"/>
                                          </p:val>
                                        </p:tav>
                                        <p:tav tm="100000">
                                          <p:val>
                                            <p:strVal val="#ppt_x"/>
                                          </p:val>
                                        </p:tav>
                                      </p:tavLst>
                                    </p:anim>
                                    <p:anim calcmode="lin" valueType="num">
                                      <p:cBhvr additive="base">
                                        <p:cTn id="24"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 What are the positive things that machine learning is bringing the average person either now or soon?</a:t>
            </a:r>
          </a:p>
        </p:txBody>
      </p:sp>
    </p:spTree>
    <p:extLst>
      <p:ext uri="{BB962C8B-B14F-4D97-AF65-F5344CB8AC3E}">
        <p14:creationId xmlns:p14="http://schemas.microsoft.com/office/powerpoint/2010/main" val="36928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http://www.designforunity.com/free-photos/48-2/Wide-beach-with-white-sa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78000"/>
            <a:ext cx="144354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39769" y="4114800"/>
            <a:ext cx="164163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noChangeArrowheads="1"/>
          </p:cNvPicPr>
          <p:nvPr/>
        </p:nvPicPr>
        <p:blipFill>
          <a:blip r:embed="rId4">
            <a:extLst>
              <a:ext uri="{28A0092B-C50C-407E-A947-70E740481C1C}">
                <a14:useLocalDpi xmlns:a14="http://schemas.microsoft.com/office/drawing/2010/main" val="0"/>
              </a:ext>
            </a:extLst>
          </a:blip>
          <a:srcRect l="8589"/>
          <a:stretch>
            <a:fillRect/>
          </a:stretch>
        </p:blipFill>
        <p:spPr bwMode="auto">
          <a:xfrm>
            <a:off x="875011" y="4952574"/>
            <a:ext cx="14292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http://www.bmvi.de/SharedDocs/DE/Bilder/Digitales/digitale-infrastrukturen.jpg?__blob=pos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4975" y="3301716"/>
            <a:ext cx="191937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 name="Group 32"/>
          <p:cNvGrpSpPr>
            <a:grpSpLocks/>
          </p:cNvGrpSpPr>
          <p:nvPr/>
        </p:nvGrpSpPr>
        <p:grpSpPr bwMode="auto">
          <a:xfrm>
            <a:off x="4106216" y="2501400"/>
            <a:ext cx="4854575" cy="1080000"/>
            <a:chOff x="2328" y="2040"/>
            <a:chExt cx="3058" cy="696"/>
          </a:xfrm>
        </p:grpSpPr>
        <p:grpSp>
          <p:nvGrpSpPr>
            <p:cNvPr id="43" name="Group 11"/>
            <p:cNvGrpSpPr>
              <a:grpSpLocks/>
            </p:cNvGrpSpPr>
            <p:nvPr/>
          </p:nvGrpSpPr>
          <p:grpSpPr bwMode="auto">
            <a:xfrm>
              <a:off x="3032" y="2386"/>
              <a:ext cx="2274" cy="350"/>
              <a:chOff x="2910" y="816"/>
              <a:chExt cx="2274" cy="350"/>
            </a:xfrm>
          </p:grpSpPr>
          <p:sp>
            <p:nvSpPr>
              <p:cNvPr id="59" name="Rectangle 12"/>
              <p:cNvSpPr>
                <a:spLocks noChangeArrowheads="1"/>
              </p:cNvSpPr>
              <p:nvPr/>
            </p:nvSpPr>
            <p:spPr bwMode="auto">
              <a:xfrm>
                <a:off x="2910" y="820"/>
                <a:ext cx="6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Times New Roman" pitchFamily="18" charset="0"/>
                    <a:ea typeface="+mn-ea"/>
                    <a:cs typeface="Arial" charset="0"/>
                  </a:rPr>
                  <a:t>&lt;x,y&gt;</a:t>
                </a:r>
              </a:p>
            </p:txBody>
          </p:sp>
          <p:sp>
            <p:nvSpPr>
              <p:cNvPr id="60" name="Rectangle 13"/>
              <p:cNvSpPr>
                <a:spLocks noChangeArrowheads="1"/>
              </p:cNvSpPr>
              <p:nvPr/>
            </p:nvSpPr>
            <p:spPr bwMode="auto">
              <a:xfrm>
                <a:off x="3534" y="816"/>
                <a:ext cx="165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Times New Roman" pitchFamily="18" charset="0"/>
                    <a:ea typeface="+mn-ea"/>
                    <a:cs typeface="Arial" charset="0"/>
                    <a:sym typeface="Symbol" pitchFamily="18" charset="2"/>
                  </a:rPr>
                  <a:t> &lt;y,</a:t>
                </a:r>
                <a:r>
                  <a:rPr kumimoji="0" lang="en-US" altLang="en-US" sz="3000" b="0" i="0" u="none" strike="noStrike" kern="1200" cap="none" spc="0" normalizeH="0" baseline="0" noProof="0">
                    <a:ln>
                      <a:noFill/>
                    </a:ln>
                    <a:solidFill>
                      <a:srgbClr val="FFFFFF"/>
                    </a:solidFill>
                    <a:effectLst/>
                    <a:uLnTx/>
                    <a:uFillTx/>
                    <a:latin typeface="Times New Roman" pitchFamily="18" charset="0"/>
                    <a:ea typeface="+mn-ea"/>
                    <a:cs typeface="Arial" charset="0"/>
                  </a:rPr>
                  <a:t>x mod y&gt;</a:t>
                </a:r>
              </a:p>
            </p:txBody>
          </p:sp>
        </p:grpSp>
        <p:grpSp>
          <p:nvGrpSpPr>
            <p:cNvPr id="44" name="Group 14"/>
            <p:cNvGrpSpPr>
              <a:grpSpLocks/>
            </p:cNvGrpSpPr>
            <p:nvPr/>
          </p:nvGrpSpPr>
          <p:grpSpPr bwMode="auto">
            <a:xfrm>
              <a:off x="2328" y="2064"/>
              <a:ext cx="744" cy="672"/>
              <a:chOff x="1224" y="2539"/>
              <a:chExt cx="2280" cy="1785"/>
            </a:xfrm>
          </p:grpSpPr>
          <p:sp>
            <p:nvSpPr>
              <p:cNvPr id="46" name="Freeform 15" descr="Green marble"/>
              <p:cNvSpPr>
                <a:spLocks/>
              </p:cNvSpPr>
              <p:nvPr/>
            </p:nvSpPr>
            <p:spPr bwMode="auto">
              <a:xfrm>
                <a:off x="1224" y="2539"/>
                <a:ext cx="2280" cy="1785"/>
              </a:xfrm>
              <a:custGeom>
                <a:avLst/>
                <a:gdLst/>
                <a:ahLst/>
                <a:cxnLst>
                  <a:cxn ang="0">
                    <a:pos x="748" y="30"/>
                  </a:cxn>
                  <a:cxn ang="0">
                    <a:pos x="1224" y="305"/>
                  </a:cxn>
                  <a:cxn ang="0">
                    <a:pos x="2184" y="257"/>
                  </a:cxn>
                  <a:cxn ang="0">
                    <a:pos x="1800" y="1121"/>
                  </a:cxn>
                  <a:cxn ang="0">
                    <a:pos x="1743" y="1313"/>
                  </a:cxn>
                  <a:cxn ang="0">
                    <a:pos x="1717" y="1479"/>
                  </a:cxn>
                  <a:cxn ang="0">
                    <a:pos x="1560" y="1549"/>
                  </a:cxn>
                  <a:cxn ang="0">
                    <a:pos x="1272" y="1553"/>
                  </a:cxn>
                  <a:cxn ang="0">
                    <a:pos x="168" y="1649"/>
                  </a:cxn>
                  <a:cxn ang="0">
                    <a:pos x="264" y="737"/>
                  </a:cxn>
                  <a:cxn ang="0">
                    <a:pos x="425" y="126"/>
                  </a:cxn>
                  <a:cxn ang="0">
                    <a:pos x="748" y="30"/>
                  </a:cxn>
                </a:cxnLst>
                <a:rect l="0" t="0" r="r" b="b"/>
                <a:pathLst>
                  <a:path w="2280" h="1785">
                    <a:moveTo>
                      <a:pt x="748" y="30"/>
                    </a:moveTo>
                    <a:cubicBezTo>
                      <a:pt x="881" y="60"/>
                      <a:pt x="985" y="267"/>
                      <a:pt x="1224" y="305"/>
                    </a:cubicBezTo>
                    <a:cubicBezTo>
                      <a:pt x="1463" y="343"/>
                      <a:pt x="2088" y="121"/>
                      <a:pt x="2184" y="257"/>
                    </a:cubicBezTo>
                    <a:cubicBezTo>
                      <a:pt x="2280" y="393"/>
                      <a:pt x="1873" y="945"/>
                      <a:pt x="1800" y="1121"/>
                    </a:cubicBezTo>
                    <a:cubicBezTo>
                      <a:pt x="1727" y="1297"/>
                      <a:pt x="1757" y="1253"/>
                      <a:pt x="1743" y="1313"/>
                    </a:cubicBezTo>
                    <a:cubicBezTo>
                      <a:pt x="1729" y="1373"/>
                      <a:pt x="1747" y="1440"/>
                      <a:pt x="1717" y="1479"/>
                    </a:cubicBezTo>
                    <a:cubicBezTo>
                      <a:pt x="1687" y="1518"/>
                      <a:pt x="1634" y="1537"/>
                      <a:pt x="1560" y="1549"/>
                    </a:cubicBezTo>
                    <a:cubicBezTo>
                      <a:pt x="1486" y="1561"/>
                      <a:pt x="1504" y="1536"/>
                      <a:pt x="1272" y="1553"/>
                    </a:cubicBezTo>
                    <a:cubicBezTo>
                      <a:pt x="1040" y="1570"/>
                      <a:pt x="336" y="1785"/>
                      <a:pt x="168" y="1649"/>
                    </a:cubicBezTo>
                    <a:cubicBezTo>
                      <a:pt x="0" y="1513"/>
                      <a:pt x="221" y="991"/>
                      <a:pt x="264" y="737"/>
                    </a:cubicBezTo>
                    <a:cubicBezTo>
                      <a:pt x="307" y="483"/>
                      <a:pt x="344" y="244"/>
                      <a:pt x="425" y="126"/>
                    </a:cubicBezTo>
                    <a:cubicBezTo>
                      <a:pt x="506" y="8"/>
                      <a:pt x="615" y="0"/>
                      <a:pt x="748" y="30"/>
                    </a:cubicBezTo>
                    <a:close/>
                  </a:path>
                </a:pathLst>
              </a:custGeom>
              <a:blipFill dpi="0" rotWithShape="0">
                <a:blip r:embed="rId6" cstate="print"/>
                <a:srcRect/>
                <a:tile tx="0" ty="0" sx="100000" sy="100000" flip="none" algn="tl"/>
              </a:blipFill>
              <a:ln w="9525" cap="flat" cmpd="sng">
                <a:solidFill>
                  <a:srgbClr val="000000"/>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nvGrpSpPr>
              <p:cNvPr id="47" name="Group 16"/>
              <p:cNvGrpSpPr>
                <a:grpSpLocks/>
              </p:cNvGrpSpPr>
              <p:nvPr/>
            </p:nvGrpSpPr>
            <p:grpSpPr bwMode="auto">
              <a:xfrm>
                <a:off x="1584" y="2688"/>
                <a:ext cx="1216" cy="1440"/>
                <a:chOff x="2641" y="1488"/>
                <a:chExt cx="2655" cy="2488"/>
              </a:xfrm>
            </p:grpSpPr>
            <p:grpSp>
              <p:nvGrpSpPr>
                <p:cNvPr id="48" name="Group 17"/>
                <p:cNvGrpSpPr>
                  <a:grpSpLocks/>
                </p:cNvGrpSpPr>
                <p:nvPr/>
              </p:nvGrpSpPr>
              <p:grpSpPr bwMode="auto">
                <a:xfrm>
                  <a:off x="2641" y="1488"/>
                  <a:ext cx="2496" cy="2436"/>
                  <a:chOff x="2641" y="1488"/>
                  <a:chExt cx="2496" cy="2436"/>
                </a:xfrm>
              </p:grpSpPr>
              <p:sp>
                <p:nvSpPr>
                  <p:cNvPr id="53" name="Freeform 18"/>
                  <p:cNvSpPr>
                    <a:spLocks/>
                  </p:cNvSpPr>
                  <p:nvPr/>
                </p:nvSpPr>
                <p:spPr bwMode="auto">
                  <a:xfrm>
                    <a:off x="3461" y="1901"/>
                    <a:ext cx="435" cy="514"/>
                  </a:xfrm>
                  <a:custGeom>
                    <a:avLst/>
                    <a:gdLst/>
                    <a:ahLst/>
                    <a:cxnLst>
                      <a:cxn ang="0">
                        <a:pos x="132" y="186"/>
                      </a:cxn>
                      <a:cxn ang="0">
                        <a:pos x="157" y="114"/>
                      </a:cxn>
                      <a:cxn ang="0">
                        <a:pos x="189" y="42"/>
                      </a:cxn>
                      <a:cxn ang="0">
                        <a:pos x="236" y="6"/>
                      </a:cxn>
                      <a:cxn ang="0">
                        <a:pos x="302" y="0"/>
                      </a:cxn>
                      <a:cxn ang="0">
                        <a:pos x="355" y="24"/>
                      </a:cxn>
                      <a:cxn ang="0">
                        <a:pos x="393" y="63"/>
                      </a:cxn>
                      <a:cxn ang="0">
                        <a:pos x="421" y="135"/>
                      </a:cxn>
                      <a:cxn ang="0">
                        <a:pos x="434" y="222"/>
                      </a:cxn>
                      <a:cxn ang="0">
                        <a:pos x="434" y="312"/>
                      </a:cxn>
                      <a:cxn ang="0">
                        <a:pos x="412" y="411"/>
                      </a:cxn>
                      <a:cxn ang="0">
                        <a:pos x="355" y="474"/>
                      </a:cxn>
                      <a:cxn ang="0">
                        <a:pos x="299" y="514"/>
                      </a:cxn>
                      <a:cxn ang="0">
                        <a:pos x="245" y="510"/>
                      </a:cxn>
                      <a:cxn ang="0">
                        <a:pos x="198" y="468"/>
                      </a:cxn>
                      <a:cxn ang="0">
                        <a:pos x="157" y="396"/>
                      </a:cxn>
                      <a:cxn ang="0">
                        <a:pos x="129" y="333"/>
                      </a:cxn>
                      <a:cxn ang="0">
                        <a:pos x="129" y="252"/>
                      </a:cxn>
                      <a:cxn ang="0">
                        <a:pos x="0" y="234"/>
                      </a:cxn>
                      <a:cxn ang="0">
                        <a:pos x="16" y="189"/>
                      </a:cxn>
                      <a:cxn ang="0">
                        <a:pos x="132" y="186"/>
                      </a:cxn>
                    </a:cxnLst>
                    <a:rect l="0" t="0" r="r" b="b"/>
                    <a:pathLst>
                      <a:path w="434" h="514">
                        <a:moveTo>
                          <a:pt x="132" y="186"/>
                        </a:moveTo>
                        <a:lnTo>
                          <a:pt x="157" y="114"/>
                        </a:lnTo>
                        <a:lnTo>
                          <a:pt x="189" y="42"/>
                        </a:lnTo>
                        <a:lnTo>
                          <a:pt x="236" y="6"/>
                        </a:lnTo>
                        <a:lnTo>
                          <a:pt x="302" y="0"/>
                        </a:lnTo>
                        <a:lnTo>
                          <a:pt x="355" y="24"/>
                        </a:lnTo>
                        <a:lnTo>
                          <a:pt x="393" y="63"/>
                        </a:lnTo>
                        <a:lnTo>
                          <a:pt x="421" y="135"/>
                        </a:lnTo>
                        <a:lnTo>
                          <a:pt x="434" y="222"/>
                        </a:lnTo>
                        <a:lnTo>
                          <a:pt x="434" y="312"/>
                        </a:lnTo>
                        <a:lnTo>
                          <a:pt x="412" y="411"/>
                        </a:lnTo>
                        <a:lnTo>
                          <a:pt x="355" y="474"/>
                        </a:lnTo>
                        <a:lnTo>
                          <a:pt x="299" y="514"/>
                        </a:lnTo>
                        <a:lnTo>
                          <a:pt x="245" y="510"/>
                        </a:lnTo>
                        <a:lnTo>
                          <a:pt x="198" y="468"/>
                        </a:lnTo>
                        <a:lnTo>
                          <a:pt x="157" y="396"/>
                        </a:lnTo>
                        <a:lnTo>
                          <a:pt x="129" y="333"/>
                        </a:lnTo>
                        <a:lnTo>
                          <a:pt x="129" y="252"/>
                        </a:lnTo>
                        <a:lnTo>
                          <a:pt x="0" y="234"/>
                        </a:lnTo>
                        <a:lnTo>
                          <a:pt x="16" y="189"/>
                        </a:lnTo>
                        <a:lnTo>
                          <a:pt x="132" y="186"/>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4" name="Freeform 19"/>
                  <p:cNvSpPr>
                    <a:spLocks/>
                  </p:cNvSpPr>
                  <p:nvPr/>
                </p:nvSpPr>
                <p:spPr bwMode="auto">
                  <a:xfrm>
                    <a:off x="3749" y="1488"/>
                    <a:ext cx="569" cy="1157"/>
                  </a:xfrm>
                  <a:custGeom>
                    <a:avLst/>
                    <a:gdLst/>
                    <a:ahLst/>
                    <a:cxnLst>
                      <a:cxn ang="0">
                        <a:pos x="13" y="1145"/>
                      </a:cxn>
                      <a:cxn ang="0">
                        <a:pos x="0" y="1088"/>
                      </a:cxn>
                      <a:cxn ang="0">
                        <a:pos x="31" y="1042"/>
                      </a:cxn>
                      <a:cxn ang="0">
                        <a:pos x="134" y="988"/>
                      </a:cxn>
                      <a:cxn ang="0">
                        <a:pos x="226" y="927"/>
                      </a:cxn>
                      <a:cxn ang="0">
                        <a:pos x="313" y="827"/>
                      </a:cxn>
                      <a:cxn ang="0">
                        <a:pos x="432" y="689"/>
                      </a:cxn>
                      <a:cxn ang="0">
                        <a:pos x="463" y="634"/>
                      </a:cxn>
                      <a:cxn ang="0">
                        <a:pos x="479" y="580"/>
                      </a:cxn>
                      <a:cxn ang="0">
                        <a:pos x="472" y="526"/>
                      </a:cxn>
                      <a:cxn ang="0">
                        <a:pos x="444" y="426"/>
                      </a:cxn>
                      <a:cxn ang="0">
                        <a:pos x="376" y="299"/>
                      </a:cxn>
                      <a:cxn ang="0">
                        <a:pos x="301" y="229"/>
                      </a:cxn>
                      <a:cxn ang="0">
                        <a:pos x="235" y="190"/>
                      </a:cxn>
                      <a:cxn ang="0">
                        <a:pos x="181" y="184"/>
                      </a:cxn>
                      <a:cxn ang="0">
                        <a:pos x="153" y="190"/>
                      </a:cxn>
                      <a:cxn ang="0">
                        <a:pos x="150" y="163"/>
                      </a:cxn>
                      <a:cxn ang="0">
                        <a:pos x="215" y="154"/>
                      </a:cxn>
                      <a:cxn ang="0">
                        <a:pos x="291" y="154"/>
                      </a:cxn>
                      <a:cxn ang="0">
                        <a:pos x="238" y="93"/>
                      </a:cxn>
                      <a:cxn ang="0">
                        <a:pos x="206" y="45"/>
                      </a:cxn>
                      <a:cxn ang="0">
                        <a:pos x="229" y="27"/>
                      </a:cxn>
                      <a:cxn ang="0">
                        <a:pos x="313" y="109"/>
                      </a:cxn>
                      <a:cxn ang="0">
                        <a:pos x="329" y="121"/>
                      </a:cxn>
                      <a:cxn ang="0">
                        <a:pos x="313" y="57"/>
                      </a:cxn>
                      <a:cxn ang="0">
                        <a:pos x="301" y="9"/>
                      </a:cxn>
                      <a:cxn ang="0">
                        <a:pos x="313" y="0"/>
                      </a:cxn>
                      <a:cxn ang="0">
                        <a:pos x="341" y="9"/>
                      </a:cxn>
                      <a:cxn ang="0">
                        <a:pos x="366" y="121"/>
                      </a:cxn>
                      <a:cxn ang="0">
                        <a:pos x="379" y="118"/>
                      </a:cxn>
                      <a:cxn ang="0">
                        <a:pos x="379" y="30"/>
                      </a:cxn>
                      <a:cxn ang="0">
                        <a:pos x="404" y="21"/>
                      </a:cxn>
                      <a:cxn ang="0">
                        <a:pos x="422" y="36"/>
                      </a:cxn>
                      <a:cxn ang="0">
                        <a:pos x="413" y="154"/>
                      </a:cxn>
                      <a:cxn ang="0">
                        <a:pos x="407" y="202"/>
                      </a:cxn>
                      <a:cxn ang="0">
                        <a:pos x="422" y="299"/>
                      </a:cxn>
                      <a:cxn ang="0">
                        <a:pos x="472" y="402"/>
                      </a:cxn>
                      <a:cxn ang="0">
                        <a:pos x="525" y="520"/>
                      </a:cxn>
                      <a:cxn ang="0">
                        <a:pos x="566" y="607"/>
                      </a:cxn>
                      <a:cxn ang="0">
                        <a:pos x="563" y="652"/>
                      </a:cxn>
                      <a:cxn ang="0">
                        <a:pos x="488" y="734"/>
                      </a:cxn>
                      <a:cxn ang="0">
                        <a:pos x="385" y="836"/>
                      </a:cxn>
                      <a:cxn ang="0">
                        <a:pos x="301" y="937"/>
                      </a:cxn>
                      <a:cxn ang="0">
                        <a:pos x="197" y="1070"/>
                      </a:cxn>
                      <a:cxn ang="0">
                        <a:pos x="112" y="1136"/>
                      </a:cxn>
                      <a:cxn ang="0">
                        <a:pos x="47" y="1154"/>
                      </a:cxn>
                      <a:cxn ang="0">
                        <a:pos x="13" y="1145"/>
                      </a:cxn>
                    </a:cxnLst>
                    <a:rect l="0" t="0" r="r" b="b"/>
                    <a:pathLst>
                      <a:path w="566" h="1154">
                        <a:moveTo>
                          <a:pt x="13" y="1145"/>
                        </a:moveTo>
                        <a:lnTo>
                          <a:pt x="0" y="1088"/>
                        </a:lnTo>
                        <a:lnTo>
                          <a:pt x="31" y="1042"/>
                        </a:lnTo>
                        <a:lnTo>
                          <a:pt x="134" y="988"/>
                        </a:lnTo>
                        <a:lnTo>
                          <a:pt x="226" y="927"/>
                        </a:lnTo>
                        <a:lnTo>
                          <a:pt x="313" y="827"/>
                        </a:lnTo>
                        <a:lnTo>
                          <a:pt x="432" y="689"/>
                        </a:lnTo>
                        <a:lnTo>
                          <a:pt x="463" y="634"/>
                        </a:lnTo>
                        <a:lnTo>
                          <a:pt x="479" y="580"/>
                        </a:lnTo>
                        <a:lnTo>
                          <a:pt x="472" y="526"/>
                        </a:lnTo>
                        <a:lnTo>
                          <a:pt x="444" y="426"/>
                        </a:lnTo>
                        <a:lnTo>
                          <a:pt x="376" y="299"/>
                        </a:lnTo>
                        <a:lnTo>
                          <a:pt x="301" y="229"/>
                        </a:lnTo>
                        <a:lnTo>
                          <a:pt x="235" y="190"/>
                        </a:lnTo>
                        <a:lnTo>
                          <a:pt x="181" y="184"/>
                        </a:lnTo>
                        <a:lnTo>
                          <a:pt x="153" y="190"/>
                        </a:lnTo>
                        <a:lnTo>
                          <a:pt x="150" y="163"/>
                        </a:lnTo>
                        <a:lnTo>
                          <a:pt x="215" y="154"/>
                        </a:lnTo>
                        <a:lnTo>
                          <a:pt x="291" y="154"/>
                        </a:lnTo>
                        <a:lnTo>
                          <a:pt x="238" y="93"/>
                        </a:lnTo>
                        <a:lnTo>
                          <a:pt x="206" y="45"/>
                        </a:lnTo>
                        <a:lnTo>
                          <a:pt x="229" y="27"/>
                        </a:lnTo>
                        <a:lnTo>
                          <a:pt x="313" y="109"/>
                        </a:lnTo>
                        <a:lnTo>
                          <a:pt x="329" y="121"/>
                        </a:lnTo>
                        <a:lnTo>
                          <a:pt x="313" y="57"/>
                        </a:lnTo>
                        <a:lnTo>
                          <a:pt x="301" y="9"/>
                        </a:lnTo>
                        <a:lnTo>
                          <a:pt x="313" y="0"/>
                        </a:lnTo>
                        <a:lnTo>
                          <a:pt x="341" y="9"/>
                        </a:lnTo>
                        <a:lnTo>
                          <a:pt x="366" y="121"/>
                        </a:lnTo>
                        <a:lnTo>
                          <a:pt x="379" y="118"/>
                        </a:lnTo>
                        <a:lnTo>
                          <a:pt x="379" y="30"/>
                        </a:lnTo>
                        <a:lnTo>
                          <a:pt x="404" y="21"/>
                        </a:lnTo>
                        <a:lnTo>
                          <a:pt x="422" y="36"/>
                        </a:lnTo>
                        <a:lnTo>
                          <a:pt x="413" y="154"/>
                        </a:lnTo>
                        <a:lnTo>
                          <a:pt x="407" y="202"/>
                        </a:lnTo>
                        <a:lnTo>
                          <a:pt x="422" y="299"/>
                        </a:lnTo>
                        <a:lnTo>
                          <a:pt x="472" y="402"/>
                        </a:lnTo>
                        <a:lnTo>
                          <a:pt x="525" y="520"/>
                        </a:lnTo>
                        <a:lnTo>
                          <a:pt x="566" y="607"/>
                        </a:lnTo>
                        <a:lnTo>
                          <a:pt x="563" y="652"/>
                        </a:lnTo>
                        <a:lnTo>
                          <a:pt x="488" y="734"/>
                        </a:lnTo>
                        <a:lnTo>
                          <a:pt x="385" y="836"/>
                        </a:lnTo>
                        <a:lnTo>
                          <a:pt x="301" y="937"/>
                        </a:lnTo>
                        <a:lnTo>
                          <a:pt x="197" y="1070"/>
                        </a:lnTo>
                        <a:lnTo>
                          <a:pt x="112" y="1136"/>
                        </a:lnTo>
                        <a:lnTo>
                          <a:pt x="47" y="1154"/>
                        </a:lnTo>
                        <a:lnTo>
                          <a:pt x="13" y="1145"/>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5" name="Freeform 20"/>
                  <p:cNvSpPr>
                    <a:spLocks/>
                  </p:cNvSpPr>
                  <p:nvPr/>
                </p:nvSpPr>
                <p:spPr bwMode="auto">
                  <a:xfrm>
                    <a:off x="2638" y="2566"/>
                    <a:ext cx="1037" cy="578"/>
                  </a:xfrm>
                  <a:custGeom>
                    <a:avLst/>
                    <a:gdLst/>
                    <a:ahLst/>
                    <a:cxnLst>
                      <a:cxn ang="0">
                        <a:pos x="210" y="468"/>
                      </a:cxn>
                      <a:cxn ang="0">
                        <a:pos x="361" y="462"/>
                      </a:cxn>
                      <a:cxn ang="0">
                        <a:pos x="498" y="444"/>
                      </a:cxn>
                      <a:cxn ang="0">
                        <a:pos x="583" y="423"/>
                      </a:cxn>
                      <a:cxn ang="0">
                        <a:pos x="705" y="354"/>
                      </a:cxn>
                      <a:cxn ang="0">
                        <a:pos x="792" y="288"/>
                      </a:cxn>
                      <a:cxn ang="0">
                        <a:pos x="906" y="207"/>
                      </a:cxn>
                      <a:cxn ang="0">
                        <a:pos x="959" y="156"/>
                      </a:cxn>
                      <a:cxn ang="0">
                        <a:pos x="1000" y="120"/>
                      </a:cxn>
                      <a:cxn ang="0">
                        <a:pos x="1037" y="81"/>
                      </a:cxn>
                      <a:cxn ang="0">
                        <a:pos x="1037" y="39"/>
                      </a:cxn>
                      <a:cxn ang="0">
                        <a:pos x="996" y="0"/>
                      </a:cxn>
                      <a:cxn ang="0">
                        <a:pos x="971" y="9"/>
                      </a:cxn>
                      <a:cxn ang="0">
                        <a:pos x="903" y="90"/>
                      </a:cxn>
                      <a:cxn ang="0">
                        <a:pos x="828" y="183"/>
                      </a:cxn>
                      <a:cxn ang="0">
                        <a:pos x="752" y="270"/>
                      </a:cxn>
                      <a:cxn ang="0">
                        <a:pos x="642" y="342"/>
                      </a:cxn>
                      <a:cxn ang="0">
                        <a:pos x="548" y="390"/>
                      </a:cxn>
                      <a:cxn ang="0">
                        <a:pos x="445" y="414"/>
                      </a:cxn>
                      <a:cxn ang="0">
                        <a:pos x="301" y="417"/>
                      </a:cxn>
                      <a:cxn ang="0">
                        <a:pos x="216" y="417"/>
                      </a:cxn>
                      <a:cxn ang="0">
                        <a:pos x="144" y="363"/>
                      </a:cxn>
                      <a:cxn ang="0">
                        <a:pos x="125" y="327"/>
                      </a:cxn>
                      <a:cxn ang="0">
                        <a:pos x="94" y="327"/>
                      </a:cxn>
                      <a:cxn ang="0">
                        <a:pos x="116" y="372"/>
                      </a:cxn>
                      <a:cxn ang="0">
                        <a:pos x="150" y="414"/>
                      </a:cxn>
                      <a:cxn ang="0">
                        <a:pos x="66" y="396"/>
                      </a:cxn>
                      <a:cxn ang="0">
                        <a:pos x="3" y="387"/>
                      </a:cxn>
                      <a:cxn ang="0">
                        <a:pos x="3" y="405"/>
                      </a:cxn>
                      <a:cxn ang="0">
                        <a:pos x="59" y="417"/>
                      </a:cxn>
                      <a:cxn ang="0">
                        <a:pos x="97" y="441"/>
                      </a:cxn>
                      <a:cxn ang="0">
                        <a:pos x="131" y="444"/>
                      </a:cxn>
                      <a:cxn ang="0">
                        <a:pos x="78" y="462"/>
                      </a:cxn>
                      <a:cxn ang="0">
                        <a:pos x="0" y="481"/>
                      </a:cxn>
                      <a:cxn ang="0">
                        <a:pos x="3" y="499"/>
                      </a:cxn>
                      <a:cxn ang="0">
                        <a:pos x="28" y="505"/>
                      </a:cxn>
                      <a:cxn ang="0">
                        <a:pos x="103" y="481"/>
                      </a:cxn>
                      <a:cxn ang="0">
                        <a:pos x="150" y="477"/>
                      </a:cxn>
                      <a:cxn ang="0">
                        <a:pos x="122" y="505"/>
                      </a:cxn>
                      <a:cxn ang="0">
                        <a:pos x="78" y="550"/>
                      </a:cxn>
                      <a:cxn ang="0">
                        <a:pos x="59" y="562"/>
                      </a:cxn>
                      <a:cxn ang="0">
                        <a:pos x="75" y="581"/>
                      </a:cxn>
                      <a:cxn ang="0">
                        <a:pos x="113" y="559"/>
                      </a:cxn>
                      <a:cxn ang="0">
                        <a:pos x="163" y="514"/>
                      </a:cxn>
                      <a:cxn ang="0">
                        <a:pos x="210" y="468"/>
                      </a:cxn>
                    </a:cxnLst>
                    <a:rect l="0" t="0" r="r" b="b"/>
                    <a:pathLst>
                      <a:path w="1037" h="581">
                        <a:moveTo>
                          <a:pt x="210" y="468"/>
                        </a:moveTo>
                        <a:lnTo>
                          <a:pt x="361" y="462"/>
                        </a:lnTo>
                        <a:lnTo>
                          <a:pt x="498" y="444"/>
                        </a:lnTo>
                        <a:lnTo>
                          <a:pt x="583" y="423"/>
                        </a:lnTo>
                        <a:lnTo>
                          <a:pt x="705" y="354"/>
                        </a:lnTo>
                        <a:lnTo>
                          <a:pt x="792" y="288"/>
                        </a:lnTo>
                        <a:lnTo>
                          <a:pt x="906" y="207"/>
                        </a:lnTo>
                        <a:lnTo>
                          <a:pt x="959" y="156"/>
                        </a:lnTo>
                        <a:lnTo>
                          <a:pt x="1000" y="120"/>
                        </a:lnTo>
                        <a:lnTo>
                          <a:pt x="1037" y="81"/>
                        </a:lnTo>
                        <a:lnTo>
                          <a:pt x="1037" y="39"/>
                        </a:lnTo>
                        <a:lnTo>
                          <a:pt x="996" y="0"/>
                        </a:lnTo>
                        <a:lnTo>
                          <a:pt x="971" y="9"/>
                        </a:lnTo>
                        <a:lnTo>
                          <a:pt x="903" y="90"/>
                        </a:lnTo>
                        <a:lnTo>
                          <a:pt x="828" y="183"/>
                        </a:lnTo>
                        <a:lnTo>
                          <a:pt x="752" y="270"/>
                        </a:lnTo>
                        <a:lnTo>
                          <a:pt x="642" y="342"/>
                        </a:lnTo>
                        <a:lnTo>
                          <a:pt x="548" y="390"/>
                        </a:lnTo>
                        <a:lnTo>
                          <a:pt x="445" y="414"/>
                        </a:lnTo>
                        <a:lnTo>
                          <a:pt x="301" y="417"/>
                        </a:lnTo>
                        <a:lnTo>
                          <a:pt x="216" y="417"/>
                        </a:lnTo>
                        <a:lnTo>
                          <a:pt x="144" y="363"/>
                        </a:lnTo>
                        <a:lnTo>
                          <a:pt x="125" y="327"/>
                        </a:lnTo>
                        <a:lnTo>
                          <a:pt x="94" y="327"/>
                        </a:lnTo>
                        <a:lnTo>
                          <a:pt x="116" y="372"/>
                        </a:lnTo>
                        <a:lnTo>
                          <a:pt x="150" y="414"/>
                        </a:lnTo>
                        <a:lnTo>
                          <a:pt x="66" y="396"/>
                        </a:lnTo>
                        <a:lnTo>
                          <a:pt x="3" y="387"/>
                        </a:lnTo>
                        <a:lnTo>
                          <a:pt x="3" y="405"/>
                        </a:lnTo>
                        <a:lnTo>
                          <a:pt x="59" y="417"/>
                        </a:lnTo>
                        <a:lnTo>
                          <a:pt x="97" y="441"/>
                        </a:lnTo>
                        <a:lnTo>
                          <a:pt x="131" y="444"/>
                        </a:lnTo>
                        <a:lnTo>
                          <a:pt x="78" y="462"/>
                        </a:lnTo>
                        <a:lnTo>
                          <a:pt x="0" y="481"/>
                        </a:lnTo>
                        <a:lnTo>
                          <a:pt x="3" y="499"/>
                        </a:lnTo>
                        <a:lnTo>
                          <a:pt x="28" y="505"/>
                        </a:lnTo>
                        <a:lnTo>
                          <a:pt x="103" y="481"/>
                        </a:lnTo>
                        <a:lnTo>
                          <a:pt x="150" y="477"/>
                        </a:lnTo>
                        <a:lnTo>
                          <a:pt x="122" y="505"/>
                        </a:lnTo>
                        <a:lnTo>
                          <a:pt x="78" y="550"/>
                        </a:lnTo>
                        <a:lnTo>
                          <a:pt x="59" y="562"/>
                        </a:lnTo>
                        <a:lnTo>
                          <a:pt x="75" y="581"/>
                        </a:lnTo>
                        <a:lnTo>
                          <a:pt x="113" y="559"/>
                        </a:lnTo>
                        <a:lnTo>
                          <a:pt x="163" y="514"/>
                        </a:lnTo>
                        <a:lnTo>
                          <a:pt x="210" y="468"/>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6" name="Freeform 21"/>
                  <p:cNvSpPr>
                    <a:spLocks/>
                  </p:cNvSpPr>
                  <p:nvPr/>
                </p:nvSpPr>
                <p:spPr bwMode="auto">
                  <a:xfrm>
                    <a:off x="3595" y="2502"/>
                    <a:ext cx="609" cy="803"/>
                  </a:xfrm>
                  <a:custGeom>
                    <a:avLst/>
                    <a:gdLst/>
                    <a:ahLst/>
                    <a:cxnLst>
                      <a:cxn ang="0">
                        <a:pos x="38" y="90"/>
                      </a:cxn>
                      <a:cxn ang="0">
                        <a:pos x="63" y="27"/>
                      </a:cxn>
                      <a:cxn ang="0">
                        <a:pos x="104" y="0"/>
                      </a:cxn>
                      <a:cxn ang="0">
                        <a:pos x="141" y="0"/>
                      </a:cxn>
                      <a:cxn ang="0">
                        <a:pos x="179" y="18"/>
                      </a:cxn>
                      <a:cxn ang="0">
                        <a:pos x="216" y="54"/>
                      </a:cxn>
                      <a:cxn ang="0">
                        <a:pos x="235" y="117"/>
                      </a:cxn>
                      <a:cxn ang="0">
                        <a:pos x="245" y="180"/>
                      </a:cxn>
                      <a:cxn ang="0">
                        <a:pos x="263" y="243"/>
                      </a:cxn>
                      <a:cxn ang="0">
                        <a:pos x="298" y="312"/>
                      </a:cxn>
                      <a:cxn ang="0">
                        <a:pos x="357" y="384"/>
                      </a:cxn>
                      <a:cxn ang="0">
                        <a:pos x="415" y="432"/>
                      </a:cxn>
                      <a:cxn ang="0">
                        <a:pos x="499" y="468"/>
                      </a:cxn>
                      <a:cxn ang="0">
                        <a:pos x="571" y="522"/>
                      </a:cxn>
                      <a:cxn ang="0">
                        <a:pos x="608" y="577"/>
                      </a:cxn>
                      <a:cxn ang="0">
                        <a:pos x="602" y="622"/>
                      </a:cxn>
                      <a:cxn ang="0">
                        <a:pos x="593" y="676"/>
                      </a:cxn>
                      <a:cxn ang="0">
                        <a:pos x="565" y="712"/>
                      </a:cxn>
                      <a:cxn ang="0">
                        <a:pos x="518" y="757"/>
                      </a:cxn>
                      <a:cxn ang="0">
                        <a:pos x="449" y="790"/>
                      </a:cxn>
                      <a:cxn ang="0">
                        <a:pos x="396" y="800"/>
                      </a:cxn>
                      <a:cxn ang="0">
                        <a:pos x="320" y="784"/>
                      </a:cxn>
                      <a:cxn ang="0">
                        <a:pos x="251" y="748"/>
                      </a:cxn>
                      <a:cxn ang="0">
                        <a:pos x="179" y="694"/>
                      </a:cxn>
                      <a:cxn ang="0">
                        <a:pos x="129" y="631"/>
                      </a:cxn>
                      <a:cxn ang="0">
                        <a:pos x="82" y="550"/>
                      </a:cxn>
                      <a:cxn ang="0">
                        <a:pos x="44" y="456"/>
                      </a:cxn>
                      <a:cxn ang="0">
                        <a:pos x="19" y="375"/>
                      </a:cxn>
                      <a:cxn ang="0">
                        <a:pos x="7" y="297"/>
                      </a:cxn>
                      <a:cxn ang="0">
                        <a:pos x="0" y="189"/>
                      </a:cxn>
                      <a:cxn ang="0">
                        <a:pos x="19" y="117"/>
                      </a:cxn>
                      <a:cxn ang="0">
                        <a:pos x="38" y="90"/>
                      </a:cxn>
                    </a:cxnLst>
                    <a:rect l="0" t="0" r="r" b="b"/>
                    <a:pathLst>
                      <a:path w="608" h="800">
                        <a:moveTo>
                          <a:pt x="38" y="90"/>
                        </a:moveTo>
                        <a:lnTo>
                          <a:pt x="63" y="27"/>
                        </a:lnTo>
                        <a:lnTo>
                          <a:pt x="104" y="0"/>
                        </a:lnTo>
                        <a:lnTo>
                          <a:pt x="141" y="0"/>
                        </a:lnTo>
                        <a:lnTo>
                          <a:pt x="179" y="18"/>
                        </a:lnTo>
                        <a:lnTo>
                          <a:pt x="216" y="54"/>
                        </a:lnTo>
                        <a:lnTo>
                          <a:pt x="235" y="117"/>
                        </a:lnTo>
                        <a:lnTo>
                          <a:pt x="245" y="180"/>
                        </a:lnTo>
                        <a:lnTo>
                          <a:pt x="263" y="243"/>
                        </a:lnTo>
                        <a:lnTo>
                          <a:pt x="298" y="312"/>
                        </a:lnTo>
                        <a:lnTo>
                          <a:pt x="357" y="384"/>
                        </a:lnTo>
                        <a:lnTo>
                          <a:pt x="415" y="432"/>
                        </a:lnTo>
                        <a:lnTo>
                          <a:pt x="499" y="468"/>
                        </a:lnTo>
                        <a:lnTo>
                          <a:pt x="571" y="522"/>
                        </a:lnTo>
                        <a:lnTo>
                          <a:pt x="608" y="577"/>
                        </a:lnTo>
                        <a:lnTo>
                          <a:pt x="602" y="622"/>
                        </a:lnTo>
                        <a:lnTo>
                          <a:pt x="593" y="676"/>
                        </a:lnTo>
                        <a:lnTo>
                          <a:pt x="565" y="712"/>
                        </a:lnTo>
                        <a:lnTo>
                          <a:pt x="518" y="757"/>
                        </a:lnTo>
                        <a:lnTo>
                          <a:pt x="449" y="790"/>
                        </a:lnTo>
                        <a:lnTo>
                          <a:pt x="396" y="800"/>
                        </a:lnTo>
                        <a:lnTo>
                          <a:pt x="320" y="784"/>
                        </a:lnTo>
                        <a:lnTo>
                          <a:pt x="251" y="748"/>
                        </a:lnTo>
                        <a:lnTo>
                          <a:pt x="179" y="694"/>
                        </a:lnTo>
                        <a:lnTo>
                          <a:pt x="129" y="631"/>
                        </a:lnTo>
                        <a:lnTo>
                          <a:pt x="82" y="550"/>
                        </a:lnTo>
                        <a:lnTo>
                          <a:pt x="44" y="456"/>
                        </a:lnTo>
                        <a:lnTo>
                          <a:pt x="19" y="375"/>
                        </a:lnTo>
                        <a:lnTo>
                          <a:pt x="7" y="297"/>
                        </a:lnTo>
                        <a:lnTo>
                          <a:pt x="0" y="189"/>
                        </a:lnTo>
                        <a:lnTo>
                          <a:pt x="19" y="117"/>
                        </a:lnTo>
                        <a:lnTo>
                          <a:pt x="38" y="90"/>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7" name="Freeform 22"/>
                  <p:cNvSpPr>
                    <a:spLocks/>
                  </p:cNvSpPr>
                  <p:nvPr/>
                </p:nvSpPr>
                <p:spPr bwMode="auto">
                  <a:xfrm>
                    <a:off x="4090" y="2846"/>
                    <a:ext cx="1044" cy="725"/>
                  </a:xfrm>
                  <a:custGeom>
                    <a:avLst/>
                    <a:gdLst/>
                    <a:ahLst/>
                    <a:cxnLst>
                      <a:cxn ang="0">
                        <a:pos x="116" y="230"/>
                      </a:cxn>
                      <a:cxn ang="0">
                        <a:pos x="216" y="147"/>
                      </a:cxn>
                      <a:cxn ang="0">
                        <a:pos x="338" y="72"/>
                      </a:cxn>
                      <a:cxn ang="0">
                        <a:pos x="417" y="27"/>
                      </a:cxn>
                      <a:cxn ang="0">
                        <a:pos x="479" y="12"/>
                      </a:cxn>
                      <a:cxn ang="0">
                        <a:pos x="529" y="0"/>
                      </a:cxn>
                      <a:cxn ang="0">
                        <a:pos x="573" y="18"/>
                      </a:cxn>
                      <a:cxn ang="0">
                        <a:pos x="601" y="75"/>
                      </a:cxn>
                      <a:cxn ang="0">
                        <a:pos x="620" y="230"/>
                      </a:cxn>
                      <a:cxn ang="0">
                        <a:pos x="620" y="416"/>
                      </a:cxn>
                      <a:cxn ang="0">
                        <a:pos x="620" y="536"/>
                      </a:cxn>
                      <a:cxn ang="0">
                        <a:pos x="642" y="609"/>
                      </a:cxn>
                      <a:cxn ang="0">
                        <a:pos x="686" y="597"/>
                      </a:cxn>
                      <a:cxn ang="0">
                        <a:pos x="717" y="552"/>
                      </a:cxn>
                      <a:cxn ang="0">
                        <a:pos x="779" y="500"/>
                      </a:cxn>
                      <a:cxn ang="0">
                        <a:pos x="876" y="470"/>
                      </a:cxn>
                      <a:cxn ang="0">
                        <a:pos x="943" y="470"/>
                      </a:cxn>
                      <a:cxn ang="0">
                        <a:pos x="1043" y="488"/>
                      </a:cxn>
                      <a:cxn ang="0">
                        <a:pos x="1037" y="524"/>
                      </a:cxn>
                      <a:cxn ang="0">
                        <a:pos x="1015" y="555"/>
                      </a:cxn>
                      <a:cxn ang="0">
                        <a:pos x="981" y="561"/>
                      </a:cxn>
                      <a:cxn ang="0">
                        <a:pos x="943" y="542"/>
                      </a:cxn>
                      <a:cxn ang="0">
                        <a:pos x="886" y="518"/>
                      </a:cxn>
                      <a:cxn ang="0">
                        <a:pos x="829" y="518"/>
                      </a:cxn>
                      <a:cxn ang="0">
                        <a:pos x="754" y="564"/>
                      </a:cxn>
                      <a:cxn ang="0">
                        <a:pos x="708" y="633"/>
                      </a:cxn>
                      <a:cxn ang="0">
                        <a:pos x="698" y="690"/>
                      </a:cxn>
                      <a:cxn ang="0">
                        <a:pos x="679" y="726"/>
                      </a:cxn>
                      <a:cxn ang="0">
                        <a:pos x="604" y="723"/>
                      </a:cxn>
                      <a:cxn ang="0">
                        <a:pos x="601" y="669"/>
                      </a:cxn>
                      <a:cxn ang="0">
                        <a:pos x="576" y="591"/>
                      </a:cxn>
                      <a:cxn ang="0">
                        <a:pos x="567" y="509"/>
                      </a:cxn>
                      <a:cxn ang="0">
                        <a:pos x="573" y="401"/>
                      </a:cxn>
                      <a:cxn ang="0">
                        <a:pos x="564" y="248"/>
                      </a:cxn>
                      <a:cxn ang="0">
                        <a:pos x="558" y="147"/>
                      </a:cxn>
                      <a:cxn ang="0">
                        <a:pos x="539" y="111"/>
                      </a:cxn>
                      <a:cxn ang="0">
                        <a:pos x="501" y="75"/>
                      </a:cxn>
                      <a:cxn ang="0">
                        <a:pos x="461" y="75"/>
                      </a:cxn>
                      <a:cxn ang="0">
                        <a:pos x="403" y="111"/>
                      </a:cxn>
                      <a:cxn ang="0">
                        <a:pos x="328" y="181"/>
                      </a:cxn>
                      <a:cxn ang="0">
                        <a:pos x="235" y="272"/>
                      </a:cxn>
                      <a:cxn ang="0">
                        <a:pos x="141" y="356"/>
                      </a:cxn>
                      <a:cxn ang="0">
                        <a:pos x="94" y="383"/>
                      </a:cxn>
                      <a:cxn ang="0">
                        <a:pos x="38" y="383"/>
                      </a:cxn>
                      <a:cxn ang="0">
                        <a:pos x="0" y="344"/>
                      </a:cxn>
                      <a:cxn ang="0">
                        <a:pos x="3" y="281"/>
                      </a:cxn>
                      <a:cxn ang="0">
                        <a:pos x="41" y="248"/>
                      </a:cxn>
                      <a:cxn ang="0">
                        <a:pos x="84" y="239"/>
                      </a:cxn>
                      <a:cxn ang="0">
                        <a:pos x="116" y="230"/>
                      </a:cxn>
                    </a:cxnLst>
                    <a:rect l="0" t="0" r="r" b="b"/>
                    <a:pathLst>
                      <a:path w="1043" h="726">
                        <a:moveTo>
                          <a:pt x="116" y="230"/>
                        </a:moveTo>
                        <a:lnTo>
                          <a:pt x="216" y="147"/>
                        </a:lnTo>
                        <a:lnTo>
                          <a:pt x="338" y="72"/>
                        </a:lnTo>
                        <a:lnTo>
                          <a:pt x="417" y="27"/>
                        </a:lnTo>
                        <a:lnTo>
                          <a:pt x="479" y="12"/>
                        </a:lnTo>
                        <a:lnTo>
                          <a:pt x="529" y="0"/>
                        </a:lnTo>
                        <a:lnTo>
                          <a:pt x="573" y="18"/>
                        </a:lnTo>
                        <a:lnTo>
                          <a:pt x="601" y="75"/>
                        </a:lnTo>
                        <a:lnTo>
                          <a:pt x="620" y="230"/>
                        </a:lnTo>
                        <a:lnTo>
                          <a:pt x="620" y="416"/>
                        </a:lnTo>
                        <a:lnTo>
                          <a:pt x="620" y="536"/>
                        </a:lnTo>
                        <a:lnTo>
                          <a:pt x="642" y="609"/>
                        </a:lnTo>
                        <a:lnTo>
                          <a:pt x="686" y="597"/>
                        </a:lnTo>
                        <a:lnTo>
                          <a:pt x="717" y="552"/>
                        </a:lnTo>
                        <a:lnTo>
                          <a:pt x="779" y="500"/>
                        </a:lnTo>
                        <a:lnTo>
                          <a:pt x="876" y="470"/>
                        </a:lnTo>
                        <a:lnTo>
                          <a:pt x="943" y="470"/>
                        </a:lnTo>
                        <a:lnTo>
                          <a:pt x="1043" y="488"/>
                        </a:lnTo>
                        <a:lnTo>
                          <a:pt x="1037" y="524"/>
                        </a:lnTo>
                        <a:lnTo>
                          <a:pt x="1015" y="555"/>
                        </a:lnTo>
                        <a:lnTo>
                          <a:pt x="981" y="561"/>
                        </a:lnTo>
                        <a:lnTo>
                          <a:pt x="943" y="542"/>
                        </a:lnTo>
                        <a:lnTo>
                          <a:pt x="886" y="518"/>
                        </a:lnTo>
                        <a:lnTo>
                          <a:pt x="829" y="518"/>
                        </a:lnTo>
                        <a:lnTo>
                          <a:pt x="754" y="564"/>
                        </a:lnTo>
                        <a:lnTo>
                          <a:pt x="708" y="633"/>
                        </a:lnTo>
                        <a:lnTo>
                          <a:pt x="698" y="690"/>
                        </a:lnTo>
                        <a:lnTo>
                          <a:pt x="679" y="726"/>
                        </a:lnTo>
                        <a:lnTo>
                          <a:pt x="604" y="723"/>
                        </a:lnTo>
                        <a:lnTo>
                          <a:pt x="601" y="669"/>
                        </a:lnTo>
                        <a:lnTo>
                          <a:pt x="576" y="591"/>
                        </a:lnTo>
                        <a:lnTo>
                          <a:pt x="567" y="509"/>
                        </a:lnTo>
                        <a:lnTo>
                          <a:pt x="573" y="401"/>
                        </a:lnTo>
                        <a:lnTo>
                          <a:pt x="564" y="248"/>
                        </a:lnTo>
                        <a:lnTo>
                          <a:pt x="558" y="147"/>
                        </a:lnTo>
                        <a:lnTo>
                          <a:pt x="539" y="111"/>
                        </a:lnTo>
                        <a:lnTo>
                          <a:pt x="501" y="75"/>
                        </a:lnTo>
                        <a:lnTo>
                          <a:pt x="461" y="75"/>
                        </a:lnTo>
                        <a:lnTo>
                          <a:pt x="403" y="111"/>
                        </a:lnTo>
                        <a:lnTo>
                          <a:pt x="328" y="181"/>
                        </a:lnTo>
                        <a:lnTo>
                          <a:pt x="235" y="272"/>
                        </a:lnTo>
                        <a:lnTo>
                          <a:pt x="141" y="356"/>
                        </a:lnTo>
                        <a:lnTo>
                          <a:pt x="94" y="383"/>
                        </a:lnTo>
                        <a:lnTo>
                          <a:pt x="38" y="383"/>
                        </a:lnTo>
                        <a:lnTo>
                          <a:pt x="0" y="344"/>
                        </a:lnTo>
                        <a:lnTo>
                          <a:pt x="3" y="281"/>
                        </a:lnTo>
                        <a:lnTo>
                          <a:pt x="41" y="248"/>
                        </a:lnTo>
                        <a:lnTo>
                          <a:pt x="84" y="239"/>
                        </a:lnTo>
                        <a:lnTo>
                          <a:pt x="116" y="230"/>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8" name="Freeform 23"/>
                  <p:cNvSpPr>
                    <a:spLocks/>
                  </p:cNvSpPr>
                  <p:nvPr/>
                </p:nvSpPr>
                <p:spPr bwMode="auto">
                  <a:xfrm>
                    <a:off x="4030" y="3163"/>
                    <a:ext cx="709" cy="762"/>
                  </a:xfrm>
                  <a:custGeom>
                    <a:avLst/>
                    <a:gdLst/>
                    <a:ahLst/>
                    <a:cxnLst>
                      <a:cxn ang="0">
                        <a:pos x="0" y="64"/>
                      </a:cxn>
                      <a:cxn ang="0">
                        <a:pos x="22" y="16"/>
                      </a:cxn>
                      <a:cxn ang="0">
                        <a:pos x="69" y="0"/>
                      </a:cxn>
                      <a:cxn ang="0">
                        <a:pos x="134" y="7"/>
                      </a:cxn>
                      <a:cxn ang="0">
                        <a:pos x="150" y="52"/>
                      </a:cxn>
                      <a:cxn ang="0">
                        <a:pos x="125" y="227"/>
                      </a:cxn>
                      <a:cxn ang="0">
                        <a:pos x="122" y="360"/>
                      </a:cxn>
                      <a:cxn ang="0">
                        <a:pos x="116" y="435"/>
                      </a:cxn>
                      <a:cxn ang="0">
                        <a:pos x="116" y="450"/>
                      </a:cxn>
                      <a:cxn ang="0">
                        <a:pos x="131" y="524"/>
                      </a:cxn>
                      <a:cxn ang="0">
                        <a:pos x="172" y="536"/>
                      </a:cxn>
                      <a:cxn ang="0">
                        <a:pos x="225" y="524"/>
                      </a:cxn>
                      <a:cxn ang="0">
                        <a:pos x="303" y="481"/>
                      </a:cxn>
                      <a:cxn ang="0">
                        <a:pos x="387" y="460"/>
                      </a:cxn>
                      <a:cxn ang="0">
                        <a:pos x="482" y="444"/>
                      </a:cxn>
                      <a:cxn ang="0">
                        <a:pos x="585" y="432"/>
                      </a:cxn>
                      <a:cxn ang="0">
                        <a:pos x="660" y="432"/>
                      </a:cxn>
                      <a:cxn ang="0">
                        <a:pos x="694" y="441"/>
                      </a:cxn>
                      <a:cxn ang="0">
                        <a:pos x="713" y="463"/>
                      </a:cxn>
                      <a:cxn ang="0">
                        <a:pos x="704" y="496"/>
                      </a:cxn>
                      <a:cxn ang="0">
                        <a:pos x="657" y="524"/>
                      </a:cxn>
                      <a:cxn ang="0">
                        <a:pos x="613" y="563"/>
                      </a:cxn>
                      <a:cxn ang="0">
                        <a:pos x="572" y="618"/>
                      </a:cxn>
                      <a:cxn ang="0">
                        <a:pos x="547" y="663"/>
                      </a:cxn>
                      <a:cxn ang="0">
                        <a:pos x="526" y="708"/>
                      </a:cxn>
                      <a:cxn ang="0">
                        <a:pos x="510" y="762"/>
                      </a:cxn>
                      <a:cxn ang="0">
                        <a:pos x="488" y="762"/>
                      </a:cxn>
                      <a:cxn ang="0">
                        <a:pos x="469" y="741"/>
                      </a:cxn>
                      <a:cxn ang="0">
                        <a:pos x="462" y="681"/>
                      </a:cxn>
                      <a:cxn ang="0">
                        <a:pos x="507" y="627"/>
                      </a:cxn>
                      <a:cxn ang="0">
                        <a:pos x="566" y="563"/>
                      </a:cxn>
                      <a:cxn ang="0">
                        <a:pos x="622" y="515"/>
                      </a:cxn>
                      <a:cxn ang="0">
                        <a:pos x="647" y="499"/>
                      </a:cxn>
                      <a:cxn ang="0">
                        <a:pos x="657" y="478"/>
                      </a:cxn>
                      <a:cxn ang="0">
                        <a:pos x="632" y="463"/>
                      </a:cxn>
                      <a:cxn ang="0">
                        <a:pos x="547" y="463"/>
                      </a:cxn>
                      <a:cxn ang="0">
                        <a:pos x="440" y="481"/>
                      </a:cxn>
                      <a:cxn ang="0">
                        <a:pos x="356" y="509"/>
                      </a:cxn>
                      <a:cxn ang="0">
                        <a:pos x="265" y="560"/>
                      </a:cxn>
                      <a:cxn ang="0">
                        <a:pos x="187" y="596"/>
                      </a:cxn>
                      <a:cxn ang="0">
                        <a:pos x="103" y="599"/>
                      </a:cxn>
                      <a:cxn ang="0">
                        <a:pos x="69" y="587"/>
                      </a:cxn>
                      <a:cxn ang="0">
                        <a:pos x="50" y="542"/>
                      </a:cxn>
                      <a:cxn ang="0">
                        <a:pos x="37" y="478"/>
                      </a:cxn>
                      <a:cxn ang="0">
                        <a:pos x="31" y="360"/>
                      </a:cxn>
                      <a:cxn ang="0">
                        <a:pos x="19" y="151"/>
                      </a:cxn>
                      <a:cxn ang="0">
                        <a:pos x="0" y="64"/>
                      </a:cxn>
                    </a:cxnLst>
                    <a:rect l="0" t="0" r="r" b="b"/>
                    <a:pathLst>
                      <a:path w="713" h="762">
                        <a:moveTo>
                          <a:pt x="0" y="64"/>
                        </a:moveTo>
                        <a:lnTo>
                          <a:pt x="22" y="16"/>
                        </a:lnTo>
                        <a:lnTo>
                          <a:pt x="69" y="0"/>
                        </a:lnTo>
                        <a:lnTo>
                          <a:pt x="134" y="7"/>
                        </a:lnTo>
                        <a:lnTo>
                          <a:pt x="150" y="52"/>
                        </a:lnTo>
                        <a:lnTo>
                          <a:pt x="125" y="227"/>
                        </a:lnTo>
                        <a:lnTo>
                          <a:pt x="122" y="360"/>
                        </a:lnTo>
                        <a:lnTo>
                          <a:pt x="116" y="435"/>
                        </a:lnTo>
                        <a:lnTo>
                          <a:pt x="116" y="450"/>
                        </a:lnTo>
                        <a:lnTo>
                          <a:pt x="131" y="524"/>
                        </a:lnTo>
                        <a:lnTo>
                          <a:pt x="172" y="536"/>
                        </a:lnTo>
                        <a:lnTo>
                          <a:pt x="225" y="524"/>
                        </a:lnTo>
                        <a:lnTo>
                          <a:pt x="303" y="481"/>
                        </a:lnTo>
                        <a:lnTo>
                          <a:pt x="387" y="460"/>
                        </a:lnTo>
                        <a:lnTo>
                          <a:pt x="482" y="444"/>
                        </a:lnTo>
                        <a:lnTo>
                          <a:pt x="585" y="432"/>
                        </a:lnTo>
                        <a:lnTo>
                          <a:pt x="660" y="432"/>
                        </a:lnTo>
                        <a:lnTo>
                          <a:pt x="694" y="441"/>
                        </a:lnTo>
                        <a:lnTo>
                          <a:pt x="713" y="463"/>
                        </a:lnTo>
                        <a:lnTo>
                          <a:pt x="704" y="496"/>
                        </a:lnTo>
                        <a:lnTo>
                          <a:pt x="657" y="524"/>
                        </a:lnTo>
                        <a:lnTo>
                          <a:pt x="613" y="563"/>
                        </a:lnTo>
                        <a:lnTo>
                          <a:pt x="572" y="618"/>
                        </a:lnTo>
                        <a:lnTo>
                          <a:pt x="547" y="663"/>
                        </a:lnTo>
                        <a:lnTo>
                          <a:pt x="526" y="708"/>
                        </a:lnTo>
                        <a:lnTo>
                          <a:pt x="510" y="762"/>
                        </a:lnTo>
                        <a:lnTo>
                          <a:pt x="488" y="762"/>
                        </a:lnTo>
                        <a:lnTo>
                          <a:pt x="469" y="741"/>
                        </a:lnTo>
                        <a:lnTo>
                          <a:pt x="462" y="681"/>
                        </a:lnTo>
                        <a:lnTo>
                          <a:pt x="507" y="627"/>
                        </a:lnTo>
                        <a:lnTo>
                          <a:pt x="566" y="563"/>
                        </a:lnTo>
                        <a:lnTo>
                          <a:pt x="622" y="515"/>
                        </a:lnTo>
                        <a:lnTo>
                          <a:pt x="647" y="499"/>
                        </a:lnTo>
                        <a:lnTo>
                          <a:pt x="657" y="478"/>
                        </a:lnTo>
                        <a:lnTo>
                          <a:pt x="632" y="463"/>
                        </a:lnTo>
                        <a:lnTo>
                          <a:pt x="547" y="463"/>
                        </a:lnTo>
                        <a:lnTo>
                          <a:pt x="440" y="481"/>
                        </a:lnTo>
                        <a:lnTo>
                          <a:pt x="356" y="509"/>
                        </a:lnTo>
                        <a:lnTo>
                          <a:pt x="265" y="560"/>
                        </a:lnTo>
                        <a:lnTo>
                          <a:pt x="187" y="596"/>
                        </a:lnTo>
                        <a:lnTo>
                          <a:pt x="103" y="599"/>
                        </a:lnTo>
                        <a:lnTo>
                          <a:pt x="69" y="587"/>
                        </a:lnTo>
                        <a:lnTo>
                          <a:pt x="50" y="542"/>
                        </a:lnTo>
                        <a:lnTo>
                          <a:pt x="37" y="478"/>
                        </a:lnTo>
                        <a:lnTo>
                          <a:pt x="31" y="360"/>
                        </a:lnTo>
                        <a:lnTo>
                          <a:pt x="19" y="151"/>
                        </a:lnTo>
                        <a:lnTo>
                          <a:pt x="0" y="64"/>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grpSp>
              <p:nvGrpSpPr>
                <p:cNvPr id="49" name="Group 24"/>
                <p:cNvGrpSpPr>
                  <a:grpSpLocks/>
                </p:cNvGrpSpPr>
                <p:nvPr/>
              </p:nvGrpSpPr>
              <p:grpSpPr bwMode="auto">
                <a:xfrm>
                  <a:off x="4864" y="3099"/>
                  <a:ext cx="432" cy="877"/>
                  <a:chOff x="4864" y="3099"/>
                  <a:chExt cx="432" cy="877"/>
                </a:xfrm>
              </p:grpSpPr>
              <p:sp>
                <p:nvSpPr>
                  <p:cNvPr id="50" name="Freeform 25"/>
                  <p:cNvSpPr>
                    <a:spLocks/>
                  </p:cNvSpPr>
                  <p:nvPr/>
                </p:nvSpPr>
                <p:spPr bwMode="auto">
                  <a:xfrm>
                    <a:off x="4578" y="3585"/>
                    <a:ext cx="716" cy="110"/>
                  </a:xfrm>
                  <a:custGeom>
                    <a:avLst/>
                    <a:gdLst/>
                    <a:ahLst/>
                    <a:cxnLst>
                      <a:cxn ang="0">
                        <a:pos x="340" y="109"/>
                      </a:cxn>
                      <a:cxn ang="0">
                        <a:pos x="165" y="30"/>
                      </a:cxn>
                      <a:cxn ang="0">
                        <a:pos x="48" y="0"/>
                      </a:cxn>
                      <a:cxn ang="0">
                        <a:pos x="10" y="0"/>
                      </a:cxn>
                      <a:cxn ang="0">
                        <a:pos x="0" y="27"/>
                      </a:cxn>
                      <a:cxn ang="0">
                        <a:pos x="22" y="48"/>
                      </a:cxn>
                      <a:cxn ang="0">
                        <a:pos x="70" y="54"/>
                      </a:cxn>
                      <a:cxn ang="0">
                        <a:pos x="184" y="75"/>
                      </a:cxn>
                      <a:cxn ang="0">
                        <a:pos x="340" y="109"/>
                      </a:cxn>
                    </a:cxnLst>
                    <a:rect l="0" t="0" r="r" b="b"/>
                    <a:pathLst>
                      <a:path w="340" h="109">
                        <a:moveTo>
                          <a:pt x="340" y="109"/>
                        </a:moveTo>
                        <a:lnTo>
                          <a:pt x="165" y="30"/>
                        </a:lnTo>
                        <a:lnTo>
                          <a:pt x="48" y="0"/>
                        </a:lnTo>
                        <a:lnTo>
                          <a:pt x="10" y="0"/>
                        </a:lnTo>
                        <a:lnTo>
                          <a:pt x="0" y="27"/>
                        </a:lnTo>
                        <a:lnTo>
                          <a:pt x="22" y="48"/>
                        </a:lnTo>
                        <a:lnTo>
                          <a:pt x="70" y="54"/>
                        </a:lnTo>
                        <a:lnTo>
                          <a:pt x="184" y="75"/>
                        </a:lnTo>
                        <a:lnTo>
                          <a:pt x="340" y="109"/>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1" name="Freeform 26"/>
                  <p:cNvSpPr>
                    <a:spLocks/>
                  </p:cNvSpPr>
                  <p:nvPr/>
                </p:nvSpPr>
                <p:spPr bwMode="auto">
                  <a:xfrm>
                    <a:off x="4485" y="3686"/>
                    <a:ext cx="100" cy="289"/>
                  </a:xfrm>
                  <a:custGeom>
                    <a:avLst/>
                    <a:gdLst/>
                    <a:ahLst/>
                    <a:cxnLst>
                      <a:cxn ang="0">
                        <a:pos x="97" y="291"/>
                      </a:cxn>
                      <a:cxn ang="0">
                        <a:pos x="94" y="148"/>
                      </a:cxn>
                      <a:cxn ang="0">
                        <a:pos x="69" y="39"/>
                      </a:cxn>
                      <a:cxn ang="0">
                        <a:pos x="41" y="0"/>
                      </a:cxn>
                      <a:cxn ang="0">
                        <a:pos x="19" y="0"/>
                      </a:cxn>
                      <a:cxn ang="0">
                        <a:pos x="0" y="12"/>
                      </a:cxn>
                      <a:cxn ang="0">
                        <a:pos x="0" y="54"/>
                      </a:cxn>
                      <a:cxn ang="0">
                        <a:pos x="47" y="184"/>
                      </a:cxn>
                      <a:cxn ang="0">
                        <a:pos x="97" y="291"/>
                      </a:cxn>
                    </a:cxnLst>
                    <a:rect l="0" t="0" r="r" b="b"/>
                    <a:pathLst>
                      <a:path w="97" h="291">
                        <a:moveTo>
                          <a:pt x="97" y="291"/>
                        </a:moveTo>
                        <a:lnTo>
                          <a:pt x="94" y="148"/>
                        </a:lnTo>
                        <a:lnTo>
                          <a:pt x="69" y="39"/>
                        </a:lnTo>
                        <a:lnTo>
                          <a:pt x="41" y="0"/>
                        </a:lnTo>
                        <a:lnTo>
                          <a:pt x="19" y="0"/>
                        </a:lnTo>
                        <a:lnTo>
                          <a:pt x="0" y="12"/>
                        </a:lnTo>
                        <a:lnTo>
                          <a:pt x="0" y="54"/>
                        </a:lnTo>
                        <a:lnTo>
                          <a:pt x="47" y="184"/>
                        </a:lnTo>
                        <a:lnTo>
                          <a:pt x="97" y="291"/>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sp>
                <p:nvSpPr>
                  <p:cNvPr id="52" name="Freeform 27"/>
                  <p:cNvSpPr>
                    <a:spLocks/>
                  </p:cNvSpPr>
                  <p:nvPr/>
                </p:nvSpPr>
                <p:spPr bwMode="auto">
                  <a:xfrm>
                    <a:off x="4625" y="3098"/>
                    <a:ext cx="589" cy="110"/>
                  </a:xfrm>
                  <a:custGeom>
                    <a:avLst/>
                    <a:gdLst/>
                    <a:ahLst/>
                    <a:cxnLst>
                      <a:cxn ang="0">
                        <a:pos x="0" y="72"/>
                      </a:cxn>
                      <a:cxn ang="0">
                        <a:pos x="42" y="30"/>
                      </a:cxn>
                      <a:cxn ang="0">
                        <a:pos x="100" y="3"/>
                      </a:cxn>
                      <a:cxn ang="0">
                        <a:pos x="166" y="0"/>
                      </a:cxn>
                      <a:cxn ang="0">
                        <a:pos x="214" y="9"/>
                      </a:cxn>
                      <a:cxn ang="0">
                        <a:pos x="138" y="18"/>
                      </a:cxn>
                      <a:cxn ang="0">
                        <a:pos x="109" y="36"/>
                      </a:cxn>
                      <a:cxn ang="0">
                        <a:pos x="81" y="63"/>
                      </a:cxn>
                      <a:cxn ang="0">
                        <a:pos x="68" y="93"/>
                      </a:cxn>
                      <a:cxn ang="0">
                        <a:pos x="42" y="111"/>
                      </a:cxn>
                      <a:cxn ang="0">
                        <a:pos x="10" y="108"/>
                      </a:cxn>
                      <a:cxn ang="0">
                        <a:pos x="0" y="72"/>
                      </a:cxn>
                    </a:cxnLst>
                    <a:rect l="0" t="0" r="r" b="b"/>
                    <a:pathLst>
                      <a:path w="214" h="111">
                        <a:moveTo>
                          <a:pt x="0" y="72"/>
                        </a:moveTo>
                        <a:lnTo>
                          <a:pt x="42" y="30"/>
                        </a:lnTo>
                        <a:lnTo>
                          <a:pt x="100" y="3"/>
                        </a:lnTo>
                        <a:lnTo>
                          <a:pt x="166" y="0"/>
                        </a:lnTo>
                        <a:lnTo>
                          <a:pt x="214" y="9"/>
                        </a:lnTo>
                        <a:lnTo>
                          <a:pt x="138" y="18"/>
                        </a:lnTo>
                        <a:lnTo>
                          <a:pt x="109" y="36"/>
                        </a:lnTo>
                        <a:lnTo>
                          <a:pt x="81" y="63"/>
                        </a:lnTo>
                        <a:lnTo>
                          <a:pt x="68" y="93"/>
                        </a:lnTo>
                        <a:lnTo>
                          <a:pt x="42" y="111"/>
                        </a:lnTo>
                        <a:lnTo>
                          <a:pt x="10" y="108"/>
                        </a:lnTo>
                        <a:lnTo>
                          <a:pt x="0" y="72"/>
                        </a:lnTo>
                        <a:close/>
                      </a:path>
                    </a:pathLst>
                  </a:custGeom>
                  <a:solidFill>
                    <a:schemeClr val="tx2"/>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8" charset="0"/>
                      <a:ea typeface="+mn-ea"/>
                      <a:cs typeface="Arial" charset="0"/>
                    </a:endParaRPr>
                  </a:p>
                </p:txBody>
              </p:sp>
            </p:grpSp>
          </p:grpSp>
        </p:grpSp>
        <p:sp>
          <p:nvSpPr>
            <p:cNvPr id="45" name="Rectangle 28"/>
            <p:cNvSpPr>
              <a:spLocks noChangeArrowheads="1"/>
            </p:cNvSpPr>
            <p:nvPr/>
          </p:nvSpPr>
          <p:spPr bwMode="auto">
            <a:xfrm>
              <a:off x="2976" y="2040"/>
              <a:ext cx="2410"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000" b="0" i="0" u="none" strike="noStrike" kern="1200" cap="none" spc="0" normalizeH="0" baseline="0" noProof="0">
                  <a:ln>
                    <a:noFill/>
                  </a:ln>
                  <a:solidFill>
                    <a:srgbClr val="FFFFFF"/>
                  </a:solidFill>
                  <a:effectLst/>
                  <a:uLnTx/>
                  <a:uFillTx/>
                  <a:latin typeface="Times New Roman" pitchFamily="18" charset="0"/>
                  <a:ea typeface="+mn-ea"/>
                  <a:cs typeface="Arial" charset="0"/>
                </a:rPr>
                <a:t> GCD(a,b) = GCD(x,y) </a:t>
              </a:r>
            </a:p>
          </p:txBody>
        </p:sp>
      </p:grpSp>
      <p:pic>
        <p:nvPicPr>
          <p:cNvPr id="15" name="Picture 4" descr="http://img.deusm.com/ebnonline/2014/07/274022/data-screen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649" y="1650858"/>
            <a:ext cx="190727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lb.newsflicks.in/news-flicksv2/uploads/story/ai_fbdbaa77aa4a4078855f0e9a204791cd.jpg?640%7C40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225" t="4447" r="15244" b="2905"/>
          <a:stretch/>
        </p:blipFill>
        <p:spPr bwMode="auto">
          <a:xfrm>
            <a:off x="6775390" y="825429"/>
            <a:ext cx="122222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outh Korean Go player Lee Sedol begins the third game in a five-game match against Google's AlphaGo in Seoul on March 1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981" r="1470"/>
          <a:stretch/>
        </p:blipFill>
        <p:spPr bwMode="auto">
          <a:xfrm>
            <a:off x="7429082" y="0"/>
            <a:ext cx="1714918" cy="1080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a:spLocks noChangeArrowheads="1"/>
          </p:cNvSpPr>
          <p:nvPr/>
        </p:nvSpPr>
        <p:spPr bwMode="auto">
          <a:xfrm>
            <a:off x="-1447800" y="1600200"/>
            <a:ext cx="7772400" cy="1143000"/>
          </a:xfrm>
          <a:prstGeom prst="rect">
            <a:avLst/>
          </a:prstGeom>
          <a:noFill/>
          <a:ln w="9525">
            <a:noFill/>
            <a:miter lim="800000"/>
            <a:headEnd/>
            <a:tailEnd/>
          </a:ln>
          <a:effectLst/>
        </p:spPr>
        <p:txBody>
          <a:bodyPr anchor="ctr"/>
          <a:lstStyle>
            <a:defPPr>
              <a:defRPr lang="en-US"/>
            </a:defPPr>
            <a:lvl1pPr algn="l" rtl="0" fontAlgn="base">
              <a:spcBef>
                <a:spcPct val="0"/>
              </a:spcBef>
              <a:spcAft>
                <a:spcPct val="0"/>
              </a:spcAft>
              <a:defRPr sz="28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8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8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8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800" kern="1200">
                <a:solidFill>
                  <a:schemeClr val="tx1"/>
                </a:solidFill>
                <a:latin typeface="Times New Roman" pitchFamily="18" charset="0"/>
                <a:ea typeface="+mn-ea"/>
                <a:cs typeface="Arial" charset="0"/>
              </a:defRPr>
            </a:lvl5pPr>
            <a:lvl6pPr marL="2286000" algn="l" defTabSz="914400" rtl="0" eaLnBrk="1" latinLnBrk="0" hangingPunct="1">
              <a:defRPr sz="2800" kern="1200">
                <a:solidFill>
                  <a:schemeClr val="tx1"/>
                </a:solidFill>
                <a:latin typeface="Times New Roman" pitchFamily="18" charset="0"/>
                <a:ea typeface="+mn-ea"/>
                <a:cs typeface="Arial" charset="0"/>
              </a:defRPr>
            </a:lvl6pPr>
            <a:lvl7pPr marL="2743200" algn="l" defTabSz="914400" rtl="0" eaLnBrk="1" latinLnBrk="0" hangingPunct="1">
              <a:defRPr sz="2800" kern="1200">
                <a:solidFill>
                  <a:schemeClr val="tx1"/>
                </a:solidFill>
                <a:latin typeface="Times New Roman" pitchFamily="18" charset="0"/>
                <a:ea typeface="+mn-ea"/>
                <a:cs typeface="Arial" charset="0"/>
              </a:defRPr>
            </a:lvl7pPr>
            <a:lvl8pPr marL="3200400" algn="l" defTabSz="914400" rtl="0" eaLnBrk="1" latinLnBrk="0" hangingPunct="1">
              <a:defRPr sz="2800" kern="1200">
                <a:solidFill>
                  <a:schemeClr val="tx1"/>
                </a:solidFill>
                <a:latin typeface="Times New Roman" pitchFamily="18" charset="0"/>
                <a:ea typeface="+mn-ea"/>
                <a:cs typeface="Arial" charset="0"/>
              </a:defRPr>
            </a:lvl8pPr>
            <a:lvl9pPr marL="3657600" algn="l" defTabSz="914400" rtl="0" eaLnBrk="1" latinLnBrk="0" hangingPunct="1">
              <a:defRPr sz="2800" kern="1200">
                <a:solidFill>
                  <a:schemeClr val="tx1"/>
                </a:solidFill>
                <a:latin typeface="Times New Roman" pitchFamily="18" charset="0"/>
                <a:ea typeface="+mn-ea"/>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Times New Roman" pitchFamily="18" charset="0"/>
              </a:rPr>
              <a:t>Building a Computer</a:t>
            </a:r>
            <a:b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Times New Roman" pitchFamily="18" charset="0"/>
              </a:rPr>
            </a:b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imes New Roman" pitchFamily="18" charset="0"/>
                <a:ea typeface="+mn-ea"/>
                <a:cs typeface="Times New Roman" pitchFamily="18" charset="0"/>
              </a:rPr>
              <a:t>From Sand</a:t>
            </a:r>
          </a:p>
        </p:txBody>
      </p:sp>
      <p:sp>
        <p:nvSpPr>
          <p:cNvPr id="2" name="Rectangle 1"/>
          <p:cNvSpPr/>
          <p:nvPr/>
        </p:nvSpPr>
        <p:spPr>
          <a:xfrm>
            <a:off x="4611600" y="6073914"/>
            <a:ext cx="4380000" cy="70788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000" b="0" i="0" u="none" strike="noStrike" kern="1200" cap="none" spc="0" normalizeH="0" baseline="0" noProof="0" dirty="0">
                <a:ln>
                  <a:noFill/>
                </a:ln>
                <a:solidFill>
                  <a:srgbClr val="FFFFFF"/>
                </a:solidFill>
                <a:effectLst/>
                <a:uLnTx/>
                <a:uFillTx/>
                <a:latin typeface="Times New Roman" pitchFamily="18" charset="0"/>
                <a:ea typeface="+mn-ea"/>
                <a:cs typeface="Arial" charset="0"/>
              </a:rPr>
              <a:t>https://www.eecs.yorku.ca/~jeff/courses/fun/Building_Computer.pptx</a:t>
            </a:r>
          </a:p>
        </p:txBody>
      </p:sp>
      <p:sp>
        <p:nvSpPr>
          <p:cNvPr id="30" name="Title 1">
            <a:extLst>
              <a:ext uri="{FF2B5EF4-FFF2-40B4-BE49-F238E27FC236}">
                <a16:creationId xmlns:a16="http://schemas.microsoft.com/office/drawing/2014/main" id="{405777ED-FF56-4993-90E1-D1B166FC16EF}"/>
              </a:ext>
            </a:extLst>
          </p:cNvPr>
          <p:cNvSpPr>
            <a:spLocks noGrp="1"/>
          </p:cNvSpPr>
          <p:nvPr>
            <p:ph type="title"/>
          </p:nvPr>
        </p:nvSpPr>
        <p:spPr>
          <a:xfrm>
            <a:off x="685800" y="-228600"/>
            <a:ext cx="7772400" cy="1143000"/>
          </a:xfrm>
        </p:spPr>
        <p:txBody>
          <a:bodyPr/>
          <a:lstStyle/>
          <a:p>
            <a:pPr>
              <a:defRPr/>
            </a:pPr>
            <a:r>
              <a:rPr lang="en-CA" b="0" dirty="0">
                <a:effectLst/>
              </a:rPr>
              <a:t>Magic</a:t>
            </a:r>
          </a:p>
        </p:txBody>
      </p:sp>
    </p:spTree>
    <p:extLst>
      <p:ext uri="{BB962C8B-B14F-4D97-AF65-F5344CB8AC3E}">
        <p14:creationId xmlns:p14="http://schemas.microsoft.com/office/powerpoint/2010/main" val="361589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8612"/>
                                        </p:tgtEl>
                                        <p:attrNameLst>
                                          <p:attrName>style.visibility</p:attrName>
                                        </p:attrNameLst>
                                      </p:cBhvr>
                                      <p:to>
                                        <p:strVal val="visible"/>
                                      </p:to>
                                    </p:set>
                                    <p:anim calcmode="lin" valueType="num">
                                      <p:cBhvr additive="base">
                                        <p:cTn id="31" dur="500" fill="hold"/>
                                        <p:tgtEl>
                                          <p:spTgt spid="68612"/>
                                        </p:tgtEl>
                                        <p:attrNameLst>
                                          <p:attrName>ppt_x</p:attrName>
                                        </p:attrNameLst>
                                      </p:cBhvr>
                                      <p:tavLst>
                                        <p:tav tm="0">
                                          <p:val>
                                            <p:strVal val="#ppt_x"/>
                                          </p:val>
                                        </p:tav>
                                        <p:tav tm="100000">
                                          <p:val>
                                            <p:strVal val="#ppt_x"/>
                                          </p:val>
                                        </p:tav>
                                      </p:tavLst>
                                    </p:anim>
                                    <p:anim calcmode="lin" valueType="num">
                                      <p:cBhvr additive="base">
                                        <p:cTn id="32" dur="500" fill="hold"/>
                                        <p:tgtEl>
                                          <p:spTgt spid="686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331891" y="3289385"/>
            <a:ext cx="4770826" cy="629500"/>
          </a:xfrm>
        </p:spPr>
        <p:txBody>
          <a:bodyPr/>
          <a:lstStyle/>
          <a:p>
            <a:pPr marL="114300" lvl="1" indent="0" algn="ctr" eaLnBrk="1" hangingPunct="1">
              <a:buNone/>
              <a:defRPr/>
            </a:pPr>
            <a:r>
              <a:rPr lang="en-US" altLang="en-US" sz="2800" dirty="0">
                <a:latin typeface="Times New Roman" panose="02020603050405020304" pitchFamily="18" charset="0"/>
                <a:cs typeface="Times New Roman" panose="02020603050405020304" pitchFamily="18" charset="0"/>
              </a:rPr>
              <a:t>Not coded by a human</a:t>
            </a:r>
          </a:p>
        </p:txBody>
      </p:sp>
      <p:sp>
        <p:nvSpPr>
          <p:cNvPr id="14" name="Rectangle 63">
            <a:extLst>
              <a:ext uri="{FF2B5EF4-FFF2-40B4-BE49-F238E27FC236}">
                <a16:creationId xmlns:a16="http://schemas.microsoft.com/office/drawing/2014/main" id="{C55BD590-8F11-4816-8B2F-A7E12165BF4C}"/>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Magic</a:t>
            </a:r>
          </a:p>
        </p:txBody>
      </p:sp>
      <p:grpSp>
        <p:nvGrpSpPr>
          <p:cNvPr id="7" name="Group 6">
            <a:extLst>
              <a:ext uri="{FF2B5EF4-FFF2-40B4-BE49-F238E27FC236}">
                <a16:creationId xmlns:a16="http://schemas.microsoft.com/office/drawing/2014/main" id="{6CAD298C-7278-4476-AC37-90DFCA47D885}"/>
              </a:ext>
            </a:extLst>
          </p:cNvPr>
          <p:cNvGrpSpPr/>
          <p:nvPr/>
        </p:nvGrpSpPr>
        <p:grpSpPr>
          <a:xfrm>
            <a:off x="4267200" y="3301784"/>
            <a:ext cx="4880650" cy="3244147"/>
            <a:chOff x="4267200" y="3301784"/>
            <a:chExt cx="4880650" cy="3244147"/>
          </a:xfrm>
        </p:grpSpPr>
        <p:pic>
          <p:nvPicPr>
            <p:cNvPr id="12290" name="Picture 2" descr="Image result for lots of data">
              <a:extLst>
                <a:ext uri="{FF2B5EF4-FFF2-40B4-BE49-F238E27FC236}">
                  <a16:creationId xmlns:a16="http://schemas.microsoft.com/office/drawing/2014/main" id="{497B8726-6B73-433B-AB93-94EDEEB5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12256"/>
              <a:ext cx="4762500" cy="2733675"/>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2">
              <a:extLst>
                <a:ext uri="{FF2B5EF4-FFF2-40B4-BE49-F238E27FC236}">
                  <a16:creationId xmlns:a16="http://schemas.microsoft.com/office/drawing/2014/main" id="{517377B4-7EDB-4C28-ADDC-B6C3F7C266DD}"/>
                </a:ext>
              </a:extLst>
            </p:cNvPr>
            <p:cNvSpPr txBox="1">
              <a:spLocks/>
            </p:cNvSpPr>
            <p:nvPr/>
          </p:nvSpPr>
          <p:spPr bwMode="auto">
            <a:xfrm>
              <a:off x="4377024" y="3301784"/>
              <a:ext cx="4770826"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altLang="en-US" sz="2800" kern="0" dirty="0">
                  <a:latin typeface="Times New Roman" panose="02020603050405020304" pitchFamily="18" charset="0"/>
                  <a:cs typeface="Times New Roman" panose="02020603050405020304" pitchFamily="18" charset="0"/>
                </a:rPr>
                <a:t>Learns from LOTS of data. </a:t>
              </a:r>
            </a:p>
          </p:txBody>
        </p:sp>
      </p:grpSp>
      <p:grpSp>
        <p:nvGrpSpPr>
          <p:cNvPr id="6" name="Group 5">
            <a:extLst>
              <a:ext uri="{FF2B5EF4-FFF2-40B4-BE49-F238E27FC236}">
                <a16:creationId xmlns:a16="http://schemas.microsoft.com/office/drawing/2014/main" id="{8AC37E1D-0274-4FC0-BBEF-9342E3CB302C}"/>
              </a:ext>
            </a:extLst>
          </p:cNvPr>
          <p:cNvGrpSpPr/>
          <p:nvPr/>
        </p:nvGrpSpPr>
        <p:grpSpPr>
          <a:xfrm>
            <a:off x="500765" y="3604135"/>
            <a:ext cx="3126282" cy="1821952"/>
            <a:chOff x="482252" y="3604135"/>
            <a:chExt cx="3126282" cy="1821952"/>
          </a:xfrm>
        </p:grpSpPr>
        <p:pic>
          <p:nvPicPr>
            <p:cNvPr id="26" name="Picture 2" descr="Image result for software">
              <a:extLst>
                <a:ext uri="{FF2B5EF4-FFF2-40B4-BE49-F238E27FC236}">
                  <a16:creationId xmlns:a16="http://schemas.microsoft.com/office/drawing/2014/main" id="{FDA504D6-99A9-4919-BD2F-3C914BD2A8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88" y="3758791"/>
              <a:ext cx="2753979" cy="154911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84CF14B-A17E-41C1-80F4-67BA62D94F0E}"/>
                </a:ext>
              </a:extLst>
            </p:cNvPr>
            <p:cNvCxnSpPr/>
            <p:nvPr/>
          </p:nvCxnSpPr>
          <p:spPr bwMode="auto">
            <a:xfrm>
              <a:off x="500765" y="3604135"/>
              <a:ext cx="3107769" cy="1806065"/>
            </a:xfrm>
            <a:prstGeom prst="line">
              <a:avLst/>
            </a:prstGeom>
            <a:noFill/>
            <a:ln w="38100" cap="sq" cmpd="sng" algn="ctr">
              <a:solidFill>
                <a:schemeClr val="hlink"/>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377B9091-3F0C-4395-A702-57C008E501F3}"/>
                </a:ext>
              </a:extLst>
            </p:cNvPr>
            <p:cNvCxnSpPr>
              <a:cxnSpLocks/>
            </p:cNvCxnSpPr>
            <p:nvPr/>
          </p:nvCxnSpPr>
          <p:spPr bwMode="auto">
            <a:xfrm flipH="1">
              <a:off x="482252" y="3620022"/>
              <a:ext cx="3107769" cy="1806065"/>
            </a:xfrm>
            <a:prstGeom prst="line">
              <a:avLst/>
            </a:prstGeom>
            <a:noFill/>
            <a:ln w="38100" cap="sq" cmpd="sng" algn="ctr">
              <a:solidFill>
                <a:schemeClr val="hlink"/>
              </a:solidFill>
              <a:prstDash val="solid"/>
              <a:round/>
              <a:headEnd type="none" w="med" len="med"/>
              <a:tailEnd type="none" w="med" len="med"/>
            </a:ln>
            <a:effectLst/>
          </p:spPr>
        </p:cxnSp>
      </p:grpSp>
      <p:grpSp>
        <p:nvGrpSpPr>
          <p:cNvPr id="12" name="Group 11">
            <a:extLst>
              <a:ext uri="{FF2B5EF4-FFF2-40B4-BE49-F238E27FC236}">
                <a16:creationId xmlns:a16="http://schemas.microsoft.com/office/drawing/2014/main" id="{5860FA98-10B5-41F1-BA70-79ABB6D29EBF}"/>
              </a:ext>
            </a:extLst>
          </p:cNvPr>
          <p:cNvGrpSpPr/>
          <p:nvPr/>
        </p:nvGrpSpPr>
        <p:grpSpPr>
          <a:xfrm>
            <a:off x="33687" y="130308"/>
            <a:ext cx="8871475" cy="2765292"/>
            <a:chOff x="33687" y="130308"/>
            <a:chExt cx="8871475" cy="2765292"/>
          </a:xfrm>
        </p:grpSpPr>
        <p:grpSp>
          <p:nvGrpSpPr>
            <p:cNvPr id="10" name="Group 9">
              <a:extLst>
                <a:ext uri="{FF2B5EF4-FFF2-40B4-BE49-F238E27FC236}">
                  <a16:creationId xmlns:a16="http://schemas.microsoft.com/office/drawing/2014/main" id="{E5B11A90-608A-4196-AEBD-AA6742903D91}"/>
                </a:ext>
              </a:extLst>
            </p:cNvPr>
            <p:cNvGrpSpPr/>
            <p:nvPr/>
          </p:nvGrpSpPr>
          <p:grpSpPr>
            <a:xfrm>
              <a:off x="33687" y="130308"/>
              <a:ext cx="4766913" cy="2765292"/>
              <a:chOff x="33687" y="372533"/>
              <a:chExt cx="4766913" cy="2765292"/>
            </a:xfrm>
          </p:grpSpPr>
          <p:grpSp>
            <p:nvGrpSpPr>
              <p:cNvPr id="88" name="Group 87">
                <a:extLst>
                  <a:ext uri="{FF2B5EF4-FFF2-40B4-BE49-F238E27FC236}">
                    <a16:creationId xmlns:a16="http://schemas.microsoft.com/office/drawing/2014/main" id="{050D26A9-B6BD-4BC1-96C9-B1F809D2200F}"/>
                  </a:ext>
                </a:extLst>
              </p:cNvPr>
              <p:cNvGrpSpPr/>
              <p:nvPr/>
            </p:nvGrpSpPr>
            <p:grpSpPr>
              <a:xfrm>
                <a:off x="414688" y="2209677"/>
                <a:ext cx="2057399" cy="914523"/>
                <a:chOff x="5029200" y="2819400"/>
                <a:chExt cx="2636757" cy="959600"/>
              </a:xfrm>
            </p:grpSpPr>
            <p:sp>
              <p:nvSpPr>
                <p:cNvPr id="89" name="Rectangle 88">
                  <a:extLst>
                    <a:ext uri="{FF2B5EF4-FFF2-40B4-BE49-F238E27FC236}">
                      <a16:creationId xmlns:a16="http://schemas.microsoft.com/office/drawing/2014/main" id="{B6C9EE46-ABE3-4A31-84D4-6BFA4DB9782B}"/>
                    </a:ext>
                  </a:extLst>
                </p:cNvPr>
                <p:cNvSpPr/>
                <p:nvPr/>
              </p:nvSpPr>
              <p:spPr>
                <a:xfrm>
                  <a:off x="5139516" y="2891690"/>
                  <a:ext cx="2526441" cy="887309"/>
                </a:xfrm>
                <a:prstGeom prst="rect">
                  <a:avLst/>
                </a:prstGeom>
                <a:solidFill>
                  <a:schemeClr val="tx1"/>
                </a:solidFill>
                <a:ln>
                  <a:noFill/>
                </a:ln>
              </p:spPr>
              <p:txBody>
                <a:bodyPr wrap="square" rtlCol="0" anchor="ctr">
                  <a:spAutoFit/>
                </a:bodyPr>
                <a:lstStyle/>
                <a:p>
                  <a:pPr algn="l"/>
                  <a:endParaRPr lang="en-CA" sz="2400" dirty="0"/>
                </a:p>
              </p:txBody>
            </p:sp>
            <p:pic>
              <p:nvPicPr>
                <p:cNvPr id="90" name="Picture 6" descr="Image result for convolutional neural network">
                  <a:extLst>
                    <a:ext uri="{FF2B5EF4-FFF2-40B4-BE49-F238E27FC236}">
                      <a16:creationId xmlns:a16="http://schemas.microsoft.com/office/drawing/2014/main" id="{4FD4277E-6E0B-499E-AD27-FDFF3021F5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819400"/>
                  <a:ext cx="2526441" cy="959600"/>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Text Box 33">
                <a:extLst>
                  <a:ext uri="{FF2B5EF4-FFF2-40B4-BE49-F238E27FC236}">
                    <a16:creationId xmlns:a16="http://schemas.microsoft.com/office/drawing/2014/main" id="{6D854F06-947D-432D-9298-748844EBC5C2}"/>
                  </a:ext>
                </a:extLst>
              </p:cNvPr>
              <p:cNvSpPr txBox="1">
                <a:spLocks noChangeArrowheads="1"/>
              </p:cNvSpPr>
              <p:nvPr/>
            </p:nvSpPr>
            <p:spPr bwMode="auto">
              <a:xfrm>
                <a:off x="33687" y="372533"/>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US" altLang="en-US" sz="2800" dirty="0">
                  <a:latin typeface="Times New Roman" pitchFamily="18" charset="0"/>
                </a:endParaRPr>
              </a:p>
            </p:txBody>
          </p:sp>
          <p:pic>
            <p:nvPicPr>
              <p:cNvPr id="161" name="Picture 410" descr="Related image">
                <a:extLst>
                  <a:ext uri="{FF2B5EF4-FFF2-40B4-BE49-F238E27FC236}">
                    <a16:creationId xmlns:a16="http://schemas.microsoft.com/office/drawing/2014/main" id="{0365E5AC-EAF1-4C97-9723-311679ED09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492" y="927100"/>
                <a:ext cx="1803708" cy="1199274"/>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a:extLst>
                  <a:ext uri="{FF2B5EF4-FFF2-40B4-BE49-F238E27FC236}">
                    <a16:creationId xmlns:a16="http://schemas.microsoft.com/office/drawing/2014/main" id="{4801B396-6667-4726-B525-4409B87ED517}"/>
                  </a:ext>
                </a:extLst>
              </p:cNvPr>
              <p:cNvGrpSpPr/>
              <p:nvPr/>
            </p:nvGrpSpPr>
            <p:grpSpPr>
              <a:xfrm>
                <a:off x="2514458" y="2221616"/>
                <a:ext cx="1556812" cy="916209"/>
                <a:chOff x="4363684" y="3048000"/>
                <a:chExt cx="4223703" cy="3534374"/>
              </a:xfrm>
            </p:grpSpPr>
            <p:pic>
              <p:nvPicPr>
                <p:cNvPr id="165" name="Picture 2" descr="Image result for stochastic gradient descent">
                  <a:extLst>
                    <a:ext uri="{FF2B5EF4-FFF2-40B4-BE49-F238E27FC236}">
                      <a16:creationId xmlns:a16="http://schemas.microsoft.com/office/drawing/2014/main" id="{50C2D6B3-C7CE-4341-9EB9-82F122C5A6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3684" y="3048000"/>
                  <a:ext cx="4223703" cy="3534374"/>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ED654C1F-FEE5-4B2E-89CA-8DADF4547C0D}"/>
                    </a:ext>
                  </a:extLst>
                </p:cNvPr>
                <p:cNvSpPr/>
                <p:nvPr/>
              </p:nvSpPr>
              <p:spPr>
                <a:xfrm>
                  <a:off x="4742568" y="3236735"/>
                  <a:ext cx="1948903" cy="41481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169" name="Picture 8" descr="https://scontent-mrs1-1.xx.fbcdn.net/hphotos-xfp1/t31.0-8/10575340_10153802014361141_2581281123763146573_o.jpg">
                <a:extLst>
                  <a:ext uri="{FF2B5EF4-FFF2-40B4-BE49-F238E27FC236}">
                    <a16:creationId xmlns:a16="http://schemas.microsoft.com/office/drawing/2014/main" id="{37204569-3599-4B03-8CBD-3DA94942BB1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2514458" y="1155700"/>
                <a:ext cx="643647" cy="765390"/>
              </a:xfrm>
              <a:prstGeom prst="rect">
                <a:avLst/>
              </a:prstGeom>
              <a:noFill/>
              <a:extLst>
                <a:ext uri="{909E8E84-426E-40DD-AFC4-6F175D3DCCD1}">
                  <a14:hiddenFill xmlns:a14="http://schemas.microsoft.com/office/drawing/2010/main">
                    <a:solidFill>
                      <a:srgbClr val="FFFFFF"/>
                    </a:solidFill>
                  </a14:hiddenFill>
                </a:ext>
              </a:extLst>
            </p:spPr>
          </p:pic>
          <p:sp>
            <p:nvSpPr>
              <p:cNvPr id="170" name="Rectangle 5">
                <a:extLst>
                  <a:ext uri="{FF2B5EF4-FFF2-40B4-BE49-F238E27FC236}">
                    <a16:creationId xmlns:a16="http://schemas.microsoft.com/office/drawing/2014/main" id="{D186B951-4782-4D1A-BA8B-569FFC17E6E7}"/>
                  </a:ext>
                </a:extLst>
              </p:cNvPr>
              <p:cNvSpPr>
                <a:spLocks noChangeArrowheads="1"/>
              </p:cNvSpPr>
              <p:nvPr/>
            </p:nvSpPr>
            <p:spPr bwMode="auto">
              <a:xfrm>
                <a:off x="2395991" y="1822688"/>
                <a:ext cx="7585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face</a:t>
                </a:r>
              </a:p>
            </p:txBody>
          </p:sp>
          <p:sp>
            <p:nvSpPr>
              <p:cNvPr id="171" name="Rectangle 5">
                <a:extLst>
                  <a:ext uri="{FF2B5EF4-FFF2-40B4-BE49-F238E27FC236}">
                    <a16:creationId xmlns:a16="http://schemas.microsoft.com/office/drawing/2014/main" id="{38EBDA79-FB45-48FC-8565-A7BFC0810298}"/>
                  </a:ext>
                </a:extLst>
              </p:cNvPr>
              <p:cNvSpPr>
                <a:spLocks noChangeArrowheads="1"/>
              </p:cNvSpPr>
              <p:nvPr/>
            </p:nvSpPr>
            <p:spPr bwMode="auto">
              <a:xfrm>
                <a:off x="3103428" y="1816098"/>
                <a:ext cx="1010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bicycle</a:t>
                </a:r>
              </a:p>
            </p:txBody>
          </p:sp>
          <p:pic>
            <p:nvPicPr>
              <p:cNvPr id="172" name="Picture 6" descr="https://encrypted-tbn2.gstatic.com/images?q=tbn:ANd9GcQxi0BXRGGWwpZlLt6x5i_eKwXhaJLwx7Ku7fvdkqS2tzyVEg1gRg">
                <a:extLst>
                  <a:ext uri="{FF2B5EF4-FFF2-40B4-BE49-F238E27FC236}">
                    <a16:creationId xmlns:a16="http://schemas.microsoft.com/office/drawing/2014/main" id="{F59F21A7-7AEA-41B3-B8E9-3D5E7CCCC3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1171" y="1284330"/>
                <a:ext cx="806146" cy="508130"/>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5">
                <a:extLst>
                  <a:ext uri="{FF2B5EF4-FFF2-40B4-BE49-F238E27FC236}">
                    <a16:creationId xmlns:a16="http://schemas.microsoft.com/office/drawing/2014/main" id="{5504311F-1AB6-41BA-916A-F0A23CA0FA74}"/>
                  </a:ext>
                </a:extLst>
              </p:cNvPr>
              <p:cNvSpPr>
                <a:spLocks noChangeArrowheads="1"/>
              </p:cNvSpPr>
              <p:nvPr/>
            </p:nvSpPr>
            <p:spPr bwMode="auto">
              <a:xfrm>
                <a:off x="2476500" y="817146"/>
                <a:ext cx="1556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Training Data</a:t>
                </a:r>
              </a:p>
            </p:txBody>
          </p:sp>
          <p:sp>
            <p:nvSpPr>
              <p:cNvPr id="8" name="Rectangle 7">
                <a:extLst>
                  <a:ext uri="{FF2B5EF4-FFF2-40B4-BE49-F238E27FC236}">
                    <a16:creationId xmlns:a16="http://schemas.microsoft.com/office/drawing/2014/main" id="{F2B4AFF4-452C-4932-ACE9-28E427CEEB7A}"/>
                  </a:ext>
                </a:extLst>
              </p:cNvPr>
              <p:cNvSpPr/>
              <p:nvPr/>
            </p:nvSpPr>
            <p:spPr>
              <a:xfrm>
                <a:off x="2425558" y="859334"/>
                <a:ext cx="1645712" cy="1298781"/>
              </a:xfrm>
              <a:prstGeom prst="rect">
                <a:avLst/>
              </a:prstGeom>
              <a:ln w="127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33" name="Content Placeholder 2">
              <a:extLst>
                <a:ext uri="{FF2B5EF4-FFF2-40B4-BE49-F238E27FC236}">
                  <a16:creationId xmlns:a16="http://schemas.microsoft.com/office/drawing/2014/main" id="{9DEE8160-3EC5-4ED1-9215-86D5C056E01D}"/>
                </a:ext>
              </a:extLst>
            </p:cNvPr>
            <p:cNvSpPr txBox="1">
              <a:spLocks/>
            </p:cNvSpPr>
            <p:nvPr/>
          </p:nvSpPr>
          <p:spPr bwMode="auto">
            <a:xfrm>
              <a:off x="4134336" y="999722"/>
              <a:ext cx="4770826" cy="629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FontTx/>
                <a:buNone/>
                <a:defRPr/>
              </a:pPr>
              <a:r>
                <a:rPr lang="en-US" altLang="en-US" sz="2800" kern="0" dirty="0">
                  <a:latin typeface="Times New Roman" panose="02020603050405020304" pitchFamily="18" charset="0"/>
                  <a:cs typeface="Times New Roman" panose="02020603050405020304" pitchFamily="18" charset="0"/>
                </a:rPr>
                <a:t>Neural Networks</a:t>
              </a:r>
              <a:br>
                <a:rPr lang="en-US" altLang="en-US" sz="2800" kern="0" dirty="0">
                  <a:latin typeface="Times New Roman" panose="02020603050405020304" pitchFamily="18" charset="0"/>
                  <a:cs typeface="Times New Roman" panose="02020603050405020304" pitchFamily="18" charset="0"/>
                </a:rPr>
              </a:br>
              <a:r>
                <a:rPr lang="en-US" altLang="en-US" sz="2800" kern="0" dirty="0">
                  <a:latin typeface="Times New Roman" panose="02020603050405020304" pitchFamily="18" charset="0"/>
                  <a:cs typeface="Times New Roman" panose="02020603050405020304" pitchFamily="18" charset="0"/>
                </a:rPr>
                <a:t>Deep Learning</a:t>
              </a:r>
              <a:br>
                <a:rPr lang="en-US" altLang="en-US" sz="2800" kern="0" dirty="0">
                  <a:latin typeface="Times New Roman" panose="02020603050405020304" pitchFamily="18" charset="0"/>
                  <a:cs typeface="Times New Roman" panose="02020603050405020304" pitchFamily="18" charset="0"/>
                </a:rPr>
              </a:br>
              <a:r>
                <a:rPr lang="en-US" altLang="en-US" sz="2800" kern="0" dirty="0">
                  <a:latin typeface="Times New Roman" panose="02020603050405020304" pitchFamily="18" charset="0"/>
                  <a:cs typeface="Times New Roman" panose="02020603050405020304" pitchFamily="18" charset="0"/>
                </a:rPr>
                <a:t>Gradient decent.</a:t>
              </a:r>
            </a:p>
          </p:txBody>
        </p:sp>
      </p:grpSp>
    </p:spTree>
    <p:extLst>
      <p:ext uri="{BB962C8B-B14F-4D97-AF65-F5344CB8AC3E}">
        <p14:creationId xmlns:p14="http://schemas.microsoft.com/office/powerpoint/2010/main" val="79411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 calcmode="lin" valueType="num">
                                      <p:cBhvr additive="base">
                                        <p:cTn id="1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5B11A90-608A-4196-AEBD-AA6742903D91}"/>
              </a:ext>
            </a:extLst>
          </p:cNvPr>
          <p:cNvGrpSpPr/>
          <p:nvPr/>
        </p:nvGrpSpPr>
        <p:grpSpPr>
          <a:xfrm>
            <a:off x="33687" y="130308"/>
            <a:ext cx="4766913" cy="2765292"/>
            <a:chOff x="33687" y="372533"/>
            <a:chExt cx="4766913" cy="2765292"/>
          </a:xfrm>
        </p:grpSpPr>
        <p:grpSp>
          <p:nvGrpSpPr>
            <p:cNvPr id="88" name="Group 87">
              <a:extLst>
                <a:ext uri="{FF2B5EF4-FFF2-40B4-BE49-F238E27FC236}">
                  <a16:creationId xmlns:a16="http://schemas.microsoft.com/office/drawing/2014/main" id="{050D26A9-B6BD-4BC1-96C9-B1F809D2200F}"/>
                </a:ext>
              </a:extLst>
            </p:cNvPr>
            <p:cNvGrpSpPr/>
            <p:nvPr/>
          </p:nvGrpSpPr>
          <p:grpSpPr>
            <a:xfrm>
              <a:off x="414688" y="2209677"/>
              <a:ext cx="2057399" cy="914523"/>
              <a:chOff x="5029200" y="2819400"/>
              <a:chExt cx="2636757" cy="959600"/>
            </a:xfrm>
          </p:grpSpPr>
          <p:sp>
            <p:nvSpPr>
              <p:cNvPr id="89" name="Rectangle 88">
                <a:extLst>
                  <a:ext uri="{FF2B5EF4-FFF2-40B4-BE49-F238E27FC236}">
                    <a16:creationId xmlns:a16="http://schemas.microsoft.com/office/drawing/2014/main" id="{B6C9EE46-ABE3-4A31-84D4-6BFA4DB9782B}"/>
                  </a:ext>
                </a:extLst>
              </p:cNvPr>
              <p:cNvSpPr/>
              <p:nvPr/>
            </p:nvSpPr>
            <p:spPr>
              <a:xfrm>
                <a:off x="5139516" y="2891690"/>
                <a:ext cx="2526441" cy="887309"/>
              </a:xfrm>
              <a:prstGeom prst="rect">
                <a:avLst/>
              </a:prstGeom>
              <a:solidFill>
                <a:schemeClr val="tx1"/>
              </a:solidFill>
              <a:ln>
                <a:noFill/>
              </a:ln>
            </p:spPr>
            <p:txBody>
              <a:bodyPr wrap="square" rtlCol="0" anchor="ctr">
                <a:spAutoFit/>
              </a:bodyPr>
              <a:lstStyle/>
              <a:p>
                <a:pPr algn="l"/>
                <a:endParaRPr lang="en-CA" sz="2400" dirty="0"/>
              </a:p>
            </p:txBody>
          </p:sp>
          <p:pic>
            <p:nvPicPr>
              <p:cNvPr id="90" name="Picture 6" descr="Image result for convolutional neural network">
                <a:extLst>
                  <a:ext uri="{FF2B5EF4-FFF2-40B4-BE49-F238E27FC236}">
                    <a16:creationId xmlns:a16="http://schemas.microsoft.com/office/drawing/2014/main" id="{4FD4277E-6E0B-499E-AD27-FDFF3021F5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819400"/>
                <a:ext cx="2526441" cy="959600"/>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Text Box 33">
              <a:extLst>
                <a:ext uri="{FF2B5EF4-FFF2-40B4-BE49-F238E27FC236}">
                  <a16:creationId xmlns:a16="http://schemas.microsoft.com/office/drawing/2014/main" id="{6D854F06-947D-432D-9298-748844EBC5C2}"/>
                </a:ext>
              </a:extLst>
            </p:cNvPr>
            <p:cNvSpPr txBox="1">
              <a:spLocks noChangeArrowheads="1"/>
            </p:cNvSpPr>
            <p:nvPr/>
          </p:nvSpPr>
          <p:spPr bwMode="auto">
            <a:xfrm>
              <a:off x="33687" y="372533"/>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US" altLang="en-US" sz="2800" dirty="0">
                <a:latin typeface="Times New Roman" pitchFamily="18" charset="0"/>
              </a:endParaRPr>
            </a:p>
          </p:txBody>
        </p:sp>
        <p:pic>
          <p:nvPicPr>
            <p:cNvPr id="161" name="Picture 410" descr="Related image">
              <a:extLst>
                <a:ext uri="{FF2B5EF4-FFF2-40B4-BE49-F238E27FC236}">
                  <a16:creationId xmlns:a16="http://schemas.microsoft.com/office/drawing/2014/main" id="{0365E5AC-EAF1-4C97-9723-311679ED09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92" y="927100"/>
              <a:ext cx="1803708" cy="1199274"/>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a:extLst>
                <a:ext uri="{FF2B5EF4-FFF2-40B4-BE49-F238E27FC236}">
                  <a16:creationId xmlns:a16="http://schemas.microsoft.com/office/drawing/2014/main" id="{4801B396-6667-4726-B525-4409B87ED517}"/>
                </a:ext>
              </a:extLst>
            </p:cNvPr>
            <p:cNvGrpSpPr/>
            <p:nvPr/>
          </p:nvGrpSpPr>
          <p:grpSpPr>
            <a:xfrm>
              <a:off x="2514458" y="2221616"/>
              <a:ext cx="1556812" cy="916209"/>
              <a:chOff x="4363684" y="3048000"/>
              <a:chExt cx="4223703" cy="3534374"/>
            </a:xfrm>
          </p:grpSpPr>
          <p:pic>
            <p:nvPicPr>
              <p:cNvPr id="165" name="Picture 2" descr="Image result for stochastic gradient descent">
                <a:extLst>
                  <a:ext uri="{FF2B5EF4-FFF2-40B4-BE49-F238E27FC236}">
                    <a16:creationId xmlns:a16="http://schemas.microsoft.com/office/drawing/2014/main" id="{50C2D6B3-C7CE-4341-9EB9-82F122C5A6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63684" y="3048000"/>
                <a:ext cx="4223703" cy="3534374"/>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ED654C1F-FEE5-4B2E-89CA-8DADF4547C0D}"/>
                  </a:ext>
                </a:extLst>
              </p:cNvPr>
              <p:cNvSpPr/>
              <p:nvPr/>
            </p:nvSpPr>
            <p:spPr>
              <a:xfrm>
                <a:off x="4742568" y="3236735"/>
                <a:ext cx="1948903" cy="41481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169" name="Picture 8" descr="https://scontent-mrs1-1.xx.fbcdn.net/hphotos-xfp1/t31.0-8/10575340_10153802014361141_2581281123763146573_o.jpg">
              <a:extLst>
                <a:ext uri="{FF2B5EF4-FFF2-40B4-BE49-F238E27FC236}">
                  <a16:creationId xmlns:a16="http://schemas.microsoft.com/office/drawing/2014/main" id="{37204569-3599-4B03-8CBD-3DA94942BB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303" t="13188" r="53606" b="53100"/>
            <a:stretch/>
          </p:blipFill>
          <p:spPr bwMode="auto">
            <a:xfrm>
              <a:off x="2514458" y="1155700"/>
              <a:ext cx="643647" cy="765390"/>
            </a:xfrm>
            <a:prstGeom prst="rect">
              <a:avLst/>
            </a:prstGeom>
            <a:noFill/>
            <a:extLst>
              <a:ext uri="{909E8E84-426E-40DD-AFC4-6F175D3DCCD1}">
                <a14:hiddenFill xmlns:a14="http://schemas.microsoft.com/office/drawing/2010/main">
                  <a:solidFill>
                    <a:srgbClr val="FFFFFF"/>
                  </a:solidFill>
                </a14:hiddenFill>
              </a:ext>
            </a:extLst>
          </p:spPr>
        </p:pic>
        <p:sp>
          <p:nvSpPr>
            <p:cNvPr id="170" name="Rectangle 5">
              <a:extLst>
                <a:ext uri="{FF2B5EF4-FFF2-40B4-BE49-F238E27FC236}">
                  <a16:creationId xmlns:a16="http://schemas.microsoft.com/office/drawing/2014/main" id="{D186B951-4782-4D1A-BA8B-569FFC17E6E7}"/>
                </a:ext>
              </a:extLst>
            </p:cNvPr>
            <p:cNvSpPr>
              <a:spLocks noChangeArrowheads="1"/>
            </p:cNvSpPr>
            <p:nvPr/>
          </p:nvSpPr>
          <p:spPr bwMode="auto">
            <a:xfrm>
              <a:off x="2395991" y="1822688"/>
              <a:ext cx="7585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face</a:t>
              </a:r>
            </a:p>
          </p:txBody>
        </p:sp>
        <p:sp>
          <p:nvSpPr>
            <p:cNvPr id="171" name="Rectangle 5">
              <a:extLst>
                <a:ext uri="{FF2B5EF4-FFF2-40B4-BE49-F238E27FC236}">
                  <a16:creationId xmlns:a16="http://schemas.microsoft.com/office/drawing/2014/main" id="{38EBDA79-FB45-48FC-8565-A7BFC0810298}"/>
                </a:ext>
              </a:extLst>
            </p:cNvPr>
            <p:cNvSpPr>
              <a:spLocks noChangeArrowheads="1"/>
            </p:cNvSpPr>
            <p:nvPr/>
          </p:nvSpPr>
          <p:spPr bwMode="auto">
            <a:xfrm>
              <a:off x="3103428" y="1816098"/>
              <a:ext cx="1010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bicycle</a:t>
              </a:r>
            </a:p>
          </p:txBody>
        </p:sp>
        <p:pic>
          <p:nvPicPr>
            <p:cNvPr id="172" name="Picture 6" descr="https://encrypted-tbn2.gstatic.com/images?q=tbn:ANd9GcQxi0BXRGGWwpZlLt6x5i_eKwXhaJLwx7Ku7fvdkqS2tzyVEg1gRg">
              <a:extLst>
                <a:ext uri="{FF2B5EF4-FFF2-40B4-BE49-F238E27FC236}">
                  <a16:creationId xmlns:a16="http://schemas.microsoft.com/office/drawing/2014/main" id="{F59F21A7-7AEA-41B3-B8E9-3D5E7CCCC3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21171" y="1284330"/>
              <a:ext cx="806146" cy="508130"/>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5">
              <a:extLst>
                <a:ext uri="{FF2B5EF4-FFF2-40B4-BE49-F238E27FC236}">
                  <a16:creationId xmlns:a16="http://schemas.microsoft.com/office/drawing/2014/main" id="{5504311F-1AB6-41BA-916A-F0A23CA0FA74}"/>
                </a:ext>
              </a:extLst>
            </p:cNvPr>
            <p:cNvSpPr>
              <a:spLocks noChangeArrowheads="1"/>
            </p:cNvSpPr>
            <p:nvPr/>
          </p:nvSpPr>
          <p:spPr bwMode="auto">
            <a:xfrm>
              <a:off x="2476500" y="817146"/>
              <a:ext cx="1556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Training Data</a:t>
              </a:r>
            </a:p>
          </p:txBody>
        </p:sp>
        <p:sp>
          <p:nvSpPr>
            <p:cNvPr id="8" name="Rectangle 7">
              <a:extLst>
                <a:ext uri="{FF2B5EF4-FFF2-40B4-BE49-F238E27FC236}">
                  <a16:creationId xmlns:a16="http://schemas.microsoft.com/office/drawing/2014/main" id="{F2B4AFF4-452C-4932-ACE9-28E427CEEB7A}"/>
                </a:ext>
              </a:extLst>
            </p:cNvPr>
            <p:cNvSpPr/>
            <p:nvPr/>
          </p:nvSpPr>
          <p:spPr>
            <a:xfrm>
              <a:off x="2425558" y="859334"/>
              <a:ext cx="1645712" cy="1298781"/>
            </a:xfrm>
            <a:prstGeom prst="rect">
              <a:avLst/>
            </a:prstGeom>
            <a:ln w="127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grpSp>
        <p:nvGrpSpPr>
          <p:cNvPr id="18" name="Group 17">
            <a:extLst>
              <a:ext uri="{FF2B5EF4-FFF2-40B4-BE49-F238E27FC236}">
                <a16:creationId xmlns:a16="http://schemas.microsoft.com/office/drawing/2014/main" id="{B63BF6AD-9B3A-4C4C-AA35-D7C5B7C500C6}"/>
              </a:ext>
            </a:extLst>
          </p:cNvPr>
          <p:cNvGrpSpPr/>
          <p:nvPr/>
        </p:nvGrpSpPr>
        <p:grpSpPr>
          <a:xfrm>
            <a:off x="121665" y="3137118"/>
            <a:ext cx="4388316" cy="1815882"/>
            <a:chOff x="121665" y="3137118"/>
            <a:chExt cx="4388316" cy="1815882"/>
          </a:xfrm>
        </p:grpSpPr>
        <p:pic>
          <p:nvPicPr>
            <p:cNvPr id="36" name="Picture 4" descr="Image result for lion mouse roar">
              <a:extLst>
                <a:ext uri="{FF2B5EF4-FFF2-40B4-BE49-F238E27FC236}">
                  <a16:creationId xmlns:a16="http://schemas.microsoft.com/office/drawing/2014/main" id="{1EB052D2-D5C4-4085-B310-6E5683BDE1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1570" y="3645074"/>
              <a:ext cx="1448411" cy="12070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3">
              <a:extLst>
                <a:ext uri="{FF2B5EF4-FFF2-40B4-BE49-F238E27FC236}">
                  <a16:creationId xmlns:a16="http://schemas.microsoft.com/office/drawing/2014/main" id="{3B5B9788-FE89-48AE-BFAF-6063A53C318B}"/>
                </a:ext>
              </a:extLst>
            </p:cNvPr>
            <p:cNvSpPr txBox="1">
              <a:spLocks noChangeArrowheads="1"/>
            </p:cNvSpPr>
            <p:nvPr/>
          </p:nvSpPr>
          <p:spPr bwMode="auto">
            <a:xfrm>
              <a:off x="121665" y="3137118"/>
              <a:ext cx="401818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Both are simple systems</a:t>
              </a:r>
            </a:p>
            <a:p>
              <a:pPr>
                <a:spcBef>
                  <a:spcPct val="0"/>
                </a:spcBef>
              </a:pPr>
              <a:r>
                <a:rPr lang="en-US" altLang="en-US" sz="2800" dirty="0">
                  <a:latin typeface="Times New Roman" pitchFamily="18" charset="0"/>
                </a:rPr>
                <a:t>making small </a:t>
              </a:r>
              <a:br>
                <a:rPr lang="en-US" altLang="en-US" sz="2800" dirty="0">
                  <a:latin typeface="Times New Roman" pitchFamily="18" charset="0"/>
                </a:rPr>
              </a:br>
              <a:r>
                <a:rPr lang="en-US" altLang="en-US" sz="2800" dirty="0">
                  <a:latin typeface="Times New Roman" pitchFamily="18" charset="0"/>
                </a:rPr>
                <a:t>changes based on positive feedback.</a:t>
              </a:r>
            </a:p>
          </p:txBody>
        </p:sp>
      </p:grpSp>
      <p:grpSp>
        <p:nvGrpSpPr>
          <p:cNvPr id="17" name="Group 16">
            <a:extLst>
              <a:ext uri="{FF2B5EF4-FFF2-40B4-BE49-F238E27FC236}">
                <a16:creationId xmlns:a16="http://schemas.microsoft.com/office/drawing/2014/main" id="{9D700C4F-3988-498D-A63A-AA41E936D167}"/>
              </a:ext>
            </a:extLst>
          </p:cNvPr>
          <p:cNvGrpSpPr/>
          <p:nvPr/>
        </p:nvGrpSpPr>
        <p:grpSpPr>
          <a:xfrm>
            <a:off x="4833288" y="468532"/>
            <a:ext cx="3878918" cy="2432625"/>
            <a:chOff x="4833288" y="468532"/>
            <a:chExt cx="3878918" cy="2432625"/>
          </a:xfrm>
        </p:grpSpPr>
        <p:pic>
          <p:nvPicPr>
            <p:cNvPr id="28" name="Picture 4" descr="Image result for evolution">
              <a:extLst>
                <a:ext uri="{FF2B5EF4-FFF2-40B4-BE49-F238E27FC236}">
                  <a16:creationId xmlns:a16="http://schemas.microsoft.com/office/drawing/2014/main" id="{EE78CB72-6C33-4567-92FC-BE81469366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9831" y="1396942"/>
              <a:ext cx="2256322" cy="1504215"/>
            </a:xfrm>
            <a:prstGeom prst="rect">
              <a:avLst/>
            </a:prstGeom>
            <a:noFill/>
            <a:extLst>
              <a:ext uri="{909E8E84-426E-40DD-AFC4-6F175D3DCCD1}">
                <a14:hiddenFill xmlns:a14="http://schemas.microsoft.com/office/drawing/2010/main">
                  <a:solidFill>
                    <a:srgbClr val="FFFFFF"/>
                  </a:solidFill>
                </a14:hiddenFill>
              </a:ext>
            </a:extLst>
          </p:spPr>
        </p:pic>
        <p:sp>
          <p:nvSpPr>
            <p:cNvPr id="35" name="Text Box 33">
              <a:extLst>
                <a:ext uri="{FF2B5EF4-FFF2-40B4-BE49-F238E27FC236}">
                  <a16:creationId xmlns:a16="http://schemas.microsoft.com/office/drawing/2014/main" id="{4A12D56C-54A3-43EF-A808-09FC5E100D96}"/>
                </a:ext>
              </a:extLst>
            </p:cNvPr>
            <p:cNvSpPr txBox="1">
              <a:spLocks noChangeArrowheads="1"/>
            </p:cNvSpPr>
            <p:nvPr/>
          </p:nvSpPr>
          <p:spPr bwMode="auto">
            <a:xfrm>
              <a:off x="4833288" y="468532"/>
              <a:ext cx="387891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Machine Learning</a:t>
              </a:r>
              <a:br>
                <a:rPr lang="en-US" altLang="en-US" sz="2800" dirty="0">
                  <a:latin typeface="Times New Roman" pitchFamily="18" charset="0"/>
                </a:rPr>
              </a:br>
              <a:r>
                <a:rPr lang="en-US" altLang="en-US" sz="2800" dirty="0">
                  <a:latin typeface="Times New Roman" pitchFamily="18" charset="0"/>
                </a:rPr>
                <a:t>is similar to evolution</a:t>
              </a:r>
            </a:p>
          </p:txBody>
        </p:sp>
      </p:grpSp>
      <p:grpSp>
        <p:nvGrpSpPr>
          <p:cNvPr id="12" name="Group 11">
            <a:extLst>
              <a:ext uri="{FF2B5EF4-FFF2-40B4-BE49-F238E27FC236}">
                <a16:creationId xmlns:a16="http://schemas.microsoft.com/office/drawing/2014/main" id="{64E6E869-A889-4B1D-B290-DD8332F7FBFD}"/>
              </a:ext>
            </a:extLst>
          </p:cNvPr>
          <p:cNvGrpSpPr/>
          <p:nvPr/>
        </p:nvGrpSpPr>
        <p:grpSpPr>
          <a:xfrm>
            <a:off x="-381000" y="5113464"/>
            <a:ext cx="4632499" cy="1859183"/>
            <a:chOff x="-139874" y="5050834"/>
            <a:chExt cx="4632499" cy="1859183"/>
          </a:xfrm>
        </p:grpSpPr>
        <p:sp>
          <p:nvSpPr>
            <p:cNvPr id="27" name="Text Box 33">
              <a:extLst>
                <a:ext uri="{FF2B5EF4-FFF2-40B4-BE49-F238E27FC236}">
                  <a16:creationId xmlns:a16="http://schemas.microsoft.com/office/drawing/2014/main" id="{D94FEEC2-09E5-4198-9877-453EDD294AEF}"/>
                </a:ext>
              </a:extLst>
            </p:cNvPr>
            <p:cNvSpPr txBox="1">
              <a:spLocks noChangeArrowheads="1"/>
            </p:cNvSpPr>
            <p:nvPr/>
          </p:nvSpPr>
          <p:spPr bwMode="auto">
            <a:xfrm>
              <a:off x="323294" y="5050834"/>
              <a:ext cx="38677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itchFamily="18" charset="0"/>
                </a:rPr>
                <a:t>Emergent Complexity:</a:t>
              </a:r>
            </a:p>
          </p:txBody>
        </p:sp>
        <p:sp>
          <p:nvSpPr>
            <p:cNvPr id="29" name="Text Box 33">
              <a:extLst>
                <a:ext uri="{FF2B5EF4-FFF2-40B4-BE49-F238E27FC236}">
                  <a16:creationId xmlns:a16="http://schemas.microsoft.com/office/drawing/2014/main" id="{CC8F6544-9C57-43E6-A5B1-490B7AD1E92E}"/>
                </a:ext>
              </a:extLst>
            </p:cNvPr>
            <p:cNvSpPr txBox="1">
              <a:spLocks noChangeArrowheads="1"/>
            </p:cNvSpPr>
            <p:nvPr/>
          </p:nvSpPr>
          <p:spPr bwMode="auto">
            <a:xfrm>
              <a:off x="-139874" y="5525022"/>
              <a:ext cx="3810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And what arises</a:t>
              </a:r>
            </a:p>
            <a:p>
              <a:pPr algn="ctr">
                <a:spcBef>
                  <a:spcPct val="0"/>
                </a:spcBef>
              </a:pPr>
              <a:r>
                <a:rPr lang="en-US" altLang="en-US" sz="2800" dirty="0">
                  <a:latin typeface="Times New Roman" pitchFamily="18" charset="0"/>
                </a:rPr>
                <a:t>is awe inspiring</a:t>
              </a:r>
            </a:p>
            <a:p>
              <a:pPr algn="ctr">
                <a:spcBef>
                  <a:spcPct val="0"/>
                </a:spcBef>
              </a:pPr>
              <a:endParaRPr lang="en-US" altLang="en-US" sz="2800" dirty="0">
                <a:latin typeface="Times New Roman" pitchFamily="18" charset="0"/>
              </a:endParaRPr>
            </a:p>
          </p:txBody>
        </p:sp>
        <p:pic>
          <p:nvPicPr>
            <p:cNvPr id="37" name="Picture 4" descr="Image result for love">
              <a:extLst>
                <a:ext uri="{FF2B5EF4-FFF2-40B4-BE49-F238E27FC236}">
                  <a16:creationId xmlns:a16="http://schemas.microsoft.com/office/drawing/2014/main" id="{705A8DC7-90C2-443E-8B92-85B36BF610A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0" y="5545931"/>
              <a:ext cx="1444625" cy="10834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A14F48A7-1207-4F32-91D4-B1542B535A3B}"/>
              </a:ext>
            </a:extLst>
          </p:cNvPr>
          <p:cNvGrpSpPr/>
          <p:nvPr/>
        </p:nvGrpSpPr>
        <p:grpSpPr>
          <a:xfrm>
            <a:off x="4699000" y="3225800"/>
            <a:ext cx="4495800" cy="1626056"/>
            <a:chOff x="4699000" y="5180905"/>
            <a:chExt cx="4495800" cy="1626056"/>
          </a:xfrm>
        </p:grpSpPr>
        <p:sp>
          <p:nvSpPr>
            <p:cNvPr id="33" name="Text Box 33">
              <a:extLst>
                <a:ext uri="{FF2B5EF4-FFF2-40B4-BE49-F238E27FC236}">
                  <a16:creationId xmlns:a16="http://schemas.microsoft.com/office/drawing/2014/main" id="{8067C77A-B699-44C4-9122-4B4B51B402EE}"/>
                </a:ext>
              </a:extLst>
            </p:cNvPr>
            <p:cNvSpPr txBox="1">
              <a:spLocks noChangeArrowheads="1"/>
            </p:cNvSpPr>
            <p:nvPr/>
          </p:nvSpPr>
          <p:spPr bwMode="auto">
            <a:xfrm>
              <a:off x="4699000" y="5180905"/>
              <a:ext cx="4495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2800" dirty="0">
                  <a:latin typeface="Times New Roman" pitchFamily="18" charset="0"/>
                </a:rPr>
                <a:t>We don’t understand</a:t>
              </a:r>
            </a:p>
            <a:p>
              <a:pPr>
                <a:spcBef>
                  <a:spcPct val="0"/>
                </a:spcBef>
              </a:pPr>
              <a:r>
                <a:rPr lang="en-US" altLang="en-US" sz="2800" dirty="0">
                  <a:latin typeface="Times New Roman" pitchFamily="18" charset="0"/>
                </a:rPr>
                <a:t>the resulting brain </a:t>
              </a:r>
            </a:p>
            <a:p>
              <a:pPr>
                <a:spcBef>
                  <a:spcPct val="0"/>
                </a:spcBef>
              </a:pPr>
              <a:r>
                <a:rPr lang="en-US" altLang="en-US" sz="2800" dirty="0">
                  <a:latin typeface="Times New Roman" pitchFamily="18" charset="0"/>
                </a:rPr>
                <a:t>or neural network.</a:t>
              </a:r>
            </a:p>
          </p:txBody>
        </p:sp>
        <p:pic>
          <p:nvPicPr>
            <p:cNvPr id="13314" name="Picture 2" descr="Image result for dont understand AI">
              <a:extLst>
                <a:ext uri="{FF2B5EF4-FFF2-40B4-BE49-F238E27FC236}">
                  <a16:creationId xmlns:a16="http://schemas.microsoft.com/office/drawing/2014/main" id="{24803A11-6A4C-4A8C-B3AD-A431309F116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182" t="2465" r="14303"/>
            <a:stretch/>
          </p:blipFill>
          <p:spPr bwMode="auto">
            <a:xfrm>
              <a:off x="7636745" y="5715000"/>
              <a:ext cx="1444625" cy="10919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0119DBB2-B698-4976-B3DC-8C2C2B8ABE4F}"/>
              </a:ext>
            </a:extLst>
          </p:cNvPr>
          <p:cNvGrpSpPr/>
          <p:nvPr/>
        </p:nvGrpSpPr>
        <p:grpSpPr>
          <a:xfrm>
            <a:off x="5140868" y="4929387"/>
            <a:ext cx="3787058" cy="1928612"/>
            <a:chOff x="5140868" y="4929387"/>
            <a:chExt cx="3787058" cy="1928612"/>
          </a:xfrm>
        </p:grpSpPr>
        <p:grpSp>
          <p:nvGrpSpPr>
            <p:cNvPr id="30" name="Group 29">
              <a:extLst>
                <a:ext uri="{FF2B5EF4-FFF2-40B4-BE49-F238E27FC236}">
                  <a16:creationId xmlns:a16="http://schemas.microsoft.com/office/drawing/2014/main" id="{A25E93EA-71B2-4158-ABEA-8443FE2087E8}"/>
                </a:ext>
              </a:extLst>
            </p:cNvPr>
            <p:cNvGrpSpPr/>
            <p:nvPr/>
          </p:nvGrpSpPr>
          <p:grpSpPr>
            <a:xfrm>
              <a:off x="5140868" y="4929387"/>
              <a:ext cx="3787058" cy="1310171"/>
              <a:chOff x="2030402" y="3018697"/>
              <a:chExt cx="3787058" cy="1310171"/>
            </a:xfrm>
          </p:grpSpPr>
          <p:pic>
            <p:nvPicPr>
              <p:cNvPr id="31" name="Picture 2" descr="Image result for and he said it was good">
                <a:extLst>
                  <a:ext uri="{FF2B5EF4-FFF2-40B4-BE49-F238E27FC236}">
                    <a16:creationId xmlns:a16="http://schemas.microsoft.com/office/drawing/2014/main" id="{21605C0C-A287-4E30-8D88-07E42C4BEEE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6592" r="4084" b="17727"/>
              <a:stretch/>
            </p:blipFill>
            <p:spPr bwMode="auto">
              <a:xfrm>
                <a:off x="2030402" y="3118510"/>
                <a:ext cx="1325631" cy="1210358"/>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3">
                <a:extLst>
                  <a:ext uri="{FF2B5EF4-FFF2-40B4-BE49-F238E27FC236}">
                    <a16:creationId xmlns:a16="http://schemas.microsoft.com/office/drawing/2014/main" id="{7DBAC3DD-4AE6-468F-A0EF-62503BF93298}"/>
                  </a:ext>
                </a:extLst>
              </p:cNvPr>
              <p:cNvSpPr txBox="1">
                <a:spLocks noChangeArrowheads="1"/>
              </p:cNvSpPr>
              <p:nvPr/>
            </p:nvSpPr>
            <p:spPr bwMode="auto">
              <a:xfrm>
                <a:off x="3286116" y="3018697"/>
                <a:ext cx="253134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latin typeface="Times New Roman" pitchFamily="18" charset="0"/>
                  </a:rPr>
                  <a:t>I find it oddly </a:t>
                </a:r>
                <a:br>
                  <a:rPr lang="en-US" altLang="en-US" sz="2800" dirty="0">
                    <a:latin typeface="Times New Roman" pitchFamily="18" charset="0"/>
                  </a:rPr>
                </a:br>
                <a:r>
                  <a:rPr lang="en-US" altLang="en-US" sz="2800" dirty="0">
                    <a:latin typeface="Times New Roman" pitchFamily="18" charset="0"/>
                  </a:rPr>
                  <a:t>spiritual.</a:t>
                </a:r>
              </a:p>
            </p:txBody>
          </p:sp>
        </p:grpSp>
        <p:pic>
          <p:nvPicPr>
            <p:cNvPr id="48" name="Picture 8" descr="https://resources.inbenta.com/finger%20me%20AI.png">
              <a:extLst>
                <a:ext uri="{FF2B5EF4-FFF2-40B4-BE49-F238E27FC236}">
                  <a16:creationId xmlns:a16="http://schemas.microsoft.com/office/drawing/2014/main" id="{F93C6D45-F477-4F90-BD6E-C5A999C224B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30848" y="5810208"/>
              <a:ext cx="2324787" cy="1047791"/>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Rectangle 63">
            <a:extLst>
              <a:ext uri="{FF2B5EF4-FFF2-40B4-BE49-F238E27FC236}">
                <a16:creationId xmlns:a16="http://schemas.microsoft.com/office/drawing/2014/main" id="{23FE77B0-0210-4931-B430-08B29A1D671A}"/>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Magic</a:t>
            </a:r>
          </a:p>
        </p:txBody>
      </p:sp>
    </p:spTree>
    <p:extLst>
      <p:ext uri="{BB962C8B-B14F-4D97-AF65-F5344CB8AC3E}">
        <p14:creationId xmlns:p14="http://schemas.microsoft.com/office/powerpoint/2010/main" val="347649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95800" y="3170767"/>
            <a:ext cx="5474288" cy="3534833"/>
            <a:chOff x="4495800" y="3170767"/>
            <a:chExt cx="5474288" cy="3534833"/>
          </a:xfrm>
        </p:grpSpPr>
        <p:sp>
          <p:nvSpPr>
            <p:cNvPr id="16" name="Content Placeholder 2"/>
            <p:cNvSpPr txBox="1">
              <a:spLocks/>
            </p:cNvSpPr>
            <p:nvPr/>
          </p:nvSpPr>
          <p:spPr bwMode="auto">
            <a:xfrm>
              <a:off x="4495800" y="5638800"/>
              <a:ext cx="5474288"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lvl="2" eaLnBrk="1" hangingPunct="1">
                <a:lnSpc>
                  <a:spcPct val="90000"/>
                </a:lnSpc>
              </a:pPr>
              <a:r>
                <a:rPr lang="en-CA" altLang="en-US" dirty="0">
                  <a:latin typeface="Times New Roman" panose="02020603050405020304" pitchFamily="18" charset="0"/>
                  <a:cs typeface="Times New Roman" panose="02020603050405020304" pitchFamily="18" charset="0"/>
                </a:rPr>
                <a:t>Useful when a pattern </a:t>
              </a:r>
              <a:br>
                <a:rPr lang="en-CA" altLang="en-US" dirty="0">
                  <a:latin typeface="Times New Roman" panose="02020603050405020304" pitchFamily="18" charset="0"/>
                  <a:cs typeface="Times New Roman" panose="02020603050405020304" pitchFamily="18" charset="0"/>
                </a:rPr>
              </a:br>
              <a:r>
                <a:rPr lang="en-CA" altLang="en-US" dirty="0">
                  <a:latin typeface="Times New Roman" panose="02020603050405020304" pitchFamily="18" charset="0"/>
                  <a:cs typeface="Times New Roman" panose="02020603050405020304" pitchFamily="18" charset="0"/>
                </a:rPr>
                <a:t>can be found in </a:t>
              </a:r>
              <a:br>
                <a:rPr lang="en-CA" altLang="en-US" dirty="0">
                  <a:latin typeface="Times New Roman" panose="02020603050405020304" pitchFamily="18" charset="0"/>
                  <a:cs typeface="Times New Roman" panose="02020603050405020304" pitchFamily="18" charset="0"/>
                </a:rPr>
              </a:br>
              <a:r>
                <a:rPr lang="en-CA" altLang="en-US" dirty="0">
                  <a:latin typeface="Times New Roman" panose="02020603050405020304" pitchFamily="18" charset="0"/>
                  <a:cs typeface="Times New Roman" panose="02020603050405020304" pitchFamily="18" charset="0"/>
                </a:rPr>
                <a:t>lots of data.</a:t>
              </a:r>
              <a:endParaRPr lang="tr-TR" altLang="en-US" dirty="0">
                <a:latin typeface="Times New Roman" panose="02020603050405020304" pitchFamily="18" charset="0"/>
                <a:cs typeface="Times New Roman" panose="02020603050405020304" pitchFamily="18" charset="0"/>
              </a:endParaRPr>
            </a:p>
          </p:txBody>
        </p:sp>
        <p:pic>
          <p:nvPicPr>
            <p:cNvPr id="4098"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170767"/>
              <a:ext cx="3200400" cy="24003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3200400"/>
            <a:ext cx="4572000" cy="3505200"/>
            <a:chOff x="0" y="3200400"/>
            <a:chExt cx="4572000" cy="3505200"/>
          </a:xfrm>
        </p:grpSpPr>
        <p:pic>
          <p:nvPicPr>
            <p:cNvPr id="11" name="Picture 6"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15812" t="2357" r="8864"/>
            <a:stretch/>
          </p:blipFill>
          <p:spPr bwMode="auto">
            <a:xfrm>
              <a:off x="762000" y="3200400"/>
              <a:ext cx="3048000" cy="237066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bwMode="auto">
            <a:xfrm>
              <a:off x="0" y="5638800"/>
              <a:ext cx="4572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lvl="2" eaLnBrk="1" hangingPunct="1">
                <a:lnSpc>
                  <a:spcPct val="90000"/>
                </a:lnSpc>
              </a:pPr>
              <a:r>
                <a:rPr lang="en-CA" altLang="en-US" dirty="0">
                  <a:latin typeface="Times New Roman" panose="02020603050405020304" pitchFamily="18" charset="0"/>
                  <a:cs typeface="Times New Roman" panose="02020603050405020304" pitchFamily="18" charset="0"/>
                </a:rPr>
                <a:t>Useful when h</a:t>
              </a:r>
              <a:r>
                <a:rPr lang="tr-TR" altLang="en-US" dirty="0">
                  <a:latin typeface="Times New Roman" panose="02020603050405020304" pitchFamily="18" charset="0"/>
                  <a:cs typeface="Times New Roman" panose="02020603050405020304" pitchFamily="18" charset="0"/>
                </a:rPr>
                <a:t>umans are unable to explain their expertise </a:t>
              </a:r>
              <a:r>
                <a:rPr lang="en-CA" altLang="en-US" dirty="0">
                  <a:latin typeface="Times New Roman" panose="02020603050405020304" pitchFamily="18" charset="0"/>
                  <a:cs typeface="Times New Roman" panose="02020603050405020304" pitchFamily="18" charset="0"/>
                </a:rPr>
                <a:t> </a:t>
              </a:r>
              <a:r>
                <a:rPr lang="tr-TR" altLang="en-US" dirty="0">
                  <a:latin typeface="Times New Roman" panose="02020603050405020304" pitchFamily="18" charset="0"/>
                  <a:cs typeface="Times New Roman" panose="02020603050405020304" pitchFamily="18" charset="0"/>
                </a:rPr>
                <a:t>(</a:t>
              </a:r>
              <a:r>
                <a:rPr lang="en-CA" altLang="en-US" dirty="0">
                  <a:latin typeface="Times New Roman" panose="02020603050405020304" pitchFamily="18" charset="0"/>
                  <a:cs typeface="Times New Roman" panose="02020603050405020304" pitchFamily="18" charset="0"/>
                </a:rPr>
                <a:t>walking</a:t>
              </a:r>
              <a:r>
                <a:rPr lang="tr-TR" altLang="en-US" dirty="0">
                  <a:latin typeface="Times New Roman" panose="02020603050405020304" pitchFamily="18" charset="0"/>
                  <a:cs typeface="Times New Roman" panose="02020603050405020304" pitchFamily="18" charset="0"/>
                </a:rPr>
                <a:t>)</a:t>
              </a:r>
              <a:endParaRPr lang="en-CA" altLang="en-US" dirty="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E5B11A90-608A-4196-AEBD-AA6742903D91}"/>
              </a:ext>
            </a:extLst>
          </p:cNvPr>
          <p:cNvGrpSpPr/>
          <p:nvPr/>
        </p:nvGrpSpPr>
        <p:grpSpPr>
          <a:xfrm>
            <a:off x="33687" y="130308"/>
            <a:ext cx="4766913" cy="2765292"/>
            <a:chOff x="33687" y="372533"/>
            <a:chExt cx="4766913" cy="2765292"/>
          </a:xfrm>
        </p:grpSpPr>
        <p:grpSp>
          <p:nvGrpSpPr>
            <p:cNvPr id="88" name="Group 87">
              <a:extLst>
                <a:ext uri="{FF2B5EF4-FFF2-40B4-BE49-F238E27FC236}">
                  <a16:creationId xmlns:a16="http://schemas.microsoft.com/office/drawing/2014/main" id="{050D26A9-B6BD-4BC1-96C9-B1F809D2200F}"/>
                </a:ext>
              </a:extLst>
            </p:cNvPr>
            <p:cNvGrpSpPr/>
            <p:nvPr/>
          </p:nvGrpSpPr>
          <p:grpSpPr>
            <a:xfrm>
              <a:off x="414688" y="2209677"/>
              <a:ext cx="2057399" cy="914523"/>
              <a:chOff x="5029200" y="2819400"/>
              <a:chExt cx="2636757" cy="959600"/>
            </a:xfrm>
          </p:grpSpPr>
          <p:sp>
            <p:nvSpPr>
              <p:cNvPr id="89" name="Rectangle 88">
                <a:extLst>
                  <a:ext uri="{FF2B5EF4-FFF2-40B4-BE49-F238E27FC236}">
                    <a16:creationId xmlns:a16="http://schemas.microsoft.com/office/drawing/2014/main" id="{B6C9EE46-ABE3-4A31-84D4-6BFA4DB9782B}"/>
                  </a:ext>
                </a:extLst>
              </p:cNvPr>
              <p:cNvSpPr/>
              <p:nvPr/>
            </p:nvSpPr>
            <p:spPr>
              <a:xfrm>
                <a:off x="5139516" y="2891690"/>
                <a:ext cx="2526441" cy="887309"/>
              </a:xfrm>
              <a:prstGeom prst="rect">
                <a:avLst/>
              </a:prstGeom>
              <a:solidFill>
                <a:schemeClr val="tx1"/>
              </a:solidFill>
              <a:ln>
                <a:noFill/>
              </a:ln>
            </p:spPr>
            <p:txBody>
              <a:bodyPr wrap="square" rtlCol="0" anchor="ctr">
                <a:spAutoFit/>
              </a:bodyPr>
              <a:lstStyle/>
              <a:p>
                <a:pPr algn="l"/>
                <a:endParaRPr lang="en-CA" sz="2400" dirty="0"/>
              </a:p>
            </p:txBody>
          </p:sp>
          <p:pic>
            <p:nvPicPr>
              <p:cNvPr id="90" name="Picture 6" descr="Image result for convolutional neural network">
                <a:extLst>
                  <a:ext uri="{FF2B5EF4-FFF2-40B4-BE49-F238E27FC236}">
                    <a16:creationId xmlns:a16="http://schemas.microsoft.com/office/drawing/2014/main" id="{4FD4277E-6E0B-499E-AD27-FDFF3021F5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819400"/>
                <a:ext cx="2526441" cy="959600"/>
              </a:xfrm>
              <a:prstGeom prst="rect">
                <a:avLst/>
              </a:prstGeom>
              <a:noFill/>
              <a:extLst>
                <a:ext uri="{909E8E84-426E-40DD-AFC4-6F175D3DCCD1}">
                  <a14:hiddenFill xmlns:a14="http://schemas.microsoft.com/office/drawing/2010/main">
                    <a:solidFill>
                      <a:srgbClr val="FFFFFF"/>
                    </a:solidFill>
                  </a14:hiddenFill>
                </a:ext>
              </a:extLst>
            </p:spPr>
          </p:pic>
        </p:grpSp>
        <p:sp>
          <p:nvSpPr>
            <p:cNvPr id="160" name="Text Box 33">
              <a:extLst>
                <a:ext uri="{FF2B5EF4-FFF2-40B4-BE49-F238E27FC236}">
                  <a16:creationId xmlns:a16="http://schemas.microsoft.com/office/drawing/2014/main" id="{6D854F06-947D-432D-9298-748844EBC5C2}"/>
                </a:ext>
              </a:extLst>
            </p:cNvPr>
            <p:cNvSpPr txBox="1">
              <a:spLocks noChangeArrowheads="1"/>
            </p:cNvSpPr>
            <p:nvPr/>
          </p:nvSpPr>
          <p:spPr bwMode="auto">
            <a:xfrm>
              <a:off x="33687" y="372533"/>
              <a:ext cx="47669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274320" rIns="274320">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endParaRPr lang="en-US" altLang="en-US" sz="2800" dirty="0">
                <a:latin typeface="Times New Roman" pitchFamily="18" charset="0"/>
              </a:endParaRPr>
            </a:p>
          </p:txBody>
        </p:sp>
        <p:pic>
          <p:nvPicPr>
            <p:cNvPr id="161" name="Picture 410" descr="Related image">
              <a:extLst>
                <a:ext uri="{FF2B5EF4-FFF2-40B4-BE49-F238E27FC236}">
                  <a16:creationId xmlns:a16="http://schemas.microsoft.com/office/drawing/2014/main" id="{0365E5AC-EAF1-4C97-9723-311679ED09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492" y="927100"/>
              <a:ext cx="1803708" cy="1199274"/>
            </a:xfrm>
            <a:prstGeom prst="rect">
              <a:avLst/>
            </a:prstGeom>
            <a:noFill/>
            <a:extLst>
              <a:ext uri="{909E8E84-426E-40DD-AFC4-6F175D3DCCD1}">
                <a14:hiddenFill xmlns:a14="http://schemas.microsoft.com/office/drawing/2010/main">
                  <a:solidFill>
                    <a:srgbClr val="FFFFFF"/>
                  </a:solidFill>
                </a14:hiddenFill>
              </a:ext>
            </a:extLst>
          </p:spPr>
        </p:pic>
        <p:grpSp>
          <p:nvGrpSpPr>
            <p:cNvPr id="163" name="Group 162">
              <a:extLst>
                <a:ext uri="{FF2B5EF4-FFF2-40B4-BE49-F238E27FC236}">
                  <a16:creationId xmlns:a16="http://schemas.microsoft.com/office/drawing/2014/main" id="{4801B396-6667-4726-B525-4409B87ED517}"/>
                </a:ext>
              </a:extLst>
            </p:cNvPr>
            <p:cNvGrpSpPr/>
            <p:nvPr/>
          </p:nvGrpSpPr>
          <p:grpSpPr>
            <a:xfrm>
              <a:off x="2514458" y="2221616"/>
              <a:ext cx="1556812" cy="916209"/>
              <a:chOff x="4363684" y="3048000"/>
              <a:chExt cx="4223703" cy="3534374"/>
            </a:xfrm>
          </p:grpSpPr>
          <p:pic>
            <p:nvPicPr>
              <p:cNvPr id="165" name="Picture 2" descr="Image result for stochastic gradient descent">
                <a:extLst>
                  <a:ext uri="{FF2B5EF4-FFF2-40B4-BE49-F238E27FC236}">
                    <a16:creationId xmlns:a16="http://schemas.microsoft.com/office/drawing/2014/main" id="{50C2D6B3-C7CE-4341-9EB9-82F122C5A6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63684" y="3048000"/>
                <a:ext cx="4223703" cy="3534374"/>
              </a:xfrm>
              <a:prstGeom prst="rect">
                <a:avLst/>
              </a:prstGeom>
              <a:noFill/>
              <a:extLst>
                <a:ext uri="{909E8E84-426E-40DD-AFC4-6F175D3DCCD1}">
                  <a14:hiddenFill xmlns:a14="http://schemas.microsoft.com/office/drawing/2010/main">
                    <a:solidFill>
                      <a:srgbClr val="FFFFFF"/>
                    </a:solidFill>
                  </a14:hiddenFill>
                </a:ext>
              </a:extLst>
            </p:spPr>
          </p:pic>
          <p:sp>
            <p:nvSpPr>
              <p:cNvPr id="166" name="Rectangle 165">
                <a:extLst>
                  <a:ext uri="{FF2B5EF4-FFF2-40B4-BE49-F238E27FC236}">
                    <a16:creationId xmlns:a16="http://schemas.microsoft.com/office/drawing/2014/main" id="{ED654C1F-FEE5-4B2E-89CA-8DADF4547C0D}"/>
                  </a:ext>
                </a:extLst>
              </p:cNvPr>
              <p:cNvSpPr/>
              <p:nvPr/>
            </p:nvSpPr>
            <p:spPr>
              <a:xfrm>
                <a:off x="4742568" y="3236735"/>
                <a:ext cx="1948903" cy="414811"/>
              </a:xfrm>
              <a:prstGeom prst="rect">
                <a:avLst/>
              </a:prstGeom>
              <a:solidFill>
                <a:srgbClr val="FFFFFF"/>
              </a:solidFill>
            </p:spPr>
            <p:txBody>
              <a:bodyPr wrap="square" rtlCol="0" anchor="ctr">
                <a:spAutoFit/>
              </a:bodyPr>
              <a:lstStyle/>
              <a:p>
                <a:pPr algn="ctr"/>
                <a:endParaRPr lang="en-CA" sz="2400" dirty="0">
                  <a:cs typeface="Times New Roman" panose="02020603050405020304" pitchFamily="18" charset="0"/>
                  <a:sym typeface="Symbol" panose="05050102010706020507" pitchFamily="18" charset="2"/>
                </a:endParaRPr>
              </a:p>
            </p:txBody>
          </p:sp>
        </p:grpSp>
        <p:pic>
          <p:nvPicPr>
            <p:cNvPr id="169" name="Picture 8" descr="https://scontent-mrs1-1.xx.fbcdn.net/hphotos-xfp1/t31.0-8/10575340_10153802014361141_2581281123763146573_o.jpg">
              <a:extLst>
                <a:ext uri="{FF2B5EF4-FFF2-40B4-BE49-F238E27FC236}">
                  <a16:creationId xmlns:a16="http://schemas.microsoft.com/office/drawing/2014/main" id="{37204569-3599-4B03-8CBD-3DA94942BB1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303" t="13188" r="53606" b="53100"/>
            <a:stretch/>
          </p:blipFill>
          <p:spPr bwMode="auto">
            <a:xfrm>
              <a:off x="2514458" y="1155700"/>
              <a:ext cx="643647" cy="765390"/>
            </a:xfrm>
            <a:prstGeom prst="rect">
              <a:avLst/>
            </a:prstGeom>
            <a:noFill/>
            <a:extLst>
              <a:ext uri="{909E8E84-426E-40DD-AFC4-6F175D3DCCD1}">
                <a14:hiddenFill xmlns:a14="http://schemas.microsoft.com/office/drawing/2010/main">
                  <a:solidFill>
                    <a:srgbClr val="FFFFFF"/>
                  </a:solidFill>
                </a14:hiddenFill>
              </a:ext>
            </a:extLst>
          </p:spPr>
        </p:pic>
        <p:sp>
          <p:nvSpPr>
            <p:cNvPr id="170" name="Rectangle 5">
              <a:extLst>
                <a:ext uri="{FF2B5EF4-FFF2-40B4-BE49-F238E27FC236}">
                  <a16:creationId xmlns:a16="http://schemas.microsoft.com/office/drawing/2014/main" id="{D186B951-4782-4D1A-BA8B-569FFC17E6E7}"/>
                </a:ext>
              </a:extLst>
            </p:cNvPr>
            <p:cNvSpPr>
              <a:spLocks noChangeArrowheads="1"/>
            </p:cNvSpPr>
            <p:nvPr/>
          </p:nvSpPr>
          <p:spPr bwMode="auto">
            <a:xfrm>
              <a:off x="2395991" y="1822688"/>
              <a:ext cx="7585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face</a:t>
              </a:r>
            </a:p>
          </p:txBody>
        </p:sp>
        <p:sp>
          <p:nvSpPr>
            <p:cNvPr id="171" name="Rectangle 5">
              <a:extLst>
                <a:ext uri="{FF2B5EF4-FFF2-40B4-BE49-F238E27FC236}">
                  <a16:creationId xmlns:a16="http://schemas.microsoft.com/office/drawing/2014/main" id="{38EBDA79-FB45-48FC-8565-A7BFC0810298}"/>
                </a:ext>
              </a:extLst>
            </p:cNvPr>
            <p:cNvSpPr>
              <a:spLocks noChangeArrowheads="1"/>
            </p:cNvSpPr>
            <p:nvPr/>
          </p:nvSpPr>
          <p:spPr bwMode="auto">
            <a:xfrm>
              <a:off x="3103428" y="1816098"/>
              <a:ext cx="10102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bicycle</a:t>
              </a:r>
            </a:p>
          </p:txBody>
        </p:sp>
        <p:pic>
          <p:nvPicPr>
            <p:cNvPr id="172" name="Picture 6" descr="https://encrypted-tbn2.gstatic.com/images?q=tbn:ANd9GcQxi0BXRGGWwpZlLt6x5i_eKwXhaJLwx7Ku7fvdkqS2tzyVEg1gRg">
              <a:extLst>
                <a:ext uri="{FF2B5EF4-FFF2-40B4-BE49-F238E27FC236}">
                  <a16:creationId xmlns:a16="http://schemas.microsoft.com/office/drawing/2014/main" id="{F59F21A7-7AEA-41B3-B8E9-3D5E7CCCC3D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1171" y="1284330"/>
              <a:ext cx="806146" cy="508130"/>
            </a:xfrm>
            <a:prstGeom prst="rect">
              <a:avLst/>
            </a:prstGeom>
            <a:noFill/>
            <a:extLst>
              <a:ext uri="{909E8E84-426E-40DD-AFC4-6F175D3DCCD1}">
                <a14:hiddenFill xmlns:a14="http://schemas.microsoft.com/office/drawing/2010/main">
                  <a:solidFill>
                    <a:srgbClr val="FFFFFF"/>
                  </a:solidFill>
                </a14:hiddenFill>
              </a:ext>
            </a:extLst>
          </p:spPr>
        </p:pic>
        <p:sp>
          <p:nvSpPr>
            <p:cNvPr id="173" name="Rectangle 5">
              <a:extLst>
                <a:ext uri="{FF2B5EF4-FFF2-40B4-BE49-F238E27FC236}">
                  <a16:creationId xmlns:a16="http://schemas.microsoft.com/office/drawing/2014/main" id="{5504311F-1AB6-41BA-916A-F0A23CA0FA74}"/>
                </a:ext>
              </a:extLst>
            </p:cNvPr>
            <p:cNvSpPr>
              <a:spLocks noChangeArrowheads="1"/>
            </p:cNvSpPr>
            <p:nvPr/>
          </p:nvSpPr>
          <p:spPr bwMode="auto">
            <a:xfrm>
              <a:off x="2476500" y="817146"/>
              <a:ext cx="15560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none" lIns="205740" rIns="205740">
              <a:spAutoFit/>
            </a:bodyPr>
            <a:lstStyle>
              <a:lvl1pPr marL="342900" indent="-342900" eaLnBrk="0" hangingPunct="0">
                <a:spcBef>
                  <a:spcPct val="20000"/>
                </a:spcBef>
                <a:defRPr sz="3200">
                  <a:solidFill>
                    <a:schemeClr val="tx1"/>
                  </a:solidFill>
                  <a:latin typeface="Comic Sans MS" pitchFamily="66" charset="0"/>
                </a:defRPr>
              </a:lvl1pPr>
              <a:lvl2pPr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spcBef>
                  <a:spcPct val="0"/>
                </a:spcBef>
              </a:pPr>
              <a:r>
                <a:rPr lang="en-US" altLang="en-US" sz="1600" dirty="0">
                  <a:latin typeface="Times New Roman" pitchFamily="18" charset="0"/>
                </a:rPr>
                <a:t>Training Data</a:t>
              </a:r>
            </a:p>
          </p:txBody>
        </p:sp>
        <p:sp>
          <p:nvSpPr>
            <p:cNvPr id="8" name="Rectangle 7">
              <a:extLst>
                <a:ext uri="{FF2B5EF4-FFF2-40B4-BE49-F238E27FC236}">
                  <a16:creationId xmlns:a16="http://schemas.microsoft.com/office/drawing/2014/main" id="{F2B4AFF4-452C-4932-ACE9-28E427CEEB7A}"/>
                </a:ext>
              </a:extLst>
            </p:cNvPr>
            <p:cNvSpPr/>
            <p:nvPr/>
          </p:nvSpPr>
          <p:spPr>
            <a:xfrm>
              <a:off x="2425558" y="859334"/>
              <a:ext cx="1645712" cy="1298781"/>
            </a:xfrm>
            <a:prstGeom prst="rect">
              <a:avLst/>
            </a:prstGeom>
            <a:ln w="12700">
              <a:solidFill>
                <a:schemeClr val="tx1"/>
              </a:solidFill>
            </a:ln>
          </p:spPr>
          <p:txBody>
            <a:bodyPr wrap="square" rtlCol="0" anchor="ctr">
              <a:spAutoFit/>
            </a:bodyPr>
            <a:lstStyle/>
            <a:p>
              <a:pPr algn="ctr"/>
              <a:endParaRPr lang="en-US" sz="2400" dirty="0">
                <a:cs typeface="Times New Roman" panose="02020603050405020304" pitchFamily="18" charset="0"/>
                <a:sym typeface="Symbol" panose="05050102010706020507" pitchFamily="18" charset="2"/>
              </a:endParaRPr>
            </a:p>
          </p:txBody>
        </p:sp>
      </p:grpSp>
      <p:sp>
        <p:nvSpPr>
          <p:cNvPr id="24" name="Rectangle 63">
            <a:extLst>
              <a:ext uri="{FF2B5EF4-FFF2-40B4-BE49-F238E27FC236}">
                <a16:creationId xmlns:a16="http://schemas.microsoft.com/office/drawing/2014/main" id="{31657250-6513-4E72-9942-C36C552C37B1}"/>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Magic</a:t>
            </a:r>
          </a:p>
        </p:txBody>
      </p:sp>
    </p:spTree>
    <p:extLst>
      <p:ext uri="{BB962C8B-B14F-4D97-AF65-F5344CB8AC3E}">
        <p14:creationId xmlns:p14="http://schemas.microsoft.com/office/powerpoint/2010/main" val="335523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But how can the machine</a:t>
            </a:r>
            <a:br>
              <a:rPr lang="en-US" dirty="0">
                <a:solidFill>
                  <a:srgbClr val="FF00FF"/>
                </a:solidFill>
              </a:rPr>
            </a:br>
            <a:r>
              <a:rPr lang="en-US" dirty="0">
                <a:solidFill>
                  <a:srgbClr val="FF00FF"/>
                </a:solidFill>
              </a:rPr>
              <a:t>know the answers outside the training data?</a:t>
            </a:r>
          </a:p>
        </p:txBody>
      </p:sp>
    </p:spTree>
    <p:extLst>
      <p:ext uri="{BB962C8B-B14F-4D97-AF65-F5344CB8AC3E}">
        <p14:creationId xmlns:p14="http://schemas.microsoft.com/office/powerpoint/2010/main" val="270360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Generalizing from Training Data</a:t>
            </a:r>
          </a:p>
        </p:txBody>
      </p:sp>
      <p:sp>
        <p:nvSpPr>
          <p:cNvPr id="36" name="Rectangle 35"/>
          <p:cNvSpPr/>
          <p:nvPr/>
        </p:nvSpPr>
        <p:spPr>
          <a:xfrm>
            <a:off x="76200" y="533400"/>
            <a:ext cx="9305408" cy="3108543"/>
          </a:xfrm>
          <a:prstGeom prst="rect">
            <a:avLst/>
          </a:prstGeom>
        </p:spPr>
        <p:txBody>
          <a:bodyPr wrap="square">
            <a:spAutoFit/>
          </a:bodyPr>
          <a:lstStyle/>
          <a:p>
            <a:pPr marL="285750"/>
            <a:r>
              <a:rPr lang="en-CA" dirty="0">
                <a:solidFill>
                  <a:schemeClr val="tx2"/>
                </a:solidFill>
                <a:cs typeface="Times New Roman" panose="02020603050405020304" pitchFamily="18" charset="0"/>
              </a:rPr>
              <a:t>Math Theorem:</a:t>
            </a:r>
            <a:endParaRPr lang="en-CA" dirty="0">
              <a:solidFill>
                <a:schemeClr val="tx2"/>
              </a:solidFill>
            </a:endParaRPr>
          </a:p>
          <a:p>
            <a:pPr marL="742950" indent="-457200">
              <a:buFont typeface="Arial" panose="020B0604020202020204" pitchFamily="34" charset="0"/>
              <a:buChar char="•"/>
            </a:pPr>
            <a:r>
              <a:rPr lang="en-CA" dirty="0">
                <a:cs typeface="Times New Roman" panose="02020603050405020304" pitchFamily="18" charset="0"/>
              </a:rPr>
              <a:t>If on the randomly chosen training data, </a:t>
            </a:r>
          </a:p>
          <a:p>
            <a:pPr marL="742950" indent="-457200">
              <a:buFont typeface="Arial" panose="020B0604020202020204" pitchFamily="34" charset="0"/>
              <a:buChar char="•"/>
            </a:pPr>
            <a:r>
              <a:rPr lang="en-CA" dirty="0">
                <a:cs typeface="Times New Roman" panose="02020603050405020304" pitchFamily="18" charset="0"/>
              </a:rPr>
              <a:t>a machine is found that gives good answers</a:t>
            </a:r>
          </a:p>
          <a:p>
            <a:pPr marL="742950" indent="-457200">
              <a:buFont typeface="Arial" panose="020B0604020202020204" pitchFamily="34" charset="0"/>
              <a:buChar char="•"/>
            </a:pPr>
            <a:r>
              <a:rPr lang="en-CA" dirty="0">
                <a:cs typeface="Times New Roman" panose="02020603050405020304" pitchFamily="18" charset="0"/>
              </a:rPr>
              <a:t>without simply memorizing, </a:t>
            </a:r>
          </a:p>
          <a:p>
            <a:pPr marL="742950" indent="-457200">
              <a:buFont typeface="Arial" panose="020B0604020202020204" pitchFamily="34" charset="0"/>
              <a:buChar char="•"/>
            </a:pPr>
            <a:r>
              <a:rPr lang="en-CA" dirty="0">
                <a:cs typeface="Times New Roman" panose="02020603050405020304" pitchFamily="18" charset="0"/>
              </a:rPr>
              <a:t>then we can prove that with high probability </a:t>
            </a:r>
            <a:br>
              <a:rPr lang="en-CA" dirty="0">
                <a:cs typeface="Times New Roman" panose="02020603050405020304" pitchFamily="18" charset="0"/>
              </a:rPr>
            </a:br>
            <a:r>
              <a:rPr lang="en-CA" dirty="0">
                <a:cs typeface="Times New Roman" panose="02020603050405020304" pitchFamily="18" charset="0"/>
              </a:rPr>
              <a:t>this same machine will also work well</a:t>
            </a:r>
          </a:p>
          <a:p>
            <a:pPr marL="742950" indent="-457200">
              <a:buFont typeface="Arial" panose="020B0604020202020204" pitchFamily="34" charset="0"/>
              <a:buChar char="•"/>
            </a:pPr>
            <a:r>
              <a:rPr lang="en-CA" dirty="0">
                <a:cs typeface="Times New Roman" panose="02020603050405020304" pitchFamily="18" charset="0"/>
              </a:rPr>
              <a:t>on never seen before instances.</a:t>
            </a:r>
            <a:endParaRPr lang="en-CA" altLang="en-US" dirty="0">
              <a:cs typeface="Times New Roman" panose="02020603050405020304" pitchFamily="18" charset="0"/>
              <a:sym typeface="Symbol" panose="05050102010706020507" pitchFamily="18" charset="2"/>
            </a:endParaRPr>
          </a:p>
        </p:txBody>
      </p:sp>
      <p:grpSp>
        <p:nvGrpSpPr>
          <p:cNvPr id="114" name="Group 113"/>
          <p:cNvGrpSpPr/>
          <p:nvPr/>
        </p:nvGrpSpPr>
        <p:grpSpPr>
          <a:xfrm>
            <a:off x="4029682" y="5511060"/>
            <a:ext cx="1639331" cy="678340"/>
            <a:chOff x="875410" y="4942080"/>
            <a:chExt cx="2353800" cy="860040"/>
          </a:xfrm>
        </p:grpSpPr>
        <p:sp>
          <p:nvSpPr>
            <p:cNvPr id="116" name="Oval 115"/>
            <p:cNvSpPr/>
            <p:nvPr/>
          </p:nvSpPr>
          <p:spPr>
            <a:xfrm>
              <a:off x="875410" y="5715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7" name="Oval 116"/>
            <p:cNvSpPr/>
            <p:nvPr/>
          </p:nvSpPr>
          <p:spPr>
            <a:xfrm>
              <a:off x="1104010" y="54864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8" name="Oval 117"/>
            <p:cNvSpPr/>
            <p:nvPr/>
          </p:nvSpPr>
          <p:spPr>
            <a:xfrm>
              <a:off x="1332610" y="5105401"/>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19" name="Oval 118"/>
            <p:cNvSpPr/>
            <p:nvPr/>
          </p:nvSpPr>
          <p:spPr>
            <a:xfrm>
              <a:off x="1713611" y="52468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0" name="Oval 119"/>
            <p:cNvSpPr/>
            <p:nvPr/>
          </p:nvSpPr>
          <p:spPr>
            <a:xfrm>
              <a:off x="2094610" y="49530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1" name="Oval 120"/>
            <p:cNvSpPr/>
            <p:nvPr/>
          </p:nvSpPr>
          <p:spPr>
            <a:xfrm>
              <a:off x="2475610" y="49420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2" name="Oval 121"/>
            <p:cNvSpPr/>
            <p:nvPr/>
          </p:nvSpPr>
          <p:spPr>
            <a:xfrm>
              <a:off x="2623809"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3" name="Oval 122"/>
            <p:cNvSpPr/>
            <p:nvPr/>
          </p:nvSpPr>
          <p:spPr>
            <a:xfrm>
              <a:off x="2547610" y="51816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4" name="Oval 123"/>
            <p:cNvSpPr/>
            <p:nvPr/>
          </p:nvSpPr>
          <p:spPr>
            <a:xfrm>
              <a:off x="2242810" y="5170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5" name="Oval 124"/>
            <p:cNvSpPr/>
            <p:nvPr/>
          </p:nvSpPr>
          <p:spPr>
            <a:xfrm>
              <a:off x="2856611" y="555168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6" name="Oval 125"/>
            <p:cNvSpPr/>
            <p:nvPr/>
          </p:nvSpPr>
          <p:spPr>
            <a:xfrm>
              <a:off x="3157210" y="5410200"/>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sp>
          <p:nvSpPr>
            <p:cNvPr id="127" name="Oval 126"/>
            <p:cNvSpPr/>
            <p:nvPr/>
          </p:nvSpPr>
          <p:spPr>
            <a:xfrm>
              <a:off x="3004810" y="5105399"/>
              <a:ext cx="72000" cy="87120"/>
            </a:xfrm>
            <a:prstGeom prst="ellipse">
              <a:avLst/>
            </a:prstGeom>
            <a:solidFill>
              <a:srgbClr val="FF00FF"/>
            </a:solidFill>
            <a:ln>
              <a:solidFill>
                <a:srgbClr val="FF00FF"/>
              </a:solidFill>
            </a:ln>
          </p:spPr>
          <p:txBody>
            <a:bodyPr wrap="square" rtlCol="0" anchor="ctr">
              <a:spAutoFit/>
            </a:bodyPr>
            <a:lstStyle/>
            <a:p>
              <a:pPr algn="l"/>
              <a:endParaRPr lang="en-CA" sz="2400" dirty="0"/>
            </a:p>
          </p:txBody>
        </p:sp>
      </p:grpSp>
      <p:pic>
        <p:nvPicPr>
          <p:cNvPr id="4098" name="Picture 2" descr="Image result for d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582" y="3865062"/>
            <a:ext cx="988450" cy="988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star tr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48" y="3620206"/>
            <a:ext cx="2139999" cy="141859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mage result for summarize the materi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1650" y="3696036"/>
            <a:ext cx="1837980" cy="1378485"/>
          </a:xfrm>
          <a:prstGeom prst="rect">
            <a:avLst/>
          </a:prstGeom>
          <a:noFill/>
          <a:extLst>
            <a:ext uri="{909E8E84-426E-40DD-AFC4-6F175D3DCCD1}">
              <a14:hiddenFill xmlns:a14="http://schemas.microsoft.com/office/drawing/2010/main">
                <a:solidFill>
                  <a:srgbClr val="FFFFFF"/>
                </a:solidFill>
              </a14:hiddenFill>
            </a:ext>
          </a:extLst>
        </p:spPr>
      </p:pic>
      <p:sp>
        <p:nvSpPr>
          <p:cNvPr id="67" name="Freeform 66"/>
          <p:cNvSpPr/>
          <p:nvPr/>
        </p:nvSpPr>
        <p:spPr>
          <a:xfrm>
            <a:off x="3910829" y="5624752"/>
            <a:ext cx="1807045" cy="649192"/>
          </a:xfrm>
          <a:custGeom>
            <a:avLst/>
            <a:gdLst>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34618 h 823800"/>
              <a:gd name="connsiteX1" fmla="*/ 531495 w 3829050"/>
              <a:gd name="connsiteY1" fmla="*/ 31673 h 823800"/>
              <a:gd name="connsiteX2" fmla="*/ 1720215 w 3829050"/>
              <a:gd name="connsiteY2" fmla="*/ 191693 h 823800"/>
              <a:gd name="connsiteX3" fmla="*/ 2594610 w 3829050"/>
              <a:gd name="connsiteY3" fmla="*/ 820343 h 823800"/>
              <a:gd name="connsiteX4" fmla="*/ 3611880 w 3829050"/>
              <a:gd name="connsiteY4" fmla="*/ 460298 h 823800"/>
              <a:gd name="connsiteX5" fmla="*/ 3611880 w 3829050"/>
              <a:gd name="connsiteY5" fmla="*/ 460298 h 823800"/>
              <a:gd name="connsiteX6" fmla="*/ 3829050 w 3829050"/>
              <a:gd name="connsiteY6" fmla="*/ 311708 h 823800"/>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611880 w 3829050"/>
              <a:gd name="connsiteY4" fmla="*/ 428988 h 797016"/>
              <a:gd name="connsiteX5" fmla="*/ 3829050 w 3829050"/>
              <a:gd name="connsiteY5" fmla="*/ 280398 h 797016"/>
              <a:gd name="connsiteX0" fmla="*/ 0 w 3829050"/>
              <a:gd name="connsiteY0" fmla="*/ 703308 h 797016"/>
              <a:gd name="connsiteX1" fmla="*/ 531495 w 3829050"/>
              <a:gd name="connsiteY1" fmla="*/ 363 h 797016"/>
              <a:gd name="connsiteX2" fmla="*/ 2594610 w 3829050"/>
              <a:gd name="connsiteY2" fmla="*/ 789033 h 797016"/>
              <a:gd name="connsiteX3" fmla="*/ 3611880 w 3829050"/>
              <a:gd name="connsiteY3" fmla="*/ 428988 h 797016"/>
              <a:gd name="connsiteX4" fmla="*/ 3829050 w 3829050"/>
              <a:gd name="connsiteY4" fmla="*/ 280398 h 797016"/>
              <a:gd name="connsiteX0" fmla="*/ 0 w 3611880"/>
              <a:gd name="connsiteY0" fmla="*/ 703308 h 797016"/>
              <a:gd name="connsiteX1" fmla="*/ 531495 w 3611880"/>
              <a:gd name="connsiteY1" fmla="*/ 363 h 797016"/>
              <a:gd name="connsiteX2" fmla="*/ 2594610 w 3611880"/>
              <a:gd name="connsiteY2" fmla="*/ 789033 h 797016"/>
              <a:gd name="connsiteX3" fmla="*/ 3611880 w 3611880"/>
              <a:gd name="connsiteY3" fmla="*/ 428988 h 797016"/>
              <a:gd name="connsiteX0" fmla="*/ 0 w 2594610"/>
              <a:gd name="connsiteY0" fmla="*/ 703308 h 789033"/>
              <a:gd name="connsiteX1" fmla="*/ 531495 w 2594610"/>
              <a:gd name="connsiteY1" fmla="*/ 363 h 789033"/>
              <a:gd name="connsiteX2" fmla="*/ 2594610 w 2594610"/>
              <a:gd name="connsiteY2" fmla="*/ 789033 h 789033"/>
              <a:gd name="connsiteX0" fmla="*/ 0 w 2594610"/>
              <a:gd name="connsiteY0" fmla="*/ 737570 h 823295"/>
              <a:gd name="connsiteX1" fmla="*/ 1303020 w 2594610"/>
              <a:gd name="connsiteY1" fmla="*/ 335 h 823295"/>
              <a:gd name="connsiteX2" fmla="*/ 2594610 w 2594610"/>
              <a:gd name="connsiteY2" fmla="*/ 823295 h 82329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53390 h 839115"/>
              <a:gd name="connsiteX1" fmla="*/ 1303020 w 2594610"/>
              <a:gd name="connsiteY1" fmla="*/ 16155 h 839115"/>
              <a:gd name="connsiteX2" fmla="*/ 2594610 w 2594610"/>
              <a:gd name="connsiteY2" fmla="*/ 839115 h 839115"/>
              <a:gd name="connsiteX0" fmla="*/ 0 w 2594610"/>
              <a:gd name="connsiteY0" fmla="*/ 737359 h 823084"/>
              <a:gd name="connsiteX1" fmla="*/ 1303020 w 2594610"/>
              <a:gd name="connsiteY1" fmla="*/ 124 h 823084"/>
              <a:gd name="connsiteX2" fmla="*/ 2594610 w 2594610"/>
              <a:gd name="connsiteY2" fmla="*/ 823084 h 823084"/>
            </a:gdLst>
            <a:ahLst/>
            <a:cxnLst>
              <a:cxn ang="0">
                <a:pos x="connsiteX0" y="connsiteY0"/>
              </a:cxn>
              <a:cxn ang="0">
                <a:pos x="connsiteX1" y="connsiteY1"/>
              </a:cxn>
              <a:cxn ang="0">
                <a:pos x="connsiteX2" y="connsiteY2"/>
              </a:cxn>
            </a:cxnLst>
            <a:rect l="l" t="t" r="r" b="b"/>
            <a:pathLst>
              <a:path w="2594610" h="823084">
                <a:moveTo>
                  <a:pt x="0" y="737359"/>
                </a:moveTo>
                <a:cubicBezTo>
                  <a:pt x="122396" y="431130"/>
                  <a:pt x="790575" y="-8448"/>
                  <a:pt x="1303020" y="124"/>
                </a:cubicBezTo>
                <a:cubicBezTo>
                  <a:pt x="1815465" y="8696"/>
                  <a:pt x="2321243" y="454467"/>
                  <a:pt x="2594610" y="823084"/>
                </a:cubicBezTo>
              </a:path>
            </a:pathLst>
          </a:custGeom>
          <a:noFill/>
          <a:ln w="15875">
            <a:solidFill>
              <a:srgbClr val="66FF33"/>
            </a:solidFill>
          </a:ln>
        </p:spPr>
        <p:txBody>
          <a:bodyPr vert="horz" wrap="square" lIns="274320" tIns="45720" rIns="27432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800" b="0" i="0" u="none" strike="noStrike" cap="none" normalizeH="0" baseline="0">
              <a:ln>
                <a:noFill/>
              </a:ln>
              <a:solidFill>
                <a:schemeClr val="tx1"/>
              </a:solidFill>
              <a:effectLst>
                <a:outerShdw blurRad="38100" dist="38100" dir="2700000" algn="tl">
                  <a:srgbClr val="000000">
                    <a:alpha val="43137"/>
                  </a:srgbClr>
                </a:outerShdw>
              </a:effectLst>
              <a:latin typeface="Times New Roman" pitchFamily="18" charset="0"/>
            </a:endParaRPr>
          </a:p>
        </p:txBody>
      </p:sp>
      <p:cxnSp>
        <p:nvCxnSpPr>
          <p:cNvPr id="95" name="Straight Connector 94">
            <a:extLst>
              <a:ext uri="{FF2B5EF4-FFF2-40B4-BE49-F238E27FC236}">
                <a16:creationId xmlns:a16="http://schemas.microsoft.com/office/drawing/2014/main" id="{BCA091C8-AF4C-4396-8224-A2AF8BE63B86}"/>
              </a:ext>
            </a:extLst>
          </p:cNvPr>
          <p:cNvCxnSpPr/>
          <p:nvPr/>
        </p:nvCxnSpPr>
        <p:spPr bwMode="auto">
          <a:xfrm>
            <a:off x="3813976" y="5339369"/>
            <a:ext cx="0" cy="1442431"/>
          </a:xfrm>
          <a:prstGeom prst="line">
            <a:avLst/>
          </a:prstGeom>
          <a:noFill/>
          <a:ln w="12700" cap="sq" cmpd="sng" algn="ctr">
            <a:solidFill>
              <a:schemeClr val="tx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A911AB77-B20C-417E-A342-1279145066C1}"/>
              </a:ext>
            </a:extLst>
          </p:cNvPr>
          <p:cNvCxnSpPr/>
          <p:nvPr/>
        </p:nvCxnSpPr>
        <p:spPr bwMode="auto">
          <a:xfrm flipH="1">
            <a:off x="3707835" y="6661598"/>
            <a:ext cx="2388165" cy="0"/>
          </a:xfrm>
          <a:prstGeom prst="line">
            <a:avLst/>
          </a:prstGeom>
          <a:noFill/>
          <a:ln w="12700" cap="sq" cmpd="sng" algn="ctr">
            <a:solidFill>
              <a:schemeClr val="tx1"/>
            </a:solid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4FFAA11E-4CAE-448F-9215-6F8407E07914}"/>
              </a:ext>
            </a:extLst>
          </p:cNvPr>
          <p:cNvCxnSpPr/>
          <p:nvPr/>
        </p:nvCxnSpPr>
        <p:spPr bwMode="auto">
          <a:xfrm flipV="1">
            <a:off x="5363496" y="5339369"/>
            <a:ext cx="0" cy="1322229"/>
          </a:xfrm>
          <a:prstGeom prst="line">
            <a:avLst/>
          </a:prstGeom>
          <a:noFill/>
          <a:ln w="0" cap="sq" cmpd="sng" algn="ctr">
            <a:solidFill>
              <a:srgbClr val="00FFFF"/>
            </a:solidFill>
            <a:prstDash val="solid"/>
            <a:round/>
            <a:headEnd type="none" w="med" len="med"/>
            <a:tailEnd type="none" w="med" len="med"/>
          </a:ln>
          <a:effectLst/>
        </p:spPr>
      </p:cxnSp>
    </p:spTree>
    <p:extLst>
      <p:ext uri="{BB962C8B-B14F-4D97-AF65-F5344CB8AC3E}">
        <p14:creationId xmlns:p14="http://schemas.microsoft.com/office/powerpoint/2010/main" val="144347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 calcmode="lin" valueType="num">
                                      <p:cBhvr additive="base">
                                        <p:cTn id="7" dur="500" fill="hold"/>
                                        <p:tgtEl>
                                          <p:spTgt spid="3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6">
                                            <p:txEl>
                                              <p:pRg st="1" end="1"/>
                                            </p:txEl>
                                          </p:spTgt>
                                        </p:tgtEl>
                                        <p:attrNameLst>
                                          <p:attrName>style.visibility</p:attrName>
                                        </p:attrNameLst>
                                      </p:cBhvr>
                                      <p:to>
                                        <p:strVal val="visible"/>
                                      </p:to>
                                    </p:set>
                                    <p:anim calcmode="lin" valueType="num">
                                      <p:cBhvr additive="base">
                                        <p:cTn id="13" dur="500" fill="hold"/>
                                        <p:tgtEl>
                                          <p:spTgt spid="3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500" fill="hold"/>
                                        <p:tgtEl>
                                          <p:spTgt spid="114"/>
                                        </p:tgtEl>
                                        <p:attrNameLst>
                                          <p:attrName>ppt_x</p:attrName>
                                        </p:attrNameLst>
                                      </p:cBhvr>
                                      <p:tavLst>
                                        <p:tav tm="0">
                                          <p:val>
                                            <p:strVal val="0-#ppt_w/2"/>
                                          </p:val>
                                        </p:tav>
                                        <p:tav tm="100000">
                                          <p:val>
                                            <p:strVal val="#ppt_x"/>
                                          </p:val>
                                        </p:tav>
                                      </p:tavLst>
                                    </p:anim>
                                    <p:anim calcmode="lin" valueType="num">
                                      <p:cBhvr additive="base">
                                        <p:cTn id="18" dur="500" fill="hold"/>
                                        <p:tgtEl>
                                          <p:spTgt spid="11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0-#ppt_w/2"/>
                                          </p:val>
                                        </p:tav>
                                        <p:tav tm="100000">
                                          <p:val>
                                            <p:strVal val="#ppt_x"/>
                                          </p:val>
                                        </p:tav>
                                      </p:tavLst>
                                    </p:anim>
                                    <p:anim calcmode="lin" valueType="num">
                                      <p:cBhvr additive="base">
                                        <p:cTn id="22" dur="500" fill="hold"/>
                                        <p:tgtEl>
                                          <p:spTgt spid="409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 calcmode="lin" valueType="num">
                                      <p:cBhvr additive="base">
                                        <p:cTn id="27" dur="500" fill="hold"/>
                                        <p:tgtEl>
                                          <p:spTgt spid="36">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6">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0-#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6">
                                            <p:txEl>
                                              <p:pRg st="3" end="3"/>
                                            </p:txEl>
                                          </p:spTgt>
                                        </p:tgtEl>
                                        <p:attrNameLst>
                                          <p:attrName>style.visibility</p:attrName>
                                        </p:attrNameLst>
                                      </p:cBhvr>
                                      <p:to>
                                        <p:strVal val="visible"/>
                                      </p:to>
                                    </p:set>
                                    <p:anim calcmode="lin" valueType="num">
                                      <p:cBhvr additive="base">
                                        <p:cTn id="37" dur="500" fill="hold"/>
                                        <p:tgtEl>
                                          <p:spTgt spid="36">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6">
                                            <p:txEl>
                                              <p:pRg st="3" end="3"/>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6">
                                            <p:txEl>
                                              <p:pRg st="4" end="4"/>
                                            </p:txEl>
                                          </p:spTgt>
                                        </p:tgtEl>
                                        <p:attrNameLst>
                                          <p:attrName>style.visibility</p:attrName>
                                        </p:attrNameLst>
                                      </p:cBhvr>
                                      <p:to>
                                        <p:strVal val="visible"/>
                                      </p:to>
                                    </p:set>
                                    <p:anim calcmode="lin" valueType="num">
                                      <p:cBhvr additive="base">
                                        <p:cTn id="47" dur="500" fill="hold"/>
                                        <p:tgtEl>
                                          <p:spTgt spid="36">
                                            <p:txEl>
                                              <p:pRg st="4" end="4"/>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36">
                                            <p:txEl>
                                              <p:pRg st="5" end="5"/>
                                            </p:txEl>
                                          </p:spTgt>
                                        </p:tgtEl>
                                        <p:attrNameLst>
                                          <p:attrName>style.visibility</p:attrName>
                                        </p:attrNameLst>
                                      </p:cBhvr>
                                      <p:to>
                                        <p:strVal val="visible"/>
                                      </p:to>
                                    </p:set>
                                    <p:anim calcmode="lin" valueType="num">
                                      <p:cBhvr additive="base">
                                        <p:cTn id="53" dur="500" fill="hold"/>
                                        <p:tgtEl>
                                          <p:spTgt spid="36">
                                            <p:txEl>
                                              <p:pRg st="5" end="5"/>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6">
                                            <p:txEl>
                                              <p:pRg st="5" end="5"/>
                                            </p:txEl>
                                          </p:spTgt>
                                        </p:tgtEl>
                                        <p:attrNameLst>
                                          <p:attrName>ppt_y</p:attrName>
                                        </p:attrNameLst>
                                      </p:cBhvr>
                                      <p:tavLst>
                                        <p:tav tm="0">
                                          <p:val>
                                            <p:strVal val="#ppt_y"/>
                                          </p:val>
                                        </p:tav>
                                        <p:tav tm="100000">
                                          <p:val>
                                            <p:strVal val="#ppt_y"/>
                                          </p:val>
                                        </p:tav>
                                      </p:tavLst>
                                    </p:anim>
                                  </p:childTnLst>
                                </p:cTn>
                              </p:par>
                              <p:par>
                                <p:cTn id="55" presetID="2" presetClass="entr" presetSubtype="8" fill="hold" nodeType="withEffect">
                                  <p:stCondLst>
                                    <p:cond delay="0"/>
                                  </p:stCondLst>
                                  <p:childTnLst>
                                    <p:set>
                                      <p:cBhvr>
                                        <p:cTn id="56" dur="1" fill="hold">
                                          <p:stCondLst>
                                            <p:cond delay="0"/>
                                          </p:stCondLst>
                                        </p:cTn>
                                        <p:tgtEl>
                                          <p:spTgt spid="4100"/>
                                        </p:tgtEl>
                                        <p:attrNameLst>
                                          <p:attrName>style.visibility</p:attrName>
                                        </p:attrNameLst>
                                      </p:cBhvr>
                                      <p:to>
                                        <p:strVal val="visible"/>
                                      </p:to>
                                    </p:set>
                                    <p:anim calcmode="lin" valueType="num">
                                      <p:cBhvr additive="base">
                                        <p:cTn id="57" dur="500" fill="hold"/>
                                        <p:tgtEl>
                                          <p:spTgt spid="4100"/>
                                        </p:tgtEl>
                                        <p:attrNameLst>
                                          <p:attrName>ppt_x</p:attrName>
                                        </p:attrNameLst>
                                      </p:cBhvr>
                                      <p:tavLst>
                                        <p:tav tm="0">
                                          <p:val>
                                            <p:strVal val="0-#ppt_w/2"/>
                                          </p:val>
                                        </p:tav>
                                        <p:tav tm="100000">
                                          <p:val>
                                            <p:strVal val="#ppt_x"/>
                                          </p:val>
                                        </p:tav>
                                      </p:tavLst>
                                    </p:anim>
                                    <p:anim calcmode="lin" valueType="num">
                                      <p:cBhvr additive="base">
                                        <p:cTn id="58" dur="500" fill="hold"/>
                                        <p:tgtEl>
                                          <p:spTgt spid="4100"/>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0-#ppt_w/2"/>
                                          </p:val>
                                        </p:tav>
                                        <p:tav tm="100000">
                                          <p:val>
                                            <p:strVal val="#ppt_x"/>
                                          </p:val>
                                        </p:tav>
                                      </p:tavLst>
                                    </p:anim>
                                    <p:anim calcmode="lin" valueType="num">
                                      <p:cBhvr additive="base">
                                        <p:cTn id="6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1AA70-8E21-478F-BA8A-7F5C719677F9}"/>
              </a:ext>
            </a:extLst>
          </p:cNvPr>
          <p:cNvSpPr>
            <a:spLocks noGrp="1"/>
          </p:cNvSpPr>
          <p:nvPr>
            <p:ph type="title"/>
          </p:nvPr>
        </p:nvSpPr>
        <p:spPr>
          <a:xfrm>
            <a:off x="685800" y="2057400"/>
            <a:ext cx="7772400" cy="1143000"/>
          </a:xfrm>
        </p:spPr>
        <p:txBody>
          <a:bodyPr/>
          <a:lstStyle/>
          <a:p>
            <a:r>
              <a:rPr lang="en-US" dirty="0">
                <a:solidFill>
                  <a:srgbClr val="FF00FF"/>
                </a:solidFill>
              </a:rPr>
              <a:t>Ethics??</a:t>
            </a:r>
            <a:br>
              <a:rPr lang="en-US" dirty="0">
                <a:solidFill>
                  <a:srgbClr val="FF00FF"/>
                </a:solidFill>
              </a:rPr>
            </a:br>
            <a:r>
              <a:rPr lang="en-US" dirty="0">
                <a:solidFill>
                  <a:srgbClr val="FF00FF"/>
                </a:solidFill>
              </a:rPr>
              <a:t>Leadership??</a:t>
            </a:r>
          </a:p>
        </p:txBody>
      </p:sp>
    </p:spTree>
    <p:extLst>
      <p:ext uri="{BB962C8B-B14F-4D97-AF65-F5344CB8AC3E}">
        <p14:creationId xmlns:p14="http://schemas.microsoft.com/office/powerpoint/2010/main" val="76586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igh future">
            <a:extLst>
              <a:ext uri="{FF2B5EF4-FFF2-40B4-BE49-F238E27FC236}">
                <a16:creationId xmlns:a16="http://schemas.microsoft.com/office/drawing/2014/main" id="{8083B57A-B345-4945-9F3B-F0FDFC9B48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44" r="10216" b="15556"/>
          <a:stretch/>
        </p:blipFill>
        <p:spPr bwMode="auto">
          <a:xfrm>
            <a:off x="76200" y="1219200"/>
            <a:ext cx="3962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3">
            <a:extLst>
              <a:ext uri="{FF2B5EF4-FFF2-40B4-BE49-F238E27FC236}">
                <a16:creationId xmlns:a16="http://schemas.microsoft.com/office/drawing/2014/main" id="{6CF80AFE-58A6-4EBC-8926-4AD3B30A2679}"/>
              </a:ext>
            </a:extLst>
          </p:cNvPr>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The Future is unknown</a:t>
            </a:r>
          </a:p>
        </p:txBody>
      </p:sp>
      <p:sp>
        <p:nvSpPr>
          <p:cNvPr id="6" name="Rectangle 63">
            <a:extLst>
              <a:ext uri="{FF2B5EF4-FFF2-40B4-BE49-F238E27FC236}">
                <a16:creationId xmlns:a16="http://schemas.microsoft.com/office/drawing/2014/main" id="{00FDB425-BE43-44EA-9762-E16498DBA810}"/>
              </a:ext>
            </a:extLst>
          </p:cNvPr>
          <p:cNvSpPr>
            <a:spLocks noChangeArrowheads="1"/>
          </p:cNvSpPr>
          <p:nvPr/>
        </p:nvSpPr>
        <p:spPr bwMode="auto">
          <a:xfrm>
            <a:off x="4648200" y="685800"/>
            <a:ext cx="37338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but is nigh!</a:t>
            </a:r>
          </a:p>
        </p:txBody>
      </p:sp>
      <p:sp>
        <p:nvSpPr>
          <p:cNvPr id="4" name="Rectangle 3">
            <a:extLst>
              <a:ext uri="{FF2B5EF4-FFF2-40B4-BE49-F238E27FC236}">
                <a16:creationId xmlns:a16="http://schemas.microsoft.com/office/drawing/2014/main" id="{8913FB35-9A2C-4048-9201-55F332611D44}"/>
              </a:ext>
            </a:extLst>
          </p:cNvPr>
          <p:cNvSpPr/>
          <p:nvPr/>
        </p:nvSpPr>
        <p:spPr>
          <a:xfrm>
            <a:off x="4257260" y="2971800"/>
            <a:ext cx="4572000" cy="954107"/>
          </a:xfrm>
          <a:prstGeom prst="rect">
            <a:avLst/>
          </a:prstGeom>
        </p:spPr>
        <p:txBody>
          <a:bodyPr>
            <a:spAutoFit/>
          </a:bodyPr>
          <a:lstStyle/>
          <a:p>
            <a:pPr algn="ctr"/>
            <a:r>
              <a:rPr lang="en-US" dirty="0"/>
              <a:t>For better or worse, this will change the world.</a:t>
            </a:r>
          </a:p>
        </p:txBody>
      </p:sp>
    </p:spTree>
    <p:extLst>
      <p:ext uri="{BB962C8B-B14F-4D97-AF65-F5344CB8AC3E}">
        <p14:creationId xmlns:p14="http://schemas.microsoft.com/office/powerpoint/2010/main" val="38707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3">
            <a:extLst>
              <a:ext uri="{FF2B5EF4-FFF2-40B4-BE49-F238E27FC236}">
                <a16:creationId xmlns:a16="http://schemas.microsoft.com/office/drawing/2014/main" id="{6CF80AFE-58A6-4EBC-8926-4AD3B30A2679}"/>
              </a:ext>
            </a:extLst>
          </p:cNvPr>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The Future is unknown</a:t>
            </a:r>
          </a:p>
        </p:txBody>
      </p:sp>
      <p:sp>
        <p:nvSpPr>
          <p:cNvPr id="6" name="Rectangle 63">
            <a:extLst>
              <a:ext uri="{FF2B5EF4-FFF2-40B4-BE49-F238E27FC236}">
                <a16:creationId xmlns:a16="http://schemas.microsoft.com/office/drawing/2014/main" id="{00FDB425-BE43-44EA-9762-E16498DBA810}"/>
              </a:ext>
            </a:extLst>
          </p:cNvPr>
          <p:cNvSpPr>
            <a:spLocks noChangeArrowheads="1"/>
          </p:cNvSpPr>
          <p:nvPr/>
        </p:nvSpPr>
        <p:spPr bwMode="auto">
          <a:xfrm>
            <a:off x="4648200" y="685800"/>
            <a:ext cx="37338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but is nigh!</a:t>
            </a:r>
          </a:p>
        </p:txBody>
      </p:sp>
      <p:sp>
        <p:nvSpPr>
          <p:cNvPr id="7" name="Content Placeholder 2">
            <a:extLst>
              <a:ext uri="{FF2B5EF4-FFF2-40B4-BE49-F238E27FC236}">
                <a16:creationId xmlns:a16="http://schemas.microsoft.com/office/drawing/2014/main" id="{095CE717-9571-4888-A66E-1AB9AA55A8A4}"/>
              </a:ext>
            </a:extLst>
          </p:cNvPr>
          <p:cNvSpPr txBox="1">
            <a:spLocks/>
          </p:cNvSpPr>
          <p:nvPr/>
        </p:nvSpPr>
        <p:spPr bwMode="auto">
          <a:xfrm>
            <a:off x="-381000" y="2413794"/>
            <a:ext cx="4419600" cy="2255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None/>
              <a:defRPr/>
            </a:pPr>
            <a:r>
              <a:rPr lang="en-US" sz="2800" kern="0" dirty="0">
                <a:latin typeface="Times New Roman" panose="02020603050405020304" pitchFamily="18" charset="0"/>
                <a:cs typeface="Times New Roman" panose="02020603050405020304" pitchFamily="18" charset="0"/>
              </a:rPr>
              <a:t>We hear of concern</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 with AI and ethics.</a:t>
            </a:r>
          </a:p>
          <a:p>
            <a:pPr marL="114300" lvl="1" indent="0" algn="ctr" eaLnBrk="1" hangingPunct="1">
              <a:buNone/>
              <a:defRPr/>
            </a:pPr>
            <a:r>
              <a:rPr lang="en-US" sz="2800" kern="0" dirty="0">
                <a:latin typeface="Times New Roman" panose="02020603050405020304" pitchFamily="18" charset="0"/>
                <a:cs typeface="Times New Roman" panose="02020603050405020304" pitchFamily="18" charset="0"/>
              </a:rPr>
              <a:t>I don’t believe these questions are new.</a:t>
            </a:r>
          </a:p>
        </p:txBody>
      </p:sp>
      <p:pic>
        <p:nvPicPr>
          <p:cNvPr id="8" name="Picture 2" descr="The trolley problem: should you pull the lever to divert the runaway trolley onto the side track?">
            <a:extLst>
              <a:ext uri="{FF2B5EF4-FFF2-40B4-BE49-F238E27FC236}">
                <a16:creationId xmlns:a16="http://schemas.microsoft.com/office/drawing/2014/main" id="{1DEED5D7-97FC-42FE-81B4-6E5F2D7906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122868"/>
            <a:ext cx="3657600" cy="1249046"/>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elated image">
            <a:extLst>
              <a:ext uri="{FF2B5EF4-FFF2-40B4-BE49-F238E27FC236}">
                <a16:creationId xmlns:a16="http://schemas.microsoft.com/office/drawing/2014/main" id="{07046AF7-3F16-4CF1-84AD-CD5D9BADF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52" y="4275031"/>
            <a:ext cx="2819400" cy="2531821"/>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BCC5AB61-1003-49B2-A6C4-D4F93DE45E6F}"/>
              </a:ext>
            </a:extLst>
          </p:cNvPr>
          <p:cNvSpPr txBox="1">
            <a:spLocks/>
          </p:cNvSpPr>
          <p:nvPr/>
        </p:nvSpPr>
        <p:spPr bwMode="auto">
          <a:xfrm>
            <a:off x="4280770" y="4724400"/>
            <a:ext cx="4851748" cy="205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None/>
              <a:defRPr/>
            </a:pPr>
            <a:r>
              <a:rPr lang="en-US" sz="2800" kern="0" dirty="0">
                <a:latin typeface="Times New Roman" panose="02020603050405020304" pitchFamily="18" charset="0"/>
                <a:cs typeface="Times New Roman" panose="02020603050405020304" pitchFamily="18" charset="0"/>
              </a:rPr>
              <a:t>But the technology </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makes them more stark.</a:t>
            </a:r>
          </a:p>
          <a:p>
            <a:pPr marL="114300" lvl="1" indent="0" algn="ctr" eaLnBrk="1" hangingPunct="1">
              <a:buNone/>
              <a:defRPr/>
            </a:pPr>
            <a:r>
              <a:rPr lang="en-US" sz="2800" kern="0" dirty="0">
                <a:latin typeface="Times New Roman" panose="02020603050405020304" pitchFamily="18" charset="0"/>
                <a:cs typeface="Times New Roman" panose="02020603050405020304" pitchFamily="18" charset="0"/>
              </a:rPr>
              <a:t>Hopefully, it will force  </a:t>
            </a:r>
            <a:br>
              <a:rPr lang="en-US" sz="2800" kern="0" dirty="0">
                <a:latin typeface="Times New Roman" panose="02020603050405020304" pitchFamily="18" charset="0"/>
                <a:cs typeface="Times New Roman" panose="02020603050405020304" pitchFamily="18" charset="0"/>
              </a:rPr>
            </a:br>
            <a:r>
              <a:rPr lang="en-US" sz="2800" kern="0" dirty="0">
                <a:latin typeface="Times New Roman" panose="02020603050405020304" pitchFamily="18" charset="0"/>
                <a:cs typeface="Times New Roman" panose="02020603050405020304" pitchFamily="18" charset="0"/>
              </a:rPr>
              <a:t>a fruitful public discourse.</a:t>
            </a:r>
          </a:p>
        </p:txBody>
      </p:sp>
      <p:sp>
        <p:nvSpPr>
          <p:cNvPr id="10" name="Rectangle 9">
            <a:extLst>
              <a:ext uri="{FF2B5EF4-FFF2-40B4-BE49-F238E27FC236}">
                <a16:creationId xmlns:a16="http://schemas.microsoft.com/office/drawing/2014/main" id="{0A89B8AC-3C4B-438C-B480-CD496F6ED5B2}"/>
              </a:ext>
            </a:extLst>
          </p:cNvPr>
          <p:cNvSpPr/>
          <p:nvPr/>
        </p:nvSpPr>
        <p:spPr>
          <a:xfrm>
            <a:off x="4257260" y="2971800"/>
            <a:ext cx="4572000" cy="954107"/>
          </a:xfrm>
          <a:prstGeom prst="rect">
            <a:avLst/>
          </a:prstGeom>
        </p:spPr>
        <p:txBody>
          <a:bodyPr>
            <a:spAutoFit/>
          </a:bodyPr>
          <a:lstStyle/>
          <a:p>
            <a:pPr algn="ctr"/>
            <a:r>
              <a:rPr lang="en-US" dirty="0"/>
              <a:t>For better or worse, this will change the world.</a:t>
            </a:r>
          </a:p>
        </p:txBody>
      </p:sp>
      <p:pic>
        <p:nvPicPr>
          <p:cNvPr id="15364" name="Picture 4" descr="Image result for technologies good vs evil">
            <a:extLst>
              <a:ext uri="{FF2B5EF4-FFF2-40B4-BE49-F238E27FC236}">
                <a16:creationId xmlns:a16="http://schemas.microsoft.com/office/drawing/2014/main" id="{346AD241-4C33-4A67-8FA1-FC15EDE8E5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4404" y="1670452"/>
            <a:ext cx="5081391" cy="285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5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ppt_x"/>
                                          </p:val>
                                        </p:tav>
                                        <p:tav tm="100000">
                                          <p:val>
                                            <p:strVal val="#ppt_x"/>
                                          </p:val>
                                        </p:tav>
                                      </p:tavLst>
                                    </p:anim>
                                    <p:anim calcmode="lin" valueType="num">
                                      <p:cBhvr additive="base">
                                        <p:cTn id="8" dur="500" fill="hold"/>
                                        <p:tgtEl>
                                          <p:spTgt spid="1536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 calcmode="lin" valueType="num">
                                      <p:cBhvr additive="base">
                                        <p:cTn id="2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362"/>
                                        </p:tgtEl>
                                        <p:attrNameLst>
                                          <p:attrName>style.visibility</p:attrName>
                                        </p:attrNameLst>
                                      </p:cBhvr>
                                      <p:to>
                                        <p:strVal val="visible"/>
                                      </p:to>
                                    </p:set>
                                    <p:anim calcmode="lin" valueType="num">
                                      <p:cBhvr additive="base">
                                        <p:cTn id="27" dur="500" fill="hold"/>
                                        <p:tgtEl>
                                          <p:spTgt spid="15362"/>
                                        </p:tgtEl>
                                        <p:attrNameLst>
                                          <p:attrName>ppt_x</p:attrName>
                                        </p:attrNameLst>
                                      </p:cBhvr>
                                      <p:tavLst>
                                        <p:tav tm="0">
                                          <p:val>
                                            <p:strVal val="#ppt_x"/>
                                          </p:val>
                                        </p:tav>
                                        <p:tav tm="100000">
                                          <p:val>
                                            <p:strVal val="#ppt_x"/>
                                          </p:val>
                                        </p:tav>
                                      </p:tavLst>
                                    </p:anim>
                                    <p:anim calcmode="lin" valueType="num">
                                      <p:cBhvr additive="base">
                                        <p:cTn id="2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 calcmode="lin" valueType="num">
                                      <p:cBhvr additive="base">
                                        <p:cTn id="3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8599B215-379C-4EAA-B31A-ED16E5A60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538" y="852564"/>
            <a:ext cx="4270562" cy="24199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15D35C7-5AC2-461A-914B-24A765448DB1}"/>
              </a:ext>
            </a:extLst>
          </p:cNvPr>
          <p:cNvSpPr txBox="1">
            <a:spLocks/>
          </p:cNvSpPr>
          <p:nvPr/>
        </p:nvSpPr>
        <p:spPr bwMode="auto">
          <a:xfrm>
            <a:off x="152400" y="762000"/>
            <a:ext cx="3425638"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No doubt the people controlling the AI will be very rich and very powerful.</a:t>
            </a:r>
          </a:p>
          <a:p>
            <a:pPr marL="114300" lvl="1" indent="0" algn="ctr" eaLnBrk="1" hangingPunct="1">
              <a:buFontTx/>
              <a:buNone/>
              <a:defRPr/>
            </a:pPr>
            <a:endParaRPr lang="tr-TR" altLang="en-US" sz="2800" kern="0" dirty="0">
              <a:latin typeface="Times New Roman" panose="02020603050405020304" pitchFamily="18" charset="0"/>
              <a:cs typeface="Times New Roman" panose="02020603050405020304" pitchFamily="18" charset="0"/>
            </a:endParaRPr>
          </a:p>
        </p:txBody>
      </p:sp>
      <p:sp>
        <p:nvSpPr>
          <p:cNvPr id="12" name="Rectangle 63">
            <a:extLst>
              <a:ext uri="{FF2B5EF4-FFF2-40B4-BE49-F238E27FC236}">
                <a16:creationId xmlns:a16="http://schemas.microsoft.com/office/drawing/2014/main" id="{4A555BE2-FB24-4671-BBBE-16AD469356BB}"/>
              </a:ext>
            </a:extLst>
          </p:cNvPr>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The Future is unknown</a:t>
            </a:r>
          </a:p>
        </p:txBody>
      </p:sp>
    </p:spTree>
    <p:extLst>
      <p:ext uri="{BB962C8B-B14F-4D97-AF65-F5344CB8AC3E}">
        <p14:creationId xmlns:p14="http://schemas.microsoft.com/office/powerpoint/2010/main" val="238205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386"/>
                                        </p:tgtEl>
                                        <p:attrNameLst>
                                          <p:attrName>style.visibility</p:attrName>
                                        </p:attrNameLst>
                                      </p:cBhvr>
                                      <p:to>
                                        <p:strVal val="visible"/>
                                      </p:to>
                                    </p:set>
                                    <p:anim calcmode="lin" valueType="num">
                                      <p:cBhvr additive="base">
                                        <p:cTn id="11" dur="500" fill="hold"/>
                                        <p:tgtEl>
                                          <p:spTgt spid="16386"/>
                                        </p:tgtEl>
                                        <p:attrNameLst>
                                          <p:attrName>ppt_x</p:attrName>
                                        </p:attrNameLst>
                                      </p:cBhvr>
                                      <p:tavLst>
                                        <p:tav tm="0">
                                          <p:val>
                                            <p:strVal val="#ppt_x"/>
                                          </p:val>
                                        </p:tav>
                                        <p:tav tm="100000">
                                          <p:val>
                                            <p:strVal val="#ppt_x"/>
                                          </p:val>
                                        </p:tav>
                                      </p:tavLst>
                                    </p:anim>
                                    <p:anim calcmode="lin" valueType="num">
                                      <p:cBhvr additive="base">
                                        <p:cTn id="1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534ADA-E0FC-49ED-A702-E82DB6474F13}"/>
              </a:ext>
            </a:extLst>
          </p:cNvPr>
          <p:cNvGrpSpPr/>
          <p:nvPr/>
        </p:nvGrpSpPr>
        <p:grpSpPr>
          <a:xfrm>
            <a:off x="535755" y="589136"/>
            <a:ext cx="3665590" cy="2687464"/>
            <a:chOff x="279400" y="533400"/>
            <a:chExt cx="4178299" cy="3187700"/>
          </a:xfrm>
        </p:grpSpPr>
        <p:pic>
          <p:nvPicPr>
            <p:cNvPr id="27" name="Picture 6" descr="Related image">
              <a:extLst>
                <a:ext uri="{FF2B5EF4-FFF2-40B4-BE49-F238E27FC236}">
                  <a16:creationId xmlns:a16="http://schemas.microsoft.com/office/drawing/2014/main" id="{6DD5BE1F-7EB2-4CEF-9496-2E7116D6657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2" t="6824" b="12622"/>
            <a:stretch/>
          </p:blipFill>
          <p:spPr bwMode="auto">
            <a:xfrm>
              <a:off x="609600" y="533400"/>
              <a:ext cx="3599275" cy="1945554"/>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6BACCCE3-8059-47A0-BBDA-A432BAC2AC6A}"/>
                </a:ext>
              </a:extLst>
            </p:cNvPr>
            <p:cNvSpPr txBox="1">
              <a:spLocks/>
            </p:cNvSpPr>
            <p:nvPr/>
          </p:nvSpPr>
          <p:spPr bwMode="auto">
            <a:xfrm>
              <a:off x="279400" y="2349500"/>
              <a:ext cx="4178299" cy="137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65088" lvl="1" indent="0" algn="ctr" eaLnBrk="1" hangingPunct="1">
                <a:buNone/>
                <a:defRPr/>
              </a:pPr>
              <a:r>
                <a:rPr lang="en-US" sz="2400" kern="0" dirty="0">
                  <a:latin typeface="Times New Roman" panose="02020603050405020304" pitchFamily="18" charset="0"/>
                  <a:cs typeface="Times New Roman" panose="02020603050405020304" pitchFamily="18" charset="0"/>
                </a:rPr>
                <a:t>2015/17 Learn to play </a:t>
              </a:r>
              <a:br>
                <a:rPr lang="en-US" sz="2400" kern="0" dirty="0">
                  <a:latin typeface="Times New Roman" panose="02020603050405020304" pitchFamily="18" charset="0"/>
                  <a:cs typeface="Times New Roman" panose="02020603050405020304" pitchFamily="18" charset="0"/>
                </a:rPr>
              </a:br>
              <a:r>
                <a:rPr lang="en-US" sz="2400" kern="0" dirty="0">
                  <a:latin typeface="Times New Roman" panose="02020603050405020304" pitchFamily="18" charset="0"/>
                  <a:cs typeface="Times New Roman" panose="02020603050405020304" pitchFamily="18" charset="0"/>
                </a:rPr>
                <a:t>any game with </a:t>
              </a:r>
              <a:r>
                <a:rPr lang="en-CA" sz="2400" dirty="0">
                  <a:latin typeface="Times New Roman" panose="02020603050405020304" pitchFamily="18" charset="0"/>
                  <a:cs typeface="Times New Roman" panose="02020603050405020304" pitchFamily="18" charset="0"/>
                </a:rPr>
                <a:t>n</a:t>
              </a:r>
              <a:r>
                <a:rPr lang="en-CA" altLang="en-US" sz="2400" dirty="0">
                  <a:latin typeface="Times New Roman" panose="02020603050405020304" pitchFamily="18" charset="0"/>
                  <a:cs typeface="Times New Roman" panose="02020603050405020304" pitchFamily="18" charset="0"/>
                </a:rPr>
                <a:t>o human skill given.</a:t>
              </a:r>
            </a:p>
          </p:txBody>
        </p:sp>
      </p:grpSp>
      <p:sp>
        <p:nvSpPr>
          <p:cNvPr id="19" name="Content Placeholder 2">
            <a:extLst>
              <a:ext uri="{FF2B5EF4-FFF2-40B4-BE49-F238E27FC236}">
                <a16:creationId xmlns:a16="http://schemas.microsoft.com/office/drawing/2014/main" id="{E80FB12F-553D-4EFA-A6AC-1539B51B7C39}"/>
              </a:ext>
            </a:extLst>
          </p:cNvPr>
          <p:cNvSpPr txBox="1">
            <a:spLocks/>
          </p:cNvSpPr>
          <p:nvPr/>
        </p:nvSpPr>
        <p:spPr bwMode="auto">
          <a:xfrm>
            <a:off x="1828800" y="32766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better.</a:t>
            </a:r>
            <a:endParaRPr lang="tr-TR" altLang="en-US" sz="2800" kern="0" dirty="0">
              <a:latin typeface="Times New Roman" panose="02020603050405020304" pitchFamily="18" charset="0"/>
              <a:cs typeface="Times New Roman" panose="02020603050405020304" pitchFamily="18" charset="0"/>
            </a:endParaRPr>
          </a:p>
        </p:txBody>
      </p:sp>
      <p:sp>
        <p:nvSpPr>
          <p:cNvPr id="20" name="Rectangle 63">
            <a:extLst>
              <a:ext uri="{FF2B5EF4-FFF2-40B4-BE49-F238E27FC236}">
                <a16:creationId xmlns:a16="http://schemas.microsoft.com/office/drawing/2014/main" id="{61883851-B492-4174-945F-F6280DBF2EEF}"/>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pic>
        <p:nvPicPr>
          <p:cNvPr id="21" name="Picture 2" descr="Image result for ibm watson debate">
            <a:extLst>
              <a:ext uri="{FF2B5EF4-FFF2-40B4-BE49-F238E27FC236}">
                <a16:creationId xmlns:a16="http://schemas.microsoft.com/office/drawing/2014/main" id="{DE80F67A-1376-4D6F-9130-D1E783B785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9373" y="611434"/>
            <a:ext cx="2815427" cy="158742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CF7E14C6-4C67-4F96-A876-1C109A3140AF}"/>
              </a:ext>
            </a:extLst>
          </p:cNvPr>
          <p:cNvSpPr/>
          <p:nvPr/>
        </p:nvSpPr>
        <p:spPr>
          <a:xfrm>
            <a:off x="5029200" y="2293110"/>
            <a:ext cx="3200400" cy="461665"/>
          </a:xfrm>
          <a:prstGeom prst="rect">
            <a:avLst/>
          </a:prstGeom>
        </p:spPr>
        <p:txBody>
          <a:bodyPr wrap="square">
            <a:spAutoFit/>
          </a:bodyPr>
          <a:lstStyle/>
          <a:p>
            <a:pPr algn="ctr"/>
            <a:r>
              <a:rPr lang="en-US" sz="2400" dirty="0">
                <a:cs typeface="Times New Roman" panose="02020603050405020304" pitchFamily="18" charset="0"/>
              </a:rPr>
              <a:t>2018 IBM Debater</a:t>
            </a:r>
          </a:p>
        </p:txBody>
      </p:sp>
      <p:grpSp>
        <p:nvGrpSpPr>
          <p:cNvPr id="23" name="Group 22">
            <a:extLst>
              <a:ext uri="{FF2B5EF4-FFF2-40B4-BE49-F238E27FC236}">
                <a16:creationId xmlns:a16="http://schemas.microsoft.com/office/drawing/2014/main" id="{082D6C97-84EE-4362-9AA6-ADF9CABCE9BF}"/>
              </a:ext>
            </a:extLst>
          </p:cNvPr>
          <p:cNvGrpSpPr/>
          <p:nvPr/>
        </p:nvGrpSpPr>
        <p:grpSpPr>
          <a:xfrm>
            <a:off x="5104891" y="2889482"/>
            <a:ext cx="3200400" cy="2093129"/>
            <a:chOff x="2971800" y="3211344"/>
            <a:chExt cx="3200400" cy="2093129"/>
          </a:xfrm>
        </p:grpSpPr>
        <p:pic>
          <p:nvPicPr>
            <p:cNvPr id="24" name="Picture 2" descr="https://media.wired.com/photos/5c4a2a2db6726f3dc8ce5d84/master/w_1303,c_limit/Starcraft-Inline.jpg">
              <a:extLst>
                <a:ext uri="{FF2B5EF4-FFF2-40B4-BE49-F238E27FC236}">
                  <a16:creationId xmlns:a16="http://schemas.microsoft.com/office/drawing/2014/main" id="{CF0FF77C-E5D8-4732-977A-36582FB96A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3211344"/>
              <a:ext cx="2825102" cy="158925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4F05518A-ABA8-40A0-9AFA-2BCCAE74E878}"/>
                </a:ext>
              </a:extLst>
            </p:cNvPr>
            <p:cNvSpPr/>
            <p:nvPr/>
          </p:nvSpPr>
          <p:spPr>
            <a:xfrm>
              <a:off x="2971800" y="4842808"/>
              <a:ext cx="3200400" cy="461665"/>
            </a:xfrm>
            <a:prstGeom prst="rect">
              <a:avLst/>
            </a:prstGeom>
          </p:spPr>
          <p:txBody>
            <a:bodyPr wrap="square">
              <a:spAutoFit/>
            </a:bodyPr>
            <a:lstStyle/>
            <a:p>
              <a:pPr algn="ctr"/>
              <a:r>
                <a:rPr lang="en-US" sz="2400" dirty="0">
                  <a:cs typeface="Times New Roman" panose="02020603050405020304" pitchFamily="18" charset="0"/>
                </a:rPr>
                <a:t>2018 win at Starcraft2</a:t>
              </a:r>
            </a:p>
          </p:txBody>
        </p:sp>
      </p:grpSp>
      <p:sp>
        <p:nvSpPr>
          <p:cNvPr id="26" name="Rectangle 25">
            <a:extLst>
              <a:ext uri="{FF2B5EF4-FFF2-40B4-BE49-F238E27FC236}">
                <a16:creationId xmlns:a16="http://schemas.microsoft.com/office/drawing/2014/main" id="{217080A7-A4C7-4FF3-B40E-7B821007C7B5}"/>
              </a:ext>
            </a:extLst>
          </p:cNvPr>
          <p:cNvSpPr/>
          <p:nvPr/>
        </p:nvSpPr>
        <p:spPr>
          <a:xfrm>
            <a:off x="5145842" y="4876800"/>
            <a:ext cx="3200400" cy="830997"/>
          </a:xfrm>
          <a:prstGeom prst="rect">
            <a:avLst/>
          </a:prstGeom>
        </p:spPr>
        <p:txBody>
          <a:bodyPr wrap="square">
            <a:spAutoFit/>
          </a:bodyPr>
          <a:lstStyle/>
          <a:p>
            <a:pPr algn="ctr"/>
            <a:r>
              <a:rPr lang="en-US" sz="2400" dirty="0">
                <a:cs typeface="Times New Roman" panose="02020603050405020304" pitchFamily="18" charset="0"/>
              </a:rPr>
              <a:t>Real time decision making.</a:t>
            </a:r>
          </a:p>
        </p:txBody>
      </p:sp>
      <p:grpSp>
        <p:nvGrpSpPr>
          <p:cNvPr id="38" name="Group 37">
            <a:extLst>
              <a:ext uri="{FF2B5EF4-FFF2-40B4-BE49-F238E27FC236}">
                <a16:creationId xmlns:a16="http://schemas.microsoft.com/office/drawing/2014/main" id="{F718395C-5A14-4716-B63D-A320CB79D805}"/>
              </a:ext>
            </a:extLst>
          </p:cNvPr>
          <p:cNvGrpSpPr/>
          <p:nvPr/>
        </p:nvGrpSpPr>
        <p:grpSpPr>
          <a:xfrm>
            <a:off x="-114300" y="3352800"/>
            <a:ext cx="2590800" cy="3581400"/>
            <a:chOff x="2343692" y="3352800"/>
            <a:chExt cx="2590800" cy="3581400"/>
          </a:xfrm>
        </p:grpSpPr>
        <p:pic>
          <p:nvPicPr>
            <p:cNvPr id="39" name="Picture 2" descr="Related image">
              <a:extLst>
                <a:ext uri="{FF2B5EF4-FFF2-40B4-BE49-F238E27FC236}">
                  <a16:creationId xmlns:a16="http://schemas.microsoft.com/office/drawing/2014/main" id="{46DBC938-538F-4B78-B6D1-8B48CA1E4C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428" r="61464"/>
            <a:stretch/>
          </p:blipFill>
          <p:spPr bwMode="auto">
            <a:xfrm>
              <a:off x="2623092" y="3352800"/>
              <a:ext cx="1965674" cy="3304563"/>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0B95E7FD-E124-4B55-9A66-F5D82428F1AC}"/>
                </a:ext>
              </a:extLst>
            </p:cNvPr>
            <p:cNvSpPr/>
            <p:nvPr/>
          </p:nvSpPr>
          <p:spPr>
            <a:xfrm>
              <a:off x="2343692" y="6472535"/>
              <a:ext cx="2590800" cy="461665"/>
            </a:xfrm>
            <a:prstGeom prst="rect">
              <a:avLst/>
            </a:prstGeom>
          </p:spPr>
          <p:txBody>
            <a:bodyPr wrap="square">
              <a:spAutoFit/>
            </a:bodyPr>
            <a:lstStyle/>
            <a:p>
              <a:pPr algn="ctr"/>
              <a:r>
                <a:rPr lang="en-US" sz="2400" dirty="0">
                  <a:cs typeface="Times New Roman" panose="02020603050405020304" pitchFamily="18" charset="0"/>
                </a:rPr>
                <a:t>Robots</a:t>
              </a:r>
              <a:endParaRPr lang="en-CA" sz="2400" dirty="0">
                <a:cs typeface="Times New Roman" panose="02020603050405020304" pitchFamily="18" charset="0"/>
              </a:endParaRPr>
            </a:p>
          </p:txBody>
        </p:sp>
      </p:grpSp>
    </p:spTree>
    <p:extLst>
      <p:ext uri="{BB962C8B-B14F-4D97-AF65-F5344CB8AC3E}">
        <p14:creationId xmlns:p14="http://schemas.microsoft.com/office/powerpoint/2010/main" val="155712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additive="base">
                                        <p:cTn id="2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a:extLst>
              <a:ext uri="{FF2B5EF4-FFF2-40B4-BE49-F238E27FC236}">
                <a16:creationId xmlns:a16="http://schemas.microsoft.com/office/drawing/2014/main" id="{8599B215-379C-4EAA-B31A-ED16E5A60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538" y="852564"/>
            <a:ext cx="4270562" cy="24199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15D35C7-5AC2-461A-914B-24A765448DB1}"/>
              </a:ext>
            </a:extLst>
          </p:cNvPr>
          <p:cNvSpPr txBox="1">
            <a:spLocks/>
          </p:cNvSpPr>
          <p:nvPr/>
        </p:nvSpPr>
        <p:spPr bwMode="auto">
          <a:xfrm>
            <a:off x="152400" y="762000"/>
            <a:ext cx="3425638"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No doubt the people controlling the AI will be very rich and very powerful.</a:t>
            </a:r>
          </a:p>
          <a:p>
            <a:pPr marL="114300" lvl="1" indent="0" algn="ctr" eaLnBrk="1" hangingPunct="1">
              <a:buFontTx/>
              <a:buNone/>
              <a:defRPr/>
            </a:pPr>
            <a:endParaRPr lang="tr-TR" altLang="en-US" sz="2800" kern="0" dirty="0">
              <a:latin typeface="Times New Roman" panose="02020603050405020304" pitchFamily="18"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5B9E85AC-3981-4AB8-947C-8A6B28FC9148}"/>
              </a:ext>
            </a:extLst>
          </p:cNvPr>
          <p:cNvSpPr txBox="1">
            <a:spLocks/>
          </p:cNvSpPr>
          <p:nvPr/>
        </p:nvSpPr>
        <p:spPr bwMode="auto">
          <a:xfrm>
            <a:off x="-152400" y="2639663"/>
            <a:ext cx="5115353" cy="122044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eaLnBrk="1" hangingPunct="1">
              <a:buFontTx/>
              <a:buNone/>
              <a:defRPr/>
            </a:pPr>
            <a:r>
              <a:rPr lang="en-CA" altLang="en-US" sz="2800" kern="0" dirty="0">
                <a:latin typeface="Times New Roman" panose="02020603050405020304" pitchFamily="18" charset="0"/>
                <a:cs typeface="Times New Roman" panose="02020603050405020304" pitchFamily="18" charset="0"/>
              </a:rPr>
              <a:t>The questions are:</a:t>
            </a:r>
          </a:p>
          <a:p>
            <a:pPr lvl="1" eaLnBrk="1" hangingPunct="1">
              <a:defRPr/>
            </a:pPr>
            <a:r>
              <a:rPr lang="en-CA" altLang="en-US" sz="2800" kern="0" dirty="0">
                <a:latin typeface="Times New Roman" panose="02020603050405020304" pitchFamily="18" charset="0"/>
                <a:cs typeface="Times New Roman" panose="02020603050405020304" pitchFamily="18" charset="0"/>
              </a:rPr>
              <a:t>Will our (human) overlords </a:t>
            </a:r>
            <a:br>
              <a:rPr lang="en-CA" altLang="en-US" sz="2800" kern="0" dirty="0">
                <a:latin typeface="Times New Roman" panose="02020603050405020304" pitchFamily="18" charset="0"/>
                <a:cs typeface="Times New Roman" panose="02020603050405020304" pitchFamily="18" charset="0"/>
              </a:rPr>
            </a:br>
            <a:r>
              <a:rPr lang="en-CA" altLang="en-US" sz="2800" kern="0" dirty="0">
                <a:latin typeface="Times New Roman" panose="02020603050405020304" pitchFamily="18" charset="0"/>
                <a:cs typeface="Times New Roman" panose="02020603050405020304" pitchFamily="18" charset="0"/>
              </a:rPr>
              <a:t>be benevolent or evil.</a:t>
            </a:r>
          </a:p>
          <a:p>
            <a:pPr lvl="1" eaLnBrk="1" hangingPunct="1">
              <a:defRPr/>
            </a:pPr>
            <a:r>
              <a:rPr lang="en-CA" altLang="en-US" sz="2800" kern="0" dirty="0">
                <a:latin typeface="Times New Roman" panose="02020603050405020304" pitchFamily="18" charset="0"/>
                <a:cs typeface="Times New Roman" panose="02020603050405020304" pitchFamily="18" charset="0"/>
              </a:rPr>
              <a:t>How poor and powerless </a:t>
            </a:r>
            <a:br>
              <a:rPr lang="en-CA" altLang="en-US" sz="2800" kern="0" dirty="0">
                <a:latin typeface="Times New Roman" panose="02020603050405020304" pitchFamily="18" charset="0"/>
                <a:cs typeface="Times New Roman" panose="02020603050405020304" pitchFamily="18" charset="0"/>
              </a:rPr>
            </a:br>
            <a:r>
              <a:rPr lang="en-CA" altLang="en-US" sz="2800" kern="0" dirty="0">
                <a:latin typeface="Times New Roman" panose="02020603050405020304" pitchFamily="18" charset="0"/>
                <a:cs typeface="Times New Roman" panose="02020603050405020304" pitchFamily="18" charset="0"/>
              </a:rPr>
              <a:t>will the masses be?</a:t>
            </a:r>
            <a:endParaRPr lang="tr-TR" altLang="en-US" sz="2800" kern="0" dirty="0">
              <a:latin typeface="Times New Roman" panose="02020603050405020304" pitchFamily="18" charset="0"/>
              <a:cs typeface="Times New Roman" panose="02020603050405020304" pitchFamily="18" charset="0"/>
            </a:endParaRPr>
          </a:p>
          <a:p>
            <a:pPr lvl="1" eaLnBrk="1" hangingPunct="1">
              <a:defRPr/>
            </a:pPr>
            <a:r>
              <a:rPr lang="en-CA" altLang="en-US" sz="2800" kern="0" dirty="0">
                <a:latin typeface="Times New Roman" panose="02020603050405020304" pitchFamily="18" charset="0"/>
                <a:cs typeface="Times New Roman" panose="02020603050405020304" pitchFamily="18" charset="0"/>
              </a:rPr>
              <a:t>Who will define, </a:t>
            </a:r>
            <a:br>
              <a:rPr lang="en-CA" altLang="en-US" sz="2800" kern="0" dirty="0">
                <a:latin typeface="Times New Roman" panose="02020603050405020304" pitchFamily="18" charset="0"/>
                <a:cs typeface="Times New Roman" panose="02020603050405020304" pitchFamily="18" charset="0"/>
              </a:rPr>
            </a:br>
            <a:r>
              <a:rPr lang="en-CA" altLang="en-US" sz="2800" kern="0" dirty="0">
                <a:latin typeface="Times New Roman" panose="02020603050405020304" pitchFamily="18" charset="0"/>
                <a:cs typeface="Times New Roman" panose="02020603050405020304" pitchFamily="18" charset="0"/>
              </a:rPr>
              <a:t>influence,</a:t>
            </a:r>
            <a:br>
              <a:rPr lang="en-CA" altLang="en-US" sz="2800" kern="0" dirty="0">
                <a:latin typeface="Times New Roman" panose="02020603050405020304" pitchFamily="18" charset="0"/>
                <a:cs typeface="Times New Roman" panose="02020603050405020304" pitchFamily="18" charset="0"/>
              </a:rPr>
            </a:br>
            <a:r>
              <a:rPr lang="en-CA" altLang="en-US" sz="2800" kern="0" dirty="0">
                <a:latin typeface="Times New Roman" panose="02020603050405020304" pitchFamily="18" charset="0"/>
                <a:cs typeface="Times New Roman" panose="02020603050405020304" pitchFamily="18" charset="0"/>
              </a:rPr>
              <a:t>and enforce </a:t>
            </a:r>
            <a:br>
              <a:rPr lang="en-CA" altLang="en-US" sz="2800" kern="0" dirty="0">
                <a:latin typeface="Times New Roman" panose="02020603050405020304" pitchFamily="18" charset="0"/>
                <a:cs typeface="Times New Roman" panose="02020603050405020304" pitchFamily="18" charset="0"/>
              </a:rPr>
            </a:br>
            <a:r>
              <a:rPr lang="en-CA" altLang="en-US" sz="2800" kern="0" dirty="0">
                <a:latin typeface="Times New Roman" panose="02020603050405020304" pitchFamily="18" charset="0"/>
                <a:cs typeface="Times New Roman" panose="02020603050405020304" pitchFamily="18" charset="0"/>
              </a:rPr>
              <a:t>morality?</a:t>
            </a:r>
          </a:p>
        </p:txBody>
      </p:sp>
      <p:grpSp>
        <p:nvGrpSpPr>
          <p:cNvPr id="3" name="Group 2">
            <a:extLst>
              <a:ext uri="{FF2B5EF4-FFF2-40B4-BE49-F238E27FC236}">
                <a16:creationId xmlns:a16="http://schemas.microsoft.com/office/drawing/2014/main" id="{CEF29336-EC5C-4206-98FE-6CDC404DABB2}"/>
              </a:ext>
            </a:extLst>
          </p:cNvPr>
          <p:cNvGrpSpPr/>
          <p:nvPr/>
        </p:nvGrpSpPr>
        <p:grpSpPr>
          <a:xfrm>
            <a:off x="4781655" y="3378373"/>
            <a:ext cx="4074246" cy="1719719"/>
            <a:chOff x="4806707" y="3390900"/>
            <a:chExt cx="3945714" cy="1560544"/>
          </a:xfrm>
        </p:grpSpPr>
        <p:pic>
          <p:nvPicPr>
            <p:cNvPr id="16388" name="Picture 4" descr="Image result for poor">
              <a:extLst>
                <a:ext uri="{FF2B5EF4-FFF2-40B4-BE49-F238E27FC236}">
                  <a16:creationId xmlns:a16="http://schemas.microsoft.com/office/drawing/2014/main" id="{23E6AE90-9C2A-4EDC-92EF-3969AB0CBA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74" r="12877"/>
            <a:stretch/>
          </p:blipFill>
          <p:spPr bwMode="auto">
            <a:xfrm>
              <a:off x="4806707" y="3390900"/>
              <a:ext cx="1822693"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sustainable living">
              <a:extLst>
                <a:ext uri="{FF2B5EF4-FFF2-40B4-BE49-F238E27FC236}">
                  <a16:creationId xmlns:a16="http://schemas.microsoft.com/office/drawing/2014/main" id="{C172B90B-0856-4F7C-8544-4DCC3FD64E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541" r="15968"/>
            <a:stretch/>
          </p:blipFill>
          <p:spPr bwMode="auto">
            <a:xfrm>
              <a:off x="6629400" y="3396964"/>
              <a:ext cx="2123021" cy="155448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63">
            <a:extLst>
              <a:ext uri="{FF2B5EF4-FFF2-40B4-BE49-F238E27FC236}">
                <a16:creationId xmlns:a16="http://schemas.microsoft.com/office/drawing/2014/main" id="{4A555BE2-FB24-4671-BBBE-16AD469356BB}"/>
              </a:ext>
            </a:extLst>
          </p:cNvPr>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The Future is unknown</a:t>
            </a:r>
          </a:p>
        </p:txBody>
      </p:sp>
      <p:grpSp>
        <p:nvGrpSpPr>
          <p:cNvPr id="8" name="Group 7">
            <a:extLst>
              <a:ext uri="{FF2B5EF4-FFF2-40B4-BE49-F238E27FC236}">
                <a16:creationId xmlns:a16="http://schemas.microsoft.com/office/drawing/2014/main" id="{C1B1E759-532A-42F6-AFE7-D7683790392D}"/>
              </a:ext>
            </a:extLst>
          </p:cNvPr>
          <p:cNvGrpSpPr/>
          <p:nvPr/>
        </p:nvGrpSpPr>
        <p:grpSpPr>
          <a:xfrm>
            <a:off x="2895600" y="5197234"/>
            <a:ext cx="6200293" cy="1569044"/>
            <a:chOff x="2082582" y="5205336"/>
            <a:chExt cx="7013311" cy="1560942"/>
          </a:xfrm>
        </p:grpSpPr>
        <p:pic>
          <p:nvPicPr>
            <p:cNvPr id="9" name="Picture 10" descr="Related image">
              <a:extLst>
                <a:ext uri="{FF2B5EF4-FFF2-40B4-BE49-F238E27FC236}">
                  <a16:creationId xmlns:a16="http://schemas.microsoft.com/office/drawing/2014/main" id="{D2504916-FBE0-4DD0-9D3D-4C3B682756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9726" y="5205336"/>
              <a:ext cx="2763519"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lated image">
              <a:extLst>
                <a:ext uri="{FF2B5EF4-FFF2-40B4-BE49-F238E27FC236}">
                  <a16:creationId xmlns:a16="http://schemas.microsoft.com/office/drawing/2014/main" id="{59E3A06C-3104-4B8D-B6D5-E8DC714DBD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9279" y="5211798"/>
              <a:ext cx="2056614" cy="155448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Related image">
              <a:extLst>
                <a:ext uri="{FF2B5EF4-FFF2-40B4-BE49-F238E27FC236}">
                  <a16:creationId xmlns:a16="http://schemas.microsoft.com/office/drawing/2014/main" id="{F67B5786-8E1A-437C-9489-639141240F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2582" y="5211798"/>
              <a:ext cx="2197144" cy="1554480"/>
            </a:xfrm>
            <a:prstGeom prst="rect">
              <a:avLst/>
            </a:prstGeom>
            <a:noFill/>
            <a:extLst>
              <a:ext uri="{909E8E84-426E-40DD-AFC4-6F175D3DCCD1}">
                <a14:hiddenFill xmlns:a14="http://schemas.microsoft.com/office/drawing/2010/main">
                  <a:solidFill>
                    <a:srgbClr val="FFFFFF"/>
                  </a:solidFill>
                </a14:hiddenFill>
              </a:ext>
            </a:extLst>
          </p:spPr>
        </p:pic>
      </p:grpSp>
      <p:pic>
        <p:nvPicPr>
          <p:cNvPr id="14342" name="Picture 6" descr="Image result for technologies good vs evil">
            <a:extLst>
              <a:ext uri="{FF2B5EF4-FFF2-40B4-BE49-F238E27FC236}">
                <a16:creationId xmlns:a16="http://schemas.microsoft.com/office/drawing/2014/main" id="{4E2C716D-2EC1-4514-A723-DA31099740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27326" y="852564"/>
            <a:ext cx="4360434" cy="2432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1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ppt_x"/>
                                          </p:val>
                                        </p:tav>
                                        <p:tav tm="100000">
                                          <p:val>
                                            <p:strVal val="#ppt_x"/>
                                          </p:val>
                                        </p:tav>
                                      </p:tavLst>
                                    </p:anim>
                                    <p:anim calcmode="lin" valueType="num">
                                      <p:cBhvr additive="base">
                                        <p:cTn id="8" dur="500" fill="hold"/>
                                        <p:tgtEl>
                                          <p:spTgt spid="143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2033" y="5181600"/>
            <a:ext cx="3083367" cy="981739"/>
          </a:xfrm>
        </p:spPr>
        <p:txBody>
          <a:bodyPr/>
          <a:lstStyle/>
          <a:p>
            <a:pPr marL="114300" lvl="1" indent="0" algn="ctr" eaLnBrk="1" hangingPunct="1">
              <a:buNone/>
              <a:defRPr/>
            </a:pPr>
            <a:r>
              <a:rPr lang="en-US" sz="2800" dirty="0">
                <a:latin typeface="Times New Roman" panose="02020603050405020304" pitchFamily="18" charset="0"/>
                <a:ea typeface="+mn-ea"/>
                <a:cs typeface="Times New Roman" panose="02020603050405020304" pitchFamily="18" charset="0"/>
              </a:rPr>
              <a:t>Who do you </a:t>
            </a:r>
            <a:br>
              <a:rPr lang="en-US" sz="2800" dirty="0">
                <a:latin typeface="Times New Roman" panose="02020603050405020304" pitchFamily="18" charset="0"/>
                <a:ea typeface="+mn-ea"/>
                <a:cs typeface="Times New Roman" panose="02020603050405020304" pitchFamily="18" charset="0"/>
              </a:rPr>
            </a:br>
            <a:r>
              <a:rPr lang="en-US" sz="2800" dirty="0">
                <a:latin typeface="Times New Roman" panose="02020603050405020304" pitchFamily="18" charset="0"/>
                <a:ea typeface="+mn-ea"/>
                <a:cs typeface="Times New Roman" panose="02020603050405020304" pitchFamily="18" charset="0"/>
              </a:rPr>
              <a:t>want to lead in AI?</a:t>
            </a:r>
          </a:p>
        </p:txBody>
      </p:sp>
      <p:sp>
        <p:nvSpPr>
          <p:cNvPr id="17" name="Title 1"/>
          <p:cNvSpPr>
            <a:spLocks noGrp="1"/>
          </p:cNvSpPr>
          <p:nvPr>
            <p:ph type="title"/>
          </p:nvPr>
        </p:nvSpPr>
        <p:spPr>
          <a:xfrm>
            <a:off x="685800" y="-76200"/>
            <a:ext cx="7772400" cy="1143000"/>
          </a:xfrm>
        </p:spPr>
        <p:txBody>
          <a:bodyPr/>
          <a:lstStyle/>
          <a:p>
            <a:r>
              <a:rPr lang="en-US" dirty="0"/>
              <a:t>Benevolent or Evil?</a:t>
            </a:r>
            <a:endParaRPr lang="en-CA" dirty="0"/>
          </a:p>
        </p:txBody>
      </p:sp>
      <p:grpSp>
        <p:nvGrpSpPr>
          <p:cNvPr id="9" name="Group 8"/>
          <p:cNvGrpSpPr/>
          <p:nvPr/>
        </p:nvGrpSpPr>
        <p:grpSpPr>
          <a:xfrm>
            <a:off x="-152400" y="4670629"/>
            <a:ext cx="5772860" cy="2197632"/>
            <a:chOff x="-152400" y="4670629"/>
            <a:chExt cx="5772860" cy="2197632"/>
          </a:xfrm>
        </p:grpSpPr>
        <p:sp>
          <p:nvSpPr>
            <p:cNvPr id="20" name="Content Placeholder 2"/>
            <p:cNvSpPr txBox="1">
              <a:spLocks/>
            </p:cNvSpPr>
            <p:nvPr/>
          </p:nvSpPr>
          <p:spPr bwMode="auto">
            <a:xfrm>
              <a:off x="-152400" y="4953000"/>
              <a:ext cx="3962940" cy="16906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US" sz="2800" kern="0" dirty="0">
                  <a:latin typeface="Times New Roman" panose="02020603050405020304" pitchFamily="18" charset="0"/>
                  <a:cs typeface="Times New Roman" panose="02020603050405020304" pitchFamily="18" charset="0"/>
                </a:rPr>
                <a:t>This is much more</a:t>
              </a:r>
            </a:p>
            <a:p>
              <a:pPr marL="114300" lvl="1" indent="0" algn="ctr" eaLnBrk="1" hangingPunct="1">
                <a:buFontTx/>
                <a:buNone/>
                <a:defRPr/>
              </a:pPr>
              <a:r>
                <a:rPr lang="en-US" sz="2800" kern="0" dirty="0">
                  <a:latin typeface="Times New Roman" panose="02020603050405020304" pitchFamily="18" charset="0"/>
                  <a:cs typeface="Times New Roman" panose="02020603050405020304" pitchFamily="18" charset="0"/>
                </a:rPr>
                <a:t>important than the </a:t>
              </a:r>
            </a:p>
            <a:p>
              <a:pPr marL="114300" lvl="1" indent="0" algn="ctr" eaLnBrk="1" hangingPunct="1">
                <a:buFontTx/>
                <a:buNone/>
                <a:defRPr/>
              </a:pPr>
              <a:r>
                <a:rPr lang="en-US" sz="2800" kern="0" dirty="0">
                  <a:latin typeface="Times New Roman" panose="02020603050405020304" pitchFamily="18" charset="0"/>
                  <a:cs typeface="Times New Roman" panose="02020603050405020304" pitchFamily="18" charset="0"/>
                </a:rPr>
                <a:t>race to the moon was. </a:t>
              </a:r>
            </a:p>
          </p:txBody>
        </p:sp>
        <p:pic>
          <p:nvPicPr>
            <p:cNvPr id="21" name="Picture 2" descr="Image result for apollo moon landing"/>
            <p:cNvPicPr>
              <a:picLocks noChangeAspect="1" noChangeArrowheads="1"/>
            </p:cNvPicPr>
            <p:nvPr/>
          </p:nvPicPr>
          <p:blipFill rotWithShape="1">
            <a:blip r:embed="rId3">
              <a:extLst>
                <a:ext uri="{28A0092B-C50C-407E-A947-70E740481C1C}">
                  <a14:useLocalDpi xmlns:a14="http://schemas.microsoft.com/office/drawing/2010/main" val="0"/>
                </a:ext>
              </a:extLst>
            </a:blip>
            <a:srcRect l="26206" t="2146" r="25577" b="19970"/>
            <a:stretch/>
          </p:blipFill>
          <p:spPr bwMode="auto">
            <a:xfrm>
              <a:off x="3580860" y="4670629"/>
              <a:ext cx="2039600" cy="21976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153AFE53-A5C3-4787-8943-A1DDCD872439}"/>
              </a:ext>
            </a:extLst>
          </p:cNvPr>
          <p:cNvGrpSpPr/>
          <p:nvPr/>
        </p:nvGrpSpPr>
        <p:grpSpPr>
          <a:xfrm>
            <a:off x="177801" y="876300"/>
            <a:ext cx="8771432" cy="3792177"/>
            <a:chOff x="177801" y="876300"/>
            <a:chExt cx="8771432" cy="3792177"/>
          </a:xfrm>
        </p:grpSpPr>
        <p:pic>
          <p:nvPicPr>
            <p:cNvPr id="14" name="Picture 10" descr="Image result for googl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297"/>
            <a:stretch/>
          </p:blipFill>
          <p:spPr bwMode="auto">
            <a:xfrm>
              <a:off x="182067" y="2795299"/>
              <a:ext cx="2954833" cy="18604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96133" y="4209396"/>
              <a:ext cx="1496167" cy="433681"/>
            </a:xfrm>
            <a:prstGeom prst="rect">
              <a:avLst/>
            </a:prstGeom>
            <a:solidFill>
              <a:schemeClr val="tx1"/>
            </a:solidFill>
            <a:ln>
              <a:noFill/>
            </a:ln>
          </p:spPr>
          <p:txBody>
            <a:bodyPr wrap="square" rtlCol="0" anchor="ctr">
              <a:spAutoFit/>
            </a:bodyPr>
            <a:lstStyle/>
            <a:p>
              <a:pPr algn="l"/>
              <a:endParaRPr lang="en-CA" sz="2400" dirty="0"/>
            </a:p>
          </p:txBody>
        </p:sp>
        <p:pic>
          <p:nvPicPr>
            <p:cNvPr id="21506" name="Picture 2" descr="Image result for ford ontario">
              <a:extLst>
                <a:ext uri="{FF2B5EF4-FFF2-40B4-BE49-F238E27FC236}">
                  <a16:creationId xmlns:a16="http://schemas.microsoft.com/office/drawing/2014/main" id="{E46C74FF-FCF5-456B-A7E9-7EC1C28D79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003" r="11799"/>
            <a:stretch/>
          </p:blipFill>
          <p:spPr bwMode="auto">
            <a:xfrm>
              <a:off x="7015579" y="2766525"/>
              <a:ext cx="1933654" cy="190195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China A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1" y="876300"/>
              <a:ext cx="3020119" cy="1901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rudeau AI"/>
            <p:cNvPicPr preferRelativeResize="0">
              <a:picLocks noChangeArrowheads="1"/>
            </p:cNvPicPr>
            <p:nvPr/>
          </p:nvPicPr>
          <p:blipFill rotWithShape="1">
            <a:blip r:embed="rId7">
              <a:extLst>
                <a:ext uri="{28A0092B-C50C-407E-A947-70E740481C1C}">
                  <a14:useLocalDpi xmlns:a14="http://schemas.microsoft.com/office/drawing/2010/main" val="0"/>
                </a:ext>
              </a:extLst>
            </a:blip>
            <a:srcRect l="11481" t="3448" r="19631"/>
            <a:stretch/>
          </p:blipFill>
          <p:spPr bwMode="auto">
            <a:xfrm>
              <a:off x="7010400" y="876300"/>
              <a:ext cx="1938833"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e result for trump machine learning"/>
            <p:cNvPicPr preferRelativeResize="0">
              <a:picLocks noChangeArrowheads="1"/>
            </p:cNvPicPr>
            <p:nvPr/>
          </p:nvPicPr>
          <p:blipFill rotWithShape="1">
            <a:blip r:embed="rId8">
              <a:extLst>
                <a:ext uri="{28A0092B-C50C-407E-A947-70E740481C1C}">
                  <a14:useLocalDpi xmlns:a14="http://schemas.microsoft.com/office/drawing/2010/main" val="0"/>
                </a:ext>
              </a:extLst>
            </a:blip>
            <a:srcRect l="29013" t="-1" r="29318" b="39889"/>
            <a:stretch/>
          </p:blipFill>
          <p:spPr bwMode="auto">
            <a:xfrm>
              <a:off x="3152410" y="876300"/>
              <a:ext cx="1938833"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Related image"/>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000" y="876300"/>
              <a:ext cx="1938833"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elon musk machine learning"/>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l="19008" r="31959"/>
            <a:stretch/>
          </p:blipFill>
          <p:spPr bwMode="auto">
            <a:xfrm>
              <a:off x="5088253" y="2766525"/>
              <a:ext cx="1938833" cy="190195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lated image"/>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9512" t="-2754" r="18049" b="2754"/>
            <a:stretch/>
          </p:blipFill>
          <p:spPr bwMode="auto">
            <a:xfrm>
              <a:off x="3149600" y="2766525"/>
              <a:ext cx="1938833" cy="19019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69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BA0C9-F322-47C0-B2BB-5508B6BDA67F}"/>
              </a:ext>
            </a:extLst>
          </p:cNvPr>
          <p:cNvPicPr>
            <a:picLocks noChangeAspect="1"/>
          </p:cNvPicPr>
          <p:nvPr/>
        </p:nvPicPr>
        <p:blipFill>
          <a:blip r:embed="rId2"/>
          <a:stretch>
            <a:fillRect/>
          </a:stretch>
        </p:blipFill>
        <p:spPr>
          <a:xfrm>
            <a:off x="17928" y="0"/>
            <a:ext cx="9202271" cy="7076676"/>
          </a:xfrm>
          <a:prstGeom prst="rect">
            <a:avLst/>
          </a:prstGeom>
        </p:spPr>
      </p:pic>
    </p:spTree>
    <p:extLst>
      <p:ext uri="{BB962C8B-B14F-4D97-AF65-F5344CB8AC3E}">
        <p14:creationId xmlns:p14="http://schemas.microsoft.com/office/powerpoint/2010/main" val="418051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descr="Related image">
            <a:extLst>
              <a:ext uri="{FF2B5EF4-FFF2-40B4-BE49-F238E27FC236}">
                <a16:creationId xmlns:a16="http://schemas.microsoft.com/office/drawing/2014/main" id="{945DFF55-6F03-46A4-B5EB-059BB94924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96601" y="1117600"/>
            <a:ext cx="3251199" cy="1828800"/>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30452A6B-8477-4163-A0D8-5692C119C182}"/>
              </a:ext>
            </a:extLst>
          </p:cNvPr>
          <p:cNvSpPr>
            <a:spLocks noGrp="1"/>
          </p:cNvSpPr>
          <p:nvPr>
            <p:ph type="title"/>
          </p:nvPr>
        </p:nvSpPr>
        <p:spPr>
          <a:xfrm>
            <a:off x="685800" y="-381000"/>
            <a:ext cx="7772400" cy="1143000"/>
          </a:xfrm>
        </p:spPr>
        <p:txBody>
          <a:bodyPr/>
          <a:lstStyle/>
          <a:p>
            <a:r>
              <a:rPr lang="en-US" dirty="0"/>
              <a:t>My Hope is with the Hippy Coders</a:t>
            </a:r>
            <a:endParaRPr lang="en-CA" dirty="0"/>
          </a:p>
        </p:txBody>
      </p:sp>
      <p:grpSp>
        <p:nvGrpSpPr>
          <p:cNvPr id="9" name="Group 8">
            <a:extLst>
              <a:ext uri="{FF2B5EF4-FFF2-40B4-BE49-F238E27FC236}">
                <a16:creationId xmlns:a16="http://schemas.microsoft.com/office/drawing/2014/main" id="{76C09A1A-8311-4752-AAD9-1C9D02DD699B}"/>
              </a:ext>
            </a:extLst>
          </p:cNvPr>
          <p:cNvGrpSpPr/>
          <p:nvPr/>
        </p:nvGrpSpPr>
        <p:grpSpPr>
          <a:xfrm>
            <a:off x="140784" y="508818"/>
            <a:ext cx="8928307" cy="6190904"/>
            <a:chOff x="140784" y="508818"/>
            <a:chExt cx="8928307" cy="6190904"/>
          </a:xfrm>
        </p:grpSpPr>
        <p:pic>
          <p:nvPicPr>
            <p:cNvPr id="4" name="Picture 3">
              <a:extLst>
                <a:ext uri="{FF2B5EF4-FFF2-40B4-BE49-F238E27FC236}">
                  <a16:creationId xmlns:a16="http://schemas.microsoft.com/office/drawing/2014/main" id="{BC12C477-4EC9-4C81-BD4E-F41FB805A66C}"/>
                </a:ext>
              </a:extLst>
            </p:cNvPr>
            <p:cNvPicPr>
              <a:picLocks noChangeAspect="1"/>
            </p:cNvPicPr>
            <p:nvPr/>
          </p:nvPicPr>
          <p:blipFill rotWithShape="1">
            <a:blip r:embed="rId3"/>
            <a:srcRect t="3268" b="6383"/>
            <a:stretch/>
          </p:blipFill>
          <p:spPr>
            <a:xfrm>
              <a:off x="6826800" y="508818"/>
              <a:ext cx="1616886" cy="1545336"/>
            </a:xfrm>
            <a:prstGeom prst="rect">
              <a:avLst/>
            </a:prstGeom>
          </p:spPr>
        </p:pic>
        <p:pic>
          <p:nvPicPr>
            <p:cNvPr id="18434" name="Picture 2" descr="Related image">
              <a:extLst>
                <a:ext uri="{FF2B5EF4-FFF2-40B4-BE49-F238E27FC236}">
                  <a16:creationId xmlns:a16="http://schemas.microsoft.com/office/drawing/2014/main" id="{00ABBD6D-8A1D-4D9C-BD31-74429D7FB2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6172" y="5154386"/>
              <a:ext cx="1996211"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hippy coders silicon valley">
              <a:extLst>
                <a:ext uri="{FF2B5EF4-FFF2-40B4-BE49-F238E27FC236}">
                  <a16:creationId xmlns:a16="http://schemas.microsoft.com/office/drawing/2014/main" id="{C35E7B74-8213-4632-94AB-5FC256EF0E7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446"/>
            <a:stretch/>
          </p:blipFill>
          <p:spPr bwMode="auto">
            <a:xfrm>
              <a:off x="1702450" y="2066414"/>
              <a:ext cx="1653294"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mage result for hippy coders silicon valley">
              <a:extLst>
                <a:ext uri="{FF2B5EF4-FFF2-40B4-BE49-F238E27FC236}">
                  <a16:creationId xmlns:a16="http://schemas.microsoft.com/office/drawing/2014/main" id="{1B058B50-2BCE-4085-9117-BB8AECD2C07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913" r="40754"/>
            <a:stretch/>
          </p:blipFill>
          <p:spPr bwMode="auto">
            <a:xfrm>
              <a:off x="3357065" y="2066414"/>
              <a:ext cx="998993"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Image result for hippy coders silicon valley">
              <a:extLst>
                <a:ext uri="{FF2B5EF4-FFF2-40B4-BE49-F238E27FC236}">
                  <a16:creationId xmlns:a16="http://schemas.microsoft.com/office/drawing/2014/main" id="{424393DE-331E-458C-B71A-2A39A2C844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4857"/>
            <a:stretch/>
          </p:blipFill>
          <p:spPr bwMode="auto">
            <a:xfrm>
              <a:off x="344712" y="2066414"/>
              <a:ext cx="1356241"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Related image">
              <a:extLst>
                <a:ext uri="{FF2B5EF4-FFF2-40B4-BE49-F238E27FC236}">
                  <a16:creationId xmlns:a16="http://schemas.microsoft.com/office/drawing/2014/main" id="{72F1B4BD-680F-4604-998B-8210699030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5645" y="3610428"/>
              <a:ext cx="2251829"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Related image">
              <a:extLst>
                <a:ext uri="{FF2B5EF4-FFF2-40B4-BE49-F238E27FC236}">
                  <a16:creationId xmlns:a16="http://schemas.microsoft.com/office/drawing/2014/main" id="{E4F3EF5A-08B1-4E51-8867-A7D19DD3015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88" r="17855"/>
            <a:stretch/>
          </p:blipFill>
          <p:spPr bwMode="auto">
            <a:xfrm>
              <a:off x="563572" y="530268"/>
              <a:ext cx="1846401" cy="1523886"/>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Related image">
              <a:extLst>
                <a:ext uri="{FF2B5EF4-FFF2-40B4-BE49-F238E27FC236}">
                  <a16:creationId xmlns:a16="http://schemas.microsoft.com/office/drawing/2014/main" id="{040898A7-F6A3-49C1-BEA3-03AC832FF5B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0784" y="5154386"/>
              <a:ext cx="2663981"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t still floats in Christiania a special atmosphere, between counterculture and hippie utopia.">
              <a:extLst>
                <a:ext uri="{FF2B5EF4-FFF2-40B4-BE49-F238E27FC236}">
                  <a16:creationId xmlns:a16="http://schemas.microsoft.com/office/drawing/2014/main" id="{7015290F-10CA-4B24-A837-A3E10596EA8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5647" y="508818"/>
              <a:ext cx="2202906"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hippy coders silicon valley">
              <a:extLst>
                <a:ext uri="{FF2B5EF4-FFF2-40B4-BE49-F238E27FC236}">
                  <a16:creationId xmlns:a16="http://schemas.microsoft.com/office/drawing/2014/main" id="{07F109B5-1AD4-4CCE-8589-122587D82593}"/>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29992"/>
            <a:stretch/>
          </p:blipFill>
          <p:spPr bwMode="auto">
            <a:xfrm>
              <a:off x="2409973" y="508818"/>
              <a:ext cx="2202906"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hippy coders silicon valley">
              <a:extLst>
                <a:ext uri="{FF2B5EF4-FFF2-40B4-BE49-F238E27FC236}">
                  <a16:creationId xmlns:a16="http://schemas.microsoft.com/office/drawing/2014/main" id="{35399926-BFD7-404C-AA14-A2A0B1EFB70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0536" y="3610428"/>
              <a:ext cx="2865637"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Image result for hippy coders silicon valley">
              <a:extLst>
                <a:ext uri="{FF2B5EF4-FFF2-40B4-BE49-F238E27FC236}">
                  <a16:creationId xmlns:a16="http://schemas.microsoft.com/office/drawing/2014/main" id="{03EB0161-B9AE-4E7C-B661-71704E0EB81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7240" y="3610428"/>
              <a:ext cx="2675873"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52" name="Picture 20" descr="Image result for hippy coders silicon valley">
              <a:extLst>
                <a:ext uri="{FF2B5EF4-FFF2-40B4-BE49-F238E27FC236}">
                  <a16:creationId xmlns:a16="http://schemas.microsoft.com/office/drawing/2014/main" id="{E149CB35-9296-4598-97F0-42465527E8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27839" y="2066414"/>
              <a:ext cx="1997985" cy="154533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elated image">
              <a:extLst>
                <a:ext uri="{FF2B5EF4-FFF2-40B4-BE49-F238E27FC236}">
                  <a16:creationId xmlns:a16="http://schemas.microsoft.com/office/drawing/2014/main" id="{5834BF4E-F641-467A-A18C-566B97B3095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7908" y="5154386"/>
              <a:ext cx="2663980"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Image result for hippy coders silicon valley">
              <a:extLst>
                <a:ext uri="{FF2B5EF4-FFF2-40B4-BE49-F238E27FC236}">
                  <a16:creationId xmlns:a16="http://schemas.microsoft.com/office/drawing/2014/main" id="{5513F9BD-678D-4322-9F3A-ED93BAEBC21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36833" y="2066414"/>
              <a:ext cx="2318004"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Image result for geoff hinton">
              <a:extLst>
                <a:ext uri="{FF2B5EF4-FFF2-40B4-BE49-F238E27FC236}">
                  <a16:creationId xmlns:a16="http://schemas.microsoft.com/office/drawing/2014/main" id="{C28F8894-BF09-47DC-8E68-7505AC14D732}"/>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25549"/>
            <a:stretch/>
          </p:blipFill>
          <p:spPr bwMode="auto">
            <a:xfrm>
              <a:off x="7453086" y="5154386"/>
              <a:ext cx="1616005" cy="1545336"/>
            </a:xfrm>
            <a:prstGeom prst="rect">
              <a:avLst/>
            </a:prstGeom>
            <a:noFill/>
            <a:extLst>
              <a:ext uri="{909E8E84-426E-40DD-AFC4-6F175D3DCCD1}">
                <a14:hiddenFill xmlns:a14="http://schemas.microsoft.com/office/drawing/2010/main">
                  <a:solidFill>
                    <a:srgbClr val="FFFFFF"/>
                  </a:solidFill>
                </a14:hiddenFill>
              </a:ext>
            </a:extLst>
          </p:spPr>
        </p:pic>
        <p:pic>
          <p:nvPicPr>
            <p:cNvPr id="18458" name="Picture 26" descr="Image may contain: 1 person">
              <a:extLst>
                <a:ext uri="{FF2B5EF4-FFF2-40B4-BE49-F238E27FC236}">
                  <a16:creationId xmlns:a16="http://schemas.microsoft.com/office/drawing/2014/main" id="{8EE3AC79-40B7-4060-AF73-2987FD7E10B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05168" y="3611749"/>
              <a:ext cx="1159002" cy="15453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875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1219200" y="685800"/>
            <a:ext cx="7772400" cy="1143000"/>
          </a:xfrm>
          <a:prstGeom prst="rect">
            <a:avLst/>
          </a:prstGeom>
        </p:spPr>
        <p:txBody>
          <a:bodyPr/>
          <a:lstStyle>
            <a:lvl1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5pPr>
            <a:lvl6pPr marL="4572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6pPr>
            <a:lvl7pPr marL="9144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7pPr>
            <a:lvl8pPr marL="13716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8pPr>
            <a:lvl9pPr marL="1828800" algn="ctr" rtl="0" eaLnBrk="0" fontAlgn="base" hangingPunct="0">
              <a:spcBef>
                <a:spcPct val="0"/>
              </a:spcBef>
              <a:spcAft>
                <a:spcPct val="0"/>
              </a:spcAft>
              <a:defRPr sz="3600" b="1">
                <a:solidFill>
                  <a:schemeClr val="tx2"/>
                </a:solidFill>
                <a:effectLst>
                  <a:outerShdw blurRad="38100" dist="38100" dir="2700000" algn="tl">
                    <a:srgbClr val="000000"/>
                  </a:outerShdw>
                </a:effectLst>
                <a:latin typeface="Arial Rounded MT Bold" pitchFamily="34" charset="0"/>
              </a:defRPr>
            </a:lvl9pPr>
          </a:lstStyle>
          <a:p>
            <a:pPr eaLnBrk="1" hangingPunct="1"/>
            <a:r>
              <a:rPr lang="en-CA" altLang="en-US" sz="7200" kern="0" dirty="0">
                <a:latin typeface="Script MT Bold" pitchFamily="66" charset="0"/>
              </a:rPr>
              <a:t>End</a:t>
            </a:r>
          </a:p>
          <a:p>
            <a:pPr eaLnBrk="1" hangingPunct="1"/>
            <a:r>
              <a:rPr lang="en-CA" altLang="en-US" sz="7200" kern="0" dirty="0">
                <a:latin typeface="Script MT Bold" pitchFamily="66" charset="0"/>
              </a:rPr>
              <a:t>Thanks </a:t>
            </a:r>
          </a:p>
          <a:p>
            <a:pPr eaLnBrk="1" hangingPunct="1"/>
            <a:r>
              <a:rPr lang="en-CA" altLang="en-US" sz="7200" kern="0" dirty="0">
                <a:latin typeface="Script MT Bold" pitchFamily="66" charset="0"/>
              </a:rPr>
              <a:t>for coming</a:t>
            </a: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3570514"/>
            <a:ext cx="2535237" cy="313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10">
            <a:extLst>
              <a:ext uri="{FF2B5EF4-FFF2-40B4-BE49-F238E27FC236}">
                <a16:creationId xmlns:a16="http://schemas.microsoft.com/office/drawing/2014/main" id="{19278B49-24F8-403A-A194-874E0DFB66CD}"/>
              </a:ext>
            </a:extLst>
          </p:cNvPr>
          <p:cNvSpPr>
            <a:spLocks noChangeArrowheads="1"/>
          </p:cNvSpPr>
          <p:nvPr/>
        </p:nvSpPr>
        <p:spPr bwMode="auto">
          <a:xfrm>
            <a:off x="3395711" y="5519232"/>
            <a:ext cx="5410200" cy="954101"/>
          </a:xfrm>
          <a:prstGeom prst="wedgeRectCallout">
            <a:avLst>
              <a:gd name="adj1" fmla="val -54019"/>
              <a:gd name="adj2" fmla="val 16968"/>
            </a:avLst>
          </a:prstGeom>
          <a:solidFill>
            <a:schemeClr val="bg2"/>
          </a:solidFill>
          <a:ln w="9525">
            <a:solidFill>
              <a:schemeClr val="bg1"/>
            </a:solidFill>
            <a:miter lim="800000"/>
            <a:headEnd/>
            <a:tailEnd/>
          </a:ln>
        </p:spPr>
        <p:txBody>
          <a:bodyPr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rPr>
              <a:t>Please give me feedback</a:t>
            </a:r>
            <a:br>
              <a:rPr lang="en-US" altLang="en-US" sz="2800" dirty="0">
                <a:solidFill>
                  <a:schemeClr val="tx2"/>
                </a:solidFill>
                <a:latin typeface="Times New Roman" panose="02020603050405020304" pitchFamily="18" charset="0"/>
              </a:rPr>
            </a:br>
            <a:r>
              <a:rPr lang="en-US" altLang="en-US" sz="2800" dirty="0">
                <a:solidFill>
                  <a:schemeClr val="tx2"/>
                </a:solidFill>
                <a:latin typeface="Times New Roman" panose="02020603050405020304" pitchFamily="18" charset="0"/>
              </a:rPr>
              <a:t>so that I can better serve you.</a:t>
            </a:r>
            <a:endParaRPr lang="en-US" altLang="en-US" sz="1800" dirty="0">
              <a:solidFill>
                <a:schemeClr val="tx2"/>
              </a:solidFill>
              <a:latin typeface="Times New Roman" panose="02020603050405020304" pitchFamily="18" charset="0"/>
            </a:endParaRPr>
          </a:p>
        </p:txBody>
      </p:sp>
      <p:sp>
        <p:nvSpPr>
          <p:cNvPr id="21" name="AutoShape 9">
            <a:extLst>
              <a:ext uri="{FF2B5EF4-FFF2-40B4-BE49-F238E27FC236}">
                <a16:creationId xmlns:a16="http://schemas.microsoft.com/office/drawing/2014/main" id="{1E00A1D2-CBD8-4842-8CC3-D0248690DE0A}"/>
              </a:ext>
            </a:extLst>
          </p:cNvPr>
          <p:cNvSpPr>
            <a:spLocks noChangeArrowheads="1"/>
          </p:cNvSpPr>
          <p:nvPr/>
        </p:nvSpPr>
        <p:spPr bwMode="auto">
          <a:xfrm>
            <a:off x="3429000" y="4884991"/>
            <a:ext cx="5197475" cy="523214"/>
          </a:xfrm>
          <a:prstGeom prst="wedgeRectCallout">
            <a:avLst>
              <a:gd name="adj1" fmla="val -53815"/>
              <a:gd name="adj2" fmla="val 75528"/>
            </a:avLst>
          </a:prstGeom>
          <a:solidFill>
            <a:schemeClr val="bg2"/>
          </a:solidFill>
          <a:ln w="9525">
            <a:solidFill>
              <a:schemeClr val="bg1"/>
            </a:solidFill>
            <a:miter lim="800000"/>
            <a:headEnd/>
            <a:tailEnd/>
          </a:ln>
        </p:spPr>
        <p:txBody>
          <a:bodyPr wrap="square" lIns="91433" tIns="45717" rIns="91433" bIns="45717" anchor="ctr">
            <a:spAutoFit/>
          </a:bodyPr>
          <a:lstStyle>
            <a:lvl1pPr eaLnBrk="0" hangingPunct="0">
              <a:spcBef>
                <a:spcPct val="20000"/>
              </a:spcBef>
              <a:defRPr sz="3200">
                <a:solidFill>
                  <a:schemeClr val="tx1"/>
                </a:solidFill>
                <a:latin typeface="Comic Sans MS" pitchFamily="66" charset="0"/>
              </a:defRPr>
            </a:lvl1pPr>
            <a:lvl2pPr marL="742950" indent="-285750" eaLnBrk="0" hangingPunct="0">
              <a:spcBef>
                <a:spcPct val="20000"/>
              </a:spcBef>
              <a:buChar char="•"/>
              <a:defRPr sz="3200">
                <a:solidFill>
                  <a:schemeClr val="tx1"/>
                </a:solidFill>
                <a:latin typeface="Arial" charset="0"/>
              </a:defRPr>
            </a:lvl2pPr>
            <a:lvl3pPr marL="1143000" indent="-228600" eaLnBrk="0" hangingPunct="0">
              <a:spcBef>
                <a:spcPct val="20000"/>
              </a:spcBef>
              <a:buChar char="–"/>
              <a:defRPr sz="2800">
                <a:solidFill>
                  <a:schemeClr val="tx1"/>
                </a:solidFill>
                <a:latin typeface="Arial" charset="0"/>
              </a:defRPr>
            </a:lvl3pPr>
            <a:lvl4pPr marL="1600200" indent="-228600" eaLnBrk="0" hangingPunct="0">
              <a:spcBef>
                <a:spcPct val="20000"/>
              </a:spcBef>
              <a:buChar char="•"/>
              <a:defRPr sz="2400">
                <a:solidFill>
                  <a:schemeClr val="tx1"/>
                </a:solidFill>
                <a:latin typeface="Arial" charset="0"/>
              </a:defRPr>
            </a:lvl4pPr>
            <a:lvl5pPr marL="2057400" indent="-228600" eaLnBrk="0" hangingPunct="0">
              <a:spcBef>
                <a:spcPct val="20000"/>
              </a:spcBef>
              <a:buChar char="–"/>
              <a:defRPr sz="2400">
                <a:solidFill>
                  <a:schemeClr val="tx1"/>
                </a:solidFill>
                <a:latin typeface="Arial" charset="0"/>
              </a:defRPr>
            </a:lvl5pPr>
            <a:lvl6pPr marL="2514600" indent="-228600" eaLnBrk="0" fontAlgn="base" hangingPunct="0">
              <a:spcBef>
                <a:spcPct val="20000"/>
              </a:spcBef>
              <a:spcAft>
                <a:spcPct val="0"/>
              </a:spcAft>
              <a:buChar char="–"/>
              <a:defRPr sz="2400">
                <a:solidFill>
                  <a:schemeClr val="tx1"/>
                </a:solidFill>
                <a:latin typeface="Arial" charset="0"/>
              </a:defRPr>
            </a:lvl6pPr>
            <a:lvl7pPr marL="2971800" indent="-228600" eaLnBrk="0" fontAlgn="base" hangingPunct="0">
              <a:spcBef>
                <a:spcPct val="20000"/>
              </a:spcBef>
              <a:spcAft>
                <a:spcPct val="0"/>
              </a:spcAft>
              <a:buChar char="–"/>
              <a:defRPr sz="2400">
                <a:solidFill>
                  <a:schemeClr val="tx1"/>
                </a:solidFill>
                <a:latin typeface="Arial" charset="0"/>
              </a:defRPr>
            </a:lvl7pPr>
            <a:lvl8pPr marL="3429000" indent="-228600" eaLnBrk="0" fontAlgn="base" hangingPunct="0">
              <a:spcBef>
                <a:spcPct val="20000"/>
              </a:spcBef>
              <a:spcAft>
                <a:spcPct val="0"/>
              </a:spcAft>
              <a:buChar char="–"/>
              <a:defRPr sz="2400">
                <a:solidFill>
                  <a:schemeClr val="tx1"/>
                </a:solidFill>
                <a:latin typeface="Arial" charset="0"/>
              </a:defRPr>
            </a:lvl8pPr>
            <a:lvl9pPr marL="3886200" indent="-228600" eaLnBrk="0" fontAlgn="base" hangingPunct="0">
              <a:spcBef>
                <a:spcPct val="20000"/>
              </a:spcBef>
              <a:spcAft>
                <a:spcPct val="0"/>
              </a:spcAft>
              <a:buChar char="–"/>
              <a:defRPr sz="2400">
                <a:solidFill>
                  <a:schemeClr val="tx1"/>
                </a:solidFill>
                <a:latin typeface="Arial" charset="0"/>
              </a:defRPr>
            </a:lvl9pPr>
          </a:lstStyle>
          <a:p>
            <a:pPr algn="ctr">
              <a:spcBef>
                <a:spcPct val="0"/>
              </a:spcBef>
            </a:pPr>
            <a:r>
              <a:rPr lang="en-US" altLang="en-US" sz="2800" dirty="0">
                <a:solidFill>
                  <a:schemeClr val="tx2"/>
                </a:solidFill>
                <a:latin typeface="Times New Roman" panose="02020603050405020304" pitchFamily="18" charset="0"/>
              </a:rPr>
              <a:t>Do you have any questions? </a:t>
            </a:r>
            <a:endParaRPr lang="en-US" altLang="en-US" sz="1800"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385647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6FFB7-B774-45F3-9E12-8E5466769F4D}"/>
              </a:ext>
            </a:extLst>
          </p:cNvPr>
          <p:cNvSpPr>
            <a:spLocks noGrp="1"/>
          </p:cNvSpPr>
          <p:nvPr>
            <p:ph type="title"/>
          </p:nvPr>
        </p:nvSpPr>
        <p:spPr>
          <a:xfrm>
            <a:off x="685800" y="-116541"/>
            <a:ext cx="7772400" cy="1143000"/>
          </a:xfrm>
        </p:spPr>
        <p:txBody>
          <a:bodyPr/>
          <a:lstStyle/>
          <a:p>
            <a:r>
              <a:rPr lang="en-US" dirty="0"/>
              <a:t>Ethics</a:t>
            </a:r>
          </a:p>
        </p:txBody>
      </p:sp>
      <p:sp>
        <p:nvSpPr>
          <p:cNvPr id="3" name="Content Placeholder 2">
            <a:extLst>
              <a:ext uri="{FF2B5EF4-FFF2-40B4-BE49-F238E27FC236}">
                <a16:creationId xmlns:a16="http://schemas.microsoft.com/office/drawing/2014/main" id="{A9E967AF-BF17-4EE9-92B7-8AC9E9D8D317}"/>
              </a:ext>
            </a:extLst>
          </p:cNvPr>
          <p:cNvSpPr>
            <a:spLocks noGrp="1"/>
          </p:cNvSpPr>
          <p:nvPr>
            <p:ph idx="1"/>
          </p:nvPr>
        </p:nvSpPr>
        <p:spPr>
          <a:xfrm>
            <a:off x="533400" y="838200"/>
            <a:ext cx="8077200" cy="4114800"/>
          </a:xfrm>
        </p:spPr>
        <p:txBody>
          <a:bodyPr/>
          <a:lstStyle/>
          <a:p>
            <a:pPr marL="0" lvl="0" indent="0">
              <a:spcBef>
                <a:spcPct val="0"/>
              </a:spcBef>
              <a:tabLst/>
            </a:pPr>
            <a:r>
              <a:rPr lang="en-US" altLang="en-US" sz="2400" dirty="0">
                <a:solidFill>
                  <a:srgbClr val="D5D5D5"/>
                </a:solidFill>
                <a:effectLst/>
                <a:latin typeface="Times New Roman" panose="02020603050405020304" pitchFamily="18" charset="0"/>
                <a:cs typeface="Times New Roman" panose="02020603050405020304" pitchFamily="18" charset="0"/>
              </a:rPr>
              <a:t>9. Imagine you have designed a machine learning system for a bank. The system uses an artificial neural network to decide whether to approve mortgages based on client income, banking and credit history, and some demographic data such as </a:t>
            </a:r>
            <a:r>
              <a:rPr lang="en-US" altLang="en-US" sz="2400" dirty="0">
                <a:solidFill>
                  <a:srgbClr val="FF0000"/>
                </a:solidFill>
                <a:effectLst/>
                <a:latin typeface="Times New Roman" panose="02020603050405020304" pitchFamily="18" charset="0"/>
                <a:cs typeface="Times New Roman" panose="02020603050405020304" pitchFamily="18" charset="0"/>
              </a:rPr>
              <a:t>gender, ethnic background and age. </a:t>
            </a:r>
            <a:r>
              <a:rPr lang="en-US" altLang="en-US" sz="2400" dirty="0">
                <a:solidFill>
                  <a:srgbClr val="D5D5D5"/>
                </a:solidFill>
                <a:effectLst/>
                <a:latin typeface="Times New Roman" panose="02020603050405020304" pitchFamily="18" charset="0"/>
                <a:cs typeface="Times New Roman" panose="02020603050405020304" pitchFamily="18" charset="0"/>
              </a:rPr>
              <a:t>The network has many layers and over 2 million parameters (weights). A client is asking you </a:t>
            </a:r>
            <a:r>
              <a:rPr lang="en-US" altLang="en-US" sz="2400" dirty="0">
                <a:solidFill>
                  <a:srgbClr val="FF0000"/>
                </a:solidFill>
                <a:effectLst/>
                <a:latin typeface="Times New Roman" panose="02020603050405020304" pitchFamily="18" charset="0"/>
                <a:cs typeface="Times New Roman" panose="02020603050405020304" pitchFamily="18" charset="0"/>
              </a:rPr>
              <a:t>why</a:t>
            </a:r>
            <a:r>
              <a:rPr lang="en-US" altLang="en-US" sz="2400" dirty="0">
                <a:solidFill>
                  <a:srgbClr val="D5D5D5"/>
                </a:solidFill>
                <a:effectLst/>
                <a:latin typeface="Times New Roman" panose="02020603050405020304" pitchFamily="18" charset="0"/>
                <a:cs typeface="Times New Roman" panose="02020603050405020304" pitchFamily="18" charset="0"/>
              </a:rPr>
              <a:t> their desired mortgage was </a:t>
            </a:r>
            <a:r>
              <a:rPr lang="en-US" altLang="en-US" sz="2400" dirty="0">
                <a:solidFill>
                  <a:srgbClr val="FF0000"/>
                </a:solidFill>
                <a:effectLst/>
                <a:latin typeface="Times New Roman" panose="02020603050405020304" pitchFamily="18" charset="0"/>
                <a:cs typeface="Times New Roman" panose="02020603050405020304" pitchFamily="18" charset="0"/>
              </a:rPr>
              <a:t>not approved </a:t>
            </a:r>
            <a:r>
              <a:rPr lang="en-US" altLang="en-US" sz="2400" dirty="0">
                <a:solidFill>
                  <a:srgbClr val="D5D5D5"/>
                </a:solidFill>
                <a:effectLst/>
                <a:latin typeface="Times New Roman" panose="02020603050405020304" pitchFamily="18" charset="0"/>
                <a:cs typeface="Times New Roman" panose="02020603050405020304" pitchFamily="18" charset="0"/>
              </a:rPr>
              <a:t>by the system and they are accusing you of discrimination based on gender. What level of </a:t>
            </a:r>
            <a:r>
              <a:rPr lang="en-US" altLang="en-US" sz="2400" dirty="0">
                <a:solidFill>
                  <a:srgbClr val="FF0000"/>
                </a:solidFill>
                <a:effectLst/>
                <a:latin typeface="Times New Roman" panose="02020603050405020304" pitchFamily="18" charset="0"/>
                <a:cs typeface="Times New Roman" panose="02020603050405020304" pitchFamily="18" charset="0"/>
              </a:rPr>
              <a:t>detail are you able to provide them </a:t>
            </a:r>
            <a:r>
              <a:rPr lang="en-US" altLang="en-US" sz="2400" dirty="0">
                <a:solidFill>
                  <a:srgbClr val="D5D5D5"/>
                </a:solidFill>
                <a:effectLst/>
                <a:latin typeface="Times New Roman" panose="02020603050405020304" pitchFamily="18" charset="0"/>
                <a:cs typeface="Times New Roman" panose="02020603050405020304" pitchFamily="18" charset="0"/>
              </a:rPr>
              <a:t>in your response by simply looking at the values of your weights? Can you easily check whether your model is making decisions based on their gender? Why or why not? (3 marks)</a:t>
            </a:r>
          </a:p>
          <a:p>
            <a:pPr marL="0" lvl="0" indent="0">
              <a:spcBef>
                <a:spcPct val="0"/>
              </a:spcBef>
              <a:tabLst/>
            </a:pPr>
            <a:endParaRPr lang="en-US" altLang="en-US"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007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4E321D-B7E8-489C-831E-87B0B3A00E43}"/>
              </a:ext>
            </a:extLst>
          </p:cNvPr>
          <p:cNvSpPr>
            <a:spLocks noGrp="1"/>
          </p:cNvSpPr>
          <p:nvPr>
            <p:ph idx="1"/>
          </p:nvPr>
        </p:nvSpPr>
        <p:spPr>
          <a:xfrm>
            <a:off x="152400" y="838200"/>
            <a:ext cx="8839200" cy="4114800"/>
          </a:xfrm>
        </p:spPr>
        <p:txBody>
          <a:bodyPr/>
          <a:lstStyle/>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This is a scary topic.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You put in sensitive information which is against the law.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We do not understand the weights at all so we don't know how it uses this sensitive information.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We can guess that if the labels (give mortgage) in the training data are correlated with this sensitive information then the machine will naturally learn to reflect this correlation.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I suppose you could test it by flipping the client's sensitive data and seeing if the result changes.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Even if you just ask for the client's address then </a:t>
            </a:r>
          </a:p>
          <a:p>
            <a:pPr marL="0" indent="0"/>
            <a:r>
              <a:rPr lang="en-US" altLang="en-US" sz="2400" dirty="0">
                <a:solidFill>
                  <a:srgbClr val="D5D5D5"/>
                </a:solidFill>
                <a:effectLst/>
                <a:latin typeface="Times New Roman" panose="02020603050405020304" pitchFamily="18" charset="0"/>
                <a:cs typeface="Times New Roman" panose="02020603050405020304" pitchFamily="18" charset="0"/>
              </a:rPr>
              <a:t>       this may correlate with their race </a:t>
            </a:r>
          </a:p>
          <a:p>
            <a:pPr marL="0" indent="0"/>
            <a:r>
              <a:rPr lang="en-US" altLang="en-US" sz="2400" dirty="0">
                <a:solidFill>
                  <a:srgbClr val="D5D5D5"/>
                </a:solidFill>
                <a:effectLst/>
                <a:latin typeface="Times New Roman" panose="02020603050405020304" pitchFamily="18" charset="0"/>
                <a:cs typeface="Times New Roman" panose="02020603050405020304" pitchFamily="18" charset="0"/>
              </a:rPr>
              <a:t>       which then in turn may correlate with whether or not </a:t>
            </a:r>
            <a:br>
              <a:rPr lang="en-US" altLang="en-US" sz="2400" dirty="0">
                <a:solidFill>
                  <a:srgbClr val="D5D5D5"/>
                </a:solidFill>
                <a:effectLst/>
                <a:latin typeface="Times New Roman" panose="02020603050405020304" pitchFamily="18" charset="0"/>
                <a:cs typeface="Times New Roman" panose="02020603050405020304" pitchFamily="18" charset="0"/>
              </a:rPr>
            </a:br>
            <a:r>
              <a:rPr lang="en-US" altLang="en-US" sz="2400" dirty="0">
                <a:solidFill>
                  <a:srgbClr val="D5D5D5"/>
                </a:solidFill>
                <a:effectLst/>
                <a:latin typeface="Times New Roman" panose="02020603050405020304" pitchFamily="18" charset="0"/>
                <a:cs typeface="Times New Roman" panose="02020603050405020304" pitchFamily="18" charset="0"/>
              </a:rPr>
              <a:t>       they pay back their mortgage. </a:t>
            </a:r>
          </a:p>
          <a:p>
            <a:pPr>
              <a:buFont typeface="Arial" panose="020B0604020202020204" pitchFamily="34" charset="0"/>
              <a:buChar char="•"/>
            </a:pPr>
            <a:r>
              <a:rPr lang="en-US" altLang="en-US" sz="2400" dirty="0">
                <a:solidFill>
                  <a:srgbClr val="D5D5D5"/>
                </a:solidFill>
                <a:effectLst/>
                <a:latin typeface="Times New Roman" panose="02020603050405020304" pitchFamily="18" charset="0"/>
                <a:cs typeface="Times New Roman" panose="02020603050405020304" pitchFamily="18" charset="0"/>
              </a:rPr>
              <a:t>It is all very hard &lt;3</a:t>
            </a:r>
            <a:endParaRPr lang="en-US" altLang="en-US" sz="24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D16F6B53-DFB1-42CC-B47A-3CD2AC320534}"/>
              </a:ext>
            </a:extLst>
          </p:cNvPr>
          <p:cNvSpPr>
            <a:spLocks noGrp="1"/>
          </p:cNvSpPr>
          <p:nvPr>
            <p:ph type="title"/>
          </p:nvPr>
        </p:nvSpPr>
        <p:spPr>
          <a:xfrm>
            <a:off x="685800" y="-116541"/>
            <a:ext cx="7772400" cy="1143000"/>
          </a:xfrm>
        </p:spPr>
        <p:txBody>
          <a:bodyPr/>
          <a:lstStyle/>
          <a:p>
            <a:r>
              <a:rPr lang="en-US" dirty="0"/>
              <a:t>Ethics</a:t>
            </a:r>
          </a:p>
        </p:txBody>
      </p:sp>
    </p:spTree>
    <p:extLst>
      <p:ext uri="{BB962C8B-B14F-4D97-AF65-F5344CB8AC3E}">
        <p14:creationId xmlns:p14="http://schemas.microsoft.com/office/powerpoint/2010/main" val="5072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1D0A5D-53BF-405C-922F-314E13DE80C7}"/>
              </a:ext>
            </a:extLst>
          </p:cNvPr>
          <p:cNvSpPr/>
          <p:nvPr/>
        </p:nvSpPr>
        <p:spPr>
          <a:xfrm>
            <a:off x="190500" y="609600"/>
            <a:ext cx="9105900" cy="3539430"/>
          </a:xfrm>
          <a:prstGeom prst="rect">
            <a:avLst/>
          </a:prstGeom>
        </p:spPr>
        <p:txBody>
          <a:bodyPr wrap="square">
            <a:spAutoFit/>
          </a:bodyPr>
          <a:lstStyle/>
          <a:p>
            <a:pPr>
              <a:buFont typeface="+mj-lt"/>
              <a:buAutoNum type="arabicPeriod"/>
            </a:pPr>
            <a:r>
              <a:rPr lang="en-US" dirty="0"/>
              <a:t> </a:t>
            </a:r>
            <a:r>
              <a:rPr lang="en-US" dirty="0">
                <a:hlinkClick r:id="rId3" action="ppaction://hlinksldjump"/>
              </a:rPr>
              <a:t>Q:</a:t>
            </a:r>
            <a:r>
              <a:rPr lang="en-US" dirty="0"/>
              <a:t> What is machine learning and why care?</a:t>
            </a:r>
          </a:p>
          <a:p>
            <a:pPr>
              <a:buFont typeface="+mj-lt"/>
              <a:buAutoNum type="arabicPeriod"/>
            </a:pPr>
            <a:r>
              <a:rPr lang="en-US" dirty="0"/>
              <a:t> </a:t>
            </a:r>
            <a:r>
              <a:rPr lang="en-US" dirty="0">
                <a:hlinkClick r:id="rId4" action="ppaction://hlinksldjump"/>
              </a:rPr>
              <a:t>Q:</a:t>
            </a:r>
            <a:r>
              <a:rPr lang="en-US" dirty="0"/>
              <a:t> Positive effects on the average person?</a:t>
            </a:r>
          </a:p>
          <a:p>
            <a:pPr>
              <a:buFont typeface="+mj-lt"/>
              <a:buAutoNum type="arabicPeriod"/>
            </a:pPr>
            <a:r>
              <a:rPr lang="en-US" dirty="0"/>
              <a:t> </a:t>
            </a:r>
            <a:r>
              <a:rPr lang="en-US" dirty="0">
                <a:hlinkClick r:id="rId5" action="ppaction://hlinksldjump"/>
              </a:rPr>
              <a:t>Q:</a:t>
            </a:r>
            <a:r>
              <a:rPr lang="en-US" dirty="0"/>
              <a:t> Negative effects on the average person?</a:t>
            </a:r>
          </a:p>
          <a:p>
            <a:pPr>
              <a:buFont typeface="+mj-lt"/>
              <a:buAutoNum type="arabicPeriod"/>
            </a:pPr>
            <a:r>
              <a:rPr lang="en-US" dirty="0"/>
              <a:t> </a:t>
            </a:r>
            <a:r>
              <a:rPr lang="en-US" dirty="0">
                <a:hlinkClick r:id="rId6" action="ppaction://hlinksldjump"/>
              </a:rPr>
              <a:t>Q:</a:t>
            </a:r>
            <a:r>
              <a:rPr lang="en-US" dirty="0"/>
              <a:t> </a:t>
            </a:r>
            <a:r>
              <a:rPr lang="en-US" dirty="0">
                <a:solidFill>
                  <a:srgbClr val="FFFFFF"/>
                </a:solidFill>
              </a:rPr>
              <a:t>Will AI machines be replacing humans any time soon?</a:t>
            </a:r>
          </a:p>
          <a:p>
            <a:pPr>
              <a:buFont typeface="+mj-lt"/>
              <a:buAutoNum type="arabicPeriod"/>
            </a:pPr>
            <a:r>
              <a:rPr lang="en-US" dirty="0">
                <a:solidFill>
                  <a:srgbClr val="FFFFFF"/>
                </a:solidFill>
              </a:rPr>
              <a:t> </a:t>
            </a:r>
            <a:r>
              <a:rPr lang="en-US" dirty="0">
                <a:hlinkClick r:id="rId7" action="ppaction://hlinksldjump"/>
              </a:rPr>
              <a:t>Q:</a:t>
            </a:r>
            <a:r>
              <a:rPr lang="en-US" dirty="0"/>
              <a:t> </a:t>
            </a:r>
            <a:r>
              <a:rPr lang="en-US" dirty="0">
                <a:solidFill>
                  <a:srgbClr val="FFFFFF"/>
                </a:solidFill>
              </a:rPr>
              <a:t>How capable is AI as a judge?</a:t>
            </a:r>
          </a:p>
          <a:p>
            <a:pPr>
              <a:buFont typeface="+mj-lt"/>
              <a:buAutoNum type="arabicPeriod"/>
            </a:pPr>
            <a:r>
              <a:rPr lang="en-US" dirty="0">
                <a:solidFill>
                  <a:srgbClr val="FFFFFF"/>
                </a:solidFill>
              </a:rPr>
              <a:t> </a:t>
            </a:r>
            <a:r>
              <a:rPr lang="en-US" dirty="0">
                <a:hlinkClick r:id="rId8" action="ppaction://hlinksldjump"/>
              </a:rPr>
              <a:t>Q:</a:t>
            </a:r>
            <a:r>
              <a:rPr lang="en-US" dirty="0"/>
              <a:t> </a:t>
            </a:r>
            <a:r>
              <a:rPr lang="en-US" dirty="0">
                <a:solidFill>
                  <a:srgbClr val="FFFFFF"/>
                </a:solidFill>
              </a:rPr>
              <a:t>What are your thoughts on social media?</a:t>
            </a:r>
          </a:p>
          <a:p>
            <a:pPr>
              <a:buFont typeface="+mj-lt"/>
              <a:buAutoNum type="arabicPeriod"/>
            </a:pPr>
            <a:r>
              <a:rPr lang="en-US" dirty="0">
                <a:solidFill>
                  <a:srgbClr val="FFFFFF"/>
                </a:solidFill>
              </a:rPr>
              <a:t> </a:t>
            </a:r>
            <a:r>
              <a:rPr lang="en-US" dirty="0">
                <a:hlinkClick r:id="rId9" action="ppaction://hlinksldjump"/>
              </a:rPr>
              <a:t>Q:</a:t>
            </a:r>
            <a:r>
              <a:rPr lang="en-US" dirty="0"/>
              <a:t> </a:t>
            </a:r>
            <a:r>
              <a:rPr lang="en-US" dirty="0">
                <a:solidFill>
                  <a:srgbClr val="FFFFFF"/>
                </a:solidFill>
              </a:rPr>
              <a:t>Loosing our jobs to machines?</a:t>
            </a:r>
          </a:p>
          <a:p>
            <a:pPr>
              <a:buFont typeface="+mj-lt"/>
              <a:buAutoNum type="arabicPeriod"/>
            </a:pPr>
            <a:r>
              <a:rPr lang="en-US" dirty="0"/>
              <a:t> </a:t>
            </a:r>
            <a:r>
              <a:rPr lang="en-US" dirty="0">
                <a:hlinkClick r:id="rId10" action="ppaction://hlinksldjump"/>
              </a:rPr>
              <a:t>Q:</a:t>
            </a:r>
            <a:r>
              <a:rPr lang="en-US" dirty="0"/>
              <a:t> How is the “software” of a neural net produced.</a:t>
            </a:r>
          </a:p>
        </p:txBody>
      </p:sp>
      <p:sp>
        <p:nvSpPr>
          <p:cNvPr id="5" name="Rectangle 63">
            <a:extLst>
              <a:ext uri="{FF2B5EF4-FFF2-40B4-BE49-F238E27FC236}">
                <a16:creationId xmlns:a16="http://schemas.microsoft.com/office/drawing/2014/main" id="{57BFC762-9F8C-4664-A70C-EF16510D6E70}"/>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Questions</a:t>
            </a:r>
          </a:p>
        </p:txBody>
      </p:sp>
    </p:spTree>
    <p:extLst>
      <p:ext uri="{BB962C8B-B14F-4D97-AF65-F5344CB8AC3E}">
        <p14:creationId xmlns:p14="http://schemas.microsoft.com/office/powerpoint/2010/main" val="1663741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p:cNvSpPr/>
              <p:nvPr/>
            </p:nvSpPr>
            <p:spPr>
              <a:xfrm>
                <a:off x="533400" y="609600"/>
                <a:ext cx="4953000" cy="193899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There</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is</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exponential</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growth</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in</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Technology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Human population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Wealth of the rich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But what is the singularity?</a:t>
                </a:r>
              </a:p>
            </p:txBody>
          </p:sp>
        </mc:Choice>
        <mc:Fallback>
          <p:sp>
            <p:nvSpPr>
              <p:cNvPr id="5" name="Rectangle 4"/>
              <p:cNvSpPr>
                <a:spLocks noRot="1" noChangeAspect="1" noMove="1" noResize="1" noEditPoints="1" noAdjustHandles="1" noChangeArrowheads="1" noChangeShapeType="1" noTextEdit="1"/>
              </p:cNvSpPr>
              <p:nvPr/>
            </p:nvSpPr>
            <p:spPr>
              <a:xfrm>
                <a:off x="533400" y="609600"/>
                <a:ext cx="4953000" cy="1938992"/>
              </a:xfrm>
              <a:prstGeom prst="rect">
                <a:avLst/>
              </a:prstGeom>
              <a:blipFill>
                <a:blip r:embed="rId2"/>
                <a:stretch>
                  <a:fillRect l="-1970" b="-628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𝑌</m:t>
                    </m:r>
                    <m:d>
                      <m:d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d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e>
                    </m:d>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Consider these as 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function of time.</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11" name="Picture 6" descr="Image result for technology grow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61" y="2916782"/>
            <a:ext cx="4484240" cy="31030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world population growth"/>
          <p:cNvPicPr>
            <a:picLocks noChangeAspect="1" noChangeArrowheads="1"/>
          </p:cNvPicPr>
          <p:nvPr/>
        </p:nvPicPr>
        <p:blipFill rotWithShape="1">
          <a:blip r:embed="rId5">
            <a:extLst>
              <a:ext uri="{28A0092B-C50C-407E-A947-70E740481C1C}">
                <a14:useLocalDpi xmlns:a14="http://schemas.microsoft.com/office/drawing/2010/main" val="0"/>
              </a:ext>
            </a:extLst>
          </a:blip>
          <a:srcRect l="6397" t="17058" r="6492" b="12419"/>
          <a:stretch/>
        </p:blipFill>
        <p:spPr bwMode="auto">
          <a:xfrm>
            <a:off x="4724400" y="2895600"/>
            <a:ext cx="431720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rich get rich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3823" y="4918710"/>
            <a:ext cx="333635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2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ppt_x"/>
                                          </p:val>
                                        </p:tav>
                                        <p:tav tm="100000">
                                          <p:val>
                                            <p:strVal val="#ppt_x"/>
                                          </p:val>
                                        </p:tav>
                                      </p:tavLst>
                                    </p:anim>
                                    <p:anim calcmode="lin" valueType="num">
                                      <p:cBhvr additive="base">
                                        <p:cTn id="28" dur="500" fill="hold"/>
                                        <p:tgtEl>
                                          <p:spTgt spid="307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 calcmode="lin" valueType="num">
                                      <p:cBhvr additive="base">
                                        <p:cTn id="45"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90257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rate</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of</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r>
                        <m:rPr>
                          <m:sty m:val="p"/>
                        </m:rP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change</m:t>
                      </m:r>
                      <m:r>
                        <a:rPr kumimoji="0" lang="en-CA" sz="2400" b="0" i="0" u="none" strike="noStrike" kern="1200" cap="none" spc="0" normalizeH="0" baseline="0" noProof="0" smtClean="0">
                          <a:ln>
                            <a:noFill/>
                          </a:ln>
                          <a:solidFill>
                            <a:srgbClr val="FFFFFF"/>
                          </a:solidFill>
                          <a:effectLst/>
                          <a:uLnTx/>
                          <a:uFillTx/>
                          <a:latin typeface="Cambria Math" panose="02040503050406030204" pitchFamily="18" charset="0"/>
                          <a:ea typeface="+mn-ea"/>
                        </a:rPr>
                        <m:t> </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of inventions this year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human births - deaths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income – money spent</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902572"/>
              </a:xfrm>
              <a:prstGeom prst="rect">
                <a:avLst/>
              </a:prstGeom>
              <a:blipFill>
                <a:blip r:embed="rId2"/>
                <a:stretch>
                  <a:fillRect l="-1724" b="-641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𝑌</m:t>
                    </m:r>
                    <m:d>
                      <m:d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d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e>
                    </m:d>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Consider these as 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function of time.</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11" name="Picture 6" descr="Image result for technology grow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961" y="2916782"/>
            <a:ext cx="4484240" cy="310301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world population growth"/>
          <p:cNvPicPr>
            <a:picLocks noChangeAspect="1" noChangeArrowheads="1"/>
          </p:cNvPicPr>
          <p:nvPr/>
        </p:nvPicPr>
        <p:blipFill rotWithShape="1">
          <a:blip r:embed="rId5">
            <a:extLst>
              <a:ext uri="{28A0092B-C50C-407E-A947-70E740481C1C}">
                <a14:useLocalDpi xmlns:a14="http://schemas.microsoft.com/office/drawing/2010/main" val="0"/>
              </a:ext>
            </a:extLst>
          </a:blip>
          <a:srcRect l="6397" t="17058" r="6492" b="12419"/>
          <a:stretch/>
        </p:blipFill>
        <p:spPr bwMode="auto">
          <a:xfrm>
            <a:off x="4724400" y="2895600"/>
            <a:ext cx="431720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rich get rich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3823" y="4918710"/>
            <a:ext cx="333635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04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bwMode="auto">
          <a:xfrm>
            <a:off x="1828800" y="32766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better.</a:t>
            </a:r>
            <a:endParaRPr lang="tr-TR" altLang="en-US" sz="2800" kern="0" dirty="0">
              <a:latin typeface="Times New Roman" panose="02020603050405020304" pitchFamily="18" charset="0"/>
              <a:cs typeface="Times New Roman" panose="02020603050405020304" pitchFamily="18" charset="0"/>
            </a:endParaRPr>
          </a:p>
        </p:txBody>
      </p:sp>
      <p:pic>
        <p:nvPicPr>
          <p:cNvPr id="1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4903" y="3171147"/>
            <a:ext cx="4214803" cy="13246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computer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667" y="584163"/>
            <a:ext cx="4360333" cy="24542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self driving c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33" y="653467"/>
            <a:ext cx="4457700" cy="231568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4597784"/>
            <a:ext cx="3128837" cy="208849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pic>
        <p:nvPicPr>
          <p:cNvPr id="10244" name="Picture 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4572000"/>
            <a:ext cx="2912533" cy="15502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0" y="2891135"/>
            <a:ext cx="2590800" cy="461665"/>
          </a:xfrm>
          <a:prstGeom prst="rect">
            <a:avLst/>
          </a:prstGeom>
        </p:spPr>
        <p:txBody>
          <a:bodyPr wrap="square">
            <a:spAutoFit/>
          </a:bodyPr>
          <a:lstStyle/>
          <a:p>
            <a:pPr algn="ctr"/>
            <a:r>
              <a:rPr lang="en-US" sz="2400" dirty="0">
                <a:cs typeface="Times New Roman" panose="02020603050405020304" pitchFamily="18" charset="0"/>
              </a:rPr>
              <a:t>Self diving cars </a:t>
            </a:r>
            <a:endParaRPr lang="en-CA" sz="2400" dirty="0">
              <a:cs typeface="Times New Roman" panose="02020603050405020304" pitchFamily="18" charset="0"/>
            </a:endParaRPr>
          </a:p>
        </p:txBody>
      </p:sp>
      <p:sp>
        <p:nvSpPr>
          <p:cNvPr id="14" name="Rectangle 13"/>
          <p:cNvSpPr/>
          <p:nvPr/>
        </p:nvSpPr>
        <p:spPr>
          <a:xfrm>
            <a:off x="4572000" y="2590800"/>
            <a:ext cx="2590800" cy="461665"/>
          </a:xfrm>
          <a:prstGeom prst="rect">
            <a:avLst/>
          </a:prstGeom>
        </p:spPr>
        <p:txBody>
          <a:bodyPr wrap="square">
            <a:spAutoFit/>
          </a:bodyPr>
          <a:lstStyle/>
          <a:p>
            <a:pPr algn="ctr"/>
            <a:r>
              <a:rPr lang="en-US" sz="2400" dirty="0">
                <a:cs typeface="Times New Roman" panose="02020603050405020304" pitchFamily="18" charset="0"/>
              </a:rPr>
              <a:t>Image processing</a:t>
            </a:r>
            <a:endParaRPr lang="en-CA" sz="2400" dirty="0">
              <a:cs typeface="Times New Roman" panose="02020603050405020304" pitchFamily="18" charset="0"/>
            </a:endParaRPr>
          </a:p>
        </p:txBody>
      </p:sp>
      <p:sp>
        <p:nvSpPr>
          <p:cNvPr id="16" name="Rectangle 15"/>
          <p:cNvSpPr/>
          <p:nvPr/>
        </p:nvSpPr>
        <p:spPr>
          <a:xfrm>
            <a:off x="4660900" y="3043535"/>
            <a:ext cx="2590800" cy="461665"/>
          </a:xfrm>
          <a:prstGeom prst="rect">
            <a:avLst/>
          </a:prstGeom>
        </p:spPr>
        <p:txBody>
          <a:bodyPr wrap="square">
            <a:spAutoFit/>
          </a:bodyPr>
          <a:lstStyle/>
          <a:p>
            <a:pPr algn="ctr"/>
            <a:r>
              <a:rPr lang="en-US" sz="2400" dirty="0">
                <a:cs typeface="Times New Roman" panose="02020603050405020304" pitchFamily="18" charset="0"/>
              </a:rPr>
              <a:t>Speech processing</a:t>
            </a:r>
            <a:endParaRPr lang="en-CA" sz="2400" dirty="0">
              <a:cs typeface="Times New Roman" panose="02020603050405020304" pitchFamily="18" charset="0"/>
            </a:endParaRPr>
          </a:p>
        </p:txBody>
      </p:sp>
      <p:sp>
        <p:nvSpPr>
          <p:cNvPr id="17" name="Rectangle 16"/>
          <p:cNvSpPr/>
          <p:nvPr/>
        </p:nvSpPr>
        <p:spPr>
          <a:xfrm>
            <a:off x="5818096" y="6472535"/>
            <a:ext cx="2590800" cy="461665"/>
          </a:xfrm>
          <a:prstGeom prst="rect">
            <a:avLst/>
          </a:prstGeom>
        </p:spPr>
        <p:txBody>
          <a:bodyPr wrap="square">
            <a:spAutoFit/>
          </a:bodyPr>
          <a:lstStyle/>
          <a:p>
            <a:pPr algn="ctr"/>
            <a:r>
              <a:rPr lang="en-US" sz="2400" dirty="0">
                <a:cs typeface="Times New Roman" panose="02020603050405020304" pitchFamily="18" charset="0"/>
              </a:rPr>
              <a:t>Medical Experts</a:t>
            </a:r>
            <a:endParaRPr lang="en-CA" sz="2400" dirty="0">
              <a:cs typeface="Times New Roman" panose="02020603050405020304" pitchFamily="18" charset="0"/>
            </a:endParaRPr>
          </a:p>
        </p:txBody>
      </p:sp>
      <p:sp>
        <p:nvSpPr>
          <p:cNvPr id="23" name="Rectangle 22"/>
          <p:cNvSpPr/>
          <p:nvPr/>
        </p:nvSpPr>
        <p:spPr>
          <a:xfrm>
            <a:off x="4128996" y="6478885"/>
            <a:ext cx="2590800" cy="461665"/>
          </a:xfrm>
          <a:prstGeom prst="rect">
            <a:avLst/>
          </a:prstGeom>
        </p:spPr>
        <p:txBody>
          <a:bodyPr wrap="square">
            <a:spAutoFit/>
          </a:bodyPr>
          <a:lstStyle/>
          <a:p>
            <a:pPr algn="ctr"/>
            <a:r>
              <a:rPr lang="en-US" sz="2400" dirty="0">
                <a:cs typeface="Times New Roman" panose="02020603050405020304" pitchFamily="18" charset="0"/>
              </a:rPr>
              <a:t>Legal and</a:t>
            </a:r>
            <a:endParaRPr lang="en-CA" sz="2400" dirty="0">
              <a:cs typeface="Times New Roman" panose="02020603050405020304" pitchFamily="18" charset="0"/>
            </a:endParaRPr>
          </a:p>
        </p:txBody>
      </p:sp>
      <p:pic>
        <p:nvPicPr>
          <p:cNvPr id="12290"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5234940"/>
            <a:ext cx="2587625" cy="124206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895600" y="6465811"/>
            <a:ext cx="2590800" cy="461665"/>
          </a:xfrm>
          <a:prstGeom prst="rect">
            <a:avLst/>
          </a:prstGeom>
        </p:spPr>
        <p:txBody>
          <a:bodyPr wrap="square">
            <a:spAutoFit/>
          </a:bodyPr>
          <a:lstStyle/>
          <a:p>
            <a:pPr algn="ctr"/>
            <a:r>
              <a:rPr lang="en-US" sz="2400" dirty="0">
                <a:cs typeface="Times New Roman" panose="02020603050405020304" pitchFamily="18" charset="0"/>
              </a:rPr>
              <a:t>Financial,</a:t>
            </a:r>
            <a:endParaRPr lang="en-CA" sz="2400" dirty="0">
              <a:cs typeface="Times New Roman" panose="02020603050405020304" pitchFamily="18" charset="0"/>
            </a:endParaRPr>
          </a:p>
        </p:txBody>
      </p:sp>
      <p:pic>
        <p:nvPicPr>
          <p:cNvPr id="22" name="Picture 2" descr="DeepMind's AlphaFold 2 Explained! AI Breakthrough in Protein Folding! What  we know (&amp; what we don't) - YouTube">
            <a:extLst>
              <a:ext uri="{FF2B5EF4-FFF2-40B4-BE49-F238E27FC236}">
                <a16:creationId xmlns:a16="http://schemas.microsoft.com/office/drawing/2014/main" id="{07940B86-522E-485B-8CE4-F291450DFDD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435" y="4399184"/>
            <a:ext cx="2825346" cy="158925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F7E52A6-BC63-494E-8664-495FC0475E9B}"/>
              </a:ext>
            </a:extLst>
          </p:cNvPr>
          <p:cNvSpPr/>
          <p:nvPr/>
        </p:nvSpPr>
        <p:spPr>
          <a:xfrm>
            <a:off x="-242553" y="5950803"/>
            <a:ext cx="3061953" cy="830997"/>
          </a:xfrm>
          <a:prstGeom prst="rect">
            <a:avLst/>
          </a:prstGeom>
        </p:spPr>
        <p:txBody>
          <a:bodyPr wrap="square">
            <a:spAutoFit/>
          </a:bodyPr>
          <a:lstStyle/>
          <a:p>
            <a:pPr algn="ctr"/>
            <a:r>
              <a:rPr lang="en-US" sz="2400" dirty="0">
                <a:cs typeface="Times New Roman" panose="02020603050405020304" pitchFamily="18" charset="0"/>
              </a:rPr>
              <a:t>2020 protein </a:t>
            </a:r>
          </a:p>
          <a:p>
            <a:pPr algn="ctr"/>
            <a:r>
              <a:rPr lang="en-US" sz="2400" dirty="0">
                <a:cs typeface="Times New Roman" panose="02020603050405020304" pitchFamily="18" charset="0"/>
              </a:rPr>
              <a:t>folding</a:t>
            </a:r>
          </a:p>
        </p:txBody>
      </p:sp>
    </p:spTree>
    <p:extLst>
      <p:ext uri="{BB962C8B-B14F-4D97-AF65-F5344CB8AC3E}">
        <p14:creationId xmlns:p14="http://schemas.microsoft.com/office/powerpoint/2010/main" val="21282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244"/>
                                        </p:tgtEl>
                                        <p:attrNameLst>
                                          <p:attrName>style.visibility</p:attrName>
                                        </p:attrNameLst>
                                      </p:cBhvr>
                                      <p:to>
                                        <p:strVal val="visible"/>
                                      </p:to>
                                    </p:set>
                                    <p:anim calcmode="lin" valueType="num">
                                      <p:cBhvr additive="base">
                                        <p:cTn id="47" dur="500" fill="hold"/>
                                        <p:tgtEl>
                                          <p:spTgt spid="10244"/>
                                        </p:tgtEl>
                                        <p:attrNameLst>
                                          <p:attrName>ppt_x</p:attrName>
                                        </p:attrNameLst>
                                      </p:cBhvr>
                                      <p:tavLst>
                                        <p:tav tm="0">
                                          <p:val>
                                            <p:strVal val="#ppt_x"/>
                                          </p:val>
                                        </p:tav>
                                        <p:tav tm="100000">
                                          <p:val>
                                            <p:strVal val="#ppt_x"/>
                                          </p:val>
                                        </p:tav>
                                      </p:tavLst>
                                    </p:anim>
                                    <p:anim calcmode="lin" valueType="num">
                                      <p:cBhvr additive="base">
                                        <p:cTn id="48" dur="500" fill="hold"/>
                                        <p:tgtEl>
                                          <p:spTgt spid="1024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2290"/>
                                        </p:tgtEl>
                                        <p:attrNameLst>
                                          <p:attrName>style.visibility</p:attrName>
                                        </p:attrNameLst>
                                      </p:cBhvr>
                                      <p:to>
                                        <p:strVal val="visible"/>
                                      </p:to>
                                    </p:set>
                                    <p:anim calcmode="lin" valueType="num">
                                      <p:cBhvr additive="base">
                                        <p:cTn id="57" dur="500" fill="hold"/>
                                        <p:tgtEl>
                                          <p:spTgt spid="12290"/>
                                        </p:tgtEl>
                                        <p:attrNameLst>
                                          <p:attrName>ppt_x</p:attrName>
                                        </p:attrNameLst>
                                      </p:cBhvr>
                                      <p:tavLst>
                                        <p:tav tm="0">
                                          <p:val>
                                            <p:strVal val="#ppt_x"/>
                                          </p:val>
                                        </p:tav>
                                        <p:tav tm="100000">
                                          <p:val>
                                            <p:strVal val="#ppt_x"/>
                                          </p:val>
                                        </p:tav>
                                      </p:tavLst>
                                    </p:anim>
                                    <p:anim calcmode="lin" valueType="num">
                                      <p:cBhvr additive="base">
                                        <p:cTn id="58" dur="500" fill="hold"/>
                                        <p:tgtEl>
                                          <p:spTgt spid="1229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7" grpId="0"/>
      <p:bldP spid="23" grpId="0"/>
      <p:bldP spid="26"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0</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We were too busy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to invent anything.</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793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=1</m:t>
                    </m:r>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So what we know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stays constant.</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8" name="Picture 7"/>
          <p:cNvPicPr>
            <a:picLocks noChangeAspect="1"/>
          </p:cNvPicPr>
          <p:nvPr/>
        </p:nvPicPr>
        <p:blipFill>
          <a:blip r:embed="rId4"/>
          <a:stretch>
            <a:fillRect/>
          </a:stretch>
        </p:blipFill>
        <p:spPr>
          <a:xfrm>
            <a:off x="2238375" y="3916568"/>
            <a:ext cx="4849858" cy="2575733"/>
          </a:xfrm>
          <a:prstGeom prst="rect">
            <a:avLst/>
          </a:prstGeom>
        </p:spPr>
      </p:pic>
      <p:pic>
        <p:nvPicPr>
          <p:cNvPr id="9" name="Picture 2" descr="Image result for cave 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697480" y="2171819"/>
            <a:ext cx="3749040" cy="166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3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0-#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16390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1</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We invent one new thing per year.</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163908"/>
              </a:xfrm>
              <a:prstGeom prst="rect">
                <a:avLst/>
              </a:prstGeom>
              <a:blipFill>
                <a:blip r:embed="rId2"/>
                <a:stretch>
                  <a:fillRect l="-1970" b="-1099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So what we know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grows linearly</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10" name="Picture 9"/>
          <p:cNvPicPr>
            <a:picLocks noChangeAspect="1"/>
          </p:cNvPicPr>
          <p:nvPr/>
        </p:nvPicPr>
        <p:blipFill>
          <a:blip r:embed="rId4"/>
          <a:stretch>
            <a:fillRect/>
          </a:stretch>
        </p:blipFill>
        <p:spPr>
          <a:xfrm>
            <a:off x="2590801" y="3983818"/>
            <a:ext cx="4419600" cy="2828326"/>
          </a:xfrm>
          <a:prstGeom prst="rect">
            <a:avLst/>
          </a:prstGeom>
        </p:spPr>
      </p:pic>
      <p:grpSp>
        <p:nvGrpSpPr>
          <p:cNvPr id="11" name="Group 10"/>
          <p:cNvGrpSpPr/>
          <p:nvPr/>
        </p:nvGrpSpPr>
        <p:grpSpPr>
          <a:xfrm>
            <a:off x="2667000" y="1996203"/>
            <a:ext cx="4114799" cy="1813797"/>
            <a:chOff x="3352800" y="874531"/>
            <a:chExt cx="4572000" cy="2209801"/>
          </a:xfrm>
        </p:grpSpPr>
        <p:pic>
          <p:nvPicPr>
            <p:cNvPr id="12" name="Picture 2"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r="18367"/>
            <a:stretch/>
          </p:blipFill>
          <p:spPr bwMode="auto">
            <a:xfrm>
              <a:off x="3352800" y="874531"/>
              <a:ext cx="4572000" cy="220980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688492" y="875268"/>
              <a:ext cx="883508" cy="467497"/>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311865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Our salary increases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by one each year. </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793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=½ </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2</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So our money grows </a:t>
                </a:r>
                <a:r>
                  <a:rPr kumimoji="0" lang="en-CA" sz="2400" b="0" i="0" u="none" strike="noStrike" kern="1200" cap="none" spc="0" normalizeH="0" baseline="0" noProof="0" dirty="0" err="1">
                    <a:ln>
                      <a:noFill/>
                    </a:ln>
                    <a:solidFill>
                      <a:srgbClr val="FFFFFF"/>
                    </a:solidFill>
                    <a:effectLst/>
                    <a:uLnTx/>
                    <a:uFillTx/>
                    <a:latin typeface="Times New Roman" pitchFamily="18" charset="0"/>
                    <a:ea typeface="+mn-ea"/>
                    <a:cs typeface="Arial" charset="0"/>
                  </a:rPr>
                  <a:t>quadratically</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9" name="Picture 8"/>
          <p:cNvPicPr>
            <a:picLocks noChangeAspect="1"/>
          </p:cNvPicPr>
          <p:nvPr/>
        </p:nvPicPr>
        <p:blipFill>
          <a:blip r:embed="rId4"/>
          <a:stretch>
            <a:fillRect/>
          </a:stretch>
        </p:blipFill>
        <p:spPr>
          <a:xfrm>
            <a:off x="2367247" y="3925259"/>
            <a:ext cx="4665263" cy="2880000"/>
          </a:xfrm>
          <a:prstGeom prst="rect">
            <a:avLst/>
          </a:prstGeom>
        </p:spPr>
      </p:pic>
      <p:pic>
        <p:nvPicPr>
          <p:cNvPr id="14" name="Picture 13"/>
          <p:cNvPicPr>
            <a:picLocks noChangeAspect="1"/>
          </p:cNvPicPr>
          <p:nvPr/>
        </p:nvPicPr>
        <p:blipFill>
          <a:blip r:embed="rId5"/>
          <a:stretch>
            <a:fillRect/>
          </a:stretch>
        </p:blipFill>
        <p:spPr>
          <a:xfrm>
            <a:off x="3214858" y="1877462"/>
            <a:ext cx="3033542" cy="2000847"/>
          </a:xfrm>
          <a:prstGeom prst="rect">
            <a:avLst/>
          </a:prstGeom>
        </p:spPr>
      </p:pic>
    </p:spTree>
    <p:extLst>
      <p:ext uri="{BB962C8B-B14F-4D97-AF65-F5344CB8AC3E}">
        <p14:creationId xmlns:p14="http://schemas.microsoft.com/office/powerpoint/2010/main" val="204488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The growth rate</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current value</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8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Value grows exponentially. </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12" name="Picture 11"/>
          <p:cNvPicPr>
            <a:picLocks noChangeAspect="1"/>
          </p:cNvPicPr>
          <p:nvPr/>
        </p:nvPicPr>
        <p:blipFill>
          <a:blip r:embed="rId4"/>
          <a:stretch>
            <a:fillRect/>
          </a:stretch>
        </p:blipFill>
        <p:spPr>
          <a:xfrm>
            <a:off x="1143000" y="2209800"/>
            <a:ext cx="7397385" cy="4495800"/>
          </a:xfrm>
          <a:prstGeom prst="rect">
            <a:avLst/>
          </a:prstGeom>
        </p:spPr>
      </p:pic>
    </p:spTree>
    <p:extLst>
      <p:ext uri="{BB962C8B-B14F-4D97-AF65-F5344CB8AC3E}">
        <p14:creationId xmlns:p14="http://schemas.microsoft.com/office/powerpoint/2010/main" val="338975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of inventions this year</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what we already know</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8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Technology grows exponentially. </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grpSp>
        <p:nvGrpSpPr>
          <p:cNvPr id="3" name="Group 2"/>
          <p:cNvGrpSpPr/>
          <p:nvPr/>
        </p:nvGrpSpPr>
        <p:grpSpPr>
          <a:xfrm>
            <a:off x="1524000" y="2088909"/>
            <a:ext cx="6781800" cy="4692891"/>
            <a:chOff x="1524000" y="2088909"/>
            <a:chExt cx="6781800" cy="4692891"/>
          </a:xfrm>
        </p:grpSpPr>
        <p:pic>
          <p:nvPicPr>
            <p:cNvPr id="8" name="Picture 6" descr="Image result for technology grow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088909"/>
              <a:ext cx="6781800" cy="4692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10400" y="5783698"/>
              <a:ext cx="685800" cy="144000"/>
            </a:xfrm>
            <a:prstGeom prst="rect">
              <a:avLst/>
            </a:prstGeom>
            <a:solidFill>
              <a:srgbClr val="FFFFFF"/>
            </a:solid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9" name="Rectangle 8"/>
            <p:cNvSpPr/>
            <p:nvPr/>
          </p:nvSpPr>
          <p:spPr>
            <a:xfrm>
              <a:off x="7270804" y="5638800"/>
              <a:ext cx="685800" cy="144000"/>
            </a:xfrm>
            <a:prstGeom prst="rect">
              <a:avLst/>
            </a:prstGeom>
            <a:solidFill>
              <a:srgbClr val="FFFFFF"/>
            </a:solid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10" name="Rectangle 9"/>
            <p:cNvSpPr/>
            <p:nvPr/>
          </p:nvSpPr>
          <p:spPr>
            <a:xfrm>
              <a:off x="7467600" y="5562600"/>
              <a:ext cx="685800" cy="144000"/>
            </a:xfrm>
            <a:prstGeom prst="rect">
              <a:avLst/>
            </a:prstGeom>
            <a:solidFill>
              <a:srgbClr val="FFFFFF"/>
            </a:solidFill>
          </p:spPr>
          <p:txBody>
            <a:bodyPr wrap="non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11" name="Rectangle 10"/>
            <p:cNvSpPr/>
            <p:nvPr/>
          </p:nvSpPr>
          <p:spPr>
            <a:xfrm rot="18212896">
              <a:off x="7188260" y="5515169"/>
              <a:ext cx="482480" cy="320081"/>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grpSp>
    </p:spTree>
    <p:extLst>
      <p:ext uri="{BB962C8B-B14F-4D97-AF65-F5344CB8AC3E}">
        <p14:creationId xmlns:p14="http://schemas.microsoft.com/office/powerpoint/2010/main" val="350380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births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 of people having babies</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8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Population grows exponentially. </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9" name="Picture 2" descr="Image result for world population growth"/>
          <p:cNvPicPr>
            <a:picLocks noChangeAspect="1" noChangeArrowheads="1"/>
          </p:cNvPicPr>
          <p:nvPr/>
        </p:nvPicPr>
        <p:blipFill rotWithShape="1">
          <a:blip r:embed="rId4">
            <a:extLst>
              <a:ext uri="{28A0092B-C50C-407E-A947-70E740481C1C}">
                <a14:useLocalDpi xmlns:a14="http://schemas.microsoft.com/office/drawing/2010/main" val="0"/>
              </a:ext>
            </a:extLst>
          </a:blip>
          <a:srcRect l="6397" t="17058" r="6492" b="12419"/>
          <a:stretch/>
        </p:blipFill>
        <p:spPr bwMode="auto">
          <a:xfrm>
            <a:off x="1219581" y="2209800"/>
            <a:ext cx="6933819" cy="452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07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153324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interest income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amount in account.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1533240"/>
              </a:xfrm>
              <a:prstGeom prst="rect">
                <a:avLst/>
              </a:prstGeom>
              <a:blipFill>
                <a:blip r:embed="rId2"/>
                <a:stretch>
                  <a:fillRect l="-1970" b="-8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30480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Wealth grows exponentially. </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3048000" cy="1200329"/>
              </a:xfrm>
              <a:prstGeom prst="rect">
                <a:avLst/>
              </a:prstGeom>
              <a:blipFill>
                <a:blip r:embed="rId3"/>
                <a:stretch>
                  <a:fillRect l="-3000" b="-10660"/>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pic>
        <p:nvPicPr>
          <p:cNvPr id="8" name="Picture 8" descr="Image result for rich get rich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971800"/>
            <a:ext cx="6866577" cy="370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8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533400" y="609600"/>
                <a:ext cx="4953000" cy="264123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 </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𝑙𝑛</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2</m:t>
                          </m:r>
                        </m:sup>
                      </m:s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of inventions this year</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slightly super linearly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in what we already know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Having AI really does change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things fast.</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2641236"/>
              </a:xfrm>
              <a:prstGeom prst="rect">
                <a:avLst/>
              </a:prstGeom>
              <a:blipFill>
                <a:blip r:embed="rId2"/>
                <a:stretch>
                  <a:fillRect l="-1970" b="-438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38800" y="609600"/>
                <a:ext cx="4419600" cy="15696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Technology grows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0000"/>
                    </a:solidFill>
                    <a:effectLst/>
                    <a:uLnTx/>
                    <a:uFillTx/>
                    <a:latin typeface="Times New Roman" pitchFamily="18" charset="0"/>
                    <a:ea typeface="+mn-ea"/>
                    <a:cs typeface="Arial" charset="0"/>
                  </a:rPr>
                  <a:t>FASTER</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than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exponentially. </a:t>
                </a:r>
              </a:p>
            </p:txBody>
          </p:sp>
        </mc:Choice>
        <mc:Fallback xmlns="">
          <p:sp>
            <p:nvSpPr>
              <p:cNvPr id="6" name="Rectangle 5"/>
              <p:cNvSpPr>
                <a:spLocks noRot="1" noChangeAspect="1" noMove="1" noResize="1" noEditPoints="1" noAdjustHandles="1" noChangeArrowheads="1" noChangeShapeType="1" noTextEdit="1"/>
              </p:cNvSpPr>
              <p:nvPr/>
            </p:nvSpPr>
            <p:spPr>
              <a:xfrm>
                <a:off x="5638800" y="609600"/>
                <a:ext cx="4419600" cy="1569660"/>
              </a:xfrm>
              <a:prstGeom prst="rect">
                <a:avLst/>
              </a:prstGeom>
              <a:blipFill>
                <a:blip r:embed="rId3"/>
                <a:stretch>
                  <a:fillRect l="-2069" b="-8171"/>
                </a:stretch>
              </a:blipFill>
            </p:spPr>
            <p:txBody>
              <a:bodyPr/>
              <a:lstStyle/>
              <a:p>
                <a:r>
                  <a:rPr lang="en-CA">
                    <a:noFill/>
                  </a:rPr>
                  <a:t> </a:t>
                </a:r>
              </a:p>
            </p:txBody>
          </p:sp>
        </mc:Fallback>
      </mc:AlternateContent>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mc:AlternateContent xmlns:mc="http://schemas.openxmlformats.org/markup-compatibility/2006" xmlns:a14="http://schemas.microsoft.com/office/drawing/2010/main">
        <mc:Choice Requires="a14">
          <p:sp>
            <p:nvSpPr>
              <p:cNvPr id="9" name="Rectangle 8"/>
              <p:cNvSpPr/>
              <p:nvPr/>
            </p:nvSpPr>
            <p:spPr>
              <a:xfrm>
                <a:off x="5638800" y="2362200"/>
                <a:ext cx="4419600" cy="8863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Times New Roman" pitchFamily="18" charset="0"/>
                    <a:ea typeface="+mn-ea"/>
                    <a:cs typeface="Arial" charset="0"/>
                  </a:rPr>
                  <a:t>FASTER</a:t>
                </a:r>
              </a:p>
            </p:txBody>
          </p:sp>
        </mc:Choice>
        <mc:Fallback xmlns="">
          <p:sp>
            <p:nvSpPr>
              <p:cNvPr id="9" name="Rectangle 8"/>
              <p:cNvSpPr>
                <a:spLocks noRot="1" noChangeAspect="1" noMove="1" noResize="1" noEditPoints="1" noAdjustHandles="1" noChangeArrowheads="1" noChangeShapeType="1" noTextEdit="1"/>
              </p:cNvSpPr>
              <p:nvPr/>
            </p:nvSpPr>
            <p:spPr>
              <a:xfrm>
                <a:off x="5638800" y="2362200"/>
                <a:ext cx="4419600" cy="886397"/>
              </a:xfrm>
              <a:prstGeom prst="rect">
                <a:avLst/>
              </a:prstGeom>
              <a:blipFill>
                <a:blip r:embed="rId4"/>
                <a:stretch>
                  <a:fillRect l="-2069" b="-1448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638800" y="3200400"/>
                <a:ext cx="4419600" cy="96699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14:m>
                  <m:oMath xmlns:m="http://schemas.openxmlformats.org/officeDocument/2006/math">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m:t>
                    </m:r>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sSup>
                              <m:sSup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𝑒</m:t>
                                </m:r>
                              </m:e>
                              <m:sup>
                                <m: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t>𝑡</m:t>
                                </m:r>
                              </m:sup>
                            </m:sSup>
                          </m:sup>
                        </m:sSup>
                      </m:sup>
                    </m:sSup>
                  </m:oMath>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Times New Roman" pitchFamily="18" charset="0"/>
                    <a:ea typeface="+mn-ea"/>
                    <a:cs typeface="Arial" charset="0"/>
                  </a:rPr>
                  <a:t>FASTER</a:t>
                </a:r>
              </a:p>
            </p:txBody>
          </p:sp>
        </mc:Choice>
        <mc:Fallback xmlns="">
          <p:sp>
            <p:nvSpPr>
              <p:cNvPr id="10" name="Rectangle 9"/>
              <p:cNvSpPr>
                <a:spLocks noRot="1" noChangeAspect="1" noMove="1" noResize="1" noEditPoints="1" noAdjustHandles="1" noChangeArrowheads="1" noChangeShapeType="1" noTextEdit="1"/>
              </p:cNvSpPr>
              <p:nvPr/>
            </p:nvSpPr>
            <p:spPr>
              <a:xfrm>
                <a:off x="5638800" y="3200400"/>
                <a:ext cx="4419600" cy="966996"/>
              </a:xfrm>
              <a:prstGeom prst="rect">
                <a:avLst/>
              </a:prstGeom>
              <a:blipFill>
                <a:blip r:embed="rId5"/>
                <a:stretch>
                  <a:fillRect l="-2069" b="-11950"/>
                </a:stretch>
              </a:blipFill>
            </p:spPr>
            <p:txBody>
              <a:bodyPr/>
              <a:lstStyle/>
              <a:p>
                <a:r>
                  <a:rPr lang="en-CA">
                    <a:noFill/>
                  </a:rPr>
                  <a:t> </a:t>
                </a:r>
              </a:p>
            </p:txBody>
          </p:sp>
        </mc:Fallback>
      </mc:AlternateContent>
      <p:sp>
        <p:nvSpPr>
          <p:cNvPr id="11" name="Rectangle 10"/>
          <p:cNvSpPr/>
          <p:nvPr/>
        </p:nvSpPr>
        <p:spPr>
          <a:xfrm>
            <a:off x="5638800" y="4191000"/>
            <a:ext cx="4419600"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All of these in finite time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stay finite!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Times New Roman" pitchFamily="18" charset="0"/>
                <a:ea typeface="+mn-ea"/>
                <a:cs typeface="Arial" charset="0"/>
              </a:rPr>
              <a:t>FASTER</a:t>
            </a:r>
          </a:p>
        </p:txBody>
      </p:sp>
    </p:spTree>
    <p:extLst>
      <p:ext uri="{BB962C8B-B14F-4D97-AF65-F5344CB8AC3E}">
        <p14:creationId xmlns:p14="http://schemas.microsoft.com/office/powerpoint/2010/main" val="428915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 calcmode="lin" valueType="num">
                                      <p:cBhvr additive="base">
                                        <p:cTn id="27"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 calcmode="lin" valueType="num">
                                      <p:cBhvr additive="base">
                                        <p:cTn id="33"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 calcmode="lin" valueType="num">
                                      <p:cBhvr additive="base">
                                        <p:cTn id="39"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10">
                                            <p:txEl>
                                              <p:pRg st="1" end="1"/>
                                            </p:txEl>
                                          </p:spTgt>
                                        </p:tgtEl>
                                        <p:attrNameLst>
                                          <p:attrName>style.visibility</p:attrName>
                                        </p:attrNameLst>
                                      </p:cBhvr>
                                      <p:to>
                                        <p:strVal val="visible"/>
                                      </p:to>
                                    </p:set>
                                    <p:anim calcmode="lin" valueType="num">
                                      <p:cBhvr additive="base">
                                        <p:cTn id="45"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1">
                                            <p:txEl>
                                              <p:pRg st="1" end="1"/>
                                            </p:txEl>
                                          </p:spTgt>
                                        </p:tgtEl>
                                        <p:attrNameLst>
                                          <p:attrName>style.visibility</p:attrName>
                                        </p:attrNameLst>
                                      </p:cBhvr>
                                      <p:to>
                                        <p:strVal val="visible"/>
                                      </p:to>
                                    </p:set>
                                    <p:anim calcmode="lin" valueType="num">
                                      <p:cBhvr additive="base">
                                        <p:cTn id="57"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11">
                                            <p:txEl>
                                              <p:pRg st="2" end="2"/>
                                            </p:txEl>
                                          </p:spTgt>
                                        </p:tgtEl>
                                        <p:attrNameLst>
                                          <p:attrName>style.visibility</p:attrName>
                                        </p:attrNameLst>
                                      </p:cBhvr>
                                      <p:to>
                                        <p:strVal val="visible"/>
                                      </p:to>
                                    </p:set>
                                    <p:anim calcmode="lin" valueType="num">
                                      <p:cBhvr additive="base">
                                        <p:cTn id="63"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3"/>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Rounded MT Bold" pitchFamily="34" charset="0"/>
                <a:ea typeface="+mn-ea"/>
                <a:cs typeface="Arial" charset="0"/>
              </a:rPr>
              <a:t>The Singularity</a:t>
            </a:r>
          </a:p>
        </p:txBody>
      </p:sp>
      <p:sp>
        <p:nvSpPr>
          <p:cNvPr id="12" name="Rectangle 11"/>
          <p:cNvSpPr/>
          <p:nvPr/>
        </p:nvSpPr>
        <p:spPr>
          <a:xfrm>
            <a:off x="5715000" y="1349493"/>
            <a:ext cx="4419600" cy="107721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This does not look so bad.</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16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When </a:t>
            </a:r>
            <a: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time</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12:00pm,</a:t>
            </a:r>
          </a:p>
        </p:txBody>
      </p:sp>
      <p:sp>
        <p:nvSpPr>
          <p:cNvPr id="13" name="Rectangle 12"/>
          <p:cNvSpPr/>
          <p:nvPr/>
        </p:nvSpPr>
        <p:spPr>
          <a:xfrm>
            <a:off x="5562600" y="685800"/>
            <a:ext cx="22098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noProof="0" dirty="0">
                <a:solidFill>
                  <a:srgbClr val="FFFFFF"/>
                </a:solidFill>
              </a:rPr>
              <a:t>Y = </a:t>
            </a:r>
            <a:r>
              <a:rPr lang="en-US" sz="2400" baseline="30000" noProof="0" dirty="0">
                <a:solidFill>
                  <a:srgbClr val="FFFFFF"/>
                </a:solidFill>
              </a:rPr>
              <a:t>1</a:t>
            </a:r>
            <a:r>
              <a:rPr lang="en-US" sz="2400" noProof="0" dirty="0">
                <a:solidFill>
                  <a:srgbClr val="FFFFFF"/>
                </a:solidFill>
              </a:rPr>
              <a:t>/</a:t>
            </a:r>
            <a:r>
              <a:rPr lang="en-US" sz="2400" baseline="-25000" noProof="0" dirty="0">
                <a:solidFill>
                  <a:srgbClr val="FFFFFF"/>
                </a:solidFill>
              </a:rPr>
              <a:t>(12-t)</a:t>
            </a:r>
            <a:endParaRPr kumimoji="0" lang="en-CA" sz="2400" b="0" i="0" u="none" strike="noStrike" kern="1200" cap="none" spc="0" normalizeH="0" baseline="-25000" noProof="0" dirty="0">
              <a:ln>
                <a:noFill/>
              </a:ln>
              <a:solidFill>
                <a:srgbClr val="FFFFFF"/>
              </a:solidFill>
              <a:effectLst/>
              <a:uLnTx/>
              <a:uFillTx/>
            </a:endParaRPr>
          </a:p>
        </p:txBody>
      </p:sp>
      <p:pic>
        <p:nvPicPr>
          <p:cNvPr id="36" name="Picture 12" descr="Image result for singula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020" y="3219468"/>
            <a:ext cx="3304422" cy="330442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203400" y="2944062"/>
            <a:ext cx="5469609" cy="3996000"/>
            <a:chOff x="-203400" y="2901462"/>
            <a:chExt cx="5469609" cy="3996000"/>
          </a:xfrm>
        </p:grpSpPr>
        <p:grpSp>
          <p:nvGrpSpPr>
            <p:cNvPr id="29" name="Group 28"/>
            <p:cNvGrpSpPr/>
            <p:nvPr/>
          </p:nvGrpSpPr>
          <p:grpSpPr>
            <a:xfrm>
              <a:off x="76200" y="3200400"/>
              <a:ext cx="5190009" cy="3310547"/>
              <a:chOff x="76200" y="3200400"/>
              <a:chExt cx="5190009" cy="3310547"/>
            </a:xfrm>
          </p:grpSpPr>
          <p:pic>
            <p:nvPicPr>
              <p:cNvPr id="30" name="Picture 29"/>
              <p:cNvPicPr>
                <a:picLocks noChangeAspect="1"/>
              </p:cNvPicPr>
              <p:nvPr/>
            </p:nvPicPr>
            <p:blipFill rotWithShape="1">
              <a:blip r:embed="rId3"/>
              <a:srcRect l="8597" t="-1523" r="10426" b="1523"/>
              <a:stretch/>
            </p:blipFill>
            <p:spPr>
              <a:xfrm>
                <a:off x="76200" y="3200400"/>
                <a:ext cx="5190009" cy="3310547"/>
              </a:xfrm>
              <a:prstGeom prst="rect">
                <a:avLst/>
              </a:prstGeom>
            </p:spPr>
          </p:pic>
          <p:sp>
            <p:nvSpPr>
              <p:cNvPr id="31" name="Rectangle 30"/>
              <p:cNvSpPr/>
              <p:nvPr/>
            </p:nvSpPr>
            <p:spPr>
              <a:xfrm>
                <a:off x="2133600" y="3463800"/>
                <a:ext cx="1542654" cy="2556000"/>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2" name="Rectangle 31"/>
              <p:cNvSpPr/>
              <p:nvPr/>
            </p:nvSpPr>
            <p:spPr>
              <a:xfrm flipV="1">
                <a:off x="1049215" y="6177395"/>
                <a:ext cx="3810000" cy="205817"/>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sp>
            <p:nvSpPr>
              <p:cNvPr id="33" name="Rectangle 32"/>
              <p:cNvSpPr/>
              <p:nvPr/>
            </p:nvSpPr>
            <p:spPr>
              <a:xfrm flipH="1" flipV="1">
                <a:off x="113118" y="3250836"/>
                <a:ext cx="432000" cy="3149962"/>
              </a:xfrm>
              <a:prstGeom prst="rect">
                <a:avLst/>
              </a:prstGeom>
              <a:solidFill>
                <a:srgbClr val="FFFFFF"/>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pic>
            <p:nvPicPr>
              <p:cNvPr id="34" name="Picture 33"/>
              <p:cNvPicPr>
                <a:picLocks noChangeAspect="1"/>
              </p:cNvPicPr>
              <p:nvPr/>
            </p:nvPicPr>
            <p:blipFill rotWithShape="1">
              <a:blip r:embed="rId4"/>
              <a:srcRect l="25537" t="83257" r="31246" b="9351"/>
              <a:stretch/>
            </p:blipFill>
            <p:spPr>
              <a:xfrm>
                <a:off x="2731476" y="5943600"/>
                <a:ext cx="2450124" cy="240318"/>
              </a:xfrm>
              <a:prstGeom prst="rect">
                <a:avLst/>
              </a:prstGeom>
            </p:spPr>
          </p:pic>
          <p:pic>
            <p:nvPicPr>
              <p:cNvPr id="35" name="Picture 34"/>
              <p:cNvPicPr>
                <a:picLocks noChangeAspect="1"/>
              </p:cNvPicPr>
              <p:nvPr/>
            </p:nvPicPr>
            <p:blipFill rotWithShape="1">
              <a:blip r:embed="rId4"/>
              <a:srcRect l="25537" t="83257" r="31246" b="9351"/>
              <a:stretch/>
            </p:blipFill>
            <p:spPr>
              <a:xfrm>
                <a:off x="1905000" y="5943600"/>
                <a:ext cx="2450124" cy="240318"/>
              </a:xfrm>
              <a:prstGeom prst="rect">
                <a:avLst/>
              </a:prstGeom>
            </p:spPr>
          </p:pic>
        </p:grpSp>
        <p:sp>
          <p:nvSpPr>
            <p:cNvPr id="37" name="Rectangle 36"/>
            <p:cNvSpPr/>
            <p:nvPr/>
          </p:nvSpPr>
          <p:spPr>
            <a:xfrm flipH="1" flipV="1">
              <a:off x="-203400" y="3169200"/>
              <a:ext cx="432000" cy="3384000"/>
            </a:xfrm>
            <a:prstGeom prst="rect">
              <a:avLst/>
            </a:prstGeom>
            <a:solidFill>
              <a:srgbClr val="000066"/>
            </a:solid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Times New Roman" pitchFamily="18" charset="0"/>
                <a:ea typeface="+mn-ea"/>
                <a:cs typeface="Times New Roman" panose="02020603050405020304" pitchFamily="18" charset="0"/>
                <a:sym typeface="Symbol" panose="05050102010706020507" pitchFamily="18" charset="2"/>
              </a:endParaRPr>
            </a:p>
          </p:txBody>
        </p:sp>
        <p:pic>
          <p:nvPicPr>
            <p:cNvPr id="38" name="Picture 37"/>
            <p:cNvPicPr>
              <a:picLocks noChangeAspect="1"/>
            </p:cNvPicPr>
            <p:nvPr/>
          </p:nvPicPr>
          <p:blipFill>
            <a:blip r:embed="rId5"/>
            <a:stretch>
              <a:fillRect/>
            </a:stretch>
          </p:blipFill>
          <p:spPr>
            <a:xfrm>
              <a:off x="685800" y="2901462"/>
              <a:ext cx="1441807" cy="3996000"/>
            </a:xfrm>
            <a:prstGeom prst="rect">
              <a:avLst/>
            </a:prstGeom>
          </p:spPr>
        </p:pic>
      </p:grpSp>
      <p:sp>
        <p:nvSpPr>
          <p:cNvPr id="39" name="Rectangle 38"/>
          <p:cNvSpPr/>
          <p:nvPr/>
        </p:nvSpPr>
        <p:spPr>
          <a:xfrm>
            <a:off x="2825262" y="3817203"/>
            <a:ext cx="2057400"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What does life </a:t>
            </a:r>
            <a:br>
              <a:rPr kumimoji="0" lang="en-CA"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000000"/>
                </a:solidFill>
                <a:effectLst/>
                <a:uLnTx/>
                <a:uFillTx/>
                <a:latin typeface="Times New Roman" pitchFamily="18" charset="0"/>
                <a:ea typeface="+mn-ea"/>
                <a:cs typeface="Arial" charset="0"/>
              </a:rPr>
              <a:t>look like here?</a:t>
            </a:r>
          </a:p>
        </p:txBody>
      </p:sp>
      <p:grpSp>
        <p:nvGrpSpPr>
          <p:cNvPr id="8" name="Group 7"/>
          <p:cNvGrpSpPr/>
          <p:nvPr/>
        </p:nvGrpSpPr>
        <p:grpSpPr>
          <a:xfrm>
            <a:off x="1641157" y="2971800"/>
            <a:ext cx="1277914" cy="3589582"/>
            <a:chOff x="1641157" y="2971800"/>
            <a:chExt cx="1277914" cy="3589582"/>
          </a:xfrm>
        </p:grpSpPr>
        <p:cxnSp>
          <p:nvCxnSpPr>
            <p:cNvPr id="40" name="Straight Connector 39"/>
            <p:cNvCxnSpPr/>
            <p:nvPr/>
          </p:nvCxnSpPr>
          <p:spPr bwMode="auto">
            <a:xfrm flipH="1">
              <a:off x="1700436" y="2971800"/>
              <a:ext cx="0" cy="3589582"/>
            </a:xfrm>
            <a:prstGeom prst="line">
              <a:avLst/>
            </a:prstGeom>
            <a:noFill/>
            <a:ln w="38100" cap="sq" cmpd="sng" algn="ctr">
              <a:solidFill>
                <a:schemeClr val="hlink"/>
              </a:solidFill>
              <a:prstDash val="solid"/>
              <a:round/>
              <a:headEnd type="none" w="med" len="med"/>
              <a:tailEnd type="none" w="med" len="med"/>
            </a:ln>
            <a:effectLst/>
          </p:spPr>
        </p:cxnSp>
        <p:sp>
          <p:nvSpPr>
            <p:cNvPr id="41" name="Rectangle 40"/>
            <p:cNvSpPr/>
            <p:nvPr/>
          </p:nvSpPr>
          <p:spPr>
            <a:xfrm>
              <a:off x="1641157" y="6019800"/>
              <a:ext cx="1277914"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Times New Roman" pitchFamily="18" charset="0"/>
                  <a:ea typeface="+mn-ea"/>
                  <a:cs typeface="Arial" charset="0"/>
                  <a:sym typeface="Symbol" panose="05050102010706020507" pitchFamily="18" charset="2"/>
                </a:rPr>
                <a:t>12:00pm</a:t>
              </a:r>
              <a:endParaRPr kumimoji="0" lang="en-CA" sz="2400" b="0"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mc:AlternateContent xmlns:mc="http://schemas.openxmlformats.org/markup-compatibility/2006" xmlns:a14="http://schemas.microsoft.com/office/drawing/2010/main">
        <mc:Choice Requires="a14">
          <p:sp>
            <p:nvSpPr>
              <p:cNvPr id="5" name="Rectangle 4"/>
              <p:cNvSpPr/>
              <p:nvPr/>
            </p:nvSpPr>
            <p:spPr>
              <a:xfrm>
                <a:off x="533400" y="609600"/>
                <a:ext cx="4953000" cy="264123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left"/>
                    </m:oMathParaPr>
                    <m:oMath xmlns:m="http://schemas.openxmlformats.org/officeDocument/2006/math">
                      <m:f>
                        <m:fPr>
                          <m:ctrlPr>
                            <a:rPr kumimoji="0" lang="en-CA" sz="2400" b="0" i="1" u="none" strike="noStrike" kern="1200" cap="none" spc="0" normalizeH="0" baseline="0" noProof="0" smtClean="0">
                              <a:ln>
                                <a:noFill/>
                              </a:ln>
                              <a:solidFill>
                                <a:srgbClr val="FFFFFF"/>
                              </a:solidFill>
                              <a:effectLst/>
                              <a:uLnTx/>
                              <a:uFillTx/>
                              <a:latin typeface="Cambria Math" panose="02040503050406030204" pitchFamily="18" charset="0"/>
                              <a:ea typeface="+mn-ea"/>
                            </a:rPr>
                          </m:ctrlPr>
                        </m:fPr>
                        <m:num>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y</m:t>
                          </m:r>
                        </m:num>
                        <m:den>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m:t>
                          </m:r>
                          <m:r>
                            <m:rPr>
                              <m:nor/>
                            </m:rP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m:t>t</m:t>
                          </m:r>
                        </m:den>
                      </m:f>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 </m:t>
                      </m:r>
                      <m:sSup>
                        <m:sSupPr>
                          <m:ctrlP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ctrlPr>
                        </m:sSupPr>
                        <m:e>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𝑙𝑛</m:t>
                          </m:r>
                        </m:e>
                        <m:sup>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2</m:t>
                          </m:r>
                        </m:sup>
                      </m:sSup>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𝑦</m:t>
                      </m:r>
                      <m:r>
                        <a:rPr kumimoji="0" lang="en-CA" sz="2400" b="0" i="1" u="none" strike="noStrike" kern="1200" cap="none" spc="0" normalizeH="0" baseline="0" noProof="0">
                          <a:ln>
                            <a:noFill/>
                          </a:ln>
                          <a:solidFill>
                            <a:srgbClr val="FFFFFF"/>
                          </a:solidFill>
                          <a:effectLst/>
                          <a:uLnTx/>
                          <a:uFillTx/>
                          <a:latin typeface="Cambria Math" panose="02040503050406030204" pitchFamily="18" charset="0"/>
                          <a:ea typeface="+mn-ea"/>
                        </a:rPr>
                        <m:t>)</m:t>
                      </m:r>
                    </m:oMath>
                  </m:oMathPara>
                </a14:m>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of inventions this year</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slightly super linearly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    in what we already know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Having AI really does change </a:t>
                </a:r>
                <a:b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b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things fast.</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533400" y="609600"/>
                <a:ext cx="4953000" cy="2641236"/>
              </a:xfrm>
              <a:prstGeom prst="rect">
                <a:avLst/>
              </a:prstGeom>
              <a:blipFill>
                <a:blip r:embed="rId7"/>
                <a:stretch>
                  <a:fillRect l="-1970" b="-4388"/>
                </a:stretch>
              </a:blipFill>
            </p:spPr>
            <p:txBody>
              <a:bodyPr/>
              <a:lstStyle/>
              <a:p>
                <a:r>
                  <a:rPr lang="en-CA">
                    <a:noFill/>
                  </a:rPr>
                  <a:t> </a:t>
                </a:r>
              </a:p>
            </p:txBody>
          </p:sp>
        </mc:Fallback>
      </mc:AlternateContent>
      <p:sp>
        <p:nvSpPr>
          <p:cNvPr id="9" name="Rectangle 8"/>
          <p:cNvSpPr/>
          <p:nvPr/>
        </p:nvSpPr>
        <p:spPr>
          <a:xfrm>
            <a:off x="5715000" y="2286000"/>
            <a:ext cx="217399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2400" b="0" i="1" u="none" strike="noStrike" kern="1200" cap="none" spc="0" normalizeH="0" baseline="0" noProof="0" dirty="0">
                <a:ln>
                  <a:noFill/>
                </a:ln>
                <a:solidFill>
                  <a:srgbClr val="FFFFFF"/>
                </a:solidFill>
                <a:effectLst/>
                <a:uLnTx/>
                <a:uFillTx/>
                <a:latin typeface="Times New Roman" pitchFamily="18" charset="0"/>
                <a:ea typeface="+mn-ea"/>
                <a:cs typeface="Arial" charset="0"/>
              </a:rPr>
              <a:t>technology</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rPr>
              <a:t> = </a:t>
            </a:r>
            <a:r>
              <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sym typeface="Symbol" panose="05050102010706020507" pitchFamily="18" charset="2"/>
              </a:rPr>
              <a:t>.</a:t>
            </a:r>
            <a:endParaRPr kumimoji="0" lang="en-CA" sz="2400" b="0" i="0" u="none" strike="noStrike" kern="1200" cap="none" spc="0" normalizeH="0" baseline="0" noProof="0" dirty="0">
              <a:ln>
                <a:noFill/>
              </a:ln>
              <a:solidFill>
                <a:srgbClr val="FFFFFF"/>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76925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 calcmode="lin" valueType="num">
                                      <p:cBhvr additive="base">
                                        <p:cTn id="25" dur="500" fill="hold"/>
                                        <p:tgtEl>
                                          <p:spTgt spid="12">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0-#ppt_w/2"/>
                                          </p:val>
                                        </p:tav>
                                        <p:tav tm="100000">
                                          <p:val>
                                            <p:strVal val="#ppt_x"/>
                                          </p:val>
                                        </p:tav>
                                      </p:tavLst>
                                    </p:anim>
                                    <p:anim calcmode="lin" valueType="num">
                                      <p:cBhvr additive="base">
                                        <p:cTn id="4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anim calcmode="lin" valueType="num">
                                      <p:cBhvr additive="base">
                                        <p:cTn id="47" dur="500" fill="hold"/>
                                        <p:tgtEl>
                                          <p:spTgt spid="39">
                                            <p:txEl>
                                              <p:pRg st="0" end="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4255839-2907-4274-ADDE-2F52062FFE24}"/>
              </a:ext>
            </a:extLst>
          </p:cNvPr>
          <p:cNvGrpSpPr/>
          <p:nvPr/>
        </p:nvGrpSpPr>
        <p:grpSpPr>
          <a:xfrm>
            <a:off x="3009515" y="619470"/>
            <a:ext cx="2892342" cy="1972114"/>
            <a:chOff x="2987603" y="4023852"/>
            <a:chExt cx="3296896" cy="2339196"/>
          </a:xfrm>
        </p:grpSpPr>
        <p:pic>
          <p:nvPicPr>
            <p:cNvPr id="30" name="Picture 29">
              <a:extLst>
                <a:ext uri="{FF2B5EF4-FFF2-40B4-BE49-F238E27FC236}">
                  <a16:creationId xmlns:a16="http://schemas.microsoft.com/office/drawing/2014/main" id="{B80EF7A7-8B78-42EE-AF85-9670C9F5D7C5}"/>
                </a:ext>
              </a:extLst>
            </p:cNvPr>
            <p:cNvPicPr>
              <a:picLocks noChangeAspect="1"/>
            </p:cNvPicPr>
            <p:nvPr/>
          </p:nvPicPr>
          <p:blipFill>
            <a:blip r:embed="rId3"/>
            <a:stretch>
              <a:fillRect/>
            </a:stretch>
          </p:blipFill>
          <p:spPr>
            <a:xfrm>
              <a:off x="2987603" y="4023852"/>
              <a:ext cx="3296896" cy="1947672"/>
            </a:xfrm>
            <a:prstGeom prst="rect">
              <a:avLst/>
            </a:prstGeom>
          </p:spPr>
        </p:pic>
        <p:sp>
          <p:nvSpPr>
            <p:cNvPr id="31" name="Rectangle 30">
              <a:extLst>
                <a:ext uri="{FF2B5EF4-FFF2-40B4-BE49-F238E27FC236}">
                  <a16:creationId xmlns:a16="http://schemas.microsoft.com/office/drawing/2014/main" id="{838A5F4A-5BA5-4FA5-9CF7-4A478185D1C3}"/>
                </a:ext>
              </a:extLst>
            </p:cNvPr>
            <p:cNvSpPr/>
            <p:nvPr/>
          </p:nvSpPr>
          <p:spPr>
            <a:xfrm>
              <a:off x="3340651" y="5901383"/>
              <a:ext cx="2590800" cy="461665"/>
            </a:xfrm>
            <a:prstGeom prst="rect">
              <a:avLst/>
            </a:prstGeom>
          </p:spPr>
          <p:txBody>
            <a:bodyPr wrap="square">
              <a:spAutoFit/>
            </a:bodyPr>
            <a:lstStyle/>
            <a:p>
              <a:pPr algn="ctr"/>
              <a:r>
                <a:rPr lang="en-US" sz="2400" dirty="0">
                  <a:cs typeface="Times New Roman" panose="02020603050405020304" pitchFamily="18" charset="0"/>
                </a:rPr>
                <a:t>Entertainment</a:t>
              </a:r>
              <a:endParaRPr lang="en-CA" sz="2400" dirty="0">
                <a:cs typeface="Times New Roman" panose="02020603050405020304" pitchFamily="18" charset="0"/>
              </a:endParaRPr>
            </a:p>
          </p:txBody>
        </p:sp>
      </p:grpSp>
      <p:grpSp>
        <p:nvGrpSpPr>
          <p:cNvPr id="4" name="Group 3">
            <a:extLst>
              <a:ext uri="{FF2B5EF4-FFF2-40B4-BE49-F238E27FC236}">
                <a16:creationId xmlns:a16="http://schemas.microsoft.com/office/drawing/2014/main" id="{240915F8-D6DC-445C-9817-F507098DA935}"/>
              </a:ext>
            </a:extLst>
          </p:cNvPr>
          <p:cNvGrpSpPr/>
          <p:nvPr/>
        </p:nvGrpSpPr>
        <p:grpSpPr>
          <a:xfrm>
            <a:off x="268700" y="650846"/>
            <a:ext cx="2798951" cy="2032506"/>
            <a:chOff x="6238665" y="2865680"/>
            <a:chExt cx="3190444" cy="2410831"/>
          </a:xfrm>
        </p:grpSpPr>
        <p:pic>
          <p:nvPicPr>
            <p:cNvPr id="29" name="Picture 28">
              <a:extLst>
                <a:ext uri="{FF2B5EF4-FFF2-40B4-BE49-F238E27FC236}">
                  <a16:creationId xmlns:a16="http://schemas.microsoft.com/office/drawing/2014/main" id="{1177F8CA-9A7D-4056-ACFC-92CA19934C45}"/>
                </a:ext>
              </a:extLst>
            </p:cNvPr>
            <p:cNvPicPr>
              <a:picLocks noChangeAspect="1"/>
            </p:cNvPicPr>
            <p:nvPr/>
          </p:nvPicPr>
          <p:blipFill>
            <a:blip r:embed="rId4"/>
            <a:stretch>
              <a:fillRect/>
            </a:stretch>
          </p:blipFill>
          <p:spPr>
            <a:xfrm>
              <a:off x="6726207" y="2865680"/>
              <a:ext cx="2149092" cy="1947672"/>
            </a:xfrm>
            <a:prstGeom prst="rect">
              <a:avLst/>
            </a:prstGeom>
          </p:spPr>
        </p:pic>
        <p:sp>
          <p:nvSpPr>
            <p:cNvPr id="32" name="Rectangle 31">
              <a:extLst>
                <a:ext uri="{FF2B5EF4-FFF2-40B4-BE49-F238E27FC236}">
                  <a16:creationId xmlns:a16="http://schemas.microsoft.com/office/drawing/2014/main" id="{1023081B-C7B6-469C-BFEE-6DE4487CBC60}"/>
                </a:ext>
              </a:extLst>
            </p:cNvPr>
            <p:cNvSpPr/>
            <p:nvPr/>
          </p:nvSpPr>
          <p:spPr>
            <a:xfrm>
              <a:off x="6238665" y="4728913"/>
              <a:ext cx="3190444" cy="547598"/>
            </a:xfrm>
            <a:prstGeom prst="rect">
              <a:avLst/>
            </a:prstGeom>
          </p:spPr>
          <p:txBody>
            <a:bodyPr wrap="square">
              <a:spAutoFit/>
            </a:bodyPr>
            <a:lstStyle/>
            <a:p>
              <a:pPr algn="ctr"/>
              <a:r>
                <a:rPr lang="en-US" sz="2400" dirty="0">
                  <a:cs typeface="Times New Roman" panose="02020603050405020304" pitchFamily="18" charset="0"/>
                </a:rPr>
                <a:t>Managing our lives</a:t>
              </a:r>
              <a:endParaRPr lang="en-CA" sz="2400" dirty="0">
                <a:cs typeface="Times New Roman" panose="02020603050405020304" pitchFamily="18" charset="0"/>
              </a:endParaRPr>
            </a:p>
          </p:txBody>
        </p:sp>
      </p:grpSp>
      <p:sp>
        <p:nvSpPr>
          <p:cNvPr id="19" name="Content Placeholder 2">
            <a:extLst>
              <a:ext uri="{FF2B5EF4-FFF2-40B4-BE49-F238E27FC236}">
                <a16:creationId xmlns:a16="http://schemas.microsoft.com/office/drawing/2014/main" id="{E80FB12F-553D-4EFA-A6AC-1539B51B7C39}"/>
              </a:ext>
            </a:extLst>
          </p:cNvPr>
          <p:cNvSpPr txBox="1">
            <a:spLocks/>
          </p:cNvSpPr>
          <p:nvPr/>
        </p:nvSpPr>
        <p:spPr bwMode="auto">
          <a:xfrm>
            <a:off x="1828800" y="32766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better.</a:t>
            </a:r>
            <a:endParaRPr lang="tr-TR" altLang="en-US" sz="2800" kern="0" dirty="0">
              <a:latin typeface="Times New Roman" panose="02020603050405020304" pitchFamily="18" charset="0"/>
              <a:cs typeface="Times New Roman" panose="02020603050405020304" pitchFamily="18" charset="0"/>
            </a:endParaRPr>
          </a:p>
        </p:txBody>
      </p:sp>
      <p:sp>
        <p:nvSpPr>
          <p:cNvPr id="20" name="Rectangle 63">
            <a:extLst>
              <a:ext uri="{FF2B5EF4-FFF2-40B4-BE49-F238E27FC236}">
                <a16:creationId xmlns:a16="http://schemas.microsoft.com/office/drawing/2014/main" id="{61883851-B492-4174-945F-F6280DBF2EEF}"/>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pic>
        <p:nvPicPr>
          <p:cNvPr id="39" name="Picture 2" descr="Related image">
            <a:extLst>
              <a:ext uri="{FF2B5EF4-FFF2-40B4-BE49-F238E27FC236}">
                <a16:creationId xmlns:a16="http://schemas.microsoft.com/office/drawing/2014/main" id="{317B25D9-66A3-40BD-B4CD-C093C66A1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7206" y="3948998"/>
            <a:ext cx="5200253" cy="2793105"/>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7752331F-E770-47F7-A76A-75201DF49000}"/>
              </a:ext>
            </a:extLst>
          </p:cNvPr>
          <p:cNvGrpSpPr/>
          <p:nvPr/>
        </p:nvGrpSpPr>
        <p:grpSpPr>
          <a:xfrm>
            <a:off x="5755073" y="649214"/>
            <a:ext cx="3236527" cy="3694186"/>
            <a:chOff x="98018" y="725414"/>
            <a:chExt cx="2860078" cy="3313186"/>
          </a:xfrm>
        </p:grpSpPr>
        <p:pic>
          <p:nvPicPr>
            <p:cNvPr id="22" name="Picture 21">
              <a:extLst>
                <a:ext uri="{FF2B5EF4-FFF2-40B4-BE49-F238E27FC236}">
                  <a16:creationId xmlns:a16="http://schemas.microsoft.com/office/drawing/2014/main" id="{8101FA42-B104-46F2-971D-4916C5AC1EAA}"/>
                </a:ext>
              </a:extLst>
            </p:cNvPr>
            <p:cNvPicPr>
              <a:picLocks noChangeAspect="1"/>
            </p:cNvPicPr>
            <p:nvPr/>
          </p:nvPicPr>
          <p:blipFill rotWithShape="1">
            <a:blip r:embed="rId6"/>
            <a:srcRect l="72309" t="50943"/>
            <a:stretch/>
          </p:blipFill>
          <p:spPr>
            <a:xfrm>
              <a:off x="381000" y="725414"/>
              <a:ext cx="2514600" cy="2845390"/>
            </a:xfrm>
            <a:prstGeom prst="rect">
              <a:avLst/>
            </a:prstGeom>
          </p:spPr>
        </p:pic>
        <p:sp>
          <p:nvSpPr>
            <p:cNvPr id="23" name="Rectangle 22">
              <a:extLst>
                <a:ext uri="{FF2B5EF4-FFF2-40B4-BE49-F238E27FC236}">
                  <a16:creationId xmlns:a16="http://schemas.microsoft.com/office/drawing/2014/main" id="{D60CB24D-6119-4D9C-8F40-F92D33AEC177}"/>
                </a:ext>
              </a:extLst>
            </p:cNvPr>
            <p:cNvSpPr/>
            <p:nvPr/>
          </p:nvSpPr>
          <p:spPr>
            <a:xfrm>
              <a:off x="98018" y="3515380"/>
              <a:ext cx="2860078" cy="523220"/>
            </a:xfrm>
            <a:prstGeom prst="rect">
              <a:avLst/>
            </a:prstGeom>
          </p:spPr>
          <p:txBody>
            <a:bodyPr wrap="none">
              <a:spAutoFit/>
            </a:bodyPr>
            <a:lstStyle/>
            <a:p>
              <a:pPr lvl="1" eaLnBrk="1" hangingPunct="1">
                <a:defRPr/>
              </a:pPr>
              <a:r>
                <a:rPr lang="en-US" dirty="0"/>
                <a:t>G</a:t>
              </a:r>
              <a:r>
                <a:rPr lang="en-US" sz="2400" dirty="0"/>
                <a:t>enerate new art </a:t>
              </a:r>
            </a:p>
          </p:txBody>
        </p:sp>
      </p:grpSp>
      <p:grpSp>
        <p:nvGrpSpPr>
          <p:cNvPr id="24" name="Group 23">
            <a:extLst>
              <a:ext uri="{FF2B5EF4-FFF2-40B4-BE49-F238E27FC236}">
                <a16:creationId xmlns:a16="http://schemas.microsoft.com/office/drawing/2014/main" id="{00CCB466-FDB2-444D-A1A0-D819E1834984}"/>
              </a:ext>
            </a:extLst>
          </p:cNvPr>
          <p:cNvGrpSpPr/>
          <p:nvPr/>
        </p:nvGrpSpPr>
        <p:grpSpPr>
          <a:xfrm>
            <a:off x="249298" y="2947987"/>
            <a:ext cx="5190067" cy="3910013"/>
            <a:chOff x="3810000" y="3886200"/>
            <a:chExt cx="5190067" cy="3910013"/>
          </a:xfrm>
        </p:grpSpPr>
        <p:pic>
          <p:nvPicPr>
            <p:cNvPr id="25" name="Picture 4" descr="Image result for computer generated dreams">
              <a:extLst>
                <a:ext uri="{FF2B5EF4-FFF2-40B4-BE49-F238E27FC236}">
                  <a16:creationId xmlns:a16="http://schemas.microsoft.com/office/drawing/2014/main" id="{CCADE04E-FF5D-40C8-8B30-121675974D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0" y="3886200"/>
              <a:ext cx="5190067" cy="291941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2C3EF0E-6E49-46CD-8BBF-3BDEDE4C4CB1}"/>
                </a:ext>
              </a:extLst>
            </p:cNvPr>
            <p:cNvSpPr/>
            <p:nvPr/>
          </p:nvSpPr>
          <p:spPr>
            <a:xfrm>
              <a:off x="3844804" y="6965216"/>
              <a:ext cx="3373498" cy="830997"/>
            </a:xfrm>
            <a:prstGeom prst="rect">
              <a:avLst/>
            </a:prstGeom>
          </p:spPr>
          <p:txBody>
            <a:bodyPr wrap="square">
              <a:spAutoFit/>
            </a:bodyPr>
            <a:lstStyle/>
            <a:p>
              <a:pPr lvl="2" algn="ctr" eaLnBrk="1" hangingPunct="1">
                <a:defRPr/>
              </a:pPr>
              <a:r>
                <a:rPr lang="en-US" sz="2400" dirty="0"/>
                <a:t>Machine’s having nightmares</a:t>
              </a:r>
            </a:p>
          </p:txBody>
        </p:sp>
      </p:grpSp>
    </p:spTree>
    <p:extLst>
      <p:ext uri="{BB962C8B-B14F-4D97-AF65-F5344CB8AC3E}">
        <p14:creationId xmlns:p14="http://schemas.microsoft.com/office/powerpoint/2010/main" val="308839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n Emerging Tool for COVID Times: The Portable MRI - Scientific American">
            <a:extLst>
              <a:ext uri="{FF2B5EF4-FFF2-40B4-BE49-F238E27FC236}">
                <a16:creationId xmlns:a16="http://schemas.microsoft.com/office/drawing/2014/main" id="{675B1658-B830-4D18-A4FC-7500F0EFAA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09600"/>
            <a:ext cx="3429000" cy="228778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98947A85-6695-4A06-923E-D80C14A8AFB1}"/>
              </a:ext>
            </a:extLst>
          </p:cNvPr>
          <p:cNvSpPr>
            <a:spLocks noGrp="1"/>
          </p:cNvSpPr>
          <p:nvPr>
            <p:ph idx="1"/>
          </p:nvPr>
        </p:nvSpPr>
        <p:spPr>
          <a:xfrm>
            <a:off x="3733800" y="629528"/>
            <a:ext cx="5791200" cy="5237871"/>
          </a:xfrm>
        </p:spPr>
        <p:txBody>
          <a:bodyPr/>
          <a:lstStyle/>
          <a:p>
            <a:pPr marL="0" indent="0"/>
            <a:r>
              <a:rPr lang="en-US" sz="2400" b="1" kern="1200" dirty="0">
                <a:solidFill>
                  <a:srgbClr val="FFFF00"/>
                </a:solidFill>
                <a:latin typeface="Arial Rounded MT Bold" pitchFamily="34" charset="0"/>
                <a:cs typeface="Arial" charset="0"/>
              </a:rPr>
              <a:t>Thoughts in a Coma</a:t>
            </a:r>
          </a:p>
          <a:p>
            <a:pPr marL="0" indent="0"/>
            <a:r>
              <a:rPr lang="en-US" sz="2400" dirty="0">
                <a:solidFill>
                  <a:srgbClr val="D5D5D5"/>
                </a:solidFill>
                <a:effectLst/>
                <a:latin typeface="Times New Roman" panose="02020603050405020304" pitchFamily="18" charset="0"/>
                <a:cs typeface="Times New Roman" panose="02020603050405020304" pitchFamily="18" charset="0"/>
              </a:rPr>
              <a:t>Is the person in a coma thinking?</a:t>
            </a:r>
          </a:p>
          <a:p>
            <a:pPr marL="0" indent="0"/>
            <a:r>
              <a:rPr lang="en-US" sz="2400" dirty="0">
                <a:solidFill>
                  <a:srgbClr val="D5D5D5"/>
                </a:solidFill>
                <a:effectLst/>
                <a:latin typeface="Times New Roman" panose="02020603050405020304" pitchFamily="18" charset="0"/>
                <a:cs typeface="Times New Roman" panose="02020603050405020304" pitchFamily="18" charset="0"/>
              </a:rPr>
              <a:t>Can we communicate with them?</a:t>
            </a:r>
          </a:p>
          <a:p>
            <a:pPr>
              <a:buFont typeface="Arial" panose="020B0604020202020204" pitchFamily="34" charset="0"/>
              <a:buChar char="•"/>
            </a:pPr>
            <a:r>
              <a:rPr lang="en-US" sz="2400" dirty="0">
                <a:solidFill>
                  <a:srgbClr val="D5D5D5"/>
                </a:solidFill>
                <a:effectLst/>
                <a:latin typeface="Times New Roman" panose="02020603050405020304" pitchFamily="18" charset="0"/>
                <a:cs typeface="Times New Roman" panose="02020603050405020304" pitchFamily="18" charset="0"/>
              </a:rPr>
              <a:t>y</a:t>
            </a:r>
            <a:r>
              <a:rPr lang="en-US" sz="2400" baseline="-25000" dirty="0">
                <a:solidFill>
                  <a:srgbClr val="D5D5D5"/>
                </a:solidFill>
                <a:effectLst/>
                <a:latin typeface="Times New Roman" panose="02020603050405020304" pitchFamily="18" charset="0"/>
                <a:cs typeface="Times New Roman" panose="02020603050405020304" pitchFamily="18" charset="0"/>
              </a:rPr>
              <a:t>d</a:t>
            </a:r>
            <a:r>
              <a:rPr lang="en-US" sz="2400" dirty="0">
                <a:solidFill>
                  <a:srgbClr val="D5D5D5"/>
                </a:solidFill>
                <a:effectLst/>
                <a:latin typeface="Times New Roman" panose="02020603050405020304" pitchFamily="18" charset="0"/>
                <a:cs typeface="Times New Roman" panose="02020603050405020304" pitchFamily="18" charset="0"/>
              </a:rPr>
              <a:t> =   “Think about playing tennis”</a:t>
            </a:r>
            <a:br>
              <a:rPr lang="en-US" sz="2400" dirty="0">
                <a:solidFill>
                  <a:srgbClr val="D5D5D5"/>
                </a:solidFill>
                <a:effectLst/>
                <a:latin typeface="Times New Roman" panose="02020603050405020304" pitchFamily="18" charset="0"/>
                <a:cs typeface="Times New Roman" panose="02020603050405020304" pitchFamily="18" charset="0"/>
              </a:rPr>
            </a:br>
            <a:r>
              <a:rPr lang="en-US" sz="2400" dirty="0">
                <a:solidFill>
                  <a:srgbClr val="D5D5D5"/>
                </a:solidFill>
                <a:effectLst/>
                <a:latin typeface="Times New Roman" panose="02020603050405020304" pitchFamily="18" charset="0"/>
                <a:cs typeface="Times New Roman" panose="02020603050405020304" pitchFamily="18" charset="0"/>
              </a:rPr>
              <a:t>     or “Think about your mom”</a:t>
            </a:r>
          </a:p>
          <a:p>
            <a:pPr>
              <a:buFont typeface="Arial" panose="020B0604020202020204" pitchFamily="34" charset="0"/>
              <a:buChar char="•"/>
            </a:pPr>
            <a:r>
              <a:rPr lang="en-US" sz="2400" dirty="0" err="1">
                <a:solidFill>
                  <a:srgbClr val="D5D5D5"/>
                </a:solidFill>
                <a:effectLst/>
                <a:latin typeface="Times New Roman" panose="02020603050405020304" pitchFamily="18" charset="0"/>
                <a:cs typeface="Times New Roman" panose="02020603050405020304" pitchFamily="18" charset="0"/>
              </a:rPr>
              <a:t>x</a:t>
            </a:r>
            <a:r>
              <a:rPr lang="en-US" sz="2400" baseline="-25000" dirty="0" err="1">
                <a:solidFill>
                  <a:srgbClr val="D5D5D5"/>
                </a:solidFill>
                <a:effectLst/>
                <a:latin typeface="Times New Roman" panose="02020603050405020304" pitchFamily="18" charset="0"/>
                <a:cs typeface="Times New Roman" panose="02020603050405020304" pitchFamily="18" charset="0"/>
              </a:rPr>
              <a:t>d</a:t>
            </a:r>
            <a:r>
              <a:rPr lang="en-US" sz="2400" dirty="0">
                <a:solidFill>
                  <a:srgbClr val="D5D5D5"/>
                </a:solidFill>
                <a:effectLst/>
                <a:latin typeface="Times New Roman" panose="02020603050405020304" pitchFamily="18" charset="0"/>
                <a:cs typeface="Times New Roman" panose="02020603050405020304" pitchFamily="18" charset="0"/>
              </a:rPr>
              <a:t> = MRI scans of their brain </a:t>
            </a:r>
          </a:p>
          <a:p>
            <a:pPr marL="0" indent="0"/>
            <a:r>
              <a:rPr lang="en-US" sz="2400" dirty="0">
                <a:solidFill>
                  <a:srgbClr val="D5D5D5"/>
                </a:solidFill>
                <a:effectLst/>
                <a:latin typeface="Times New Roman" panose="02020603050405020304" pitchFamily="18" charset="0"/>
                <a:cs typeface="Times New Roman" panose="02020603050405020304" pitchFamily="18" charset="0"/>
              </a:rPr>
              <a:t>Machine learning can learn </a:t>
            </a:r>
            <a:br>
              <a:rPr lang="en-US" sz="2400" dirty="0">
                <a:solidFill>
                  <a:srgbClr val="D5D5D5"/>
                </a:solidFill>
                <a:effectLst/>
                <a:latin typeface="Times New Roman" panose="02020603050405020304" pitchFamily="18" charset="0"/>
                <a:cs typeface="Times New Roman" panose="02020603050405020304" pitchFamily="18" charset="0"/>
              </a:rPr>
            </a:br>
            <a:r>
              <a:rPr lang="en-US" sz="2400" dirty="0">
                <a:solidFill>
                  <a:srgbClr val="D5D5D5"/>
                </a:solidFill>
                <a:effectLst/>
                <a:latin typeface="Times New Roman" panose="02020603050405020304" pitchFamily="18" charset="0"/>
                <a:cs typeface="Times New Roman" panose="02020603050405020304" pitchFamily="18" charset="0"/>
              </a:rPr>
              <a:t>   to know y</a:t>
            </a:r>
            <a:r>
              <a:rPr lang="en-US" sz="2400" baseline="-25000" dirty="0">
                <a:solidFill>
                  <a:srgbClr val="D5D5D5"/>
                </a:solidFill>
                <a:effectLst/>
                <a:latin typeface="Times New Roman" panose="02020603050405020304" pitchFamily="18" charset="0"/>
                <a:cs typeface="Times New Roman" panose="02020603050405020304" pitchFamily="18" charset="0"/>
              </a:rPr>
              <a:t>d </a:t>
            </a:r>
            <a:r>
              <a:rPr lang="en-US" sz="2400" dirty="0">
                <a:solidFill>
                  <a:srgbClr val="D5D5D5"/>
                </a:solidFill>
                <a:effectLst/>
                <a:latin typeface="Times New Roman" panose="02020603050405020304" pitchFamily="18" charset="0"/>
                <a:cs typeface="Times New Roman" panose="02020603050405020304" pitchFamily="18" charset="0"/>
              </a:rPr>
              <a:t>from </a:t>
            </a:r>
            <a:r>
              <a:rPr lang="en-US" sz="2400" dirty="0" err="1">
                <a:solidFill>
                  <a:srgbClr val="D5D5D5"/>
                </a:solidFill>
                <a:effectLst/>
                <a:latin typeface="Times New Roman" panose="02020603050405020304" pitchFamily="18" charset="0"/>
                <a:cs typeface="Times New Roman" panose="02020603050405020304" pitchFamily="18" charset="0"/>
              </a:rPr>
              <a:t>x</a:t>
            </a:r>
            <a:r>
              <a:rPr lang="en-US" sz="2400" baseline="-25000" dirty="0" err="1">
                <a:solidFill>
                  <a:srgbClr val="D5D5D5"/>
                </a:solidFill>
                <a:effectLst/>
                <a:latin typeface="Times New Roman" panose="02020603050405020304" pitchFamily="18" charset="0"/>
                <a:cs typeface="Times New Roman" panose="02020603050405020304" pitchFamily="18" charset="0"/>
              </a:rPr>
              <a:t>d</a:t>
            </a:r>
            <a:r>
              <a:rPr lang="en-US" sz="2400" dirty="0">
                <a:solidFill>
                  <a:srgbClr val="D5D5D5"/>
                </a:solidFill>
                <a:effectLst/>
                <a:latin typeface="Times New Roman" panose="02020603050405020304" pitchFamily="18" charset="0"/>
                <a:cs typeface="Times New Roman" panose="02020603050405020304" pitchFamily="18" charset="0"/>
              </a:rPr>
              <a:t>.</a:t>
            </a:r>
          </a:p>
          <a:p>
            <a:pPr marL="0" indent="0"/>
            <a:r>
              <a:rPr lang="en-US" sz="2400" dirty="0">
                <a:solidFill>
                  <a:srgbClr val="D5D5D5"/>
                </a:solidFill>
                <a:effectLst/>
                <a:latin typeface="Times New Roman" panose="02020603050405020304" pitchFamily="18" charset="0"/>
                <a:cs typeface="Times New Roman" panose="02020603050405020304" pitchFamily="18" charset="0"/>
              </a:rPr>
              <a:t>Does it know what the person </a:t>
            </a:r>
            <a:br>
              <a:rPr lang="en-US" sz="2400" dirty="0">
                <a:solidFill>
                  <a:srgbClr val="D5D5D5"/>
                </a:solidFill>
                <a:effectLst/>
                <a:latin typeface="Times New Roman" panose="02020603050405020304" pitchFamily="18" charset="0"/>
                <a:cs typeface="Times New Roman" panose="02020603050405020304" pitchFamily="18" charset="0"/>
              </a:rPr>
            </a:br>
            <a:r>
              <a:rPr lang="en-US" sz="2400" dirty="0">
                <a:solidFill>
                  <a:srgbClr val="D5D5D5"/>
                </a:solidFill>
                <a:effectLst/>
                <a:latin typeface="Times New Roman" panose="02020603050405020304" pitchFamily="18" charset="0"/>
                <a:cs typeface="Times New Roman" panose="02020603050405020304" pitchFamily="18" charset="0"/>
              </a:rPr>
              <a:t>  in a coma is thinking?</a:t>
            </a:r>
            <a:endParaRPr lang="en-US" sz="2400" dirty="0">
              <a:latin typeface="Times New Roman" panose="02020603050405020304" pitchFamily="18" charset="0"/>
              <a:cs typeface="Times New Roman" panose="02020603050405020304" pitchFamily="18" charset="0"/>
            </a:endParaRPr>
          </a:p>
        </p:txBody>
      </p:sp>
      <p:sp>
        <p:nvSpPr>
          <p:cNvPr id="5" name="Rectangle 63">
            <a:extLst>
              <a:ext uri="{FF2B5EF4-FFF2-40B4-BE49-F238E27FC236}">
                <a16:creationId xmlns:a16="http://schemas.microsoft.com/office/drawing/2014/main" id="{E1BE4D70-9BF5-4B38-9014-882DADD9FBBD}"/>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sp>
        <p:nvSpPr>
          <p:cNvPr id="8" name="Content Placeholder 2">
            <a:extLst>
              <a:ext uri="{FF2B5EF4-FFF2-40B4-BE49-F238E27FC236}">
                <a16:creationId xmlns:a16="http://schemas.microsoft.com/office/drawing/2014/main" id="{BBC2ADE2-5FE5-44CD-98DA-48A0773B2FEA}"/>
              </a:ext>
            </a:extLst>
          </p:cNvPr>
          <p:cNvSpPr txBox="1">
            <a:spLocks/>
          </p:cNvSpPr>
          <p:nvPr/>
        </p:nvSpPr>
        <p:spPr bwMode="auto">
          <a:xfrm>
            <a:off x="152400" y="32766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better.</a:t>
            </a:r>
            <a:endParaRPr lang="tr-TR" altLang="en-US" sz="28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76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additive="base">
                                        <p:cTn id="2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xEl>
                                              <p:pRg st="5" end="5"/>
                                            </p:txEl>
                                          </p:spTgt>
                                        </p:tgtEl>
                                        <p:attrNameLst>
                                          <p:attrName>style.visibility</p:attrName>
                                        </p:attrNameLst>
                                      </p:cBhvr>
                                      <p:to>
                                        <p:strVal val="visible"/>
                                      </p:to>
                                    </p:set>
                                    <p:anim calcmode="lin" valueType="num">
                                      <p:cBhvr additive="base">
                                        <p:cTn id="3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 calcmode="lin" valueType="num">
                                      <p:cBhvr additive="base">
                                        <p:cTn id="4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8F5107-B2A0-406D-875F-ABDAE2F159BF}"/>
              </a:ext>
            </a:extLst>
          </p:cNvPr>
          <p:cNvSpPr txBox="1">
            <a:spLocks/>
          </p:cNvSpPr>
          <p:nvPr/>
        </p:nvSpPr>
        <p:spPr bwMode="auto">
          <a:xfrm>
            <a:off x="152400" y="3276600"/>
            <a:ext cx="3048000" cy="1066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tabLst>
                <a:tab pos="858838" algn="l"/>
              </a:tabLst>
              <a:defRPr sz="3200">
                <a:solidFill>
                  <a:schemeClr val="tx1"/>
                </a:solidFill>
                <a:effectLst>
                  <a:outerShdw blurRad="38100" dist="38100" dir="2700000" algn="tl">
                    <a:srgbClr val="000000"/>
                  </a:outerShdw>
                </a:effectLst>
                <a:latin typeface="+mn-lt"/>
                <a:ea typeface="+mn-ea"/>
                <a:cs typeface="+mn-cs"/>
              </a:defRPr>
            </a:lvl1pPr>
            <a:lvl2pPr marL="404813" indent="-290513" algn="l" rtl="0" eaLnBrk="0" fontAlgn="base" hangingPunct="0">
              <a:spcBef>
                <a:spcPct val="20000"/>
              </a:spcBef>
              <a:spcAft>
                <a:spcPct val="0"/>
              </a:spcAft>
              <a:buChar char="•"/>
              <a:tabLst>
                <a:tab pos="858838" algn="l"/>
              </a:tabLst>
              <a:defRPr sz="3200">
                <a:solidFill>
                  <a:schemeClr val="tx1"/>
                </a:solidFill>
                <a:latin typeface="Arial" pitchFamily="34" charset="0"/>
              </a:defRPr>
            </a:lvl2pPr>
            <a:lvl3pPr marL="858838" indent="-339725" algn="l" rtl="0" eaLnBrk="0" fontAlgn="base" hangingPunct="0">
              <a:spcBef>
                <a:spcPct val="20000"/>
              </a:spcBef>
              <a:spcAft>
                <a:spcPct val="0"/>
              </a:spcAft>
              <a:buChar char="–"/>
              <a:tabLst>
                <a:tab pos="858838" algn="l"/>
              </a:tabLst>
              <a:defRPr sz="2800">
                <a:solidFill>
                  <a:schemeClr val="tx1"/>
                </a:solidFill>
                <a:latin typeface="Arial" pitchFamily="34" charset="0"/>
              </a:defRPr>
            </a:lvl3pPr>
            <a:lvl4pPr marL="1200150" indent="-227013" algn="l" rtl="0" eaLnBrk="0" fontAlgn="base" hangingPunct="0">
              <a:spcBef>
                <a:spcPct val="20000"/>
              </a:spcBef>
              <a:spcAft>
                <a:spcPct val="0"/>
              </a:spcAft>
              <a:buChar char="•"/>
              <a:tabLst>
                <a:tab pos="858838" algn="l"/>
              </a:tabLst>
              <a:defRPr sz="2400">
                <a:solidFill>
                  <a:schemeClr val="tx1"/>
                </a:solidFill>
                <a:latin typeface="Arial" pitchFamily="34" charset="0"/>
              </a:defRPr>
            </a:lvl4pPr>
            <a:lvl5pPr marL="16557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5pPr>
            <a:lvl6pPr marL="21129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6pPr>
            <a:lvl7pPr marL="25701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7pPr>
            <a:lvl8pPr marL="30273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8pPr>
            <a:lvl9pPr marL="3484563" indent="-341313" algn="l" rtl="0" eaLnBrk="0" fontAlgn="base" hangingPunct="0">
              <a:spcBef>
                <a:spcPct val="20000"/>
              </a:spcBef>
              <a:spcAft>
                <a:spcPct val="0"/>
              </a:spcAft>
              <a:buChar char="–"/>
              <a:tabLst>
                <a:tab pos="858838" algn="l"/>
              </a:tabLst>
              <a:defRPr sz="2400">
                <a:solidFill>
                  <a:schemeClr val="tx1"/>
                </a:solidFill>
                <a:latin typeface="Arial" pitchFamily="34" charset="0"/>
              </a:defRPr>
            </a:lvl9pPr>
          </a:lstStyle>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May make the world much </a:t>
            </a:r>
          </a:p>
          <a:p>
            <a:pPr marL="114300" lvl="1" indent="0" algn="ctr" eaLnBrk="1" hangingPunct="1">
              <a:buFontTx/>
              <a:buNone/>
              <a:defRPr/>
            </a:pPr>
            <a:r>
              <a:rPr lang="en-CA" altLang="en-US" sz="2800" kern="0" dirty="0">
                <a:latin typeface="Times New Roman" panose="02020603050405020304" pitchFamily="18" charset="0"/>
                <a:cs typeface="Times New Roman" panose="02020603050405020304" pitchFamily="18" charset="0"/>
              </a:rPr>
              <a:t>better.</a:t>
            </a:r>
            <a:endParaRPr lang="tr-TR" altLang="en-US" sz="2800"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BD2C348-D2D2-48BA-A0A9-3D7CF576711D}"/>
              </a:ext>
            </a:extLst>
          </p:cNvPr>
          <p:cNvPicPr>
            <a:picLocks noChangeAspect="1"/>
          </p:cNvPicPr>
          <p:nvPr/>
        </p:nvPicPr>
        <p:blipFill>
          <a:blip r:embed="rId2"/>
          <a:stretch>
            <a:fillRect/>
          </a:stretch>
        </p:blipFill>
        <p:spPr>
          <a:xfrm>
            <a:off x="152400" y="609600"/>
            <a:ext cx="8868578" cy="5257800"/>
          </a:xfrm>
          <a:prstGeom prst="rect">
            <a:avLst/>
          </a:prstGeom>
        </p:spPr>
      </p:pic>
      <p:sp>
        <p:nvSpPr>
          <p:cNvPr id="3" name="Rectangle 63">
            <a:extLst>
              <a:ext uri="{FF2B5EF4-FFF2-40B4-BE49-F238E27FC236}">
                <a16:creationId xmlns:a16="http://schemas.microsoft.com/office/drawing/2014/main" id="{BF4780E5-535A-4A3E-837C-7B4ADE9A8CC4}"/>
              </a:ext>
            </a:extLst>
          </p:cNvPr>
          <p:cNvSpPr>
            <a:spLocks noChangeArrowheads="1"/>
          </p:cNvSpPr>
          <p:nvPr/>
        </p:nvSpPr>
        <p:spPr bwMode="auto">
          <a:xfrm>
            <a:off x="685800" y="-304800"/>
            <a:ext cx="7772400" cy="1143000"/>
          </a:xfrm>
          <a:prstGeom prst="rect">
            <a:avLst/>
          </a:prstGeom>
          <a:noFill/>
          <a:ln w="9525">
            <a:noFill/>
            <a:miter lim="800000"/>
            <a:headEnd/>
            <a:tailEnd/>
          </a:ln>
          <a:effectLst/>
        </p:spPr>
        <p:txBody>
          <a:bodyPr anchor="ctr"/>
          <a:lstStyle/>
          <a:p>
            <a:pPr algn="ctr" eaLnBrk="0" hangingPunct="0">
              <a:defRPr/>
            </a:pPr>
            <a:r>
              <a:rPr lang="en-US" sz="3600" b="1" dirty="0">
                <a:solidFill>
                  <a:schemeClr val="tx2"/>
                </a:solidFill>
                <a:effectLst>
                  <a:outerShdw blurRad="38100" dist="38100" dir="2700000" algn="tl">
                    <a:srgbClr val="000000"/>
                  </a:outerShdw>
                </a:effectLst>
                <a:latin typeface="Arial Rounded MT Bold" pitchFamily="34" charset="0"/>
                <a:cs typeface="+mn-cs"/>
              </a:rPr>
              <a:t>Hopeful Applications</a:t>
            </a:r>
          </a:p>
        </p:txBody>
      </p:sp>
    </p:spTree>
    <p:extLst>
      <p:ext uri="{BB962C8B-B14F-4D97-AF65-F5344CB8AC3E}">
        <p14:creationId xmlns:p14="http://schemas.microsoft.com/office/powerpoint/2010/main" val="253486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fontScheme name="Default Design">
      <a:majorFont>
        <a:latin typeface="Arial Rounded MT Bold"/>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solidFill>
        </a:ln>
      </a:spPr>
      <a:bodyPr wrap="none" rtlCol="0" anchor="ctr">
        <a:spAutoFit/>
      </a:bodyPr>
      <a:lstStyle>
        <a:defPPr algn="ctr">
          <a:defRPr sz="2400" dirty="0">
            <a:cs typeface="Times New Roman" panose="02020603050405020304" pitchFamily="18" charset="0"/>
            <a:sym typeface="Symbol" panose="05050102010706020507" pitchFamily="18" charset="2"/>
          </a:defRPr>
        </a:defPPr>
      </a:lstStyle>
    </a:spDef>
    <a:lnDef>
      <a:spPr bwMode="auto">
        <a:xfrm>
          <a:off x="0" y="0"/>
          <a:ext cx="1" cy="1"/>
        </a:xfrm>
        <a:custGeom>
          <a:avLst/>
          <a:gdLst/>
          <a:ahLst/>
          <a:cxnLst/>
          <a:rect l="0" t="0" r="0" b="0"/>
          <a:pathLst/>
        </a:custGeom>
        <a:noFill/>
        <a:ln w="38100" cap="sq" cmpd="sng" algn="ctr">
          <a:solidFill>
            <a:schemeClr val="hlink"/>
          </a:solidFill>
          <a:prstDash val="solid"/>
          <a:round/>
          <a:headEnd type="none" w="med" len="med"/>
          <a:tailEnd type="none" w="med" len="med"/>
        </a:ln>
        <a:effectLst/>
      </a:spPr>
      <a:bodyPr vert="horz" wrap="square" lIns="274320" tIns="45720" rIns="27432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a:spPr>
      <a:bodyPr wrap="square" lIns="274320" rIns="274320">
        <a:spAutoFit/>
      </a:bodyPr>
      <a:lstStyle>
        <a:defPPr>
          <a:spcBef>
            <a:spcPct val="0"/>
          </a:spcBef>
          <a:defRPr sz="3600" dirty="0" smtClean="0">
            <a:latin typeface="Times New Roman" panose="02020603050405020304" pitchFamily="18" charset="0"/>
            <a:cs typeface="Times New Roman" panose="02020603050405020304" pitchFamily="18" charset="0"/>
            <a:sym typeface="Symbol" panose="05050102010706020507" pitchFamily="18" charset="2"/>
          </a:defRPr>
        </a:defPPr>
      </a:lstStyle>
    </a:txDef>
  </a:objectDefaults>
  <a:extraClrSchemeLst>
    <a:extraClrScheme>
      <a:clrScheme name="Default Design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FFFFFF"/>
        </a:lt2>
        <a:accent1>
          <a:srgbClr val="DDDDDD"/>
        </a:accent1>
        <a:accent2>
          <a:srgbClr val="4D4D4D"/>
        </a:accent2>
        <a:accent3>
          <a:srgbClr val="FFFFFF"/>
        </a:accent3>
        <a:accent4>
          <a:srgbClr val="000000"/>
        </a:accent4>
        <a:accent5>
          <a:srgbClr val="EBEBEB"/>
        </a:accent5>
        <a:accent6>
          <a:srgbClr val="454545"/>
        </a:accent6>
        <a:hlink>
          <a:srgbClr val="333333"/>
        </a:hlink>
        <a:folHlink>
          <a:srgbClr val="080808"/>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66"/>
        </a:dk2>
        <a:lt2>
          <a:srgbClr val="FFFF00"/>
        </a:lt2>
        <a:accent1>
          <a:srgbClr val="CC9900"/>
        </a:accent1>
        <a:accent2>
          <a:srgbClr val="FFCC66"/>
        </a:accent2>
        <a:accent3>
          <a:srgbClr val="AAAAB8"/>
        </a:accent3>
        <a:accent4>
          <a:srgbClr val="DADADA"/>
        </a:accent4>
        <a:accent5>
          <a:srgbClr val="E2CAAA"/>
        </a:accent5>
        <a:accent6>
          <a:srgbClr val="E7B95C"/>
        </a:accent6>
        <a:hlink>
          <a:srgbClr val="FF0000"/>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Designs\PULSE.POT</Template>
  <TotalTime>169224</TotalTime>
  <Words>2359</Words>
  <Application>Microsoft Office PowerPoint</Application>
  <PresentationFormat>On-screen Show (4:3)</PresentationFormat>
  <Paragraphs>380</Paragraphs>
  <Slides>68</Slides>
  <Notes>24</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ariant>
        <vt:lpstr>Custom Shows</vt:lpstr>
      </vt:variant>
      <vt:variant>
        <vt:i4>1</vt:i4>
      </vt:variant>
    </vt:vector>
  </HeadingPairs>
  <TitlesOfParts>
    <vt:vector size="78" baseType="lpstr">
      <vt:lpstr>Palatino Linotype</vt:lpstr>
      <vt:lpstr>Times New Roman</vt:lpstr>
      <vt:lpstr>Arial</vt:lpstr>
      <vt:lpstr>Arial Rounded MT Bold</vt:lpstr>
      <vt:lpstr>Script MT Bold</vt:lpstr>
      <vt:lpstr>Comic Sans MS</vt:lpstr>
      <vt:lpstr>Cambria Math</vt:lpstr>
      <vt:lpstr>Default Design</vt:lpstr>
      <vt:lpstr>Equation</vt:lpstr>
      <vt:lpstr>PowerPoint Presentation</vt:lpstr>
      <vt:lpstr>PowerPoint Presentation</vt:lpstr>
      <vt:lpstr>PowerPoint Presentation</vt:lpstr>
      <vt:lpstr> What are the positive things that machine learning is bringing the average person either now or soon?</vt:lpstr>
      <vt:lpstr>PowerPoint Presentation</vt:lpstr>
      <vt:lpstr>PowerPoint Presentation</vt:lpstr>
      <vt:lpstr>PowerPoint Presentation</vt:lpstr>
      <vt:lpstr>PowerPoint Presentation</vt:lpstr>
      <vt:lpstr>PowerPoint Presentation</vt:lpstr>
      <vt:lpstr>PowerPoint Presentation</vt:lpstr>
      <vt:lpstr> What are the negative effects that machine learning may have on the average person either now or soon?</vt:lpstr>
      <vt:lpstr>Scary Applications</vt:lpstr>
      <vt:lpstr>Scary Applications</vt:lpstr>
      <vt:lpstr>Scary Applications</vt:lpstr>
      <vt:lpstr>Scary Applications</vt:lpstr>
      <vt:lpstr>Scary Applications</vt:lpstr>
      <vt:lpstr>Scary Applications</vt:lpstr>
      <vt:lpstr>Will AI machines be replacing humans any time soon?  </vt:lpstr>
      <vt:lpstr>PowerPoint Presentation</vt:lpstr>
      <vt:lpstr>PowerPoint Presentation</vt:lpstr>
      <vt:lpstr>PowerPoint Presentation</vt:lpstr>
      <vt:lpstr>PowerPoint Presentation</vt:lpstr>
      <vt:lpstr>How capable is AI as a judge? </vt:lpstr>
      <vt:lpstr>PowerPoint Presentation</vt:lpstr>
      <vt:lpstr>PowerPoint Presentation</vt:lpstr>
      <vt:lpstr>PowerPoint Presentation</vt:lpstr>
      <vt:lpstr>PowerPoint Presentation</vt:lpstr>
      <vt:lpstr>What are your thoughts  on social media?</vt:lpstr>
      <vt:lpstr>PowerPoint Presentation</vt:lpstr>
      <vt:lpstr>What will happen when we all loose our jobs to machines?</vt:lpstr>
      <vt:lpstr>Jobs</vt:lpstr>
      <vt:lpstr>Jobs</vt:lpstr>
      <vt:lpstr>Jobs</vt:lpstr>
      <vt:lpstr>Jobs</vt:lpstr>
      <vt:lpstr>Jobs</vt:lpstr>
      <vt:lpstr>Jobs</vt:lpstr>
      <vt:lpstr> How is the “software” of a neural net produced.</vt:lpstr>
      <vt:lpstr>Magic</vt:lpstr>
      <vt:lpstr>Magic</vt:lpstr>
      <vt:lpstr>Magic</vt:lpstr>
      <vt:lpstr>PowerPoint Presentation</vt:lpstr>
      <vt:lpstr>PowerPoint Presentation</vt:lpstr>
      <vt:lpstr>PowerPoint Presentation</vt:lpstr>
      <vt:lpstr>But how can the machine know the answers outside the training data?</vt:lpstr>
      <vt:lpstr>PowerPoint Presentation</vt:lpstr>
      <vt:lpstr>Ethics?? Leadership??</vt:lpstr>
      <vt:lpstr>PowerPoint Presentation</vt:lpstr>
      <vt:lpstr>PowerPoint Presentation</vt:lpstr>
      <vt:lpstr>PowerPoint Presentation</vt:lpstr>
      <vt:lpstr>PowerPoint Presentation</vt:lpstr>
      <vt:lpstr>Benevolent or Evil?</vt:lpstr>
      <vt:lpstr>PowerPoint Presentation</vt:lpstr>
      <vt:lpstr>My Hope is with the Hippy Coders</vt:lpstr>
      <vt:lpstr>PowerPoint Presentation</vt:lpstr>
      <vt:lpstr>Ethics</vt:lpstr>
      <vt:lpstr>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Think  Like A Computer Scientist</dc:title>
  <dc:creator>Steven Rudich</dc:creator>
  <dc:description>Berkeley 1998</dc:description>
  <cp:lastModifiedBy>Jeff Edmonds</cp:lastModifiedBy>
  <cp:revision>3069</cp:revision>
  <cp:lastPrinted>1998-01-22T22:42:46Z</cp:lastPrinted>
  <dcterms:created xsi:type="dcterms:W3CDTF">1996-09-30T18:28:10Z</dcterms:created>
  <dcterms:modified xsi:type="dcterms:W3CDTF">2021-12-14T21:58:17Z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85</vt:i4>
  </property>
  <property fmtid="{D5CDD505-2E9C-101B-9397-08002B2CF9AE}" pid="5" name="ScreenSize">
    <vt:i4>2</vt:i4>
  </property>
  <property fmtid="{D5CDD505-2E9C-101B-9397-08002B2CF9AE}" pid="6" name="ScreenUsage">
    <vt:i4>2</vt:i4>
  </property>
  <property fmtid="{D5CDD505-2E9C-101B-9397-08002B2CF9AE}" pid="7" name="MailAddress">
    <vt:lpwstr>rudich@cs.cmu.edu</vt:lpwstr>
  </property>
  <property fmtid="{D5CDD505-2E9C-101B-9397-08002B2CF9AE}" pid="8" name="HomePage">
    <vt:lpwstr>http://www.cs.cmu.edu/~rudich</vt:lpwstr>
  </property>
  <property fmtid="{D5CDD505-2E9C-101B-9397-08002B2CF9AE}" pid="9" name="Other">
    <vt:lpwstr>The lecture was generated using Powerpoint 97. The original lecture contains sound and animation that is not represented here. Some distortions of the original slides are due to bugs in the Powerpoint to HTML translator.</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6684672</vt:i4>
  </property>
  <property fmtid="{D5CDD505-2E9C-101B-9397-08002B2CF9AE}" pid="14" name="TextColor">
    <vt:i4>16777215</vt:i4>
  </property>
  <property fmtid="{D5CDD505-2E9C-101B-9397-08002B2CF9AE}" pid="15" name="LinkColor">
    <vt:i4>65535</vt:i4>
  </property>
  <property fmtid="{D5CDD505-2E9C-101B-9397-08002B2CF9AE}" pid="16" name="VisitedColor">
    <vt:i4>6737151</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4</vt:i4>
  </property>
  <property fmtid="{D5CDD505-2E9C-101B-9397-08002B2CF9AE}" pid="21" name="OutputDir">
    <vt:lpwstr>C:\Rudich\HTML</vt:lpwstr>
  </property>
</Properties>
</file>