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p:sldMasterIdLst>
    <p:sldMasterId id="2147483648" r:id="rId1"/>
  </p:sldMasterIdLst>
  <p:notesMasterIdLst>
    <p:notesMasterId r:id="rId18"/>
  </p:notesMasterIdLst>
  <p:handoutMasterIdLst>
    <p:handoutMasterId r:id="rId19"/>
  </p:handoutMasterIdLst>
  <p:sldIdLst>
    <p:sldId id="3051" r:id="rId2"/>
    <p:sldId id="3535" r:id="rId3"/>
    <p:sldId id="3542" r:id="rId4"/>
    <p:sldId id="3540" r:id="rId5"/>
    <p:sldId id="3541" r:id="rId6"/>
    <p:sldId id="3544" r:id="rId7"/>
    <p:sldId id="3546" r:id="rId8"/>
    <p:sldId id="3538" r:id="rId9"/>
    <p:sldId id="3539" r:id="rId10"/>
    <p:sldId id="3547" r:id="rId11"/>
    <p:sldId id="3548" r:id="rId12"/>
    <p:sldId id="3549" r:id="rId13"/>
    <p:sldId id="3550" r:id="rId14"/>
    <p:sldId id="3551" r:id="rId15"/>
    <p:sldId id="3552" r:id="rId16"/>
    <p:sldId id="3097" r:id="rId17"/>
  </p:sldIdLst>
  <p:sldSz cx="9144000" cy="6858000" type="screen4x3"/>
  <p:notesSz cx="6858000" cy="9144000"/>
  <p:embeddedFontLst>
    <p:embeddedFont>
      <p:font typeface="Arial Rounded MT Bold" panose="020F0704030504030204" pitchFamily="34" charset="0"/>
      <p:regular r:id="rId20"/>
    </p:embeddedFont>
    <p:embeddedFont>
      <p:font typeface="Cambria Math" panose="02040503050406030204" pitchFamily="18" charset="0"/>
      <p:regular r:id="rId21"/>
    </p:embeddedFont>
    <p:embeddedFont>
      <p:font typeface="Comic Sans MS" panose="030F0702030302020204" pitchFamily="66" charset="0"/>
      <p:regular r:id="rId22"/>
      <p:bold r:id="rId23"/>
      <p:italic r:id="rId24"/>
      <p:boldItalic r:id="rId25"/>
    </p:embeddedFont>
  </p:embeddedFontLst>
  <p:custShowLst>
    <p:custShow name="3101" id="0">
      <p:sldLst/>
    </p:custShow>
  </p:custShowLst>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8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8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8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800" kern="1200">
        <a:solidFill>
          <a:schemeClr val="tx1"/>
        </a:solidFill>
        <a:latin typeface="Times New Roman" pitchFamily="18" charset="0"/>
        <a:ea typeface="+mn-ea"/>
        <a:cs typeface="Arial" charset="0"/>
      </a:defRPr>
    </a:lvl5pPr>
    <a:lvl6pPr marL="2286000" algn="l" defTabSz="914400" rtl="0" eaLnBrk="1" latinLnBrk="0" hangingPunct="1">
      <a:defRPr sz="2800" kern="1200">
        <a:solidFill>
          <a:schemeClr val="tx1"/>
        </a:solidFill>
        <a:latin typeface="Times New Roman" pitchFamily="18" charset="0"/>
        <a:ea typeface="+mn-ea"/>
        <a:cs typeface="Arial" charset="0"/>
      </a:defRPr>
    </a:lvl6pPr>
    <a:lvl7pPr marL="2743200" algn="l" defTabSz="914400" rtl="0" eaLnBrk="1" latinLnBrk="0" hangingPunct="1">
      <a:defRPr sz="2800" kern="1200">
        <a:solidFill>
          <a:schemeClr val="tx1"/>
        </a:solidFill>
        <a:latin typeface="Times New Roman" pitchFamily="18" charset="0"/>
        <a:ea typeface="+mn-ea"/>
        <a:cs typeface="Arial" charset="0"/>
      </a:defRPr>
    </a:lvl7pPr>
    <a:lvl8pPr marL="3200400" algn="l" defTabSz="914400" rtl="0" eaLnBrk="1" latinLnBrk="0" hangingPunct="1">
      <a:defRPr sz="2800" kern="1200">
        <a:solidFill>
          <a:schemeClr val="tx1"/>
        </a:solidFill>
        <a:latin typeface="Times New Roman" pitchFamily="18" charset="0"/>
        <a:ea typeface="+mn-ea"/>
        <a:cs typeface="Arial" charset="0"/>
      </a:defRPr>
    </a:lvl8pPr>
    <a:lvl9pPr marL="3657600" algn="l" defTabSz="914400" rtl="0" eaLnBrk="1" latinLnBrk="0" hangingPunct="1">
      <a:defRPr sz="28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064">
          <p15:clr>
            <a:srgbClr val="A4A3A4"/>
          </p15:clr>
        </p15:guide>
        <p15:guide id="2" pos="268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 Edmonds" initials="JE" lastIdx="2" clrIdx="0">
    <p:extLst>
      <p:ext uri="{19B8F6BF-5375-455C-9EA6-DF929625EA0E}">
        <p15:presenceInfo xmlns:p15="http://schemas.microsoft.com/office/powerpoint/2012/main" userId="a8785b683ef20e2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FF66"/>
    <a:srgbClr val="00FFFF"/>
    <a:srgbClr val="FF00FF"/>
    <a:srgbClr val="66FF33"/>
    <a:srgbClr val="000066"/>
    <a:srgbClr val="990099"/>
    <a:srgbClr val="F7F215"/>
    <a:srgbClr val="F7F264"/>
    <a:srgbClr val="F7F296"/>
    <a:srgbClr val="C5FF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73" autoAdjust="0"/>
    <p:restoredTop sz="92895" autoAdjust="0"/>
  </p:normalViewPr>
  <p:slideViewPr>
    <p:cSldViewPr snapToGrid="0" snapToObjects="1">
      <p:cViewPr>
        <p:scale>
          <a:sx n="74" d="100"/>
          <a:sy n="74" d="100"/>
        </p:scale>
        <p:origin x="93" y="-799"/>
      </p:cViewPr>
      <p:guideLst>
        <p:guide orient="horz" pos="2064"/>
        <p:guide pos="2688"/>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50" d="100"/>
        <a:sy n="50" d="100"/>
      </p:scale>
      <p:origin x="0" y="-3521"/>
    </p:cViewPr>
  </p:sorterViewPr>
  <p:notesViewPr>
    <p:cSldViewPr snapToGrid="0" snapToObjects="1">
      <p:cViewPr varScale="1">
        <p:scale>
          <a:sx n="35" d="100"/>
          <a:sy n="35" d="100"/>
        </p:scale>
        <p:origin x="-792"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90488"/>
            <a:ext cx="2971800" cy="274637"/>
          </a:xfrm>
          <a:prstGeom prst="rect">
            <a:avLst/>
          </a:prstGeom>
          <a:noFill/>
          <a:ln w="38100">
            <a:noFill/>
            <a:miter lim="800000"/>
            <a:headEnd/>
            <a:tailEnd/>
          </a:ln>
          <a:effectLst/>
        </p:spPr>
        <p:txBody>
          <a:bodyPr vert="horz" wrap="square" lIns="274299" tIns="45716" rIns="274299" bIns="45716" numCol="1" anchor="ctr" anchorCtr="0" compatLnSpc="1">
            <a:prstTxWarp prst="textNoShape">
              <a:avLst/>
            </a:prstTxWarp>
            <a:spAutoFit/>
          </a:bodyPr>
          <a:lstStyle>
            <a:lvl1pPr algn="l" eaLnBrk="0" hangingPunct="0">
              <a:defRPr sz="1200">
                <a:effectLst/>
                <a:latin typeface="Arial Rounded MT Bold" pitchFamily="34" charset="0"/>
                <a:cs typeface="+mn-cs"/>
              </a:defRPr>
            </a:lvl1pPr>
          </a:lstStyle>
          <a:p>
            <a:pPr>
              <a:defRPr/>
            </a:pPr>
            <a:endParaRPr lang="en-US"/>
          </a:p>
        </p:txBody>
      </p:sp>
      <p:sp>
        <p:nvSpPr>
          <p:cNvPr id="96259" name="Rectangle 3"/>
          <p:cNvSpPr>
            <a:spLocks noGrp="1" noChangeArrowheads="1"/>
          </p:cNvSpPr>
          <p:nvPr>
            <p:ph type="dt" sz="quarter" idx="1"/>
          </p:nvPr>
        </p:nvSpPr>
        <p:spPr bwMode="auto">
          <a:xfrm>
            <a:off x="3886200" y="90488"/>
            <a:ext cx="2971800" cy="274637"/>
          </a:xfrm>
          <a:prstGeom prst="rect">
            <a:avLst/>
          </a:prstGeom>
          <a:noFill/>
          <a:ln w="38100">
            <a:noFill/>
            <a:miter lim="800000"/>
            <a:headEnd/>
            <a:tailEnd/>
          </a:ln>
          <a:effectLst/>
        </p:spPr>
        <p:txBody>
          <a:bodyPr vert="horz" wrap="square" lIns="274299" tIns="45716" rIns="274299" bIns="45716" numCol="1" anchor="ctr" anchorCtr="0" compatLnSpc="1">
            <a:prstTxWarp prst="textNoShape">
              <a:avLst/>
            </a:prstTxWarp>
            <a:spAutoFit/>
          </a:bodyPr>
          <a:lstStyle>
            <a:lvl1pPr algn="r" eaLnBrk="0" hangingPunct="0">
              <a:defRPr sz="1200">
                <a:effectLst/>
                <a:latin typeface="Arial Rounded MT Bold" pitchFamily="34" charset="0"/>
                <a:cs typeface="+mn-cs"/>
              </a:defRPr>
            </a:lvl1pPr>
          </a:lstStyle>
          <a:p>
            <a:pPr>
              <a:defRPr/>
            </a:pPr>
            <a:endParaRPr lang="en-US"/>
          </a:p>
        </p:txBody>
      </p:sp>
      <p:sp>
        <p:nvSpPr>
          <p:cNvPr id="96260" name="Rectangle 4"/>
          <p:cNvSpPr>
            <a:spLocks noGrp="1" noChangeArrowheads="1"/>
          </p:cNvSpPr>
          <p:nvPr>
            <p:ph type="ftr" sz="quarter" idx="2"/>
          </p:nvPr>
        </p:nvSpPr>
        <p:spPr bwMode="auto">
          <a:xfrm>
            <a:off x="0" y="8869363"/>
            <a:ext cx="2971800" cy="274637"/>
          </a:xfrm>
          <a:prstGeom prst="rect">
            <a:avLst/>
          </a:prstGeom>
          <a:noFill/>
          <a:ln w="38100">
            <a:noFill/>
            <a:miter lim="800000"/>
            <a:headEnd/>
            <a:tailEnd/>
          </a:ln>
          <a:effectLst/>
        </p:spPr>
        <p:txBody>
          <a:bodyPr vert="horz" wrap="square" lIns="274299" tIns="45716" rIns="274299" bIns="45716" numCol="1" anchor="b" anchorCtr="0" compatLnSpc="1">
            <a:prstTxWarp prst="textNoShape">
              <a:avLst/>
            </a:prstTxWarp>
            <a:spAutoFit/>
          </a:bodyPr>
          <a:lstStyle>
            <a:lvl1pPr algn="l" eaLnBrk="0" hangingPunct="0">
              <a:defRPr sz="1200">
                <a:effectLst/>
                <a:latin typeface="Arial Rounded MT Bold" pitchFamily="34" charset="0"/>
                <a:cs typeface="+mn-cs"/>
              </a:defRPr>
            </a:lvl1pPr>
          </a:lstStyle>
          <a:p>
            <a:pPr>
              <a:defRPr/>
            </a:pPr>
            <a:endParaRPr lang="en-US"/>
          </a:p>
        </p:txBody>
      </p:sp>
      <p:sp>
        <p:nvSpPr>
          <p:cNvPr id="96261" name="Rectangle 5"/>
          <p:cNvSpPr>
            <a:spLocks noGrp="1" noChangeArrowheads="1"/>
          </p:cNvSpPr>
          <p:nvPr>
            <p:ph type="sldNum" sz="quarter" idx="3"/>
          </p:nvPr>
        </p:nvSpPr>
        <p:spPr bwMode="auto">
          <a:xfrm>
            <a:off x="3886200" y="8869363"/>
            <a:ext cx="2971800" cy="274637"/>
          </a:xfrm>
          <a:prstGeom prst="rect">
            <a:avLst/>
          </a:prstGeom>
          <a:noFill/>
          <a:ln w="38100">
            <a:noFill/>
            <a:miter lim="800000"/>
            <a:headEnd/>
            <a:tailEnd/>
          </a:ln>
          <a:effectLst/>
        </p:spPr>
        <p:txBody>
          <a:bodyPr vert="horz" wrap="square" lIns="274299" tIns="45716" rIns="274299" bIns="45716" numCol="1" anchor="b" anchorCtr="0" compatLnSpc="1">
            <a:prstTxWarp prst="textNoShape">
              <a:avLst/>
            </a:prstTxWarp>
            <a:spAutoFit/>
          </a:bodyPr>
          <a:lstStyle>
            <a:lvl1pPr algn="r" eaLnBrk="0" hangingPunct="0">
              <a:defRPr sz="1200">
                <a:effectLst/>
                <a:latin typeface="Arial Rounded MT Bold" pitchFamily="34" charset="0"/>
                <a:cs typeface="+mn-cs"/>
              </a:defRPr>
            </a:lvl1pPr>
          </a:lstStyle>
          <a:p>
            <a:pPr>
              <a:defRPr/>
            </a:pPr>
            <a:fld id="{18A97647-36F9-4770-B35E-CD4F1CD86F67}" type="slidenum">
              <a:rPr lang="en-US"/>
              <a:pPr>
                <a:defRPr/>
              </a:pPr>
              <a:t>‹#›</a:t>
            </a:fld>
            <a:endParaRPr lang="en-US"/>
          </a:p>
        </p:txBody>
      </p:sp>
    </p:spTree>
    <p:extLst>
      <p:ext uri="{BB962C8B-B14F-4D97-AF65-F5344CB8AC3E}">
        <p14:creationId xmlns:p14="http://schemas.microsoft.com/office/powerpoint/2010/main" val="1956104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lgn="l" eaLnBrk="0" hangingPunct="0">
              <a:defRPr sz="1200" b="1">
                <a:effectLst/>
                <a:latin typeface="Arial Rounded MT Bold" pitchFamily="34" charset="0"/>
                <a:cs typeface="+mn-cs"/>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lgn="r" eaLnBrk="0" hangingPunct="0">
              <a:defRPr sz="1200" b="1">
                <a:effectLst/>
                <a:latin typeface="Arial Rounded MT Bold" pitchFamily="34" charset="0"/>
                <a:cs typeface="+mn-cs"/>
              </a:defRPr>
            </a:lvl1pPr>
          </a:lstStyle>
          <a:p>
            <a:pPr>
              <a:defRPr/>
            </a:pPr>
            <a:endParaRPr lang="en-US"/>
          </a:p>
        </p:txBody>
      </p:sp>
      <p:sp>
        <p:nvSpPr>
          <p:cNvPr id="275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algn="l" eaLnBrk="0" hangingPunct="0">
              <a:defRPr sz="1200" b="1">
                <a:effectLst/>
                <a:latin typeface="Arial Rounded MT Bold" pitchFamily="34" charset="0"/>
                <a:cs typeface="+mn-cs"/>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algn="r" eaLnBrk="0" hangingPunct="0">
              <a:defRPr sz="1200" b="1">
                <a:effectLst/>
                <a:latin typeface="Arial Rounded MT Bold" pitchFamily="34" charset="0"/>
                <a:cs typeface="+mn-cs"/>
              </a:defRPr>
            </a:lvl1pPr>
          </a:lstStyle>
          <a:p>
            <a:pPr>
              <a:defRPr/>
            </a:pPr>
            <a:fld id="{26069D8C-3095-4804-889C-41D256C97096}" type="slidenum">
              <a:rPr lang="en-US"/>
              <a:pPr>
                <a:defRPr/>
              </a:pPr>
              <a:t>‹#›</a:t>
            </a:fld>
            <a:endParaRPr lang="en-US"/>
          </a:p>
        </p:txBody>
      </p:sp>
    </p:spTree>
    <p:extLst>
      <p:ext uri="{BB962C8B-B14F-4D97-AF65-F5344CB8AC3E}">
        <p14:creationId xmlns:p14="http://schemas.microsoft.com/office/powerpoint/2010/main" val="30655931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26069D8C-3095-4804-889C-41D256C97096}" type="slidenum">
              <a:rPr lang="en-US" smtClean="0"/>
              <a:pPr>
                <a:defRPr/>
              </a:pPr>
              <a:t>1</a:t>
            </a:fld>
            <a:endParaRPr lang="en-US"/>
          </a:p>
        </p:txBody>
      </p:sp>
    </p:spTree>
    <p:extLst>
      <p:ext uri="{BB962C8B-B14F-4D97-AF65-F5344CB8AC3E}">
        <p14:creationId xmlns:p14="http://schemas.microsoft.com/office/powerpoint/2010/main" val="2258447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4*</a:t>
            </a:r>
            <a:r>
              <a:rPr lang="en-CA" dirty="0" err="1"/>
              <a:t>1.5hrs</a:t>
            </a:r>
            <a:r>
              <a:rPr lang="en-CA" dirty="0"/>
              <a:t> -</a:t>
            </a:r>
            <a:r>
              <a:rPr lang="en-CA" baseline="0" dirty="0"/>
              <a:t>  not Example …, not unsupervised.</a:t>
            </a:r>
            <a:endParaRPr lang="en-CA" dirty="0"/>
          </a:p>
        </p:txBody>
      </p:sp>
      <p:sp>
        <p:nvSpPr>
          <p:cNvPr id="4" name="Slide Number Placeholder 3"/>
          <p:cNvSpPr>
            <a:spLocks noGrp="1"/>
          </p:cNvSpPr>
          <p:nvPr>
            <p:ph type="sldNum" sz="quarter" idx="10"/>
          </p:nvPr>
        </p:nvSpPr>
        <p:spPr/>
        <p:txBody>
          <a:bodyPr/>
          <a:lstStyle/>
          <a:p>
            <a:pPr>
              <a:defRPr/>
            </a:pPr>
            <a:fld id="{26069D8C-3095-4804-889C-41D256C97096}" type="slidenum">
              <a:rPr lang="en-US" smtClean="0"/>
              <a:pPr>
                <a:defRPr/>
              </a:pPr>
              <a:t>10</a:t>
            </a:fld>
            <a:endParaRPr lang="en-US"/>
          </a:p>
        </p:txBody>
      </p:sp>
    </p:spTree>
    <p:extLst>
      <p:ext uri="{BB962C8B-B14F-4D97-AF65-F5344CB8AC3E}">
        <p14:creationId xmlns:p14="http://schemas.microsoft.com/office/powerpoint/2010/main" val="1751448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4*</a:t>
            </a:r>
            <a:r>
              <a:rPr lang="en-CA" dirty="0" err="1"/>
              <a:t>1.5hrs</a:t>
            </a:r>
            <a:r>
              <a:rPr lang="en-CA" dirty="0"/>
              <a:t> -</a:t>
            </a:r>
            <a:r>
              <a:rPr lang="en-CA" baseline="0" dirty="0"/>
              <a:t>  not Example …, not unsupervised.</a:t>
            </a:r>
            <a:endParaRPr lang="en-CA" dirty="0"/>
          </a:p>
        </p:txBody>
      </p:sp>
      <p:sp>
        <p:nvSpPr>
          <p:cNvPr id="4" name="Slide Number Placeholder 3"/>
          <p:cNvSpPr>
            <a:spLocks noGrp="1"/>
          </p:cNvSpPr>
          <p:nvPr>
            <p:ph type="sldNum" sz="quarter" idx="10"/>
          </p:nvPr>
        </p:nvSpPr>
        <p:spPr/>
        <p:txBody>
          <a:bodyPr/>
          <a:lstStyle/>
          <a:p>
            <a:pPr>
              <a:defRPr/>
            </a:pPr>
            <a:fld id="{26069D8C-3095-4804-889C-41D256C97096}" type="slidenum">
              <a:rPr lang="en-US" smtClean="0"/>
              <a:pPr>
                <a:defRPr/>
              </a:pPr>
              <a:t>11</a:t>
            </a:fld>
            <a:endParaRPr lang="en-US"/>
          </a:p>
        </p:txBody>
      </p:sp>
    </p:spTree>
    <p:extLst>
      <p:ext uri="{BB962C8B-B14F-4D97-AF65-F5344CB8AC3E}">
        <p14:creationId xmlns:p14="http://schemas.microsoft.com/office/powerpoint/2010/main" val="3196260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4*</a:t>
            </a:r>
            <a:r>
              <a:rPr lang="en-CA" dirty="0" err="1"/>
              <a:t>1.5hrs</a:t>
            </a:r>
            <a:r>
              <a:rPr lang="en-CA" dirty="0"/>
              <a:t> -</a:t>
            </a:r>
            <a:r>
              <a:rPr lang="en-CA" baseline="0" dirty="0"/>
              <a:t>  not Example …, not unsupervised.</a:t>
            </a:r>
            <a:endParaRPr lang="en-CA" dirty="0"/>
          </a:p>
        </p:txBody>
      </p:sp>
      <p:sp>
        <p:nvSpPr>
          <p:cNvPr id="4" name="Slide Number Placeholder 3"/>
          <p:cNvSpPr>
            <a:spLocks noGrp="1"/>
          </p:cNvSpPr>
          <p:nvPr>
            <p:ph type="sldNum" sz="quarter" idx="10"/>
          </p:nvPr>
        </p:nvSpPr>
        <p:spPr/>
        <p:txBody>
          <a:bodyPr/>
          <a:lstStyle/>
          <a:p>
            <a:pPr>
              <a:defRPr/>
            </a:pPr>
            <a:fld id="{26069D8C-3095-4804-889C-41D256C97096}" type="slidenum">
              <a:rPr lang="en-US" smtClean="0"/>
              <a:pPr>
                <a:defRPr/>
              </a:pPr>
              <a:t>12</a:t>
            </a:fld>
            <a:endParaRPr lang="en-US"/>
          </a:p>
        </p:txBody>
      </p:sp>
    </p:spTree>
    <p:extLst>
      <p:ext uri="{BB962C8B-B14F-4D97-AF65-F5344CB8AC3E}">
        <p14:creationId xmlns:p14="http://schemas.microsoft.com/office/powerpoint/2010/main" val="3707274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4*</a:t>
            </a:r>
            <a:r>
              <a:rPr lang="en-CA" dirty="0" err="1"/>
              <a:t>1.5hrs</a:t>
            </a:r>
            <a:r>
              <a:rPr lang="en-CA" dirty="0"/>
              <a:t> -</a:t>
            </a:r>
            <a:r>
              <a:rPr lang="en-CA" baseline="0" dirty="0"/>
              <a:t>  not Example …, not unsupervised.</a:t>
            </a:r>
            <a:endParaRPr lang="en-CA" dirty="0"/>
          </a:p>
        </p:txBody>
      </p:sp>
      <p:sp>
        <p:nvSpPr>
          <p:cNvPr id="4" name="Slide Number Placeholder 3"/>
          <p:cNvSpPr>
            <a:spLocks noGrp="1"/>
          </p:cNvSpPr>
          <p:nvPr>
            <p:ph type="sldNum" sz="quarter" idx="10"/>
          </p:nvPr>
        </p:nvSpPr>
        <p:spPr/>
        <p:txBody>
          <a:bodyPr/>
          <a:lstStyle/>
          <a:p>
            <a:pPr>
              <a:defRPr/>
            </a:pPr>
            <a:fld id="{26069D8C-3095-4804-889C-41D256C97096}" type="slidenum">
              <a:rPr lang="en-US" smtClean="0"/>
              <a:pPr>
                <a:defRPr/>
              </a:pPr>
              <a:t>13</a:t>
            </a:fld>
            <a:endParaRPr lang="en-US"/>
          </a:p>
        </p:txBody>
      </p:sp>
    </p:spTree>
    <p:extLst>
      <p:ext uri="{BB962C8B-B14F-4D97-AF65-F5344CB8AC3E}">
        <p14:creationId xmlns:p14="http://schemas.microsoft.com/office/powerpoint/2010/main" val="3946220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4*</a:t>
            </a:r>
            <a:r>
              <a:rPr lang="en-CA" dirty="0" err="1"/>
              <a:t>1.5hrs</a:t>
            </a:r>
            <a:r>
              <a:rPr lang="en-CA" dirty="0"/>
              <a:t> -</a:t>
            </a:r>
            <a:r>
              <a:rPr lang="en-CA" baseline="0" dirty="0"/>
              <a:t>  not Example …, not unsupervised.</a:t>
            </a:r>
            <a:endParaRPr lang="en-CA" dirty="0"/>
          </a:p>
        </p:txBody>
      </p:sp>
      <p:sp>
        <p:nvSpPr>
          <p:cNvPr id="4" name="Slide Number Placeholder 3"/>
          <p:cNvSpPr>
            <a:spLocks noGrp="1"/>
          </p:cNvSpPr>
          <p:nvPr>
            <p:ph type="sldNum" sz="quarter" idx="10"/>
          </p:nvPr>
        </p:nvSpPr>
        <p:spPr/>
        <p:txBody>
          <a:bodyPr/>
          <a:lstStyle/>
          <a:p>
            <a:pPr>
              <a:defRPr/>
            </a:pPr>
            <a:fld id="{26069D8C-3095-4804-889C-41D256C97096}" type="slidenum">
              <a:rPr lang="en-US" smtClean="0"/>
              <a:pPr>
                <a:defRPr/>
              </a:pPr>
              <a:t>14</a:t>
            </a:fld>
            <a:endParaRPr lang="en-US"/>
          </a:p>
        </p:txBody>
      </p:sp>
    </p:spTree>
    <p:extLst>
      <p:ext uri="{BB962C8B-B14F-4D97-AF65-F5344CB8AC3E}">
        <p14:creationId xmlns:p14="http://schemas.microsoft.com/office/powerpoint/2010/main" val="2021207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4*</a:t>
            </a:r>
            <a:r>
              <a:rPr lang="en-CA" dirty="0" err="1"/>
              <a:t>1.5hrs</a:t>
            </a:r>
            <a:r>
              <a:rPr lang="en-CA" dirty="0"/>
              <a:t> -</a:t>
            </a:r>
            <a:r>
              <a:rPr lang="en-CA" baseline="0" dirty="0"/>
              <a:t>  not Example …, not unsupervised.</a:t>
            </a:r>
            <a:endParaRPr lang="en-CA" dirty="0"/>
          </a:p>
        </p:txBody>
      </p:sp>
      <p:sp>
        <p:nvSpPr>
          <p:cNvPr id="4" name="Slide Number Placeholder 3"/>
          <p:cNvSpPr>
            <a:spLocks noGrp="1"/>
          </p:cNvSpPr>
          <p:nvPr>
            <p:ph type="sldNum" sz="quarter" idx="10"/>
          </p:nvPr>
        </p:nvSpPr>
        <p:spPr/>
        <p:txBody>
          <a:bodyPr/>
          <a:lstStyle/>
          <a:p>
            <a:pPr>
              <a:defRPr/>
            </a:pPr>
            <a:fld id="{26069D8C-3095-4804-889C-41D256C97096}" type="slidenum">
              <a:rPr lang="en-US" smtClean="0"/>
              <a:pPr>
                <a:defRPr/>
              </a:pPr>
              <a:t>16</a:t>
            </a:fld>
            <a:endParaRPr lang="en-US"/>
          </a:p>
        </p:txBody>
      </p:sp>
    </p:spTree>
    <p:extLst>
      <p:ext uri="{BB962C8B-B14F-4D97-AF65-F5344CB8AC3E}">
        <p14:creationId xmlns:p14="http://schemas.microsoft.com/office/powerpoint/2010/main" val="4207541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4*</a:t>
            </a:r>
            <a:r>
              <a:rPr lang="en-CA" dirty="0" err="1"/>
              <a:t>1.5hrs</a:t>
            </a:r>
            <a:r>
              <a:rPr lang="en-CA" dirty="0"/>
              <a:t> -</a:t>
            </a:r>
            <a:r>
              <a:rPr lang="en-CA" baseline="0" dirty="0"/>
              <a:t>  not Example …, not unsupervised.</a:t>
            </a:r>
            <a:endParaRPr lang="en-CA" dirty="0"/>
          </a:p>
        </p:txBody>
      </p:sp>
      <p:sp>
        <p:nvSpPr>
          <p:cNvPr id="4" name="Slide Number Placeholder 3"/>
          <p:cNvSpPr>
            <a:spLocks noGrp="1"/>
          </p:cNvSpPr>
          <p:nvPr>
            <p:ph type="sldNum" sz="quarter" idx="10"/>
          </p:nvPr>
        </p:nvSpPr>
        <p:spPr/>
        <p:txBody>
          <a:bodyPr/>
          <a:lstStyle/>
          <a:p>
            <a:pPr>
              <a:defRPr/>
            </a:pPr>
            <a:fld id="{26069D8C-3095-4804-889C-41D256C97096}" type="slidenum">
              <a:rPr lang="en-US" smtClean="0"/>
              <a:pPr>
                <a:defRPr/>
              </a:pPr>
              <a:t>2</a:t>
            </a:fld>
            <a:endParaRPr lang="en-US"/>
          </a:p>
        </p:txBody>
      </p:sp>
    </p:spTree>
    <p:extLst>
      <p:ext uri="{BB962C8B-B14F-4D97-AF65-F5344CB8AC3E}">
        <p14:creationId xmlns:p14="http://schemas.microsoft.com/office/powerpoint/2010/main" val="2010454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4*</a:t>
            </a:r>
            <a:r>
              <a:rPr lang="en-CA" dirty="0" err="1"/>
              <a:t>1.5hrs</a:t>
            </a:r>
            <a:r>
              <a:rPr lang="en-CA" dirty="0"/>
              <a:t> -</a:t>
            </a:r>
            <a:r>
              <a:rPr lang="en-CA" baseline="0" dirty="0"/>
              <a:t>  not Example …, not unsupervised.</a:t>
            </a:r>
            <a:endParaRPr lang="en-CA" dirty="0"/>
          </a:p>
        </p:txBody>
      </p:sp>
      <p:sp>
        <p:nvSpPr>
          <p:cNvPr id="4" name="Slide Number Placeholder 3"/>
          <p:cNvSpPr>
            <a:spLocks noGrp="1"/>
          </p:cNvSpPr>
          <p:nvPr>
            <p:ph type="sldNum" sz="quarter" idx="10"/>
          </p:nvPr>
        </p:nvSpPr>
        <p:spPr/>
        <p:txBody>
          <a:bodyPr/>
          <a:lstStyle/>
          <a:p>
            <a:pPr>
              <a:defRPr/>
            </a:pPr>
            <a:fld id="{26069D8C-3095-4804-889C-41D256C97096}" type="slidenum">
              <a:rPr lang="en-US" smtClean="0"/>
              <a:pPr>
                <a:defRPr/>
              </a:pPr>
              <a:t>3</a:t>
            </a:fld>
            <a:endParaRPr lang="en-US"/>
          </a:p>
        </p:txBody>
      </p:sp>
    </p:spTree>
    <p:extLst>
      <p:ext uri="{BB962C8B-B14F-4D97-AF65-F5344CB8AC3E}">
        <p14:creationId xmlns:p14="http://schemas.microsoft.com/office/powerpoint/2010/main" val="4109441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4*</a:t>
            </a:r>
            <a:r>
              <a:rPr lang="en-CA" dirty="0" err="1"/>
              <a:t>1.5hrs</a:t>
            </a:r>
            <a:r>
              <a:rPr lang="en-CA" dirty="0"/>
              <a:t> -</a:t>
            </a:r>
            <a:r>
              <a:rPr lang="en-CA" baseline="0" dirty="0"/>
              <a:t>  not Example …, not unsupervised.</a:t>
            </a:r>
            <a:endParaRPr lang="en-CA" dirty="0"/>
          </a:p>
        </p:txBody>
      </p:sp>
      <p:sp>
        <p:nvSpPr>
          <p:cNvPr id="4" name="Slide Number Placeholder 3"/>
          <p:cNvSpPr>
            <a:spLocks noGrp="1"/>
          </p:cNvSpPr>
          <p:nvPr>
            <p:ph type="sldNum" sz="quarter" idx="10"/>
          </p:nvPr>
        </p:nvSpPr>
        <p:spPr/>
        <p:txBody>
          <a:bodyPr/>
          <a:lstStyle/>
          <a:p>
            <a:pPr>
              <a:defRPr/>
            </a:pPr>
            <a:fld id="{26069D8C-3095-4804-889C-41D256C97096}" type="slidenum">
              <a:rPr lang="en-US" smtClean="0"/>
              <a:pPr>
                <a:defRPr/>
              </a:pPr>
              <a:t>4</a:t>
            </a:fld>
            <a:endParaRPr lang="en-US"/>
          </a:p>
        </p:txBody>
      </p:sp>
    </p:spTree>
    <p:extLst>
      <p:ext uri="{BB962C8B-B14F-4D97-AF65-F5344CB8AC3E}">
        <p14:creationId xmlns:p14="http://schemas.microsoft.com/office/powerpoint/2010/main" val="3196153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4*</a:t>
            </a:r>
            <a:r>
              <a:rPr lang="en-CA" dirty="0" err="1"/>
              <a:t>1.5hrs</a:t>
            </a:r>
            <a:r>
              <a:rPr lang="en-CA" dirty="0"/>
              <a:t> -</a:t>
            </a:r>
            <a:r>
              <a:rPr lang="en-CA" baseline="0" dirty="0"/>
              <a:t>  not Example …, not unsupervised.</a:t>
            </a:r>
            <a:endParaRPr lang="en-CA" dirty="0"/>
          </a:p>
        </p:txBody>
      </p:sp>
      <p:sp>
        <p:nvSpPr>
          <p:cNvPr id="4" name="Slide Number Placeholder 3"/>
          <p:cNvSpPr>
            <a:spLocks noGrp="1"/>
          </p:cNvSpPr>
          <p:nvPr>
            <p:ph type="sldNum" sz="quarter" idx="10"/>
          </p:nvPr>
        </p:nvSpPr>
        <p:spPr/>
        <p:txBody>
          <a:bodyPr/>
          <a:lstStyle/>
          <a:p>
            <a:pPr>
              <a:defRPr/>
            </a:pPr>
            <a:fld id="{26069D8C-3095-4804-889C-41D256C97096}" type="slidenum">
              <a:rPr lang="en-US" smtClean="0"/>
              <a:pPr>
                <a:defRPr/>
              </a:pPr>
              <a:t>5</a:t>
            </a:fld>
            <a:endParaRPr lang="en-US"/>
          </a:p>
        </p:txBody>
      </p:sp>
    </p:spTree>
    <p:extLst>
      <p:ext uri="{BB962C8B-B14F-4D97-AF65-F5344CB8AC3E}">
        <p14:creationId xmlns:p14="http://schemas.microsoft.com/office/powerpoint/2010/main" val="1113974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4*</a:t>
            </a:r>
            <a:r>
              <a:rPr lang="en-CA" dirty="0" err="1"/>
              <a:t>1.5hrs</a:t>
            </a:r>
            <a:r>
              <a:rPr lang="en-CA" dirty="0"/>
              <a:t> -</a:t>
            </a:r>
            <a:r>
              <a:rPr lang="en-CA" baseline="0" dirty="0"/>
              <a:t>  not Example …, not unsupervised.</a:t>
            </a:r>
            <a:endParaRPr lang="en-CA" dirty="0"/>
          </a:p>
        </p:txBody>
      </p:sp>
      <p:sp>
        <p:nvSpPr>
          <p:cNvPr id="4" name="Slide Number Placeholder 3"/>
          <p:cNvSpPr>
            <a:spLocks noGrp="1"/>
          </p:cNvSpPr>
          <p:nvPr>
            <p:ph type="sldNum" sz="quarter" idx="10"/>
          </p:nvPr>
        </p:nvSpPr>
        <p:spPr/>
        <p:txBody>
          <a:bodyPr/>
          <a:lstStyle/>
          <a:p>
            <a:pPr>
              <a:defRPr/>
            </a:pPr>
            <a:fld id="{26069D8C-3095-4804-889C-41D256C97096}" type="slidenum">
              <a:rPr lang="en-US" smtClean="0"/>
              <a:pPr>
                <a:defRPr/>
              </a:pPr>
              <a:t>6</a:t>
            </a:fld>
            <a:endParaRPr lang="en-US"/>
          </a:p>
        </p:txBody>
      </p:sp>
    </p:spTree>
    <p:extLst>
      <p:ext uri="{BB962C8B-B14F-4D97-AF65-F5344CB8AC3E}">
        <p14:creationId xmlns:p14="http://schemas.microsoft.com/office/powerpoint/2010/main" val="1450827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4*</a:t>
            </a:r>
            <a:r>
              <a:rPr lang="en-CA" dirty="0" err="1"/>
              <a:t>1.5hrs</a:t>
            </a:r>
            <a:r>
              <a:rPr lang="en-CA" dirty="0"/>
              <a:t> -</a:t>
            </a:r>
            <a:r>
              <a:rPr lang="en-CA" baseline="0" dirty="0"/>
              <a:t>  not Example …, not unsupervised.</a:t>
            </a:r>
            <a:endParaRPr lang="en-CA" dirty="0"/>
          </a:p>
        </p:txBody>
      </p:sp>
      <p:sp>
        <p:nvSpPr>
          <p:cNvPr id="4" name="Slide Number Placeholder 3"/>
          <p:cNvSpPr>
            <a:spLocks noGrp="1"/>
          </p:cNvSpPr>
          <p:nvPr>
            <p:ph type="sldNum" sz="quarter" idx="10"/>
          </p:nvPr>
        </p:nvSpPr>
        <p:spPr/>
        <p:txBody>
          <a:bodyPr/>
          <a:lstStyle/>
          <a:p>
            <a:pPr>
              <a:defRPr/>
            </a:pPr>
            <a:fld id="{26069D8C-3095-4804-889C-41D256C97096}" type="slidenum">
              <a:rPr lang="en-US" smtClean="0"/>
              <a:pPr>
                <a:defRPr/>
              </a:pPr>
              <a:t>7</a:t>
            </a:fld>
            <a:endParaRPr lang="en-US"/>
          </a:p>
        </p:txBody>
      </p:sp>
    </p:spTree>
    <p:extLst>
      <p:ext uri="{BB962C8B-B14F-4D97-AF65-F5344CB8AC3E}">
        <p14:creationId xmlns:p14="http://schemas.microsoft.com/office/powerpoint/2010/main" val="3470182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4*</a:t>
            </a:r>
            <a:r>
              <a:rPr lang="en-CA" dirty="0" err="1"/>
              <a:t>1.5hrs</a:t>
            </a:r>
            <a:r>
              <a:rPr lang="en-CA" dirty="0"/>
              <a:t> -</a:t>
            </a:r>
            <a:r>
              <a:rPr lang="en-CA" baseline="0" dirty="0"/>
              <a:t>  not Example …, not unsupervised.</a:t>
            </a:r>
            <a:endParaRPr lang="en-CA" dirty="0"/>
          </a:p>
        </p:txBody>
      </p:sp>
      <p:sp>
        <p:nvSpPr>
          <p:cNvPr id="4" name="Slide Number Placeholder 3"/>
          <p:cNvSpPr>
            <a:spLocks noGrp="1"/>
          </p:cNvSpPr>
          <p:nvPr>
            <p:ph type="sldNum" sz="quarter" idx="10"/>
          </p:nvPr>
        </p:nvSpPr>
        <p:spPr/>
        <p:txBody>
          <a:bodyPr/>
          <a:lstStyle/>
          <a:p>
            <a:pPr>
              <a:defRPr/>
            </a:pPr>
            <a:fld id="{26069D8C-3095-4804-889C-41D256C97096}" type="slidenum">
              <a:rPr lang="en-US" smtClean="0"/>
              <a:pPr>
                <a:defRPr/>
              </a:pPr>
              <a:t>8</a:t>
            </a:fld>
            <a:endParaRPr lang="en-US"/>
          </a:p>
        </p:txBody>
      </p:sp>
    </p:spTree>
    <p:extLst>
      <p:ext uri="{BB962C8B-B14F-4D97-AF65-F5344CB8AC3E}">
        <p14:creationId xmlns:p14="http://schemas.microsoft.com/office/powerpoint/2010/main" val="2614721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4*</a:t>
            </a:r>
            <a:r>
              <a:rPr lang="en-CA" dirty="0" err="1"/>
              <a:t>1.5hrs</a:t>
            </a:r>
            <a:r>
              <a:rPr lang="en-CA" dirty="0"/>
              <a:t> -</a:t>
            </a:r>
            <a:r>
              <a:rPr lang="en-CA" baseline="0" dirty="0"/>
              <a:t>  not Example …, not unsupervised.</a:t>
            </a:r>
            <a:endParaRPr lang="en-CA" dirty="0"/>
          </a:p>
        </p:txBody>
      </p:sp>
      <p:sp>
        <p:nvSpPr>
          <p:cNvPr id="4" name="Slide Number Placeholder 3"/>
          <p:cNvSpPr>
            <a:spLocks noGrp="1"/>
          </p:cNvSpPr>
          <p:nvPr>
            <p:ph type="sldNum" sz="quarter" idx="10"/>
          </p:nvPr>
        </p:nvSpPr>
        <p:spPr/>
        <p:txBody>
          <a:bodyPr/>
          <a:lstStyle/>
          <a:p>
            <a:pPr>
              <a:defRPr/>
            </a:pPr>
            <a:fld id="{26069D8C-3095-4804-889C-41D256C97096}" type="slidenum">
              <a:rPr lang="en-US" smtClean="0"/>
              <a:pPr>
                <a:defRPr/>
              </a:pPr>
              <a:t>9</a:t>
            </a:fld>
            <a:endParaRPr lang="en-US"/>
          </a:p>
        </p:txBody>
      </p:sp>
    </p:spTree>
    <p:extLst>
      <p:ext uri="{BB962C8B-B14F-4D97-AF65-F5344CB8AC3E}">
        <p14:creationId xmlns:p14="http://schemas.microsoft.com/office/powerpoint/2010/main" val="3638449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88F3AFB3-81B6-4DB3-A8E8-6EE130C9DA67}" type="datetime1">
              <a:rPr lang="en-US"/>
              <a:pPr>
                <a:defRPr/>
              </a:pPr>
              <a:t>10/18/2023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3479669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0C90EBE3-E8D5-4AE4-96EF-75E2AD5BACEF}" type="datetime1">
              <a:rPr lang="en-US"/>
              <a:pPr>
                <a:defRPr/>
              </a:pPr>
              <a:t>10/18/2023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3096542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6388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85800" y="2286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14A67245-10B0-4774-A5A8-7E94C642E23D}" type="datetime1">
              <a:rPr lang="en-US"/>
              <a:pPr>
                <a:defRPr/>
              </a:pPr>
              <a:t>10/18/2023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4286722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EC07E630-F10C-42AF-A8AE-E90637828FBE}" type="datetime1">
              <a:rPr lang="en-US"/>
              <a:pPr>
                <a:defRPr/>
              </a:pPr>
              <a:t>10/18/2023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2796183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8A0B952-309D-4615-BB25-86FB6ECACB41}" type="datetime1">
              <a:rPr lang="en-US"/>
              <a:pPr>
                <a:defRPr/>
              </a:pPr>
              <a:t>10/18/2023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1729973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858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fld id="{1F6D5902-B2B3-4336-AC88-AAA3AB148E30}" type="datetime1">
              <a:rPr lang="en-US"/>
              <a:pPr>
                <a:defRPr/>
              </a:pPr>
              <a:t>10/18/2023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3838555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fld id="{DEB7DE0D-0F9D-434A-B416-0745F6699870}" type="datetime1">
              <a:rPr lang="en-US"/>
              <a:pPr>
                <a:defRPr/>
              </a:pPr>
              <a:t>10/18/2023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3552496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fld id="{9F8D5A7F-99CE-4ECB-A9AA-9873C4547AA4}" type="datetime1">
              <a:rPr lang="en-US"/>
              <a:pPr>
                <a:defRPr/>
              </a:pPr>
              <a:t>10/18/2023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959636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C963665-939F-4305-8944-CA33E5785F40}" type="datetime1">
              <a:rPr lang="en-US"/>
              <a:pPr>
                <a:defRPr/>
              </a:pPr>
              <a:t>10/18/2023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3602596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1367AC4-AD64-4B76-B625-D2A4C009C2D1}" type="datetime1">
              <a:rPr lang="en-US"/>
              <a:pPr>
                <a:defRPr/>
              </a:pPr>
              <a:t>10/18/2023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2514326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36FC55F-3AE1-4AD9-9A53-CCD2A7BD4EA6}" type="datetime1">
              <a:rPr lang="en-US"/>
              <a:pPr>
                <a:defRPr/>
              </a:pPr>
              <a:t>10/18/2023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1098112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7526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7239000" y="6553200"/>
            <a:ext cx="1905000" cy="2841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solidFill>
                  <a:schemeClr val="folHlink"/>
                </a:solidFill>
                <a:effectLst/>
                <a:cs typeface="+mn-cs"/>
              </a:defRPr>
            </a:lvl1pPr>
          </a:lstStyle>
          <a:p>
            <a:pPr>
              <a:defRPr/>
            </a:pPr>
            <a:fld id="{3BCA6842-D50D-4A22-BE27-BE39F21A9E9D}" type="datetime1">
              <a:rPr lang="en-US"/>
              <a:pPr>
                <a:defRPr/>
              </a:pPr>
              <a:t>10/18/2023</a:t>
            </a:fld>
            <a:endParaRPr lang="en-US"/>
          </a:p>
        </p:txBody>
      </p:sp>
      <p:sp>
        <p:nvSpPr>
          <p:cNvPr id="1029" name="Rectangle 5"/>
          <p:cNvSpPr>
            <a:spLocks noGrp="1" noChangeArrowheads="1"/>
          </p:cNvSpPr>
          <p:nvPr>
            <p:ph type="ftr" sz="quarter" idx="3"/>
          </p:nvPr>
        </p:nvSpPr>
        <p:spPr bwMode="auto">
          <a:xfrm>
            <a:off x="3200400" y="6553200"/>
            <a:ext cx="2895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0" hangingPunct="0">
              <a:defRPr sz="1200">
                <a:solidFill>
                  <a:schemeClr val="folHlink"/>
                </a:solidFill>
                <a:effectLst/>
                <a:latin typeface="Arial" pitchFamily="34" charset="0"/>
                <a:cs typeface="+mn-cs"/>
              </a:defRPr>
            </a:lvl1pPr>
          </a:lstStyle>
          <a:p>
            <a:pPr>
              <a:defRPr/>
            </a:pPr>
            <a:r>
              <a:rPr lang="en-US" dirty="0"/>
              <a:t>Steven </a:t>
            </a:r>
            <a:r>
              <a:rPr lang="en-US" dirty="0" err="1"/>
              <a:t>Rudich</a:t>
            </a:r>
            <a:r>
              <a:rPr lang="en-US" dirty="0"/>
              <a:t>: </a:t>
            </a:r>
            <a:r>
              <a:rPr lang="en-US" dirty="0" err="1"/>
              <a:t>www.cs.cmu.edu</a:t>
            </a:r>
            <a:r>
              <a:rPr lang="en-US" dirty="0"/>
              <a:t>/~</a:t>
            </a:r>
            <a:r>
              <a:rPr lang="en-US" dirty="0" err="1"/>
              <a:t>rudich</a:t>
            </a:r>
            <a:endParaRPr lang="en-US" dirty="0"/>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tabLst>
          <a:tab pos="858838" algn="l"/>
        </a:tabLst>
        <a:defRPr sz="3200">
          <a:solidFill>
            <a:schemeClr val="tx1"/>
          </a:solidFill>
          <a:effectLst>
            <a:outerShdw blurRad="38100" dist="38100" dir="2700000" algn="tl">
              <a:srgbClr val="000000"/>
            </a:outerShdw>
          </a:effectLst>
          <a:latin typeface="+mn-lt"/>
          <a:ea typeface="+mn-ea"/>
          <a:cs typeface="+mn-cs"/>
        </a:defRPr>
      </a:lvl1pPr>
      <a:lvl2pPr marL="404813" indent="-290513" algn="l" rtl="0" eaLnBrk="0" fontAlgn="base" hangingPunct="0">
        <a:spcBef>
          <a:spcPct val="20000"/>
        </a:spcBef>
        <a:spcAft>
          <a:spcPct val="0"/>
        </a:spcAft>
        <a:buChar char="•"/>
        <a:tabLst>
          <a:tab pos="858838" algn="l"/>
        </a:tabLst>
        <a:defRPr sz="3200">
          <a:solidFill>
            <a:schemeClr val="tx1"/>
          </a:solidFill>
          <a:latin typeface="Arial" pitchFamily="34" charset="0"/>
        </a:defRPr>
      </a:lvl2pPr>
      <a:lvl3pPr marL="858838" indent="-339725" algn="l" rtl="0" eaLnBrk="0" fontAlgn="base" hangingPunct="0">
        <a:spcBef>
          <a:spcPct val="20000"/>
        </a:spcBef>
        <a:spcAft>
          <a:spcPct val="0"/>
        </a:spcAft>
        <a:buChar char="–"/>
        <a:tabLst>
          <a:tab pos="858838" algn="l"/>
        </a:tabLst>
        <a:defRPr sz="2800">
          <a:solidFill>
            <a:schemeClr val="tx1"/>
          </a:solidFill>
          <a:latin typeface="Arial" pitchFamily="34" charset="0"/>
        </a:defRPr>
      </a:lvl3pPr>
      <a:lvl4pPr marL="1200150" indent="-227013" algn="l" rtl="0" eaLnBrk="0" fontAlgn="base" hangingPunct="0">
        <a:spcBef>
          <a:spcPct val="20000"/>
        </a:spcBef>
        <a:spcAft>
          <a:spcPct val="0"/>
        </a:spcAft>
        <a:buChar char="•"/>
        <a:tabLst>
          <a:tab pos="858838" algn="l"/>
        </a:tabLst>
        <a:defRPr sz="2400">
          <a:solidFill>
            <a:schemeClr val="tx1"/>
          </a:solidFill>
          <a:latin typeface="Arial" pitchFamily="34" charset="0"/>
        </a:defRPr>
      </a:lvl4pPr>
      <a:lvl5pPr marL="16557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5pPr>
      <a:lvl6pPr marL="21129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6pPr>
      <a:lvl7pPr marL="25701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7pPr>
      <a:lvl8pPr marL="30273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8pPr>
      <a:lvl9pPr marL="34845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8.png"/><Relationship Id="rId5" Type="http://schemas.openxmlformats.org/officeDocument/2006/relationships/image" Target="../media/image9.png"/><Relationship Id="rId10" Type="http://schemas.openxmlformats.org/officeDocument/2006/relationships/image" Target="../media/image17.png"/><Relationship Id="rId4" Type="http://schemas.openxmlformats.org/officeDocument/2006/relationships/image" Target="../media/image4.pn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9.png"/><Relationship Id="rId7" Type="http://schemas.openxmlformats.org/officeDocument/2006/relationships/image" Target="../media/image7.png"/><Relationship Id="rId12"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6.png"/><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9.png"/><Relationship Id="rId7" Type="http://schemas.openxmlformats.org/officeDocument/2006/relationships/image" Target="../media/image7.png"/><Relationship Id="rId12"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20.png"/><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9.png"/><Relationship Id="rId7" Type="http://schemas.openxmlformats.org/officeDocument/2006/relationships/image" Target="../media/image7.png"/><Relationship Id="rId12"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21.png"/><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3.png"/><Relationship Id="rId3" Type="http://schemas.openxmlformats.org/officeDocument/2006/relationships/image" Target="../media/image9.png"/><Relationship Id="rId7" Type="http://schemas.openxmlformats.org/officeDocument/2006/relationships/image" Target="../media/image7.png"/><Relationship Id="rId12"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22.png"/><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90.pn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9.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3.png"/><Relationship Id="rId5" Type="http://schemas.openxmlformats.org/officeDocument/2006/relationships/image" Target="../media/image9.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9.png"/><Relationship Id="rId10" Type="http://schemas.openxmlformats.org/officeDocument/2006/relationships/image" Target="../media/image15.png"/><Relationship Id="rId4" Type="http://schemas.openxmlformats.org/officeDocument/2006/relationships/image" Target="../media/image4.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9.png"/><Relationship Id="rId10" Type="http://schemas.openxmlformats.org/officeDocument/2006/relationships/image" Target="../media/image16.png"/><Relationship Id="rId4" Type="http://schemas.openxmlformats.org/officeDocument/2006/relationships/image" Target="../media/image4.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a:extLst>
              <a:ext uri="{FF2B5EF4-FFF2-40B4-BE49-F238E27FC236}">
                <a16:creationId xmlns:a16="http://schemas.microsoft.com/office/drawing/2014/main" id="{A2739FD8-2DB4-B9CA-4215-44B1EA6CC6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005" y="3595336"/>
            <a:ext cx="3028950" cy="30289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Vector Institute is just the latest in Canada's AI expansion - BBC News">
            <a:extLst>
              <a:ext uri="{FF2B5EF4-FFF2-40B4-BE49-F238E27FC236}">
                <a16:creationId xmlns:a16="http://schemas.microsoft.com/office/drawing/2014/main" id="{B0875000-680E-BEA2-D0A2-0245BC6CC86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9888" r="26966" b="30974"/>
          <a:stretch/>
        </p:blipFill>
        <p:spPr bwMode="auto">
          <a:xfrm>
            <a:off x="6015178" y="492985"/>
            <a:ext cx="2849798" cy="3338249"/>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ular Callout 97">
            <a:extLst>
              <a:ext uri="{FF2B5EF4-FFF2-40B4-BE49-F238E27FC236}">
                <a16:creationId xmlns:a16="http://schemas.microsoft.com/office/drawing/2014/main" id="{27E6AC62-A06B-FCBD-E4AF-3353FA3AC1B3}"/>
              </a:ext>
            </a:extLst>
          </p:cNvPr>
          <p:cNvSpPr/>
          <p:nvPr/>
        </p:nvSpPr>
        <p:spPr>
          <a:xfrm>
            <a:off x="866840" y="1543651"/>
            <a:ext cx="4912230" cy="817245"/>
          </a:xfrm>
          <a:prstGeom prst="wedgeRoundRectCallout">
            <a:avLst>
              <a:gd name="adj1" fmla="val 55103"/>
              <a:gd name="adj2" fmla="val -21313"/>
              <a:gd name="adj3" fmla="val 16667"/>
            </a:avLst>
          </a:prstGeom>
          <a:ln w="25400">
            <a:solidFill>
              <a:schemeClr val="tx2"/>
            </a:solidFill>
          </a:ln>
        </p:spPr>
        <p:txBody>
          <a:bodyPr wrap="square" lIns="0" tIns="0" rIns="0" bIns="0" rtlCol="0" anchor="ctr">
            <a:spAutoFit/>
          </a:bodyPr>
          <a:lstStyle/>
          <a:p>
            <a:pPr algn="ctr"/>
            <a:r>
              <a:rPr lang="en-CA" sz="2400" dirty="0">
                <a:cs typeface="Times New Roman" panose="02020603050405020304" pitchFamily="18" charset="0"/>
                <a:sym typeface="Symbol" panose="05050102010706020507" pitchFamily="18" charset="2"/>
              </a:rPr>
              <a:t>With enough data and parameters</a:t>
            </a:r>
          </a:p>
          <a:p>
            <a:pPr algn="ctr"/>
            <a:r>
              <a:rPr lang="en-CA" sz="2400" dirty="0">
                <a:cs typeface="Times New Roman" panose="02020603050405020304" pitchFamily="18" charset="0"/>
                <a:sym typeface="Symbol" panose="05050102010706020507" pitchFamily="18" charset="2"/>
              </a:rPr>
              <a:t>chatGPT and self-driving cars emerge. </a:t>
            </a:r>
          </a:p>
        </p:txBody>
      </p:sp>
      <p:sp>
        <p:nvSpPr>
          <p:cNvPr id="9" name="Rounded Rectangular Callout 97">
            <a:extLst>
              <a:ext uri="{FF2B5EF4-FFF2-40B4-BE49-F238E27FC236}">
                <a16:creationId xmlns:a16="http://schemas.microsoft.com/office/drawing/2014/main" id="{01363DB3-79E9-6BEB-D40B-F7570A7C0422}"/>
              </a:ext>
            </a:extLst>
          </p:cNvPr>
          <p:cNvSpPr/>
          <p:nvPr/>
        </p:nvSpPr>
        <p:spPr>
          <a:xfrm>
            <a:off x="3475088" y="4026463"/>
            <a:ext cx="3985886" cy="817245"/>
          </a:xfrm>
          <a:prstGeom prst="wedgeRoundRectCallout">
            <a:avLst>
              <a:gd name="adj1" fmla="val -56711"/>
              <a:gd name="adj2" fmla="val 24632"/>
              <a:gd name="adj3" fmla="val 16667"/>
            </a:avLst>
          </a:prstGeom>
          <a:ln w="25400">
            <a:solidFill>
              <a:srgbClr val="FF0000"/>
            </a:solidFill>
          </a:ln>
        </p:spPr>
        <p:txBody>
          <a:bodyPr wrap="square" lIns="0" tIns="0" rIns="0" bIns="0" rtlCol="0" anchor="ctr">
            <a:spAutoFit/>
          </a:bodyPr>
          <a:lstStyle/>
          <a:p>
            <a:pPr algn="ctr"/>
            <a:r>
              <a:rPr lang="en-US" sz="2400" dirty="0"/>
              <a:t>But you have no idea </a:t>
            </a:r>
          </a:p>
          <a:p>
            <a:pPr algn="ctr"/>
            <a:r>
              <a:rPr lang="en-US" sz="2400" dirty="0"/>
              <a:t>when, why and how they fail!</a:t>
            </a:r>
            <a:endParaRPr lang="en-CA" sz="2400" dirty="0">
              <a:cs typeface="Times New Roman" panose="02020603050405020304" pitchFamily="18" charset="0"/>
              <a:sym typeface="Symbol" panose="05050102010706020507" pitchFamily="18" charset="2"/>
            </a:endParaRPr>
          </a:p>
        </p:txBody>
      </p:sp>
    </p:spTree>
    <p:extLst>
      <p:ext uri="{BB962C8B-B14F-4D97-AF65-F5344CB8AC3E}">
        <p14:creationId xmlns:p14="http://schemas.microsoft.com/office/powerpoint/2010/main" val="369616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par>
                                <p:cTn id="19" presetID="2" presetClass="entr" presetSubtype="1"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additive="base">
                                        <p:cTn id="21" dur="500" fill="hold"/>
                                        <p:tgtEl>
                                          <p:spTgt spid="1026"/>
                                        </p:tgtEl>
                                        <p:attrNameLst>
                                          <p:attrName>ppt_x</p:attrName>
                                        </p:attrNameLst>
                                      </p:cBhvr>
                                      <p:tavLst>
                                        <p:tav tm="0">
                                          <p:val>
                                            <p:strVal val="#ppt_x"/>
                                          </p:val>
                                        </p:tav>
                                        <p:tav tm="100000">
                                          <p:val>
                                            <p:strVal val="#ppt_x"/>
                                          </p:val>
                                        </p:tav>
                                      </p:tavLst>
                                    </p:anim>
                                    <p:anim calcmode="lin" valueType="num">
                                      <p:cBhvr additive="base">
                                        <p:cTn id="22" dur="500" fill="hold"/>
                                        <p:tgtEl>
                                          <p:spTgt spid="10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3">
            <a:extLst>
              <a:ext uri="{FF2B5EF4-FFF2-40B4-BE49-F238E27FC236}">
                <a16:creationId xmlns:a16="http://schemas.microsoft.com/office/drawing/2014/main" id="{E11BDB86-4367-FDEF-A70E-0861EB3F3565}"/>
              </a:ext>
            </a:extLst>
          </p:cNvPr>
          <p:cNvSpPr>
            <a:spLocks noChangeArrowheads="1"/>
          </p:cNvSpPr>
          <p:nvPr/>
        </p:nvSpPr>
        <p:spPr bwMode="auto">
          <a:xfrm>
            <a:off x="-1015222" y="-8075"/>
            <a:ext cx="11248571" cy="1143000"/>
          </a:xfrm>
          <a:prstGeom prst="rect">
            <a:avLst/>
          </a:prstGeom>
          <a:noFill/>
          <a:ln w="9525">
            <a:noFill/>
            <a:miter lim="800000"/>
            <a:headEnd/>
            <a:tailEnd/>
          </a:ln>
          <a:effectLst/>
        </p:spPr>
        <p:txBody>
          <a:bodyPr anchor="ctr"/>
          <a:lstStyle/>
          <a:p>
            <a:pPr algn="ctr"/>
            <a:r>
              <a:rPr lang="en-US" sz="3200" dirty="0">
                <a:solidFill>
                  <a:schemeClr val="tx2"/>
                </a:solidFill>
              </a:rPr>
              <a:t>All Critical Gradient descent Solutions Are Optimal </a:t>
            </a:r>
            <a:br>
              <a:rPr lang="en-US" sz="3200" dirty="0">
                <a:solidFill>
                  <a:schemeClr val="tx2"/>
                </a:solidFill>
              </a:rPr>
            </a:br>
            <a:r>
              <a:rPr lang="en-US" sz="1200" dirty="0">
                <a:solidFill>
                  <a:schemeClr val="tx2"/>
                </a:solidFill>
              </a:rPr>
              <a:t>(Given Minimal Over-Parameterization)</a:t>
            </a:r>
            <a:br>
              <a:rPr lang="en-US" sz="3200" dirty="0">
                <a:solidFill>
                  <a:schemeClr val="tx2"/>
                </a:solidFill>
              </a:rPr>
            </a:br>
            <a:endParaRPr lang="en-US" sz="3200" dirty="0">
              <a:solidFill>
                <a:schemeClr val="tx2"/>
              </a:solidFill>
            </a:endParaRPr>
          </a:p>
        </p:txBody>
      </p:sp>
      <p:pic>
        <p:nvPicPr>
          <p:cNvPr id="6" name="Picture 5">
            <a:extLst>
              <a:ext uri="{FF2B5EF4-FFF2-40B4-BE49-F238E27FC236}">
                <a16:creationId xmlns:a16="http://schemas.microsoft.com/office/drawing/2014/main" id="{78716071-369C-8DAE-5917-CDED6298856F}"/>
              </a:ext>
            </a:extLst>
          </p:cNvPr>
          <p:cNvPicPr>
            <a:picLocks noChangeAspect="1"/>
          </p:cNvPicPr>
          <p:nvPr/>
        </p:nvPicPr>
        <p:blipFill>
          <a:blip r:embed="rId3"/>
          <a:stretch>
            <a:fillRect/>
          </a:stretch>
        </p:blipFill>
        <p:spPr>
          <a:xfrm>
            <a:off x="15084" y="714713"/>
            <a:ext cx="2612263" cy="1284789"/>
          </a:xfrm>
          <a:prstGeom prst="rect">
            <a:avLst/>
          </a:prstGeom>
        </p:spPr>
      </p:pic>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8D1EC6AA-9A8D-397B-930A-BE6F1FA6DDE1}"/>
                  </a:ext>
                </a:extLst>
              </p:cNvPr>
              <p:cNvSpPr txBox="1"/>
              <p:nvPr/>
            </p:nvSpPr>
            <p:spPr bwMode="auto">
              <a:xfrm>
                <a:off x="251792" y="2926009"/>
                <a:ext cx="8772938" cy="1200329"/>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lvl="0" eaLnBrk="0" hangingPunct="0"/>
                <a:r>
                  <a:rPr lang="en-US" altLang="en-US" sz="2400" dirty="0">
                    <a:solidFill>
                      <a:schemeClr val="tx2"/>
                    </a:solidFill>
                    <a:cs typeface="Times New Roman" panose="02020603050405020304" pitchFamily="18" charset="0"/>
                  </a:rPr>
                  <a:t>Theorem: </a:t>
                </a:r>
              </a:p>
              <a:p>
                <a:pPr lvl="0" eaLnBrk="0" hangingPunct="0"/>
                <a:r>
                  <a:rPr lang="en-US" sz="2400" dirty="0"/>
                  <a:t>Every critical point </a:t>
                </a:r>
                <a:r>
                  <a:rPr lang="en-US" sz="2400" dirty="0">
                    <a:solidFill>
                      <a:srgbClr val="66FF66"/>
                    </a:solidFill>
                  </a:rPr>
                  <a:t>w</a:t>
                </a:r>
                <a:r>
                  <a:rPr lang="en-US" sz="2400" dirty="0"/>
                  <a:t> is optimal, </a:t>
                </a:r>
                <a:br>
                  <a:rPr lang="en-US" sz="2400" dirty="0"/>
                </a:br>
                <a:r>
                  <a:rPr lang="en-US" sz="2400" dirty="0">
                    <a:solidFill>
                      <a:schemeClr val="accent1"/>
                    </a:solidFill>
                  </a:rPr>
                  <a:t> |</a:t>
                </a:r>
                <a:r>
                  <a:rPr lang="el-GR" altLang="en-US" sz="2400" dirty="0">
                    <a:solidFill>
                      <a:schemeClr val="accent1"/>
                    </a:solidFill>
                    <a:latin typeface="Times New Roman"/>
                    <a:cs typeface="Times New Roman" panose="02020603050405020304" pitchFamily="18" charset="0"/>
                    <a:sym typeface="Symbol" panose="05050102010706020507" pitchFamily="18" charset="2"/>
                  </a:rPr>
                  <a:t></a:t>
                </a:r>
                <a:r>
                  <a:rPr lang="en-US" sz="2400" baseline="30000" dirty="0" err="1">
                    <a:solidFill>
                      <a:schemeClr val="accent1"/>
                    </a:solidFill>
                  </a:rPr>
                  <a:t>δError</a:t>
                </a:r>
                <a:r>
                  <a:rPr lang="en-US" sz="2400" dirty="0"/>
                  <a:t>/</a:t>
                </a:r>
                <a:r>
                  <a:rPr lang="en-US" sz="2400" baseline="-25000" dirty="0" err="1">
                    <a:solidFill>
                      <a:srgbClr val="66FF66"/>
                    </a:solidFill>
                  </a:rPr>
                  <a:t>δwm</a:t>
                </a:r>
                <a:r>
                  <a:rPr lang="el-GR" altLang="en-US" sz="2400" dirty="0">
                    <a:solidFill>
                      <a:schemeClr val="accent1"/>
                    </a:solidFill>
                    <a:latin typeface="Times New Roman"/>
                    <a:cs typeface="Times New Roman" panose="02020603050405020304" pitchFamily="18" charset="0"/>
                    <a:sym typeface="Symbol" panose="05050102010706020507" pitchFamily="18" charset="2"/>
                  </a:rPr>
                  <a:t></a:t>
                </a:r>
                <a:r>
                  <a:rPr lang="en-CA" altLang="en-US" sz="2400" dirty="0">
                    <a:solidFill>
                      <a:schemeClr val="accent1"/>
                    </a:solidFill>
                    <a:latin typeface="Times New Roman"/>
                    <a:cs typeface="Times New Roman" panose="02020603050405020304" pitchFamily="18" charset="0"/>
                    <a:sym typeface="Symbol" panose="05050102010706020507" pitchFamily="18" charset="2"/>
                  </a:rPr>
                  <a:t>| </a:t>
                </a:r>
                <a:r>
                  <a:rPr lang="en-US" sz="2400" dirty="0">
                    <a:solidFill>
                      <a:schemeClr val="accent1"/>
                    </a:solidFill>
                  </a:rPr>
                  <a:t>≤ </a:t>
                </a:r>
                <a:r>
                  <a:rPr lang="el-GR" altLang="en-US" sz="2400" dirty="0">
                    <a:solidFill>
                      <a:schemeClr val="accent1"/>
                    </a:solidFill>
                    <a:cs typeface="Times New Roman" panose="02020603050405020304" pitchFamily="18" charset="0"/>
                    <a:sym typeface="Symbol" panose="05050102010706020507" pitchFamily="18" charset="2"/>
                  </a:rPr>
                  <a:t>ε</a:t>
                </a:r>
                <a:r>
                  <a:rPr lang="en-US" sz="2400" dirty="0">
                    <a:solidFill>
                      <a:schemeClr val="accent1"/>
                    </a:solidFill>
                  </a:rPr>
                  <a:t> </a:t>
                </a:r>
                <a:r>
                  <a:rPr lang="en-US" sz="2400" dirty="0"/>
                  <a:t>  </a:t>
                </a:r>
                <a:r>
                  <a:rPr lang="el-GR" altLang="en-US" sz="2400" dirty="0">
                    <a:cs typeface="Times New Roman" panose="02020603050405020304" pitchFamily="18" charset="0"/>
                    <a:sym typeface="Symbol" panose="05050102010706020507" pitchFamily="18" charset="2"/>
                  </a:rPr>
                  <a:t> </a:t>
                </a:r>
                <a:r>
                  <a:rPr lang="en-US" sz="2400" dirty="0">
                    <a:solidFill>
                      <a:schemeClr val="accent2"/>
                    </a:solidFill>
                  </a:rPr>
                  <a:t>|</a:t>
                </a:r>
                <a:r>
                  <a:rPr lang="el-GR" altLang="en-US" sz="2400" dirty="0">
                    <a:solidFill>
                      <a:srgbClr val="FFC000"/>
                    </a:solidFill>
                    <a:latin typeface="Times New Roman"/>
                    <a:cs typeface="Times New Roman" panose="02020603050405020304" pitchFamily="18" charset="0"/>
                    <a:sym typeface="Symbol" panose="05050102010706020507" pitchFamily="18" charset="2"/>
                  </a:rPr>
                  <a:t></a:t>
                </a:r>
                <a:r>
                  <a:rPr lang="en-US" altLang="en-US" sz="2400" dirty="0" err="1">
                    <a:solidFill>
                      <a:schemeClr val="accent2"/>
                    </a:solidFill>
                    <a:cs typeface="Times New Roman" panose="02020603050405020304" pitchFamily="18" charset="0"/>
                  </a:rPr>
                  <a:t>NN</a:t>
                </a:r>
                <a:r>
                  <a:rPr lang="en-US" altLang="en-US" sz="2400" baseline="-25000" dirty="0" err="1">
                    <a:solidFill>
                      <a:srgbClr val="66FF33"/>
                    </a:solidFill>
                    <a:cs typeface="Times New Roman" panose="02020603050405020304" pitchFamily="18" charset="0"/>
                  </a:rPr>
                  <a:t>w</a:t>
                </a:r>
                <a:r>
                  <a:rPr lang="en-US" altLang="en-US" sz="2400" dirty="0">
                    <a:solidFill>
                      <a:schemeClr val="accent2"/>
                    </a:solidFill>
                    <a:cs typeface="Times New Roman" panose="02020603050405020304" pitchFamily="18" charset="0"/>
                  </a:rPr>
                  <a:t>(</a:t>
                </a:r>
                <a14:m>
                  <m:oMath xmlns:m="http://schemas.openxmlformats.org/officeDocument/2006/math">
                    <m:acc>
                      <m:accPr>
                        <m:chr m:val="⃗"/>
                        <m:ctrlPr>
                          <a:rPr kumimoji="0" lang="en-US" altLang="en-US" sz="2400" b="0" i="1" u="none" strike="noStrike" kern="0" cap="none" spc="0" normalizeH="0" baseline="0" noProof="0" dirty="0" smtClean="0">
                            <a:ln>
                              <a:noFill/>
                            </a:ln>
                            <a:solidFill>
                              <a:srgbClr val="FF00FF"/>
                            </a:solidFill>
                            <a:effectLst/>
                            <a:uLnTx/>
                            <a:uFillTx/>
                            <a:latin typeface="Cambria Math" panose="02040503050406030204" pitchFamily="18" charset="0"/>
                            <a:cs typeface="Times New Roman" panose="02020603050405020304" pitchFamily="18" charset="0"/>
                          </a:rPr>
                        </m:ctrlPr>
                      </m:accPr>
                      <m:e>
                        <m:r>
                          <a:rPr kumimoji="0" lang="en-US" altLang="en-US" sz="2400" b="0" i="1" u="none" strike="noStrike" kern="0" cap="none" spc="0" normalizeH="0" baseline="0" noProof="0" dirty="0" smtClean="0">
                            <a:ln>
                              <a:noFill/>
                            </a:ln>
                            <a:solidFill>
                              <a:srgbClr val="FF00FF"/>
                            </a:solidFill>
                            <a:effectLst/>
                            <a:uLnTx/>
                            <a:uFillTx/>
                            <a:latin typeface="Cambria Math" panose="02040503050406030204" pitchFamily="18" charset="0"/>
                            <a:cs typeface="Times New Roman" panose="02020603050405020304" pitchFamily="18" charset="0"/>
                          </a:rPr>
                          <m:t>𝑥</m:t>
                        </m:r>
                      </m:e>
                    </m:acc>
                  </m:oMath>
                </a14:m>
                <a:r>
                  <a:rPr lang="en-US" altLang="en-US" sz="2400" baseline="-25000" dirty="0">
                    <a:solidFill>
                      <a:srgbClr val="FF00FF"/>
                    </a:solidFill>
                    <a:cs typeface="Times New Roman" panose="02020603050405020304" pitchFamily="18" charset="0"/>
                  </a:rPr>
                  <a:t>d</a:t>
                </a:r>
                <a:r>
                  <a:rPr lang="en-US" altLang="en-US" sz="2400" dirty="0">
                    <a:solidFill>
                      <a:schemeClr val="accent2"/>
                    </a:solidFill>
                    <a:cs typeface="Times New Roman" panose="02020603050405020304" pitchFamily="18" charset="0"/>
                  </a:rPr>
                  <a:t>)</a:t>
                </a:r>
                <a:r>
                  <a:rPr lang="en-US" altLang="en-US" sz="2400" dirty="0">
                    <a:solidFill>
                      <a:srgbClr val="FFC000"/>
                    </a:solidFill>
                    <a:cs typeface="Times New Roman" panose="02020603050405020304" pitchFamily="18" charset="0"/>
                  </a:rPr>
                  <a:t>-</a:t>
                </a:r>
                <a:r>
                  <a:rPr lang="en-US" altLang="en-US" sz="2400" dirty="0">
                    <a:solidFill>
                      <a:srgbClr val="FF00FF"/>
                    </a:solidFill>
                    <a:cs typeface="Times New Roman" panose="02020603050405020304" pitchFamily="18" charset="0"/>
                  </a:rPr>
                  <a:t>y</a:t>
                </a:r>
                <a:r>
                  <a:rPr lang="en-US" altLang="en-US" sz="2400" baseline="-25000" dirty="0">
                    <a:solidFill>
                      <a:srgbClr val="FF00FF"/>
                    </a:solidFill>
                    <a:cs typeface="Times New Roman" panose="02020603050405020304" pitchFamily="18" charset="0"/>
                  </a:rPr>
                  <a:t>d</a:t>
                </a:r>
                <a:r>
                  <a:rPr lang="el-GR" altLang="en-US" sz="2400" dirty="0">
                    <a:solidFill>
                      <a:srgbClr val="FFC000"/>
                    </a:solidFill>
                    <a:latin typeface="Times New Roman"/>
                    <a:cs typeface="Times New Roman" panose="02020603050405020304" pitchFamily="18" charset="0"/>
                    <a:sym typeface="Symbol" panose="05050102010706020507" pitchFamily="18" charset="2"/>
                  </a:rPr>
                  <a:t></a:t>
                </a:r>
                <a:r>
                  <a:rPr lang="en-US" sz="2400" dirty="0">
                    <a:solidFill>
                      <a:schemeClr val="accent2"/>
                    </a:solidFill>
                  </a:rPr>
                  <a:t>| ≤</a:t>
                </a:r>
                <a:r>
                  <a:rPr lang="en-US" sz="2400" dirty="0">
                    <a:solidFill>
                      <a:srgbClr val="FFC000"/>
                    </a:solidFill>
                  </a:rPr>
                  <a:t> </a:t>
                </a:r>
                <a:r>
                  <a:rPr lang="el-GR" altLang="en-US" sz="2400" baseline="30000" dirty="0">
                    <a:solidFill>
                      <a:srgbClr val="FFC000"/>
                    </a:solidFill>
                    <a:cs typeface="Times New Roman" panose="02020603050405020304" pitchFamily="18" charset="0"/>
                    <a:sym typeface="Symbol" panose="05050102010706020507" pitchFamily="18" charset="2"/>
                  </a:rPr>
                  <a:t>ε</a:t>
                </a:r>
                <a:r>
                  <a:rPr lang="en-US" altLang="en-US" sz="2400" dirty="0">
                    <a:solidFill>
                      <a:srgbClr val="FFC000"/>
                    </a:solidFill>
                    <a:sym typeface="Symbol" panose="05050102010706020507" pitchFamily="18" charset="2"/>
                  </a:rPr>
                  <a:t>/</a:t>
                </a:r>
                <a:r>
                  <a:rPr lang="en-CA" sz="2400" baseline="-25000" dirty="0" err="1">
                    <a:solidFill>
                      <a:srgbClr val="FFC000"/>
                    </a:solidFill>
                  </a:rPr>
                  <a:t>qr</a:t>
                </a:r>
                <a:endParaRPr lang="en-US" sz="2400" dirty="0">
                  <a:solidFill>
                    <a:schemeClr val="accent2"/>
                  </a:solidFill>
                </a:endParaRPr>
              </a:p>
            </p:txBody>
          </p:sp>
        </mc:Choice>
        <mc:Fallback>
          <p:sp>
            <p:nvSpPr>
              <p:cNvPr id="14" name="TextBox 13">
                <a:extLst>
                  <a:ext uri="{FF2B5EF4-FFF2-40B4-BE49-F238E27FC236}">
                    <a16:creationId xmlns:a16="http://schemas.microsoft.com/office/drawing/2014/main" id="{8D1EC6AA-9A8D-397B-930A-BE6F1FA6DDE1}"/>
                  </a:ext>
                </a:extLst>
              </p:cNvPr>
              <p:cNvSpPr txBox="1">
                <a:spLocks noRot="1" noChangeAspect="1" noMove="1" noResize="1" noEditPoints="1" noAdjustHandles="1" noChangeArrowheads="1" noChangeShapeType="1" noTextEdit="1"/>
              </p:cNvSpPr>
              <p:nvPr/>
            </p:nvSpPr>
            <p:spPr bwMode="auto">
              <a:xfrm>
                <a:off x="251792" y="2926009"/>
                <a:ext cx="8772938" cy="1200329"/>
              </a:xfrm>
              <a:prstGeom prst="rect">
                <a:avLst/>
              </a:prstGeom>
              <a:blipFill>
                <a:blip r:embed="rId4"/>
                <a:stretch>
                  <a:fillRect l="-1042" t="-4061" b="-1066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grpSp>
        <p:nvGrpSpPr>
          <p:cNvPr id="2204" name="Group 2203">
            <a:extLst>
              <a:ext uri="{FF2B5EF4-FFF2-40B4-BE49-F238E27FC236}">
                <a16:creationId xmlns:a16="http://schemas.microsoft.com/office/drawing/2014/main" id="{D00CD8B1-3788-1F6F-95F8-2DAA7A7B3BE4}"/>
              </a:ext>
            </a:extLst>
          </p:cNvPr>
          <p:cNvGrpSpPr/>
          <p:nvPr/>
        </p:nvGrpSpPr>
        <p:grpSpPr>
          <a:xfrm>
            <a:off x="2663887" y="723480"/>
            <a:ext cx="6577701" cy="2286000"/>
            <a:chOff x="2663887" y="723480"/>
            <a:chExt cx="6577701" cy="2286000"/>
          </a:xfrm>
        </p:grpSpPr>
        <p:grpSp>
          <p:nvGrpSpPr>
            <p:cNvPr id="4" name="Group 3">
              <a:extLst>
                <a:ext uri="{FF2B5EF4-FFF2-40B4-BE49-F238E27FC236}">
                  <a16:creationId xmlns:a16="http://schemas.microsoft.com/office/drawing/2014/main" id="{4471CACB-7A85-D8E2-E60B-DB33948ABB80}"/>
                </a:ext>
              </a:extLst>
            </p:cNvPr>
            <p:cNvGrpSpPr/>
            <p:nvPr/>
          </p:nvGrpSpPr>
          <p:grpSpPr>
            <a:xfrm>
              <a:off x="2663887" y="723480"/>
              <a:ext cx="6375400" cy="2286000"/>
              <a:chOff x="1371600" y="997712"/>
              <a:chExt cx="6375400" cy="2286000"/>
            </a:xfrm>
          </p:grpSpPr>
          <p:sp>
            <p:nvSpPr>
              <p:cNvPr id="12" name="Rectangle 11">
                <a:extLst>
                  <a:ext uri="{FF2B5EF4-FFF2-40B4-BE49-F238E27FC236}">
                    <a16:creationId xmlns:a16="http://schemas.microsoft.com/office/drawing/2014/main" id="{F0EA712C-6FB7-0C82-8AFA-33A463328266}"/>
                  </a:ext>
                </a:extLst>
              </p:cNvPr>
              <p:cNvSpPr/>
              <p:nvPr/>
            </p:nvSpPr>
            <p:spPr>
              <a:xfrm>
                <a:off x="1371600" y="997712"/>
                <a:ext cx="6375400" cy="2286000"/>
              </a:xfrm>
              <a:prstGeom prst="rect">
                <a:avLst/>
              </a:prstGeom>
              <a:solidFill>
                <a:srgbClr val="FFFFFF"/>
              </a:solid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grpSp>
            <p:nvGrpSpPr>
              <p:cNvPr id="18" name="Group 17">
                <a:extLst>
                  <a:ext uri="{FF2B5EF4-FFF2-40B4-BE49-F238E27FC236}">
                    <a16:creationId xmlns:a16="http://schemas.microsoft.com/office/drawing/2014/main" id="{BE7C4234-3604-7F4F-532C-07DF84281F13}"/>
                  </a:ext>
                </a:extLst>
              </p:cNvPr>
              <p:cNvGrpSpPr/>
              <p:nvPr/>
            </p:nvGrpSpPr>
            <p:grpSpPr>
              <a:xfrm>
                <a:off x="4535912" y="1318590"/>
                <a:ext cx="132497" cy="1310640"/>
                <a:chOff x="2239620" y="1404730"/>
                <a:chExt cx="91440" cy="1310640"/>
              </a:xfrm>
              <a:solidFill>
                <a:srgbClr val="FF00FF"/>
              </a:solidFill>
            </p:grpSpPr>
            <p:sp>
              <p:nvSpPr>
                <p:cNvPr id="2090" name="Oval 2089">
                  <a:extLst>
                    <a:ext uri="{FF2B5EF4-FFF2-40B4-BE49-F238E27FC236}">
                      <a16:creationId xmlns:a16="http://schemas.microsoft.com/office/drawing/2014/main" id="{8DF977D9-8A8D-62AF-28B2-0A9C498F8EEC}"/>
                    </a:ext>
                  </a:extLst>
                </p:cNvPr>
                <p:cNvSpPr/>
                <p:nvPr/>
              </p:nvSpPr>
              <p:spPr>
                <a:xfrm>
                  <a:off x="2239620" y="14047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1" name="Oval 2090">
                  <a:extLst>
                    <a:ext uri="{FF2B5EF4-FFF2-40B4-BE49-F238E27FC236}">
                      <a16:creationId xmlns:a16="http://schemas.microsoft.com/office/drawing/2014/main" id="{1CB1603D-B531-A1BB-77D5-EEE5A0F25483}"/>
                    </a:ext>
                  </a:extLst>
                </p:cNvPr>
                <p:cNvSpPr/>
                <p:nvPr/>
              </p:nvSpPr>
              <p:spPr>
                <a:xfrm>
                  <a:off x="2239620" y="15571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2" name="Oval 2091">
                  <a:extLst>
                    <a:ext uri="{FF2B5EF4-FFF2-40B4-BE49-F238E27FC236}">
                      <a16:creationId xmlns:a16="http://schemas.microsoft.com/office/drawing/2014/main" id="{2A7047C2-BEC7-9968-1EDE-A4FB124D5902}"/>
                    </a:ext>
                  </a:extLst>
                </p:cNvPr>
                <p:cNvSpPr/>
                <p:nvPr/>
              </p:nvSpPr>
              <p:spPr>
                <a:xfrm>
                  <a:off x="2239620" y="17095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3" name="Oval 2092">
                  <a:extLst>
                    <a:ext uri="{FF2B5EF4-FFF2-40B4-BE49-F238E27FC236}">
                      <a16:creationId xmlns:a16="http://schemas.microsoft.com/office/drawing/2014/main" id="{C2DCE13E-C8F5-3951-FB63-48A023B5444D}"/>
                    </a:ext>
                  </a:extLst>
                </p:cNvPr>
                <p:cNvSpPr/>
                <p:nvPr/>
              </p:nvSpPr>
              <p:spPr>
                <a:xfrm>
                  <a:off x="2239620" y="18619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4" name="Oval 2093">
                  <a:extLst>
                    <a:ext uri="{FF2B5EF4-FFF2-40B4-BE49-F238E27FC236}">
                      <a16:creationId xmlns:a16="http://schemas.microsoft.com/office/drawing/2014/main" id="{F7F02BAD-B6F6-A6E6-6908-3DCAAAB00197}"/>
                    </a:ext>
                  </a:extLst>
                </p:cNvPr>
                <p:cNvSpPr/>
                <p:nvPr/>
              </p:nvSpPr>
              <p:spPr>
                <a:xfrm>
                  <a:off x="2239620" y="20143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6" name="Oval 2095">
                  <a:extLst>
                    <a:ext uri="{FF2B5EF4-FFF2-40B4-BE49-F238E27FC236}">
                      <a16:creationId xmlns:a16="http://schemas.microsoft.com/office/drawing/2014/main" id="{A820FF90-2EF5-ACEF-F626-2219981BC70D}"/>
                    </a:ext>
                  </a:extLst>
                </p:cNvPr>
                <p:cNvSpPr/>
                <p:nvPr/>
              </p:nvSpPr>
              <p:spPr>
                <a:xfrm>
                  <a:off x="2239620" y="21667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7" name="Oval 2096">
                  <a:extLst>
                    <a:ext uri="{FF2B5EF4-FFF2-40B4-BE49-F238E27FC236}">
                      <a16:creationId xmlns:a16="http://schemas.microsoft.com/office/drawing/2014/main" id="{0DD484EF-09D7-AA79-2A65-B03EF0361B53}"/>
                    </a:ext>
                  </a:extLst>
                </p:cNvPr>
                <p:cNvSpPr/>
                <p:nvPr/>
              </p:nvSpPr>
              <p:spPr>
                <a:xfrm>
                  <a:off x="2239620" y="23191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8" name="Oval 2097">
                  <a:extLst>
                    <a:ext uri="{FF2B5EF4-FFF2-40B4-BE49-F238E27FC236}">
                      <a16:creationId xmlns:a16="http://schemas.microsoft.com/office/drawing/2014/main" id="{00F52D32-DBC0-2CAC-0A17-CDD0A93D8A63}"/>
                    </a:ext>
                  </a:extLst>
                </p:cNvPr>
                <p:cNvSpPr/>
                <p:nvPr/>
              </p:nvSpPr>
              <p:spPr>
                <a:xfrm>
                  <a:off x="2239620" y="24715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9" name="Oval 2098">
                  <a:extLst>
                    <a:ext uri="{FF2B5EF4-FFF2-40B4-BE49-F238E27FC236}">
                      <a16:creationId xmlns:a16="http://schemas.microsoft.com/office/drawing/2014/main" id="{9D1B00E6-22F2-9944-8B24-66CD849CF038}"/>
                    </a:ext>
                  </a:extLst>
                </p:cNvPr>
                <p:cNvSpPr/>
                <p:nvPr/>
              </p:nvSpPr>
              <p:spPr>
                <a:xfrm>
                  <a:off x="2239620" y="26239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grpSp>
          <p:grpSp>
            <p:nvGrpSpPr>
              <p:cNvPr id="21" name="Group 20">
                <a:extLst>
                  <a:ext uri="{FF2B5EF4-FFF2-40B4-BE49-F238E27FC236}">
                    <a16:creationId xmlns:a16="http://schemas.microsoft.com/office/drawing/2014/main" id="{639DFEF6-5CFE-83B2-B6E2-537E63BC3DC1}"/>
                  </a:ext>
                </a:extLst>
              </p:cNvPr>
              <p:cNvGrpSpPr/>
              <p:nvPr/>
            </p:nvGrpSpPr>
            <p:grpSpPr>
              <a:xfrm>
                <a:off x="1961632" y="1631340"/>
                <a:ext cx="132497" cy="701040"/>
                <a:chOff x="2239620" y="1557130"/>
                <a:chExt cx="91440" cy="701040"/>
              </a:xfrm>
              <a:solidFill>
                <a:srgbClr val="000000"/>
              </a:solidFill>
            </p:grpSpPr>
            <p:sp>
              <p:nvSpPr>
                <p:cNvPr id="2085" name="Oval 2084">
                  <a:extLst>
                    <a:ext uri="{FF2B5EF4-FFF2-40B4-BE49-F238E27FC236}">
                      <a16:creationId xmlns:a16="http://schemas.microsoft.com/office/drawing/2014/main" id="{01CD8C4D-66F6-57D2-E20A-F3B7C30245A9}"/>
                    </a:ext>
                  </a:extLst>
                </p:cNvPr>
                <p:cNvSpPr/>
                <p:nvPr/>
              </p:nvSpPr>
              <p:spPr>
                <a:xfrm>
                  <a:off x="2239620" y="15571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86" name="Oval 2085">
                  <a:extLst>
                    <a:ext uri="{FF2B5EF4-FFF2-40B4-BE49-F238E27FC236}">
                      <a16:creationId xmlns:a16="http://schemas.microsoft.com/office/drawing/2014/main" id="{1A376C93-77D6-5098-2D01-C15375517AE7}"/>
                    </a:ext>
                  </a:extLst>
                </p:cNvPr>
                <p:cNvSpPr/>
                <p:nvPr/>
              </p:nvSpPr>
              <p:spPr>
                <a:xfrm>
                  <a:off x="2239620" y="17095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87" name="Oval 2086">
                  <a:extLst>
                    <a:ext uri="{FF2B5EF4-FFF2-40B4-BE49-F238E27FC236}">
                      <a16:creationId xmlns:a16="http://schemas.microsoft.com/office/drawing/2014/main" id="{B9E165C8-8D20-6D6E-DDBE-FC6A2F1E5EA4}"/>
                    </a:ext>
                  </a:extLst>
                </p:cNvPr>
                <p:cNvSpPr/>
                <p:nvPr/>
              </p:nvSpPr>
              <p:spPr>
                <a:xfrm>
                  <a:off x="2239620" y="18619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88" name="Oval 2087">
                  <a:extLst>
                    <a:ext uri="{FF2B5EF4-FFF2-40B4-BE49-F238E27FC236}">
                      <a16:creationId xmlns:a16="http://schemas.microsoft.com/office/drawing/2014/main" id="{C9DA4C90-5613-A14B-39C5-AF4EAF59B235}"/>
                    </a:ext>
                  </a:extLst>
                </p:cNvPr>
                <p:cNvSpPr/>
                <p:nvPr/>
              </p:nvSpPr>
              <p:spPr>
                <a:xfrm>
                  <a:off x="2239620" y="20143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89" name="Oval 2088">
                  <a:extLst>
                    <a:ext uri="{FF2B5EF4-FFF2-40B4-BE49-F238E27FC236}">
                      <a16:creationId xmlns:a16="http://schemas.microsoft.com/office/drawing/2014/main" id="{3EBDE930-407B-C5EE-D4E9-01467035503F}"/>
                    </a:ext>
                  </a:extLst>
                </p:cNvPr>
                <p:cNvSpPr/>
                <p:nvPr/>
              </p:nvSpPr>
              <p:spPr>
                <a:xfrm>
                  <a:off x="2239620" y="21667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grpSp>
          <p:grpSp>
            <p:nvGrpSpPr>
              <p:cNvPr id="22" name="Group 21">
                <a:extLst>
                  <a:ext uri="{FF2B5EF4-FFF2-40B4-BE49-F238E27FC236}">
                    <a16:creationId xmlns:a16="http://schemas.microsoft.com/office/drawing/2014/main" id="{BBBC30B8-597F-AF83-51D7-A32A8B323E38}"/>
                  </a:ext>
                </a:extLst>
              </p:cNvPr>
              <p:cNvGrpSpPr/>
              <p:nvPr/>
            </p:nvGrpSpPr>
            <p:grpSpPr>
              <a:xfrm>
                <a:off x="3249347" y="1364310"/>
                <a:ext cx="1293465" cy="1219200"/>
                <a:chOff x="1351723" y="1516710"/>
                <a:chExt cx="892659" cy="1219200"/>
              </a:xfrm>
            </p:grpSpPr>
            <p:grpSp>
              <p:nvGrpSpPr>
                <p:cNvPr id="2062" name="Group 2061">
                  <a:extLst>
                    <a:ext uri="{FF2B5EF4-FFF2-40B4-BE49-F238E27FC236}">
                      <a16:creationId xmlns:a16="http://schemas.microsoft.com/office/drawing/2014/main" id="{E4B7F594-F9EB-73F7-F30B-6ECFFB7DB73A}"/>
                    </a:ext>
                  </a:extLst>
                </p:cNvPr>
                <p:cNvGrpSpPr/>
                <p:nvPr/>
              </p:nvGrpSpPr>
              <p:grpSpPr>
                <a:xfrm>
                  <a:off x="1351723" y="2004390"/>
                  <a:ext cx="91440" cy="248603"/>
                  <a:chOff x="3293167" y="1835429"/>
                  <a:chExt cx="91440" cy="248603"/>
                </a:xfrm>
              </p:grpSpPr>
              <p:sp>
                <p:nvSpPr>
                  <p:cNvPr id="2083" name="Oval 2082">
                    <a:extLst>
                      <a:ext uri="{FF2B5EF4-FFF2-40B4-BE49-F238E27FC236}">
                        <a16:creationId xmlns:a16="http://schemas.microsoft.com/office/drawing/2014/main" id="{E790D446-C68B-9B23-598A-41457A55A6C1}"/>
                      </a:ext>
                    </a:extLst>
                  </p:cNvPr>
                  <p:cNvSpPr/>
                  <p:nvPr/>
                </p:nvSpPr>
                <p:spPr>
                  <a:xfrm>
                    <a:off x="3293167" y="1835429"/>
                    <a:ext cx="91440" cy="91440"/>
                  </a:xfrm>
                  <a:prstGeom prst="ellipse">
                    <a:avLst/>
                  </a:prstGeom>
                  <a:solidFill>
                    <a:srgbClr val="000000"/>
                  </a:solid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84" name="Oval 2083">
                    <a:extLst>
                      <a:ext uri="{FF2B5EF4-FFF2-40B4-BE49-F238E27FC236}">
                        <a16:creationId xmlns:a16="http://schemas.microsoft.com/office/drawing/2014/main" id="{924AAE7E-8385-5B3F-5B00-AC62397608E8}"/>
                      </a:ext>
                    </a:extLst>
                  </p:cNvPr>
                  <p:cNvSpPr/>
                  <p:nvPr/>
                </p:nvSpPr>
                <p:spPr>
                  <a:xfrm>
                    <a:off x="3293167" y="1992592"/>
                    <a:ext cx="91440" cy="91440"/>
                  </a:xfrm>
                  <a:prstGeom prst="ellipse">
                    <a:avLst/>
                  </a:prstGeom>
                  <a:solidFill>
                    <a:srgbClr val="000000"/>
                  </a:solid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grpSp>
            <p:grpSp>
              <p:nvGrpSpPr>
                <p:cNvPr id="2063" name="Group 2062">
                  <a:extLst>
                    <a:ext uri="{FF2B5EF4-FFF2-40B4-BE49-F238E27FC236}">
                      <a16:creationId xmlns:a16="http://schemas.microsoft.com/office/drawing/2014/main" id="{30294986-FB88-D278-72CB-2CBCC631B32B}"/>
                    </a:ext>
                  </a:extLst>
                </p:cNvPr>
                <p:cNvGrpSpPr/>
                <p:nvPr/>
              </p:nvGrpSpPr>
              <p:grpSpPr>
                <a:xfrm>
                  <a:off x="1432563" y="1516710"/>
                  <a:ext cx="807057" cy="1219200"/>
                  <a:chOff x="1432563" y="1516710"/>
                  <a:chExt cx="807057" cy="1219200"/>
                </a:xfrm>
              </p:grpSpPr>
              <p:cxnSp>
                <p:nvCxnSpPr>
                  <p:cNvPr id="2074" name="Straight Connector 2073">
                    <a:extLst>
                      <a:ext uri="{FF2B5EF4-FFF2-40B4-BE49-F238E27FC236}">
                        <a16:creationId xmlns:a16="http://schemas.microsoft.com/office/drawing/2014/main" id="{D2449200-1EF2-3EA8-BC6B-9531A3FF4786}"/>
                      </a:ext>
                    </a:extLst>
                  </p:cNvPr>
                  <p:cNvCxnSpPr>
                    <a:cxnSpLocks/>
                    <a:stCxn id="2083" idx="6"/>
                    <a:endCxn id="2092" idx="2"/>
                  </p:cNvCxnSpPr>
                  <p:nvPr/>
                </p:nvCxnSpPr>
                <p:spPr bwMode="auto">
                  <a:xfrm flipV="1">
                    <a:off x="1443163" y="18215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75" name="Straight Connector 2074">
                    <a:extLst>
                      <a:ext uri="{FF2B5EF4-FFF2-40B4-BE49-F238E27FC236}">
                        <a16:creationId xmlns:a16="http://schemas.microsoft.com/office/drawing/2014/main" id="{B3EA511A-3DD5-647F-5B25-7D948296E206}"/>
                      </a:ext>
                    </a:extLst>
                  </p:cNvPr>
                  <p:cNvCxnSpPr>
                    <a:cxnSpLocks/>
                    <a:endCxn id="2091" idx="2"/>
                  </p:cNvCxnSpPr>
                  <p:nvPr/>
                </p:nvCxnSpPr>
                <p:spPr bwMode="auto">
                  <a:xfrm flipV="1">
                    <a:off x="1443163" y="1669110"/>
                    <a:ext cx="796457" cy="381000"/>
                  </a:xfrm>
                  <a:prstGeom prst="line">
                    <a:avLst/>
                  </a:prstGeom>
                  <a:noFill/>
                  <a:ln w="6350" cap="sq" cmpd="sng" algn="ctr">
                    <a:solidFill>
                      <a:srgbClr val="000000"/>
                    </a:solidFill>
                    <a:prstDash val="solid"/>
                    <a:round/>
                    <a:headEnd type="none" w="med" len="med"/>
                    <a:tailEnd type="none" w="med" len="med"/>
                  </a:ln>
                  <a:effectLst/>
                </p:spPr>
              </p:cxnSp>
              <p:cxnSp>
                <p:nvCxnSpPr>
                  <p:cNvPr id="2076" name="Straight Connector 2075">
                    <a:extLst>
                      <a:ext uri="{FF2B5EF4-FFF2-40B4-BE49-F238E27FC236}">
                        <a16:creationId xmlns:a16="http://schemas.microsoft.com/office/drawing/2014/main" id="{E569641D-4DBC-F198-42F2-2D86E7A25B3D}"/>
                      </a:ext>
                    </a:extLst>
                  </p:cNvPr>
                  <p:cNvCxnSpPr>
                    <a:cxnSpLocks/>
                    <a:endCxn id="2099" idx="2"/>
                  </p:cNvCxnSpPr>
                  <p:nvPr/>
                </p:nvCxnSpPr>
                <p:spPr bwMode="auto">
                  <a:xfrm>
                    <a:off x="1432563" y="2039010"/>
                    <a:ext cx="807057" cy="696900"/>
                  </a:xfrm>
                  <a:prstGeom prst="line">
                    <a:avLst/>
                  </a:prstGeom>
                  <a:noFill/>
                  <a:ln w="6350" cap="sq" cmpd="sng" algn="ctr">
                    <a:solidFill>
                      <a:srgbClr val="000000"/>
                    </a:solidFill>
                    <a:prstDash val="solid"/>
                    <a:round/>
                    <a:headEnd type="none" w="med" len="med"/>
                    <a:tailEnd type="none" w="med" len="med"/>
                  </a:ln>
                  <a:effectLst/>
                </p:spPr>
              </p:cxnSp>
              <p:cxnSp>
                <p:nvCxnSpPr>
                  <p:cNvPr id="2077" name="Straight Connector 2076">
                    <a:extLst>
                      <a:ext uri="{FF2B5EF4-FFF2-40B4-BE49-F238E27FC236}">
                        <a16:creationId xmlns:a16="http://schemas.microsoft.com/office/drawing/2014/main" id="{0A8EF744-FADC-ECCA-A9C3-0D16DFBF0040}"/>
                      </a:ext>
                    </a:extLst>
                  </p:cNvPr>
                  <p:cNvCxnSpPr>
                    <a:cxnSpLocks/>
                  </p:cNvCxnSpPr>
                  <p:nvPr/>
                </p:nvCxnSpPr>
                <p:spPr bwMode="auto">
                  <a:xfrm>
                    <a:off x="1443163" y="2050110"/>
                    <a:ext cx="796457" cy="502920"/>
                  </a:xfrm>
                  <a:prstGeom prst="line">
                    <a:avLst/>
                  </a:prstGeom>
                  <a:noFill/>
                  <a:ln w="6350" cap="sq" cmpd="sng" algn="ctr">
                    <a:solidFill>
                      <a:srgbClr val="000000"/>
                    </a:solidFill>
                    <a:prstDash val="solid"/>
                    <a:round/>
                    <a:headEnd type="none" w="med" len="med"/>
                    <a:tailEnd type="none" w="med" len="med"/>
                  </a:ln>
                  <a:effectLst/>
                </p:spPr>
              </p:cxnSp>
              <p:cxnSp>
                <p:nvCxnSpPr>
                  <p:cNvPr id="2078" name="Straight Connector 2077">
                    <a:extLst>
                      <a:ext uri="{FF2B5EF4-FFF2-40B4-BE49-F238E27FC236}">
                        <a16:creationId xmlns:a16="http://schemas.microsoft.com/office/drawing/2014/main" id="{5867E4B0-3A17-DF13-DE50-90EFC46CAC18}"/>
                      </a:ext>
                    </a:extLst>
                  </p:cNvPr>
                  <p:cNvCxnSpPr>
                    <a:cxnSpLocks/>
                    <a:endCxn id="2097" idx="2"/>
                  </p:cNvCxnSpPr>
                  <p:nvPr/>
                </p:nvCxnSpPr>
                <p:spPr bwMode="auto">
                  <a:xfrm>
                    <a:off x="1443163" y="2050110"/>
                    <a:ext cx="796457" cy="381000"/>
                  </a:xfrm>
                  <a:prstGeom prst="line">
                    <a:avLst/>
                  </a:prstGeom>
                  <a:noFill/>
                  <a:ln w="6350" cap="sq" cmpd="sng" algn="ctr">
                    <a:solidFill>
                      <a:srgbClr val="000000"/>
                    </a:solidFill>
                    <a:prstDash val="solid"/>
                    <a:round/>
                    <a:headEnd type="none" w="med" len="med"/>
                    <a:tailEnd type="none" w="med" len="med"/>
                  </a:ln>
                  <a:effectLst/>
                </p:spPr>
              </p:cxnSp>
              <p:cxnSp>
                <p:nvCxnSpPr>
                  <p:cNvPr id="2079" name="Straight Connector 2078">
                    <a:extLst>
                      <a:ext uri="{FF2B5EF4-FFF2-40B4-BE49-F238E27FC236}">
                        <a16:creationId xmlns:a16="http://schemas.microsoft.com/office/drawing/2014/main" id="{54222C0C-FCA9-5F86-1C3C-539CA75D41FA}"/>
                      </a:ext>
                    </a:extLst>
                  </p:cNvPr>
                  <p:cNvCxnSpPr>
                    <a:cxnSpLocks/>
                    <a:endCxn id="2096" idx="2"/>
                  </p:cNvCxnSpPr>
                  <p:nvPr/>
                </p:nvCxnSpPr>
                <p:spPr bwMode="auto">
                  <a:xfrm>
                    <a:off x="1443163" y="20501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80" name="Straight Connector 2079">
                    <a:extLst>
                      <a:ext uri="{FF2B5EF4-FFF2-40B4-BE49-F238E27FC236}">
                        <a16:creationId xmlns:a16="http://schemas.microsoft.com/office/drawing/2014/main" id="{147F0120-7C09-0382-14A5-A7064A266AF3}"/>
                      </a:ext>
                    </a:extLst>
                  </p:cNvPr>
                  <p:cNvCxnSpPr>
                    <a:cxnSpLocks/>
                    <a:endCxn id="2094" idx="2"/>
                  </p:cNvCxnSpPr>
                  <p:nvPr/>
                </p:nvCxnSpPr>
                <p:spPr bwMode="auto">
                  <a:xfrm>
                    <a:off x="1443163" y="20501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081" name="Straight Connector 2080">
                    <a:extLst>
                      <a:ext uri="{FF2B5EF4-FFF2-40B4-BE49-F238E27FC236}">
                        <a16:creationId xmlns:a16="http://schemas.microsoft.com/office/drawing/2014/main" id="{B5D2B231-CEF9-3DA6-3263-B39050C18524}"/>
                      </a:ext>
                    </a:extLst>
                  </p:cNvPr>
                  <p:cNvCxnSpPr>
                    <a:cxnSpLocks/>
                    <a:endCxn id="2093" idx="2"/>
                  </p:cNvCxnSpPr>
                  <p:nvPr/>
                </p:nvCxnSpPr>
                <p:spPr bwMode="auto">
                  <a:xfrm flipV="1">
                    <a:off x="1443163" y="19739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082" name="Straight Connector 2081">
                    <a:extLst>
                      <a:ext uri="{FF2B5EF4-FFF2-40B4-BE49-F238E27FC236}">
                        <a16:creationId xmlns:a16="http://schemas.microsoft.com/office/drawing/2014/main" id="{1A27BCEE-847B-1C5C-4C0E-21C896880BFF}"/>
                      </a:ext>
                    </a:extLst>
                  </p:cNvPr>
                  <p:cNvCxnSpPr>
                    <a:cxnSpLocks/>
                    <a:endCxn id="2090" idx="2"/>
                  </p:cNvCxnSpPr>
                  <p:nvPr/>
                </p:nvCxnSpPr>
                <p:spPr bwMode="auto">
                  <a:xfrm flipV="1">
                    <a:off x="1443163" y="1516710"/>
                    <a:ext cx="796457" cy="533400"/>
                  </a:xfrm>
                  <a:prstGeom prst="line">
                    <a:avLst/>
                  </a:prstGeom>
                  <a:noFill/>
                  <a:ln w="6350" cap="sq" cmpd="sng" algn="ctr">
                    <a:solidFill>
                      <a:srgbClr val="000000"/>
                    </a:solidFill>
                    <a:prstDash val="solid"/>
                    <a:round/>
                    <a:headEnd type="none" w="med" len="med"/>
                    <a:tailEnd type="none" w="med" len="med"/>
                  </a:ln>
                  <a:effectLst/>
                </p:spPr>
              </p:cxnSp>
            </p:grpSp>
            <p:grpSp>
              <p:nvGrpSpPr>
                <p:cNvPr id="2064" name="Group 2063">
                  <a:extLst>
                    <a:ext uri="{FF2B5EF4-FFF2-40B4-BE49-F238E27FC236}">
                      <a16:creationId xmlns:a16="http://schemas.microsoft.com/office/drawing/2014/main" id="{E1984031-15BD-6E9B-A2B3-1219EAFF2575}"/>
                    </a:ext>
                  </a:extLst>
                </p:cNvPr>
                <p:cNvGrpSpPr/>
                <p:nvPr/>
              </p:nvGrpSpPr>
              <p:grpSpPr>
                <a:xfrm>
                  <a:off x="1443163" y="1516710"/>
                  <a:ext cx="801219" cy="1193483"/>
                  <a:chOff x="1438401" y="1359547"/>
                  <a:chExt cx="801219" cy="1193483"/>
                </a:xfrm>
              </p:grpSpPr>
              <p:cxnSp>
                <p:nvCxnSpPr>
                  <p:cNvPr id="2065" name="Straight Connector 2064">
                    <a:extLst>
                      <a:ext uri="{FF2B5EF4-FFF2-40B4-BE49-F238E27FC236}">
                        <a16:creationId xmlns:a16="http://schemas.microsoft.com/office/drawing/2014/main" id="{7E5ECDE2-26DF-A277-6614-5FAD00B0DF7F}"/>
                      </a:ext>
                    </a:extLst>
                  </p:cNvPr>
                  <p:cNvCxnSpPr>
                    <a:cxnSpLocks/>
                  </p:cNvCxnSpPr>
                  <p:nvPr/>
                </p:nvCxnSpPr>
                <p:spPr bwMode="auto">
                  <a:xfrm flipV="1">
                    <a:off x="1443163" y="18215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66" name="Straight Connector 2065">
                    <a:extLst>
                      <a:ext uri="{FF2B5EF4-FFF2-40B4-BE49-F238E27FC236}">
                        <a16:creationId xmlns:a16="http://schemas.microsoft.com/office/drawing/2014/main" id="{92867C74-8D8E-A6F8-91B2-DEAFAEBBC222}"/>
                      </a:ext>
                    </a:extLst>
                  </p:cNvPr>
                  <p:cNvCxnSpPr>
                    <a:cxnSpLocks/>
                  </p:cNvCxnSpPr>
                  <p:nvPr/>
                </p:nvCxnSpPr>
                <p:spPr bwMode="auto">
                  <a:xfrm flipV="1">
                    <a:off x="1443163" y="1669110"/>
                    <a:ext cx="796457" cy="381000"/>
                  </a:xfrm>
                  <a:prstGeom prst="line">
                    <a:avLst/>
                  </a:prstGeom>
                  <a:noFill/>
                  <a:ln w="6350" cap="sq" cmpd="sng" algn="ctr">
                    <a:solidFill>
                      <a:srgbClr val="000000"/>
                    </a:solidFill>
                    <a:prstDash val="solid"/>
                    <a:round/>
                    <a:headEnd type="none" w="med" len="med"/>
                    <a:tailEnd type="none" w="med" len="med"/>
                  </a:ln>
                  <a:effectLst/>
                </p:spPr>
              </p:cxnSp>
              <p:cxnSp>
                <p:nvCxnSpPr>
                  <p:cNvPr id="2067" name="Straight Connector 2066">
                    <a:extLst>
                      <a:ext uri="{FF2B5EF4-FFF2-40B4-BE49-F238E27FC236}">
                        <a16:creationId xmlns:a16="http://schemas.microsoft.com/office/drawing/2014/main" id="{D89D8DE3-5B0C-A299-5426-F6A2EC3E3BB8}"/>
                      </a:ext>
                    </a:extLst>
                  </p:cNvPr>
                  <p:cNvCxnSpPr>
                    <a:cxnSpLocks/>
                    <a:stCxn id="2084" idx="6"/>
                    <a:endCxn id="2090" idx="2"/>
                  </p:cNvCxnSpPr>
                  <p:nvPr/>
                </p:nvCxnSpPr>
                <p:spPr bwMode="auto">
                  <a:xfrm flipV="1">
                    <a:off x="1438401" y="1359547"/>
                    <a:ext cx="796457" cy="690563"/>
                  </a:xfrm>
                  <a:prstGeom prst="line">
                    <a:avLst/>
                  </a:prstGeom>
                  <a:noFill/>
                  <a:ln w="6350" cap="sq" cmpd="sng" algn="ctr">
                    <a:solidFill>
                      <a:srgbClr val="000000"/>
                    </a:solidFill>
                    <a:prstDash val="solid"/>
                    <a:round/>
                    <a:headEnd type="none" w="med" len="med"/>
                    <a:tailEnd type="none" w="med" len="med"/>
                  </a:ln>
                  <a:effectLst/>
                </p:spPr>
              </p:cxnSp>
              <p:cxnSp>
                <p:nvCxnSpPr>
                  <p:cNvPr id="2068" name="Straight Connector 2067">
                    <a:extLst>
                      <a:ext uri="{FF2B5EF4-FFF2-40B4-BE49-F238E27FC236}">
                        <a16:creationId xmlns:a16="http://schemas.microsoft.com/office/drawing/2014/main" id="{A2CC3616-1395-EA25-2EE9-DA773BC4B06E}"/>
                      </a:ext>
                    </a:extLst>
                  </p:cNvPr>
                  <p:cNvCxnSpPr>
                    <a:cxnSpLocks/>
                  </p:cNvCxnSpPr>
                  <p:nvPr/>
                </p:nvCxnSpPr>
                <p:spPr bwMode="auto">
                  <a:xfrm>
                    <a:off x="1443163" y="2050110"/>
                    <a:ext cx="757113" cy="502920"/>
                  </a:xfrm>
                  <a:prstGeom prst="line">
                    <a:avLst/>
                  </a:prstGeom>
                  <a:noFill/>
                  <a:ln w="6350" cap="sq" cmpd="sng" algn="ctr">
                    <a:solidFill>
                      <a:srgbClr val="000000"/>
                    </a:solidFill>
                    <a:prstDash val="solid"/>
                    <a:round/>
                    <a:headEnd type="none" w="med" len="med"/>
                    <a:tailEnd type="none" w="med" len="med"/>
                  </a:ln>
                  <a:effectLst/>
                </p:spPr>
              </p:cxnSp>
              <p:cxnSp>
                <p:nvCxnSpPr>
                  <p:cNvPr id="2069" name="Straight Connector 2068">
                    <a:extLst>
                      <a:ext uri="{FF2B5EF4-FFF2-40B4-BE49-F238E27FC236}">
                        <a16:creationId xmlns:a16="http://schemas.microsoft.com/office/drawing/2014/main" id="{B9DDFE91-87B2-3038-19A9-28992816DA41}"/>
                      </a:ext>
                    </a:extLst>
                  </p:cNvPr>
                  <p:cNvCxnSpPr>
                    <a:cxnSpLocks/>
                  </p:cNvCxnSpPr>
                  <p:nvPr/>
                </p:nvCxnSpPr>
                <p:spPr bwMode="auto">
                  <a:xfrm>
                    <a:off x="1443163" y="2050110"/>
                    <a:ext cx="796457" cy="350520"/>
                  </a:xfrm>
                  <a:prstGeom prst="line">
                    <a:avLst/>
                  </a:prstGeom>
                  <a:noFill/>
                  <a:ln w="6350" cap="sq" cmpd="sng" algn="ctr">
                    <a:solidFill>
                      <a:srgbClr val="000000"/>
                    </a:solidFill>
                    <a:prstDash val="solid"/>
                    <a:round/>
                    <a:headEnd type="none" w="med" len="med"/>
                    <a:tailEnd type="none" w="med" len="med"/>
                  </a:ln>
                  <a:effectLst/>
                </p:spPr>
              </p:cxnSp>
              <p:cxnSp>
                <p:nvCxnSpPr>
                  <p:cNvPr id="2070" name="Straight Connector 2069">
                    <a:extLst>
                      <a:ext uri="{FF2B5EF4-FFF2-40B4-BE49-F238E27FC236}">
                        <a16:creationId xmlns:a16="http://schemas.microsoft.com/office/drawing/2014/main" id="{8A27A103-F74B-BE0D-9F36-CF6B881908CB}"/>
                      </a:ext>
                    </a:extLst>
                  </p:cNvPr>
                  <p:cNvCxnSpPr>
                    <a:cxnSpLocks/>
                  </p:cNvCxnSpPr>
                  <p:nvPr/>
                </p:nvCxnSpPr>
                <p:spPr bwMode="auto">
                  <a:xfrm>
                    <a:off x="1443163" y="20501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71" name="Straight Connector 2070">
                    <a:extLst>
                      <a:ext uri="{FF2B5EF4-FFF2-40B4-BE49-F238E27FC236}">
                        <a16:creationId xmlns:a16="http://schemas.microsoft.com/office/drawing/2014/main" id="{9AF9A5F5-9C0B-1352-AE63-2AE0B4148167}"/>
                      </a:ext>
                    </a:extLst>
                  </p:cNvPr>
                  <p:cNvCxnSpPr>
                    <a:cxnSpLocks/>
                  </p:cNvCxnSpPr>
                  <p:nvPr/>
                </p:nvCxnSpPr>
                <p:spPr bwMode="auto">
                  <a:xfrm>
                    <a:off x="1443163" y="20501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072" name="Straight Connector 2071">
                    <a:extLst>
                      <a:ext uri="{FF2B5EF4-FFF2-40B4-BE49-F238E27FC236}">
                        <a16:creationId xmlns:a16="http://schemas.microsoft.com/office/drawing/2014/main" id="{B5F2995E-83E9-01B9-56B2-1F3AF41FD6E9}"/>
                      </a:ext>
                    </a:extLst>
                  </p:cNvPr>
                  <p:cNvCxnSpPr>
                    <a:cxnSpLocks/>
                  </p:cNvCxnSpPr>
                  <p:nvPr/>
                </p:nvCxnSpPr>
                <p:spPr bwMode="auto">
                  <a:xfrm flipV="1">
                    <a:off x="1443163" y="19739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073" name="Straight Connector 2072">
                    <a:extLst>
                      <a:ext uri="{FF2B5EF4-FFF2-40B4-BE49-F238E27FC236}">
                        <a16:creationId xmlns:a16="http://schemas.microsoft.com/office/drawing/2014/main" id="{73A82D6D-9FF5-3828-8364-0FC6918F4C5B}"/>
                      </a:ext>
                    </a:extLst>
                  </p:cNvPr>
                  <p:cNvCxnSpPr>
                    <a:cxnSpLocks/>
                  </p:cNvCxnSpPr>
                  <p:nvPr/>
                </p:nvCxnSpPr>
                <p:spPr bwMode="auto">
                  <a:xfrm flipV="1">
                    <a:off x="1443163" y="1516710"/>
                    <a:ext cx="796457" cy="533400"/>
                  </a:xfrm>
                  <a:prstGeom prst="line">
                    <a:avLst/>
                  </a:prstGeom>
                  <a:noFill/>
                  <a:ln w="6350" cap="sq" cmpd="sng" algn="ctr">
                    <a:solidFill>
                      <a:srgbClr val="000000"/>
                    </a:solidFill>
                    <a:prstDash val="solid"/>
                    <a:round/>
                    <a:headEnd type="none" w="med" len="med"/>
                    <a:tailEnd type="none" w="med" len="med"/>
                  </a:ln>
                  <a:effectLst/>
                </p:spPr>
              </p:cxnSp>
            </p:grpSp>
          </p:grpSp>
          <p:grpSp>
            <p:nvGrpSpPr>
              <p:cNvPr id="23" name="Group 22">
                <a:extLst>
                  <a:ext uri="{FF2B5EF4-FFF2-40B4-BE49-F238E27FC236}">
                    <a16:creationId xmlns:a16="http://schemas.microsoft.com/office/drawing/2014/main" id="{D7379DCD-252C-06E3-86C3-91D608CA5739}"/>
                  </a:ext>
                </a:extLst>
              </p:cNvPr>
              <p:cNvGrpSpPr/>
              <p:nvPr/>
            </p:nvGrpSpPr>
            <p:grpSpPr>
              <a:xfrm flipH="1">
                <a:off x="2087229" y="1669110"/>
                <a:ext cx="1160968" cy="614363"/>
                <a:chOff x="1443163" y="1821510"/>
                <a:chExt cx="801219" cy="614363"/>
              </a:xfrm>
            </p:grpSpPr>
            <p:grpSp>
              <p:nvGrpSpPr>
                <p:cNvPr id="63" name="Group 62">
                  <a:extLst>
                    <a:ext uri="{FF2B5EF4-FFF2-40B4-BE49-F238E27FC236}">
                      <a16:creationId xmlns:a16="http://schemas.microsoft.com/office/drawing/2014/main" id="{B7392465-BBE1-CDE4-2361-1E7229D4EF7F}"/>
                    </a:ext>
                  </a:extLst>
                </p:cNvPr>
                <p:cNvGrpSpPr/>
                <p:nvPr/>
              </p:nvGrpSpPr>
              <p:grpSpPr>
                <a:xfrm>
                  <a:off x="1443163" y="1821510"/>
                  <a:ext cx="796457" cy="609600"/>
                  <a:chOff x="1443163" y="1821510"/>
                  <a:chExt cx="796457" cy="609600"/>
                </a:xfrm>
              </p:grpSpPr>
              <p:cxnSp>
                <p:nvCxnSpPr>
                  <p:cNvPr id="2057" name="Straight Connector 2056">
                    <a:extLst>
                      <a:ext uri="{FF2B5EF4-FFF2-40B4-BE49-F238E27FC236}">
                        <a16:creationId xmlns:a16="http://schemas.microsoft.com/office/drawing/2014/main" id="{2FDDE0A4-2382-5928-C247-EE9856B32DD1}"/>
                      </a:ext>
                    </a:extLst>
                  </p:cNvPr>
                  <p:cNvCxnSpPr>
                    <a:cxnSpLocks/>
                  </p:cNvCxnSpPr>
                  <p:nvPr/>
                </p:nvCxnSpPr>
                <p:spPr bwMode="auto">
                  <a:xfrm flipV="1">
                    <a:off x="1443163" y="18215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58" name="Straight Connector 2057">
                    <a:extLst>
                      <a:ext uri="{FF2B5EF4-FFF2-40B4-BE49-F238E27FC236}">
                        <a16:creationId xmlns:a16="http://schemas.microsoft.com/office/drawing/2014/main" id="{EE499454-8932-E240-DC98-65DD15D897FD}"/>
                      </a:ext>
                    </a:extLst>
                  </p:cNvPr>
                  <p:cNvCxnSpPr>
                    <a:cxnSpLocks/>
                  </p:cNvCxnSpPr>
                  <p:nvPr/>
                </p:nvCxnSpPr>
                <p:spPr bwMode="auto">
                  <a:xfrm>
                    <a:off x="1443163" y="2050110"/>
                    <a:ext cx="796457" cy="381000"/>
                  </a:xfrm>
                  <a:prstGeom prst="line">
                    <a:avLst/>
                  </a:prstGeom>
                  <a:noFill/>
                  <a:ln w="6350" cap="sq" cmpd="sng" algn="ctr">
                    <a:solidFill>
                      <a:srgbClr val="000000"/>
                    </a:solidFill>
                    <a:prstDash val="solid"/>
                    <a:round/>
                    <a:headEnd type="none" w="med" len="med"/>
                    <a:tailEnd type="none" w="med" len="med"/>
                  </a:ln>
                  <a:effectLst/>
                </p:spPr>
              </p:cxnSp>
              <p:cxnSp>
                <p:nvCxnSpPr>
                  <p:cNvPr id="2059" name="Straight Connector 2058">
                    <a:extLst>
                      <a:ext uri="{FF2B5EF4-FFF2-40B4-BE49-F238E27FC236}">
                        <a16:creationId xmlns:a16="http://schemas.microsoft.com/office/drawing/2014/main" id="{7A3C586C-E596-AE2A-ED14-FD0B8D9F8409}"/>
                      </a:ext>
                    </a:extLst>
                  </p:cNvPr>
                  <p:cNvCxnSpPr>
                    <a:cxnSpLocks/>
                  </p:cNvCxnSpPr>
                  <p:nvPr/>
                </p:nvCxnSpPr>
                <p:spPr bwMode="auto">
                  <a:xfrm>
                    <a:off x="1443163" y="20501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60" name="Straight Connector 2059">
                    <a:extLst>
                      <a:ext uri="{FF2B5EF4-FFF2-40B4-BE49-F238E27FC236}">
                        <a16:creationId xmlns:a16="http://schemas.microsoft.com/office/drawing/2014/main" id="{0CCF5EF0-092C-1020-4D25-E39C1450473F}"/>
                      </a:ext>
                    </a:extLst>
                  </p:cNvPr>
                  <p:cNvCxnSpPr>
                    <a:cxnSpLocks/>
                  </p:cNvCxnSpPr>
                  <p:nvPr/>
                </p:nvCxnSpPr>
                <p:spPr bwMode="auto">
                  <a:xfrm>
                    <a:off x="1443163" y="20501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061" name="Straight Connector 2060">
                    <a:extLst>
                      <a:ext uri="{FF2B5EF4-FFF2-40B4-BE49-F238E27FC236}">
                        <a16:creationId xmlns:a16="http://schemas.microsoft.com/office/drawing/2014/main" id="{C15D2EE6-2960-80B8-2A3B-EAA232107662}"/>
                      </a:ext>
                    </a:extLst>
                  </p:cNvPr>
                  <p:cNvCxnSpPr>
                    <a:cxnSpLocks/>
                  </p:cNvCxnSpPr>
                  <p:nvPr/>
                </p:nvCxnSpPr>
                <p:spPr bwMode="auto">
                  <a:xfrm flipV="1">
                    <a:off x="1443163" y="1973910"/>
                    <a:ext cx="796457" cy="76200"/>
                  </a:xfrm>
                  <a:prstGeom prst="line">
                    <a:avLst/>
                  </a:prstGeom>
                  <a:noFill/>
                  <a:ln w="6350" cap="sq" cmpd="sng" algn="ctr">
                    <a:solidFill>
                      <a:srgbClr val="000000"/>
                    </a:solidFill>
                    <a:prstDash val="solid"/>
                    <a:round/>
                    <a:headEnd type="none" w="med" len="med"/>
                    <a:tailEnd type="none" w="med" len="med"/>
                  </a:ln>
                  <a:effectLst/>
                </p:spPr>
              </p:cxnSp>
            </p:grpSp>
            <p:grpSp>
              <p:nvGrpSpPr>
                <p:cNvPr id="2050" name="Group 2049">
                  <a:extLst>
                    <a:ext uri="{FF2B5EF4-FFF2-40B4-BE49-F238E27FC236}">
                      <a16:creationId xmlns:a16="http://schemas.microsoft.com/office/drawing/2014/main" id="{BBE29454-05E7-C033-F566-3C0238F3D523}"/>
                    </a:ext>
                  </a:extLst>
                </p:cNvPr>
                <p:cNvGrpSpPr/>
                <p:nvPr/>
              </p:nvGrpSpPr>
              <p:grpSpPr>
                <a:xfrm>
                  <a:off x="1447925" y="1826273"/>
                  <a:ext cx="796457" cy="609600"/>
                  <a:chOff x="1443163" y="1669110"/>
                  <a:chExt cx="796457" cy="609600"/>
                </a:xfrm>
              </p:grpSpPr>
              <p:cxnSp>
                <p:nvCxnSpPr>
                  <p:cNvPr id="2051" name="Straight Connector 2050">
                    <a:extLst>
                      <a:ext uri="{FF2B5EF4-FFF2-40B4-BE49-F238E27FC236}">
                        <a16:creationId xmlns:a16="http://schemas.microsoft.com/office/drawing/2014/main" id="{6825CBCB-D82D-5C7F-ED92-CD802D0E3FD8}"/>
                      </a:ext>
                    </a:extLst>
                  </p:cNvPr>
                  <p:cNvCxnSpPr>
                    <a:cxnSpLocks/>
                  </p:cNvCxnSpPr>
                  <p:nvPr/>
                </p:nvCxnSpPr>
                <p:spPr bwMode="auto">
                  <a:xfrm flipV="1">
                    <a:off x="1443163" y="18215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52" name="Straight Connector 2051">
                    <a:extLst>
                      <a:ext uri="{FF2B5EF4-FFF2-40B4-BE49-F238E27FC236}">
                        <a16:creationId xmlns:a16="http://schemas.microsoft.com/office/drawing/2014/main" id="{0D0143CA-F08E-F271-6C3E-DEE595DA8A2B}"/>
                      </a:ext>
                    </a:extLst>
                  </p:cNvPr>
                  <p:cNvCxnSpPr>
                    <a:cxnSpLocks/>
                  </p:cNvCxnSpPr>
                  <p:nvPr/>
                </p:nvCxnSpPr>
                <p:spPr bwMode="auto">
                  <a:xfrm flipV="1">
                    <a:off x="1443163" y="1669110"/>
                    <a:ext cx="796457" cy="381000"/>
                  </a:xfrm>
                  <a:prstGeom prst="line">
                    <a:avLst/>
                  </a:prstGeom>
                  <a:noFill/>
                  <a:ln w="6350" cap="sq" cmpd="sng" algn="ctr">
                    <a:solidFill>
                      <a:srgbClr val="000000"/>
                    </a:solidFill>
                    <a:prstDash val="solid"/>
                    <a:round/>
                    <a:headEnd type="none" w="med" len="med"/>
                    <a:tailEnd type="none" w="med" len="med"/>
                  </a:ln>
                  <a:effectLst/>
                </p:spPr>
              </p:cxnSp>
              <p:cxnSp>
                <p:nvCxnSpPr>
                  <p:cNvPr id="2054" name="Straight Connector 2053">
                    <a:extLst>
                      <a:ext uri="{FF2B5EF4-FFF2-40B4-BE49-F238E27FC236}">
                        <a16:creationId xmlns:a16="http://schemas.microsoft.com/office/drawing/2014/main" id="{262E1DDD-8F40-9B61-4944-B9120BA52EEF}"/>
                      </a:ext>
                    </a:extLst>
                  </p:cNvPr>
                  <p:cNvCxnSpPr>
                    <a:cxnSpLocks/>
                  </p:cNvCxnSpPr>
                  <p:nvPr/>
                </p:nvCxnSpPr>
                <p:spPr bwMode="auto">
                  <a:xfrm>
                    <a:off x="1443163" y="20501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55" name="Straight Connector 2054">
                    <a:extLst>
                      <a:ext uri="{FF2B5EF4-FFF2-40B4-BE49-F238E27FC236}">
                        <a16:creationId xmlns:a16="http://schemas.microsoft.com/office/drawing/2014/main" id="{F08C71EA-AB47-F297-A955-6DF4BA44848D}"/>
                      </a:ext>
                    </a:extLst>
                  </p:cNvPr>
                  <p:cNvCxnSpPr>
                    <a:cxnSpLocks/>
                  </p:cNvCxnSpPr>
                  <p:nvPr/>
                </p:nvCxnSpPr>
                <p:spPr bwMode="auto">
                  <a:xfrm>
                    <a:off x="1443163" y="20501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056" name="Straight Connector 2055">
                    <a:extLst>
                      <a:ext uri="{FF2B5EF4-FFF2-40B4-BE49-F238E27FC236}">
                        <a16:creationId xmlns:a16="http://schemas.microsoft.com/office/drawing/2014/main" id="{F245D8FD-7CF2-8E7D-F696-68E08B55C5A1}"/>
                      </a:ext>
                    </a:extLst>
                  </p:cNvPr>
                  <p:cNvCxnSpPr>
                    <a:cxnSpLocks/>
                  </p:cNvCxnSpPr>
                  <p:nvPr/>
                </p:nvCxnSpPr>
                <p:spPr bwMode="auto">
                  <a:xfrm flipV="1">
                    <a:off x="1443163" y="1973910"/>
                    <a:ext cx="796457" cy="76200"/>
                  </a:xfrm>
                  <a:prstGeom prst="line">
                    <a:avLst/>
                  </a:prstGeom>
                  <a:noFill/>
                  <a:ln w="6350" cap="sq" cmpd="sng" algn="ctr">
                    <a:solidFill>
                      <a:srgbClr val="000000"/>
                    </a:solidFill>
                    <a:prstDash val="solid"/>
                    <a:round/>
                    <a:headEnd type="none" w="med" len="med"/>
                    <a:tailEnd type="none" w="med" len="med"/>
                  </a:ln>
                  <a:effectLst/>
                </p:spPr>
              </p:cxnSp>
            </p:grpSp>
          </p:grp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5594261E-10FD-16FD-1EB7-BFBD58711E6C}"/>
                      </a:ext>
                    </a:extLst>
                  </p:cNvPr>
                  <p:cNvSpPr txBox="1"/>
                  <p:nvPr/>
                </p:nvSpPr>
                <p:spPr bwMode="auto">
                  <a:xfrm>
                    <a:off x="1498600" y="1649418"/>
                    <a:ext cx="762000"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14:m>
                      <m:oMath xmlns:m="http://schemas.openxmlformats.org/officeDocument/2006/math">
                        <m:acc>
                          <m:accPr>
                            <m:chr m:val="⃗"/>
                            <m:ctrlPr>
                              <a:rPr kumimoji="0" lang="en-US" altLang="en-US" sz="2400" b="0" i="1" u="none" strike="noStrike" kern="0" cap="none" spc="0" normalizeH="0" baseline="0" noProof="0" dirty="0" smtClean="0">
                                <a:ln>
                                  <a:noFill/>
                                </a:ln>
                                <a:solidFill>
                                  <a:srgbClr val="FF00FF"/>
                                </a:solidFill>
                                <a:effectLst/>
                                <a:uLnTx/>
                                <a:uFillTx/>
                                <a:latin typeface="Cambria Math" panose="02040503050406030204" pitchFamily="18" charset="0"/>
                                <a:cs typeface="Times New Roman" panose="02020603050405020304" pitchFamily="18" charset="0"/>
                              </a:rPr>
                            </m:ctrlPr>
                          </m:accPr>
                          <m:e>
                            <m:r>
                              <a:rPr kumimoji="0" lang="en-US" altLang="en-US" sz="2400" b="0" i="1" u="none" strike="noStrike" kern="0" cap="none" spc="0" normalizeH="0" baseline="0" noProof="0" dirty="0" smtClean="0">
                                <a:ln>
                                  <a:noFill/>
                                </a:ln>
                                <a:solidFill>
                                  <a:srgbClr val="FF00FF"/>
                                </a:solidFill>
                                <a:effectLst/>
                                <a:uLnTx/>
                                <a:uFillTx/>
                                <a:latin typeface="Cambria Math" panose="02040503050406030204" pitchFamily="18" charset="0"/>
                                <a:cs typeface="Times New Roman" panose="02020603050405020304" pitchFamily="18" charset="0"/>
                              </a:rPr>
                              <m:t>𝑥</m:t>
                            </m:r>
                          </m:e>
                        </m:acc>
                      </m:oMath>
                    </a14:m>
                    <a:r>
                      <a:rPr kumimoji="0" lang="en-US" sz="2400" b="0" i="0" u="none" strike="noStrike" kern="0" cap="none" spc="0" normalizeH="0" baseline="-25000" noProof="0" dirty="0">
                        <a:ln>
                          <a:noFill/>
                        </a:ln>
                        <a:solidFill>
                          <a:srgbClr val="FF00FF"/>
                        </a:solidFill>
                        <a:effectLst/>
                        <a:uLnTx/>
                        <a:uFillTx/>
                        <a:cs typeface="+mn-cs"/>
                      </a:rPr>
                      <a:t>d</a:t>
                    </a:r>
                  </a:p>
                </p:txBody>
              </p:sp>
            </mc:Choice>
            <mc:Fallback>
              <p:sp>
                <p:nvSpPr>
                  <p:cNvPr id="25" name="TextBox 24">
                    <a:extLst>
                      <a:ext uri="{FF2B5EF4-FFF2-40B4-BE49-F238E27FC236}">
                        <a16:creationId xmlns:a16="http://schemas.microsoft.com/office/drawing/2014/main" id="{5594261E-10FD-16FD-1EB7-BFBD58711E6C}"/>
                      </a:ext>
                    </a:extLst>
                  </p:cNvPr>
                  <p:cNvSpPr txBox="1">
                    <a:spLocks noRot="1" noChangeAspect="1" noMove="1" noResize="1" noEditPoints="1" noAdjustHandles="1" noChangeArrowheads="1" noChangeShapeType="1" noTextEdit="1"/>
                  </p:cNvSpPr>
                  <p:nvPr/>
                </p:nvSpPr>
                <p:spPr bwMode="auto">
                  <a:xfrm>
                    <a:off x="1498600" y="1649418"/>
                    <a:ext cx="762000" cy="461665"/>
                  </a:xfrm>
                  <a:prstGeom prst="rect">
                    <a:avLst/>
                  </a:prstGeom>
                  <a:blipFill>
                    <a:blip r:embed="rId5"/>
                    <a:stretch>
                      <a:fillRect l="-1600" t="-18667" b="-28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grpSp>
            <p:nvGrpSpPr>
              <p:cNvPr id="28" name="Group 27">
                <a:extLst>
                  <a:ext uri="{FF2B5EF4-FFF2-40B4-BE49-F238E27FC236}">
                    <a16:creationId xmlns:a16="http://schemas.microsoft.com/office/drawing/2014/main" id="{98FA41BB-A6AF-2D63-964C-726E4414EB8A}"/>
                  </a:ext>
                </a:extLst>
              </p:cNvPr>
              <p:cNvGrpSpPr/>
              <p:nvPr/>
            </p:nvGrpSpPr>
            <p:grpSpPr>
              <a:xfrm>
                <a:off x="4670070" y="1351610"/>
                <a:ext cx="2589321" cy="1219200"/>
                <a:chOff x="5228870" y="1351610"/>
                <a:chExt cx="2589321" cy="1219200"/>
              </a:xfrm>
            </p:grpSpPr>
            <p:grpSp>
              <p:nvGrpSpPr>
                <p:cNvPr id="33" name="Group 32">
                  <a:extLst>
                    <a:ext uri="{FF2B5EF4-FFF2-40B4-BE49-F238E27FC236}">
                      <a16:creationId xmlns:a16="http://schemas.microsoft.com/office/drawing/2014/main" id="{9C215029-1110-09A7-E21B-B1E3695AB926}"/>
                    </a:ext>
                  </a:extLst>
                </p:cNvPr>
                <p:cNvGrpSpPr/>
                <p:nvPr/>
              </p:nvGrpSpPr>
              <p:grpSpPr>
                <a:xfrm flipH="1">
                  <a:off x="6389840" y="1839290"/>
                  <a:ext cx="132497" cy="248603"/>
                  <a:chOff x="3293167" y="1835429"/>
                  <a:chExt cx="91440" cy="248603"/>
                </a:xfrm>
                <a:solidFill>
                  <a:srgbClr val="00FFFF"/>
                </a:solidFill>
              </p:grpSpPr>
              <p:sp>
                <p:nvSpPr>
                  <p:cNvPr id="61" name="Oval 60">
                    <a:extLst>
                      <a:ext uri="{FF2B5EF4-FFF2-40B4-BE49-F238E27FC236}">
                        <a16:creationId xmlns:a16="http://schemas.microsoft.com/office/drawing/2014/main" id="{4DFEE39A-0736-81FF-C181-BE8D0C7B4534}"/>
                      </a:ext>
                    </a:extLst>
                  </p:cNvPr>
                  <p:cNvSpPr/>
                  <p:nvPr/>
                </p:nvSpPr>
                <p:spPr>
                  <a:xfrm>
                    <a:off x="3293167" y="1835429"/>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62" name="Oval 61">
                    <a:extLst>
                      <a:ext uri="{FF2B5EF4-FFF2-40B4-BE49-F238E27FC236}">
                        <a16:creationId xmlns:a16="http://schemas.microsoft.com/office/drawing/2014/main" id="{8925F52D-6513-4753-C469-9E157E676A2B}"/>
                      </a:ext>
                    </a:extLst>
                  </p:cNvPr>
                  <p:cNvSpPr/>
                  <p:nvPr/>
                </p:nvSpPr>
                <p:spPr>
                  <a:xfrm>
                    <a:off x="3293167" y="1992592"/>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grpSp>
            <p:grpSp>
              <p:nvGrpSpPr>
                <p:cNvPr id="34" name="Group 33">
                  <a:extLst>
                    <a:ext uri="{FF2B5EF4-FFF2-40B4-BE49-F238E27FC236}">
                      <a16:creationId xmlns:a16="http://schemas.microsoft.com/office/drawing/2014/main" id="{7053C367-94D7-B501-8308-5F0686531BC2}"/>
                    </a:ext>
                  </a:extLst>
                </p:cNvPr>
                <p:cNvGrpSpPr/>
                <p:nvPr/>
              </p:nvGrpSpPr>
              <p:grpSpPr>
                <a:xfrm flipH="1">
                  <a:off x="5235772" y="1351610"/>
                  <a:ext cx="1169427" cy="1219200"/>
                  <a:chOff x="1432563" y="1516710"/>
                  <a:chExt cx="807057" cy="1219200"/>
                </a:xfrm>
              </p:grpSpPr>
              <p:cxnSp>
                <p:nvCxnSpPr>
                  <p:cNvPr id="52" name="Straight Connector 51">
                    <a:extLst>
                      <a:ext uri="{FF2B5EF4-FFF2-40B4-BE49-F238E27FC236}">
                        <a16:creationId xmlns:a16="http://schemas.microsoft.com/office/drawing/2014/main" id="{9B8818D8-193F-66FC-28D0-E8E74323D995}"/>
                      </a:ext>
                    </a:extLst>
                  </p:cNvPr>
                  <p:cNvCxnSpPr>
                    <a:cxnSpLocks/>
                    <a:stCxn id="61" idx="6"/>
                  </p:cNvCxnSpPr>
                  <p:nvPr/>
                </p:nvCxnSpPr>
                <p:spPr bwMode="auto">
                  <a:xfrm flipV="1">
                    <a:off x="1443162" y="1821510"/>
                    <a:ext cx="796457" cy="228600"/>
                  </a:xfrm>
                  <a:prstGeom prst="line">
                    <a:avLst/>
                  </a:prstGeom>
                  <a:noFill/>
                  <a:ln w="6350" cap="sq" cmpd="sng" algn="ctr">
                    <a:solidFill>
                      <a:srgbClr val="66FF33"/>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22FE49B1-4A8C-CB80-1E6C-2D25AB012C23}"/>
                      </a:ext>
                    </a:extLst>
                  </p:cNvPr>
                  <p:cNvCxnSpPr>
                    <a:cxnSpLocks/>
                  </p:cNvCxnSpPr>
                  <p:nvPr/>
                </p:nvCxnSpPr>
                <p:spPr bwMode="auto">
                  <a:xfrm flipV="1">
                    <a:off x="1443163" y="1669110"/>
                    <a:ext cx="796457" cy="381000"/>
                  </a:xfrm>
                  <a:prstGeom prst="line">
                    <a:avLst/>
                  </a:prstGeom>
                  <a:noFill/>
                  <a:ln w="6350" cap="sq" cmpd="sng" algn="ctr">
                    <a:solidFill>
                      <a:srgbClr val="66FF33"/>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99286A2A-111B-1D97-D90F-779EA49D5149}"/>
                      </a:ext>
                    </a:extLst>
                  </p:cNvPr>
                  <p:cNvCxnSpPr>
                    <a:cxnSpLocks/>
                  </p:cNvCxnSpPr>
                  <p:nvPr/>
                </p:nvCxnSpPr>
                <p:spPr bwMode="auto">
                  <a:xfrm>
                    <a:off x="1432563" y="2039010"/>
                    <a:ext cx="807057" cy="696900"/>
                  </a:xfrm>
                  <a:prstGeom prst="line">
                    <a:avLst/>
                  </a:prstGeom>
                  <a:noFill/>
                  <a:ln w="6350" cap="sq" cmpd="sng" algn="ctr">
                    <a:solidFill>
                      <a:srgbClr val="66FF33"/>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6B21297E-26E5-95A1-9901-36F0A323805E}"/>
                      </a:ext>
                    </a:extLst>
                  </p:cNvPr>
                  <p:cNvCxnSpPr>
                    <a:cxnSpLocks/>
                  </p:cNvCxnSpPr>
                  <p:nvPr/>
                </p:nvCxnSpPr>
                <p:spPr bwMode="auto">
                  <a:xfrm>
                    <a:off x="1443163" y="2050110"/>
                    <a:ext cx="796457" cy="502920"/>
                  </a:xfrm>
                  <a:prstGeom prst="line">
                    <a:avLst/>
                  </a:prstGeom>
                  <a:noFill/>
                  <a:ln w="6350" cap="sq" cmpd="sng" algn="ctr">
                    <a:solidFill>
                      <a:srgbClr val="66FF33"/>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656577A9-AAB6-549F-7A30-3186CBB4C51C}"/>
                      </a:ext>
                    </a:extLst>
                  </p:cNvPr>
                  <p:cNvCxnSpPr>
                    <a:cxnSpLocks/>
                  </p:cNvCxnSpPr>
                  <p:nvPr/>
                </p:nvCxnSpPr>
                <p:spPr bwMode="auto">
                  <a:xfrm>
                    <a:off x="1443163" y="2050110"/>
                    <a:ext cx="796457" cy="381000"/>
                  </a:xfrm>
                  <a:prstGeom prst="line">
                    <a:avLst/>
                  </a:prstGeom>
                  <a:noFill/>
                  <a:ln w="6350" cap="sq" cmpd="sng" algn="ctr">
                    <a:solidFill>
                      <a:srgbClr val="66FF33"/>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D738F249-B09A-C1F9-DF60-4F7EBD6B1E8B}"/>
                      </a:ext>
                    </a:extLst>
                  </p:cNvPr>
                  <p:cNvCxnSpPr>
                    <a:cxnSpLocks/>
                  </p:cNvCxnSpPr>
                  <p:nvPr/>
                </p:nvCxnSpPr>
                <p:spPr bwMode="auto">
                  <a:xfrm>
                    <a:off x="1443163" y="2050110"/>
                    <a:ext cx="796457" cy="228600"/>
                  </a:xfrm>
                  <a:prstGeom prst="line">
                    <a:avLst/>
                  </a:prstGeom>
                  <a:noFill/>
                  <a:ln w="6350" cap="sq" cmpd="sng" algn="ctr">
                    <a:solidFill>
                      <a:srgbClr val="66FF33"/>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75B95C7B-5EB8-3165-B72B-000298144D70}"/>
                      </a:ext>
                    </a:extLst>
                  </p:cNvPr>
                  <p:cNvCxnSpPr>
                    <a:cxnSpLocks/>
                  </p:cNvCxnSpPr>
                  <p:nvPr/>
                </p:nvCxnSpPr>
                <p:spPr bwMode="auto">
                  <a:xfrm>
                    <a:off x="1443163" y="2050110"/>
                    <a:ext cx="796457" cy="76200"/>
                  </a:xfrm>
                  <a:prstGeom prst="line">
                    <a:avLst/>
                  </a:prstGeom>
                  <a:noFill/>
                  <a:ln w="6350" cap="sq" cmpd="sng" algn="ctr">
                    <a:solidFill>
                      <a:srgbClr val="66FF33"/>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id="{99F9277A-B437-46E2-0FF7-5C677FAB05A9}"/>
                      </a:ext>
                    </a:extLst>
                  </p:cNvPr>
                  <p:cNvCxnSpPr>
                    <a:cxnSpLocks/>
                  </p:cNvCxnSpPr>
                  <p:nvPr/>
                </p:nvCxnSpPr>
                <p:spPr bwMode="auto">
                  <a:xfrm flipV="1">
                    <a:off x="1443163" y="1973910"/>
                    <a:ext cx="796457" cy="76200"/>
                  </a:xfrm>
                  <a:prstGeom prst="line">
                    <a:avLst/>
                  </a:prstGeom>
                  <a:noFill/>
                  <a:ln w="6350" cap="sq" cmpd="sng" algn="ctr">
                    <a:solidFill>
                      <a:srgbClr val="66FF33"/>
                    </a:solidFill>
                    <a:prstDash val="solid"/>
                    <a:round/>
                    <a:headEnd type="none" w="med" len="med"/>
                    <a:tailEnd type="none" w="med" len="med"/>
                  </a:ln>
                  <a:effectLst/>
                </p:spPr>
              </p:cxnSp>
              <p:cxnSp>
                <p:nvCxnSpPr>
                  <p:cNvPr id="60" name="Straight Connector 59">
                    <a:extLst>
                      <a:ext uri="{FF2B5EF4-FFF2-40B4-BE49-F238E27FC236}">
                        <a16:creationId xmlns:a16="http://schemas.microsoft.com/office/drawing/2014/main" id="{DA1833EB-A726-4AEB-0AFC-20E63EFD1E01}"/>
                      </a:ext>
                    </a:extLst>
                  </p:cNvPr>
                  <p:cNvCxnSpPr>
                    <a:cxnSpLocks/>
                  </p:cNvCxnSpPr>
                  <p:nvPr/>
                </p:nvCxnSpPr>
                <p:spPr bwMode="auto">
                  <a:xfrm flipV="1">
                    <a:off x="1443163" y="1516710"/>
                    <a:ext cx="796457" cy="533400"/>
                  </a:xfrm>
                  <a:prstGeom prst="line">
                    <a:avLst/>
                  </a:prstGeom>
                  <a:noFill/>
                  <a:ln w="6350" cap="sq" cmpd="sng" algn="ctr">
                    <a:solidFill>
                      <a:srgbClr val="66FF33"/>
                    </a:solidFill>
                    <a:prstDash val="solid"/>
                    <a:round/>
                    <a:headEnd type="none" w="med" len="med"/>
                    <a:tailEnd type="none" w="med" len="med"/>
                  </a:ln>
                  <a:effectLst/>
                </p:spPr>
              </p:cxnSp>
            </p:grpSp>
            <p:grpSp>
              <p:nvGrpSpPr>
                <p:cNvPr id="35" name="Group 34">
                  <a:extLst>
                    <a:ext uri="{FF2B5EF4-FFF2-40B4-BE49-F238E27FC236}">
                      <a16:creationId xmlns:a16="http://schemas.microsoft.com/office/drawing/2014/main" id="{8D8A0470-6F80-B26F-83C7-9F650A2EF4C2}"/>
                    </a:ext>
                  </a:extLst>
                </p:cNvPr>
                <p:cNvGrpSpPr/>
                <p:nvPr/>
              </p:nvGrpSpPr>
              <p:grpSpPr>
                <a:xfrm flipH="1">
                  <a:off x="5228870" y="1351610"/>
                  <a:ext cx="1160970" cy="1193483"/>
                  <a:chOff x="1438400" y="1359547"/>
                  <a:chExt cx="801220" cy="1193483"/>
                </a:xfrm>
              </p:grpSpPr>
              <p:cxnSp>
                <p:nvCxnSpPr>
                  <p:cNvPr id="42" name="Straight Connector 41">
                    <a:extLst>
                      <a:ext uri="{FF2B5EF4-FFF2-40B4-BE49-F238E27FC236}">
                        <a16:creationId xmlns:a16="http://schemas.microsoft.com/office/drawing/2014/main" id="{32BEE3F9-B4B8-43F2-3C17-7CC55C7EE5CD}"/>
                      </a:ext>
                    </a:extLst>
                  </p:cNvPr>
                  <p:cNvCxnSpPr>
                    <a:cxnSpLocks/>
                  </p:cNvCxnSpPr>
                  <p:nvPr/>
                </p:nvCxnSpPr>
                <p:spPr bwMode="auto">
                  <a:xfrm flipV="1">
                    <a:off x="1443163" y="1821510"/>
                    <a:ext cx="796457" cy="228600"/>
                  </a:xfrm>
                  <a:prstGeom prst="line">
                    <a:avLst/>
                  </a:prstGeom>
                  <a:noFill/>
                  <a:ln w="6350" cap="sq" cmpd="sng" algn="ctr">
                    <a:solidFill>
                      <a:srgbClr val="66FF33"/>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461ACD15-AF8B-F2AC-FE76-ABF289A2A365}"/>
                      </a:ext>
                    </a:extLst>
                  </p:cNvPr>
                  <p:cNvCxnSpPr>
                    <a:cxnSpLocks/>
                  </p:cNvCxnSpPr>
                  <p:nvPr/>
                </p:nvCxnSpPr>
                <p:spPr bwMode="auto">
                  <a:xfrm flipV="1">
                    <a:off x="1443163" y="1669110"/>
                    <a:ext cx="796457" cy="381000"/>
                  </a:xfrm>
                  <a:prstGeom prst="line">
                    <a:avLst/>
                  </a:prstGeom>
                  <a:noFill/>
                  <a:ln w="6350" cap="sq" cmpd="sng" algn="ctr">
                    <a:solidFill>
                      <a:srgbClr val="66FF33"/>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C95A5319-165E-BDCC-BC43-C8E47473AD84}"/>
                      </a:ext>
                    </a:extLst>
                  </p:cNvPr>
                  <p:cNvCxnSpPr>
                    <a:cxnSpLocks/>
                    <a:stCxn id="62" idx="6"/>
                  </p:cNvCxnSpPr>
                  <p:nvPr/>
                </p:nvCxnSpPr>
                <p:spPr bwMode="auto">
                  <a:xfrm flipV="1">
                    <a:off x="1438400" y="1359547"/>
                    <a:ext cx="796457" cy="690563"/>
                  </a:xfrm>
                  <a:prstGeom prst="line">
                    <a:avLst/>
                  </a:prstGeom>
                  <a:noFill/>
                  <a:ln w="6350" cap="sq" cmpd="sng" algn="ctr">
                    <a:solidFill>
                      <a:srgbClr val="66FF33"/>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4816985F-B80A-6661-D268-CA00F2111D5E}"/>
                      </a:ext>
                    </a:extLst>
                  </p:cNvPr>
                  <p:cNvCxnSpPr>
                    <a:cxnSpLocks/>
                  </p:cNvCxnSpPr>
                  <p:nvPr/>
                </p:nvCxnSpPr>
                <p:spPr bwMode="auto">
                  <a:xfrm>
                    <a:off x="1443163" y="2050110"/>
                    <a:ext cx="757113" cy="502920"/>
                  </a:xfrm>
                  <a:prstGeom prst="line">
                    <a:avLst/>
                  </a:prstGeom>
                  <a:noFill/>
                  <a:ln w="6350" cap="sq" cmpd="sng" algn="ctr">
                    <a:solidFill>
                      <a:srgbClr val="66FF33"/>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A213179E-31CA-0A4B-C6AA-7E3ABE1BBEC1}"/>
                      </a:ext>
                    </a:extLst>
                  </p:cNvPr>
                  <p:cNvCxnSpPr>
                    <a:cxnSpLocks/>
                  </p:cNvCxnSpPr>
                  <p:nvPr/>
                </p:nvCxnSpPr>
                <p:spPr bwMode="auto">
                  <a:xfrm>
                    <a:off x="1443163" y="2050110"/>
                    <a:ext cx="796457" cy="350520"/>
                  </a:xfrm>
                  <a:prstGeom prst="line">
                    <a:avLst/>
                  </a:prstGeom>
                  <a:noFill/>
                  <a:ln w="6350" cap="sq" cmpd="sng" algn="ctr">
                    <a:solidFill>
                      <a:srgbClr val="66FF33"/>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B3268699-0E15-CCD6-D0A6-7CCB2F4084FE}"/>
                      </a:ext>
                    </a:extLst>
                  </p:cNvPr>
                  <p:cNvCxnSpPr>
                    <a:cxnSpLocks/>
                  </p:cNvCxnSpPr>
                  <p:nvPr/>
                </p:nvCxnSpPr>
                <p:spPr bwMode="auto">
                  <a:xfrm>
                    <a:off x="1443163" y="2050110"/>
                    <a:ext cx="796457" cy="228600"/>
                  </a:xfrm>
                  <a:prstGeom prst="line">
                    <a:avLst/>
                  </a:prstGeom>
                  <a:noFill/>
                  <a:ln w="6350" cap="sq" cmpd="sng" algn="ctr">
                    <a:solidFill>
                      <a:srgbClr val="66FF33"/>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621B517A-FC28-798D-7769-25B6C35FEDD7}"/>
                      </a:ext>
                    </a:extLst>
                  </p:cNvPr>
                  <p:cNvCxnSpPr>
                    <a:cxnSpLocks/>
                  </p:cNvCxnSpPr>
                  <p:nvPr/>
                </p:nvCxnSpPr>
                <p:spPr bwMode="auto">
                  <a:xfrm>
                    <a:off x="1443163" y="2050110"/>
                    <a:ext cx="796457" cy="76200"/>
                  </a:xfrm>
                  <a:prstGeom prst="line">
                    <a:avLst/>
                  </a:prstGeom>
                  <a:noFill/>
                  <a:ln w="6350" cap="sq" cmpd="sng" algn="ctr">
                    <a:solidFill>
                      <a:srgbClr val="66FF33"/>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41BF5772-8D32-760B-DE82-C33D0889973A}"/>
                      </a:ext>
                    </a:extLst>
                  </p:cNvPr>
                  <p:cNvCxnSpPr>
                    <a:cxnSpLocks/>
                  </p:cNvCxnSpPr>
                  <p:nvPr/>
                </p:nvCxnSpPr>
                <p:spPr bwMode="auto">
                  <a:xfrm flipV="1">
                    <a:off x="1443163" y="1973910"/>
                    <a:ext cx="796457" cy="76200"/>
                  </a:xfrm>
                  <a:prstGeom prst="line">
                    <a:avLst/>
                  </a:prstGeom>
                  <a:noFill/>
                  <a:ln w="6350" cap="sq" cmpd="sng" algn="ctr">
                    <a:solidFill>
                      <a:srgbClr val="66FF33"/>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EBF56530-C21E-04D8-D2CF-BB46E85DC8BE}"/>
                      </a:ext>
                    </a:extLst>
                  </p:cNvPr>
                  <p:cNvCxnSpPr>
                    <a:cxnSpLocks/>
                  </p:cNvCxnSpPr>
                  <p:nvPr/>
                </p:nvCxnSpPr>
                <p:spPr bwMode="auto">
                  <a:xfrm flipV="1">
                    <a:off x="1443163" y="1516710"/>
                    <a:ext cx="796457" cy="533400"/>
                  </a:xfrm>
                  <a:prstGeom prst="line">
                    <a:avLst/>
                  </a:prstGeom>
                  <a:noFill/>
                  <a:ln w="6350" cap="sq" cmpd="sng" algn="ctr">
                    <a:solidFill>
                      <a:srgbClr val="66FF33"/>
                    </a:solidFill>
                    <a:prstDash val="solid"/>
                    <a:round/>
                    <a:headEnd type="none" w="med" len="med"/>
                    <a:tailEnd type="none" w="med" len="med"/>
                  </a:ln>
                  <a:effectLst/>
                </p:spPr>
              </p:cxnSp>
            </p:grpSp>
            <p:sp>
              <p:nvSpPr>
                <p:cNvPr id="36" name="Oval 35">
                  <a:extLst>
                    <a:ext uri="{FF2B5EF4-FFF2-40B4-BE49-F238E27FC236}">
                      <a16:creationId xmlns:a16="http://schemas.microsoft.com/office/drawing/2014/main" id="{329F2EF9-DC1B-19D1-7011-FB24E9CCAD14}"/>
                    </a:ext>
                  </a:extLst>
                </p:cNvPr>
                <p:cNvSpPr/>
                <p:nvPr/>
              </p:nvSpPr>
              <p:spPr>
                <a:xfrm flipH="1">
                  <a:off x="7685694" y="1953590"/>
                  <a:ext cx="132497" cy="91440"/>
                </a:xfrm>
                <a:prstGeom prst="ellipse">
                  <a:avLst/>
                </a:prstGeom>
                <a:solidFill>
                  <a:srgbClr val="000000"/>
                </a:solid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cxnSp>
              <p:nvCxnSpPr>
                <p:cNvPr id="37" name="Straight Connector 36">
                  <a:extLst>
                    <a:ext uri="{FF2B5EF4-FFF2-40B4-BE49-F238E27FC236}">
                      <a16:creationId xmlns:a16="http://schemas.microsoft.com/office/drawing/2014/main" id="{8F469784-1A47-24F8-3E8D-C56BC4299AAD}"/>
                    </a:ext>
                  </a:extLst>
                </p:cNvPr>
                <p:cNvCxnSpPr>
                  <a:cxnSpLocks/>
                </p:cNvCxnSpPr>
                <p:nvPr/>
              </p:nvCxnSpPr>
              <p:spPr bwMode="auto">
                <a:xfrm flipH="1">
                  <a:off x="6518192" y="1999310"/>
                  <a:ext cx="1155666" cy="42863"/>
                </a:xfrm>
                <a:prstGeom prst="line">
                  <a:avLst/>
                </a:prstGeom>
                <a:noFill/>
                <a:ln w="6350" cap="sq" cmpd="sng" algn="ctr">
                  <a:solidFill>
                    <a:srgbClr val="000066"/>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A6DA718B-661D-F61A-AECA-8A92C288FD31}"/>
                    </a:ext>
                  </a:extLst>
                </p:cNvPr>
                <p:cNvCxnSpPr>
                  <a:cxnSpLocks/>
                </p:cNvCxnSpPr>
                <p:nvPr/>
              </p:nvCxnSpPr>
              <p:spPr bwMode="auto">
                <a:xfrm flipH="1" flipV="1">
                  <a:off x="6519790" y="1885010"/>
                  <a:ext cx="1154068" cy="114300"/>
                </a:xfrm>
                <a:prstGeom prst="line">
                  <a:avLst/>
                </a:prstGeom>
                <a:noFill/>
                <a:ln w="6350" cap="sq" cmpd="sng" algn="ctr">
                  <a:solidFill>
                    <a:srgbClr val="000066"/>
                  </a:solidFill>
                  <a:prstDash val="solid"/>
                  <a:round/>
                  <a:headEnd type="none" w="med" len="med"/>
                  <a:tailEnd type="none" w="med" len="med"/>
                </a:ln>
                <a:effectLst/>
              </p:spPr>
            </p:cxnSp>
          </p:grpSp>
        </p:grpSp>
        <mc:AlternateContent xmlns:mc="http://schemas.openxmlformats.org/markup-compatibility/2006">
          <mc:Choice xmlns:a14="http://schemas.microsoft.com/office/drawing/2010/main" Requires="a14">
            <p:sp>
              <p:nvSpPr>
                <p:cNvPr id="2100" name="TextBox 2099">
                  <a:extLst>
                    <a:ext uri="{FF2B5EF4-FFF2-40B4-BE49-F238E27FC236}">
                      <a16:creationId xmlns:a16="http://schemas.microsoft.com/office/drawing/2014/main" id="{8ACD616B-A522-BA0D-7B2D-2AFB254F237B}"/>
                    </a:ext>
                  </a:extLst>
                </p:cNvPr>
                <p:cNvSpPr txBox="1"/>
                <p:nvPr/>
              </p:nvSpPr>
              <p:spPr>
                <a:xfrm>
                  <a:off x="7839660" y="1723424"/>
                  <a:ext cx="1401928" cy="461665"/>
                </a:xfrm>
                <a:prstGeom prst="rect">
                  <a:avLst/>
                </a:prstGeom>
                <a:noFill/>
              </p:spPr>
              <p:txBody>
                <a:bodyPr wrap="square">
                  <a:spAutoFit/>
                </a:bodyPr>
                <a:lstStyle/>
                <a:p>
                  <a:r>
                    <a:rPr lang="en-US" altLang="en-US" sz="2400" dirty="0">
                      <a:solidFill>
                        <a:srgbClr val="FFC000"/>
                      </a:solidFill>
                      <a:cs typeface="Times New Roman" panose="02020603050405020304" pitchFamily="18" charset="0"/>
                    </a:rPr>
                    <a:t>NN</a:t>
                  </a:r>
                  <a:r>
                    <a:rPr lang="en-US" altLang="en-US" sz="2400" baseline="-25000" dirty="0" err="1">
                      <a:solidFill>
                        <a:srgbClr val="66FF33"/>
                      </a:solidFill>
                      <a:cs typeface="Times New Roman" panose="02020603050405020304" pitchFamily="18" charset="0"/>
                    </a:rPr>
                    <a:t>w</a:t>
                  </a:r>
                  <a:r>
                    <a:rPr lang="en-US" altLang="en-US" sz="2400" dirty="0">
                      <a:solidFill>
                        <a:srgbClr val="FFC000"/>
                      </a:solidFill>
                      <a:cs typeface="Times New Roman" panose="02020603050405020304" pitchFamily="18" charset="0"/>
                    </a:rPr>
                    <a:t>(</a:t>
                  </a:r>
                  <a14:m>
                    <m:oMath xmlns:m="http://schemas.openxmlformats.org/officeDocument/2006/math">
                      <m:acc>
                        <m:accPr>
                          <m:chr m:val="⃗"/>
                          <m:ctrlPr>
                            <a:rPr lang="en-US" altLang="en-US" sz="2400" i="1" kern="0" dirty="0">
                              <a:solidFill>
                                <a:srgbClr val="FF00FF"/>
                              </a:solidFill>
                              <a:latin typeface="Cambria Math" panose="02040503050406030204" pitchFamily="18" charset="0"/>
                              <a:cs typeface="Times New Roman" panose="02020603050405020304" pitchFamily="18" charset="0"/>
                            </a:rPr>
                          </m:ctrlPr>
                        </m:accPr>
                        <m:e>
                          <m:r>
                            <a:rPr lang="en-US" altLang="en-US" sz="2400" i="1" kern="0" dirty="0">
                              <a:solidFill>
                                <a:srgbClr val="FF00FF"/>
                              </a:solidFill>
                              <a:latin typeface="Cambria Math" panose="02040503050406030204" pitchFamily="18" charset="0"/>
                              <a:cs typeface="Times New Roman" panose="02020603050405020304" pitchFamily="18" charset="0"/>
                            </a:rPr>
                            <m:t>𝑥</m:t>
                          </m:r>
                        </m:e>
                      </m:acc>
                    </m:oMath>
                  </a14:m>
                  <a:r>
                    <a:rPr lang="en-US" altLang="en-US" sz="2400" baseline="-25000" dirty="0">
                      <a:solidFill>
                        <a:srgbClr val="FF00FF"/>
                      </a:solidFill>
                      <a:cs typeface="Times New Roman" panose="02020603050405020304" pitchFamily="18" charset="0"/>
                    </a:rPr>
                    <a:t>d</a:t>
                  </a:r>
                  <a:r>
                    <a:rPr lang="en-US" altLang="en-US" sz="2400" dirty="0">
                      <a:solidFill>
                        <a:srgbClr val="FFC000"/>
                      </a:solidFill>
                      <a:cs typeface="Times New Roman" panose="02020603050405020304" pitchFamily="18" charset="0"/>
                    </a:rPr>
                    <a:t>)</a:t>
                  </a:r>
                  <a:r>
                    <a:rPr lang="en-US" sz="2400" dirty="0"/>
                    <a:t> </a:t>
                  </a:r>
                  <a:endParaRPr lang="en-GB" sz="2400" dirty="0"/>
                </a:p>
              </p:txBody>
            </p:sp>
          </mc:Choice>
          <mc:Fallback>
            <p:sp>
              <p:nvSpPr>
                <p:cNvPr id="2100" name="TextBox 2099">
                  <a:extLst>
                    <a:ext uri="{FF2B5EF4-FFF2-40B4-BE49-F238E27FC236}">
                      <a16:creationId xmlns:a16="http://schemas.microsoft.com/office/drawing/2014/main" id="{8ACD616B-A522-BA0D-7B2D-2AFB254F237B}"/>
                    </a:ext>
                  </a:extLst>
                </p:cNvPr>
                <p:cNvSpPr txBox="1">
                  <a:spLocks noRot="1" noChangeAspect="1" noMove="1" noResize="1" noEditPoints="1" noAdjustHandles="1" noChangeArrowheads="1" noChangeShapeType="1" noTextEdit="1"/>
                </p:cNvSpPr>
                <p:nvPr/>
              </p:nvSpPr>
              <p:spPr>
                <a:xfrm>
                  <a:off x="7839660" y="1723424"/>
                  <a:ext cx="1401928" cy="461665"/>
                </a:xfrm>
                <a:prstGeom prst="rect">
                  <a:avLst/>
                </a:prstGeom>
                <a:blipFill>
                  <a:blip r:embed="rId6"/>
                  <a:stretch>
                    <a:fillRect l="-6522" t="-18667" r="-2609" b="-30667"/>
                  </a:stretch>
                </a:blipFill>
              </p:spPr>
              <p:txBody>
                <a:bodyPr/>
                <a:lstStyle/>
                <a:p>
                  <a:r>
                    <a:rPr lang="en-CA">
                      <a:noFill/>
                    </a:rPr>
                    <a:t> </a:t>
                  </a:r>
                </a:p>
              </p:txBody>
            </p:sp>
          </mc:Fallback>
        </mc:AlternateContent>
      </p:grpSp>
      <p:grpSp>
        <p:nvGrpSpPr>
          <p:cNvPr id="2103" name="Group 2102">
            <a:extLst>
              <a:ext uri="{FF2B5EF4-FFF2-40B4-BE49-F238E27FC236}">
                <a16:creationId xmlns:a16="http://schemas.microsoft.com/office/drawing/2014/main" id="{8B461DA7-EB8A-FCA0-6199-F104280C631A}"/>
              </a:ext>
            </a:extLst>
          </p:cNvPr>
          <p:cNvGrpSpPr/>
          <p:nvPr/>
        </p:nvGrpSpPr>
        <p:grpSpPr>
          <a:xfrm>
            <a:off x="2669309" y="645132"/>
            <a:ext cx="1434213" cy="767531"/>
            <a:chOff x="2164256" y="1150350"/>
            <a:chExt cx="1434213" cy="767531"/>
          </a:xfrm>
        </p:grpSpPr>
        <mc:AlternateContent xmlns:mc="http://schemas.openxmlformats.org/markup-compatibility/2006">
          <mc:Choice xmlns:a14="http://schemas.microsoft.com/office/drawing/2010/main" Requires="a14">
            <p:sp>
              <p:nvSpPr>
                <p:cNvPr id="2104" name="TextBox 2103">
                  <a:extLst>
                    <a:ext uri="{FF2B5EF4-FFF2-40B4-BE49-F238E27FC236}">
                      <a16:creationId xmlns:a16="http://schemas.microsoft.com/office/drawing/2014/main" id="{DF17BF68-0E2C-E97B-2776-9E270A3F8FED}"/>
                    </a:ext>
                  </a:extLst>
                </p:cNvPr>
                <p:cNvSpPr txBox="1"/>
                <p:nvPr/>
              </p:nvSpPr>
              <p:spPr bwMode="auto">
                <a:xfrm>
                  <a:off x="2164256" y="1456216"/>
                  <a:ext cx="807732"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lvl="0" eaLnBrk="0" hangingPunct="0"/>
                  <a14:m>
                    <m:oMathPara xmlns:m="http://schemas.openxmlformats.org/officeDocument/2006/math">
                      <m:oMathParaPr>
                        <m:jc m:val="centerGroup"/>
                      </m:oMathParaPr>
                      <m:oMath xmlns:m="http://schemas.openxmlformats.org/officeDocument/2006/math">
                        <m:r>
                          <m:rPr>
                            <m:nor/>
                          </m:rPr>
                          <a:rPr lang="en-US" sz="2400" dirty="0">
                            <a:solidFill>
                              <a:srgbClr val="FF00FF"/>
                            </a:solidFill>
                          </a:rPr>
                          <m:t>x</m:t>
                        </m:r>
                        <m:r>
                          <m:rPr>
                            <m:nor/>
                          </m:rPr>
                          <a:rPr lang="en-US" sz="2400" b="0" i="0" baseline="-25000" dirty="0" smtClean="0">
                            <a:solidFill>
                              <a:srgbClr val="FF00FF"/>
                            </a:solidFill>
                            <a:cs typeface="Times New Roman" panose="02020603050405020304" pitchFamily="18" charset="0"/>
                            <a:sym typeface="Symbol" panose="05050102010706020507" pitchFamily="18" charset="2"/>
                          </a:rPr>
                          <m:t>1</m:t>
                        </m:r>
                      </m:oMath>
                    </m:oMathPara>
                  </a14:m>
                  <a:endParaRPr kumimoji="0" lang="en-US" altLang="en-US" sz="2400" b="0" i="0" u="none" strike="noStrike" cap="none" normalizeH="0" baseline="-25000" dirty="0">
                    <a:ln>
                      <a:noFill/>
                    </a:ln>
                    <a:solidFill>
                      <a:srgbClr val="FF00FF"/>
                    </a:solidFill>
                    <a:effectLst/>
                    <a:cs typeface="Times New Roman" panose="02020603050405020304" pitchFamily="18" charset="0"/>
                  </a:endParaRPr>
                </a:p>
              </p:txBody>
            </p:sp>
          </mc:Choice>
          <mc:Fallback>
            <p:sp>
              <p:nvSpPr>
                <p:cNvPr id="2104" name="TextBox 2103">
                  <a:extLst>
                    <a:ext uri="{FF2B5EF4-FFF2-40B4-BE49-F238E27FC236}">
                      <a16:creationId xmlns:a16="http://schemas.microsoft.com/office/drawing/2014/main" id="{DF17BF68-0E2C-E97B-2776-9E270A3F8FED}"/>
                    </a:ext>
                  </a:extLst>
                </p:cNvPr>
                <p:cNvSpPr txBox="1">
                  <a:spLocks noRot="1" noChangeAspect="1" noMove="1" noResize="1" noEditPoints="1" noAdjustHandles="1" noChangeArrowheads="1" noChangeShapeType="1" noTextEdit="1"/>
                </p:cNvSpPr>
                <p:nvPr/>
              </p:nvSpPr>
              <p:spPr bwMode="auto">
                <a:xfrm>
                  <a:off x="2164256" y="1456216"/>
                  <a:ext cx="807732" cy="461665"/>
                </a:xfrm>
                <a:prstGeom prst="rect">
                  <a:avLst/>
                </a:prstGeom>
                <a:blipFill>
                  <a:blip r:embed="rId7"/>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2105" name="TextBox 2104">
                  <a:extLst>
                    <a:ext uri="{FF2B5EF4-FFF2-40B4-BE49-F238E27FC236}">
                      <a16:creationId xmlns:a16="http://schemas.microsoft.com/office/drawing/2014/main" id="{0F6B1528-7253-1F44-3109-CAA716641A35}"/>
                    </a:ext>
                  </a:extLst>
                </p:cNvPr>
                <p:cNvSpPr txBox="1"/>
                <p:nvPr/>
              </p:nvSpPr>
              <p:spPr bwMode="auto">
                <a:xfrm>
                  <a:off x="2385931" y="1456216"/>
                  <a:ext cx="807732"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lvl="0" eaLnBrk="0" hangingPunct="0"/>
                  <a14:m>
                    <m:oMathPara xmlns:m="http://schemas.openxmlformats.org/officeDocument/2006/math">
                      <m:oMathParaPr>
                        <m:jc m:val="centerGroup"/>
                      </m:oMathParaPr>
                      <m:oMath xmlns:m="http://schemas.openxmlformats.org/officeDocument/2006/math">
                        <m:r>
                          <m:rPr>
                            <m:nor/>
                          </m:rPr>
                          <a:rPr lang="en-US" sz="2400" dirty="0">
                            <a:solidFill>
                              <a:srgbClr val="FF00FF"/>
                            </a:solidFill>
                          </a:rPr>
                          <m:t>x</m:t>
                        </m:r>
                        <m:r>
                          <m:rPr>
                            <m:nor/>
                          </m:rPr>
                          <a:rPr lang="en-US" sz="2400" b="0" i="0" baseline="-25000" dirty="0" smtClean="0">
                            <a:solidFill>
                              <a:srgbClr val="FF00FF"/>
                            </a:solidFill>
                            <a:cs typeface="Times New Roman" panose="02020603050405020304" pitchFamily="18" charset="0"/>
                            <a:sym typeface="Symbol" panose="05050102010706020507" pitchFamily="18" charset="2"/>
                          </a:rPr>
                          <m:t>2</m:t>
                        </m:r>
                      </m:oMath>
                    </m:oMathPara>
                  </a14:m>
                  <a:endParaRPr kumimoji="0" lang="en-US" altLang="en-US" sz="2400" b="0" i="0" u="none" strike="noStrike" cap="none" normalizeH="0" baseline="-25000" dirty="0">
                    <a:ln>
                      <a:noFill/>
                    </a:ln>
                    <a:solidFill>
                      <a:srgbClr val="FF00FF"/>
                    </a:solidFill>
                    <a:effectLst/>
                    <a:cs typeface="Times New Roman" panose="02020603050405020304" pitchFamily="18" charset="0"/>
                  </a:endParaRPr>
                </a:p>
              </p:txBody>
            </p:sp>
          </mc:Choice>
          <mc:Fallback>
            <p:sp>
              <p:nvSpPr>
                <p:cNvPr id="2105" name="TextBox 2104">
                  <a:extLst>
                    <a:ext uri="{FF2B5EF4-FFF2-40B4-BE49-F238E27FC236}">
                      <a16:creationId xmlns:a16="http://schemas.microsoft.com/office/drawing/2014/main" id="{0F6B1528-7253-1F44-3109-CAA716641A35}"/>
                    </a:ext>
                  </a:extLst>
                </p:cNvPr>
                <p:cNvSpPr txBox="1">
                  <a:spLocks noRot="1" noChangeAspect="1" noMove="1" noResize="1" noEditPoints="1" noAdjustHandles="1" noChangeArrowheads="1" noChangeShapeType="1" noTextEdit="1"/>
                </p:cNvSpPr>
                <p:nvPr/>
              </p:nvSpPr>
              <p:spPr bwMode="auto">
                <a:xfrm>
                  <a:off x="2385931" y="1456216"/>
                  <a:ext cx="807732" cy="461665"/>
                </a:xfrm>
                <a:prstGeom prst="rect">
                  <a:avLst/>
                </a:prstGeom>
                <a:blipFill>
                  <a:blip r:embed="rId8"/>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2108" name="TextBox 2107">
                  <a:extLst>
                    <a:ext uri="{FF2B5EF4-FFF2-40B4-BE49-F238E27FC236}">
                      <a16:creationId xmlns:a16="http://schemas.microsoft.com/office/drawing/2014/main" id="{C8E3B2F9-E9AA-829E-680B-DDB73426AB8D}"/>
                    </a:ext>
                  </a:extLst>
                </p:cNvPr>
                <p:cNvSpPr txBox="1"/>
                <p:nvPr/>
              </p:nvSpPr>
              <p:spPr bwMode="auto">
                <a:xfrm>
                  <a:off x="2790737" y="1456216"/>
                  <a:ext cx="807732"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lvl="0" eaLnBrk="0" hangingPunct="0"/>
                  <a14:m>
                    <m:oMathPara xmlns:m="http://schemas.openxmlformats.org/officeDocument/2006/math">
                      <m:oMathParaPr>
                        <m:jc m:val="centerGroup"/>
                      </m:oMathParaPr>
                      <m:oMath xmlns:m="http://schemas.openxmlformats.org/officeDocument/2006/math">
                        <m:r>
                          <a:rPr lang="en-US" sz="2400" b="0" i="1" dirty="0" smtClean="0">
                            <a:solidFill>
                              <a:srgbClr val="FF00FF"/>
                            </a:solidFill>
                            <a:latin typeface="Cambria Math" panose="02040503050406030204" pitchFamily="18" charset="0"/>
                          </a:rPr>
                          <m:t>…</m:t>
                        </m:r>
                        <m:r>
                          <m:rPr>
                            <m:nor/>
                          </m:rPr>
                          <a:rPr lang="en-US" sz="2400" dirty="0">
                            <a:solidFill>
                              <a:srgbClr val="FF00FF"/>
                            </a:solidFill>
                          </a:rPr>
                          <m:t>x</m:t>
                        </m:r>
                        <m:r>
                          <m:rPr>
                            <m:nor/>
                          </m:rPr>
                          <a:rPr lang="en-US" sz="2400" b="0" i="0" baseline="-25000" dirty="0" smtClean="0">
                            <a:solidFill>
                              <a:srgbClr val="FF00FF"/>
                            </a:solidFill>
                            <a:cs typeface="Times New Roman" panose="02020603050405020304" pitchFamily="18" charset="0"/>
                            <a:sym typeface="Symbol" panose="05050102010706020507" pitchFamily="18" charset="2"/>
                          </a:rPr>
                          <m:t>D</m:t>
                        </m:r>
                      </m:oMath>
                    </m:oMathPara>
                  </a14:m>
                  <a:endParaRPr kumimoji="0" lang="en-US" altLang="en-US" sz="2400" b="0" i="0" u="none" strike="noStrike" cap="none" normalizeH="0" baseline="-25000" dirty="0">
                    <a:ln>
                      <a:noFill/>
                    </a:ln>
                    <a:solidFill>
                      <a:srgbClr val="FF00FF"/>
                    </a:solidFill>
                    <a:effectLst/>
                    <a:cs typeface="Times New Roman" panose="02020603050405020304" pitchFamily="18" charset="0"/>
                  </a:endParaRPr>
                </a:p>
              </p:txBody>
            </p:sp>
          </mc:Choice>
          <mc:Fallback>
            <p:sp>
              <p:nvSpPr>
                <p:cNvPr id="2108" name="TextBox 2107">
                  <a:extLst>
                    <a:ext uri="{FF2B5EF4-FFF2-40B4-BE49-F238E27FC236}">
                      <a16:creationId xmlns:a16="http://schemas.microsoft.com/office/drawing/2014/main" id="{C8E3B2F9-E9AA-829E-680B-DDB73426AB8D}"/>
                    </a:ext>
                  </a:extLst>
                </p:cNvPr>
                <p:cNvSpPr txBox="1">
                  <a:spLocks noRot="1" noChangeAspect="1" noMove="1" noResize="1" noEditPoints="1" noAdjustHandles="1" noChangeArrowheads="1" noChangeShapeType="1" noTextEdit="1"/>
                </p:cNvSpPr>
                <p:nvPr/>
              </p:nvSpPr>
              <p:spPr bwMode="auto">
                <a:xfrm>
                  <a:off x="2790737" y="1456216"/>
                  <a:ext cx="807732" cy="461665"/>
                </a:xfrm>
                <a:prstGeom prst="rect">
                  <a:avLst/>
                </a:prstGeom>
                <a:blipFill>
                  <a:blip r:embed="rId9"/>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grpSp>
          <p:nvGrpSpPr>
            <p:cNvPr id="2198" name="Group 2197">
              <a:extLst>
                <a:ext uri="{FF2B5EF4-FFF2-40B4-BE49-F238E27FC236}">
                  <a16:creationId xmlns:a16="http://schemas.microsoft.com/office/drawing/2014/main" id="{159D47E4-379D-83BE-C4BE-A55CA0D86954}"/>
                </a:ext>
              </a:extLst>
            </p:cNvPr>
            <p:cNvGrpSpPr/>
            <p:nvPr/>
          </p:nvGrpSpPr>
          <p:grpSpPr>
            <a:xfrm>
              <a:off x="2550055" y="1150350"/>
              <a:ext cx="705777" cy="461665"/>
              <a:chOff x="6498619" y="1410075"/>
              <a:chExt cx="1411555" cy="461665"/>
            </a:xfrm>
          </p:grpSpPr>
          <p:cxnSp>
            <p:nvCxnSpPr>
              <p:cNvPr id="2200" name="Straight Arrow Connector 2199">
                <a:extLst>
                  <a:ext uri="{FF2B5EF4-FFF2-40B4-BE49-F238E27FC236}">
                    <a16:creationId xmlns:a16="http://schemas.microsoft.com/office/drawing/2014/main" id="{3F1CAB35-857B-C9DF-8861-3D5617133FCB}"/>
                  </a:ext>
                </a:extLst>
              </p:cNvPr>
              <p:cNvCxnSpPr>
                <a:cxnSpLocks/>
              </p:cNvCxnSpPr>
              <p:nvPr/>
            </p:nvCxnSpPr>
            <p:spPr bwMode="auto">
              <a:xfrm rot="16200000">
                <a:off x="7204397" y="1153988"/>
                <a:ext cx="0" cy="1411555"/>
              </a:xfrm>
              <a:prstGeom prst="straightConnector1">
                <a:avLst/>
              </a:prstGeom>
              <a:noFill/>
              <a:ln w="6350" cap="sq" cmpd="sng" algn="ctr">
                <a:solidFill>
                  <a:schemeClr val="tx1"/>
                </a:solidFill>
                <a:prstDash val="solid"/>
                <a:round/>
                <a:headEnd type="arrow" w="med" len="med"/>
                <a:tailEnd type="arrow"/>
              </a:ln>
              <a:effectLst/>
            </p:spPr>
          </p:cxnSp>
          <p:sp>
            <p:nvSpPr>
              <p:cNvPr id="2201" name="TextBox 2200">
                <a:extLst>
                  <a:ext uri="{FF2B5EF4-FFF2-40B4-BE49-F238E27FC236}">
                    <a16:creationId xmlns:a16="http://schemas.microsoft.com/office/drawing/2014/main" id="{2287616A-3BA1-1372-3EA0-7B184092DFAF}"/>
                  </a:ext>
                </a:extLst>
              </p:cNvPr>
              <p:cNvSpPr txBox="1"/>
              <p:nvPr/>
            </p:nvSpPr>
            <p:spPr bwMode="auto">
              <a:xfrm>
                <a:off x="6938793" y="1410075"/>
                <a:ext cx="394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rgbClr val="FF00FF"/>
                    </a:solidFill>
                  </a:rPr>
                  <a:t>D</a:t>
                </a:r>
              </a:p>
            </p:txBody>
          </p:sp>
        </p:grpSp>
        <p:cxnSp>
          <p:nvCxnSpPr>
            <p:cNvPr id="2199" name="Straight Arrow Connector 2198">
              <a:extLst>
                <a:ext uri="{FF2B5EF4-FFF2-40B4-BE49-F238E27FC236}">
                  <a16:creationId xmlns:a16="http://schemas.microsoft.com/office/drawing/2014/main" id="{C2AB1F48-1680-BEB0-6DA0-A4D1F16B19A1}"/>
                </a:ext>
              </a:extLst>
            </p:cNvPr>
            <p:cNvCxnSpPr>
              <a:cxnSpLocks/>
            </p:cNvCxnSpPr>
            <p:nvPr/>
          </p:nvCxnSpPr>
          <p:spPr bwMode="auto">
            <a:xfrm>
              <a:off x="2408552" y="1529728"/>
              <a:ext cx="1117347" cy="0"/>
            </a:xfrm>
            <a:prstGeom prst="straightConnector1">
              <a:avLst/>
            </a:prstGeom>
            <a:noFill/>
            <a:ln w="6350" cap="sq" cmpd="sng" algn="ctr">
              <a:solidFill>
                <a:srgbClr val="FF00FF"/>
              </a:solidFill>
              <a:prstDash val="solid"/>
              <a:round/>
              <a:headEnd type="arrow" w="med" len="med"/>
              <a:tailEnd type="arrow"/>
            </a:ln>
            <a:effectLst/>
          </p:spPr>
        </p:cxnSp>
      </p:grpSp>
      <p:sp>
        <p:nvSpPr>
          <p:cNvPr id="5" name="TextBox 4">
            <a:extLst>
              <a:ext uri="{FF2B5EF4-FFF2-40B4-BE49-F238E27FC236}">
                <a16:creationId xmlns:a16="http://schemas.microsoft.com/office/drawing/2014/main" id="{36D2F40D-ADE5-F2C6-269A-B751DEA1855D}"/>
              </a:ext>
            </a:extLst>
          </p:cNvPr>
          <p:cNvSpPr txBox="1"/>
          <p:nvPr/>
        </p:nvSpPr>
        <p:spPr bwMode="auto">
          <a:xfrm>
            <a:off x="635101" y="4211247"/>
            <a:ext cx="877293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lvl="0" eaLnBrk="0" hangingPunct="0"/>
            <a:r>
              <a:rPr lang="en-CA" sz="2400" dirty="0"/>
              <a:t>Machine has three stages.</a:t>
            </a:r>
          </a:p>
          <a:p>
            <a:pPr eaLnBrk="0" hangingPunct="0"/>
            <a:r>
              <a:rPr lang="en-US" sz="2400" dirty="0"/>
              <a:t>3.   </a:t>
            </a:r>
            <a:r>
              <a:rPr lang="en-CA" sz="2400" dirty="0"/>
              <a:t>Needs to be sensitive in some way to its inputs.</a:t>
            </a:r>
            <a:br>
              <a:rPr lang="en-CA" sz="2400" dirty="0"/>
            </a:br>
            <a:r>
              <a:rPr lang="en-CA" sz="2400" dirty="0"/>
              <a:t>      Possibly:</a:t>
            </a:r>
          </a:p>
          <a:p>
            <a:pPr marL="800100" lvl="1" indent="-342900" eaLnBrk="0" hangingPunct="0">
              <a:buFont typeface="Arial" panose="020B0604020202020204" pitchFamily="34" charset="0"/>
              <a:buChar char="•"/>
            </a:pPr>
            <a:r>
              <a:rPr lang="en-CA" sz="2400" dirty="0"/>
              <a:t>Sigmoids never “flat” </a:t>
            </a:r>
          </a:p>
          <a:p>
            <a:pPr marL="800100" lvl="1" indent="-342900" eaLnBrk="0" hangingPunct="0">
              <a:buFont typeface="Arial" panose="020B0604020202020204" pitchFamily="34" charset="0"/>
              <a:buChar char="•"/>
            </a:pPr>
            <a:r>
              <a:rPr lang="en-CA" sz="2400" dirty="0"/>
              <a:t>or in the sensitive region</a:t>
            </a:r>
            <a:endParaRPr lang="en-US" sz="2400" dirty="0"/>
          </a:p>
        </p:txBody>
      </p:sp>
      <p:grpSp>
        <p:nvGrpSpPr>
          <p:cNvPr id="29" name="Group 28">
            <a:extLst>
              <a:ext uri="{FF2B5EF4-FFF2-40B4-BE49-F238E27FC236}">
                <a16:creationId xmlns:a16="http://schemas.microsoft.com/office/drawing/2014/main" id="{A63DBAFB-FF06-DA24-0B50-1667FEDA81DD}"/>
              </a:ext>
            </a:extLst>
          </p:cNvPr>
          <p:cNvGrpSpPr/>
          <p:nvPr/>
        </p:nvGrpSpPr>
        <p:grpSpPr>
          <a:xfrm>
            <a:off x="5163287" y="5377064"/>
            <a:ext cx="1229603" cy="1025250"/>
            <a:chOff x="3447749" y="3982020"/>
            <a:chExt cx="2425366" cy="1744516"/>
          </a:xfrm>
        </p:grpSpPr>
        <p:pic>
          <p:nvPicPr>
            <p:cNvPr id="30" name="Picture 29" descr="Image result for sigmoid function">
              <a:extLst>
                <a:ext uri="{FF2B5EF4-FFF2-40B4-BE49-F238E27FC236}">
                  <a16:creationId xmlns:a16="http://schemas.microsoft.com/office/drawing/2014/main" id="{B262AE21-3A10-5315-3228-E8594CE3529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47749" y="3982020"/>
              <a:ext cx="2425366" cy="1154376"/>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id="{666AF680-F941-748A-AF48-3D69893FC5B0}"/>
                </a:ext>
              </a:extLst>
            </p:cNvPr>
            <p:cNvSpPr/>
            <p:nvPr/>
          </p:nvSpPr>
          <p:spPr>
            <a:xfrm>
              <a:off x="3639523" y="5045728"/>
              <a:ext cx="2074833" cy="680808"/>
            </a:xfrm>
            <a:prstGeom prst="rect">
              <a:avLst/>
            </a:prstGeom>
          </p:spPr>
          <p:txBody>
            <a:bodyPr wrap="none">
              <a:spAutoFit/>
            </a:bodyPr>
            <a:lstStyle/>
            <a:p>
              <a:r>
                <a:rPr lang="en-US" altLang="en-US" sz="2000" dirty="0"/>
                <a:t>Sigmoid</a:t>
              </a:r>
              <a:endParaRPr lang="en-CA" sz="2000" dirty="0"/>
            </a:p>
          </p:txBody>
        </p:sp>
      </p:grpSp>
      <p:grpSp>
        <p:nvGrpSpPr>
          <p:cNvPr id="32" name="Group 31">
            <a:extLst>
              <a:ext uri="{FF2B5EF4-FFF2-40B4-BE49-F238E27FC236}">
                <a16:creationId xmlns:a16="http://schemas.microsoft.com/office/drawing/2014/main" id="{C8985FFB-9E93-9CD5-14A5-B28A0BFDB381}"/>
              </a:ext>
            </a:extLst>
          </p:cNvPr>
          <p:cNvGrpSpPr/>
          <p:nvPr/>
        </p:nvGrpSpPr>
        <p:grpSpPr>
          <a:xfrm>
            <a:off x="6490115" y="5347183"/>
            <a:ext cx="2169184" cy="1100867"/>
            <a:chOff x="2931816" y="5442229"/>
            <a:chExt cx="4400745" cy="1657445"/>
          </a:xfrm>
        </p:grpSpPr>
        <p:grpSp>
          <p:nvGrpSpPr>
            <p:cNvPr id="39" name="Group 38">
              <a:extLst>
                <a:ext uri="{FF2B5EF4-FFF2-40B4-BE49-F238E27FC236}">
                  <a16:creationId xmlns:a16="http://schemas.microsoft.com/office/drawing/2014/main" id="{50362630-5B2B-1BC9-4F89-47D3C0FBFD04}"/>
                </a:ext>
              </a:extLst>
            </p:cNvPr>
            <p:cNvGrpSpPr/>
            <p:nvPr/>
          </p:nvGrpSpPr>
          <p:grpSpPr>
            <a:xfrm>
              <a:off x="2931816" y="5442229"/>
              <a:ext cx="4400745" cy="1657445"/>
              <a:chOff x="2931816" y="5442229"/>
              <a:chExt cx="4400745" cy="1657445"/>
            </a:xfrm>
          </p:grpSpPr>
          <p:grpSp>
            <p:nvGrpSpPr>
              <p:cNvPr id="41" name="Group 40">
                <a:extLst>
                  <a:ext uri="{FF2B5EF4-FFF2-40B4-BE49-F238E27FC236}">
                    <a16:creationId xmlns:a16="http://schemas.microsoft.com/office/drawing/2014/main" id="{D4D92EFE-DEB9-82EE-BC5F-744322513283}"/>
                  </a:ext>
                </a:extLst>
              </p:cNvPr>
              <p:cNvGrpSpPr/>
              <p:nvPr/>
            </p:nvGrpSpPr>
            <p:grpSpPr>
              <a:xfrm>
                <a:off x="3447749" y="5442229"/>
                <a:ext cx="2425366" cy="1154376"/>
                <a:chOff x="6389370" y="4612005"/>
                <a:chExt cx="2723085" cy="1269565"/>
              </a:xfrm>
            </p:grpSpPr>
            <p:grpSp>
              <p:nvGrpSpPr>
                <p:cNvPr id="2048" name="Group 2047">
                  <a:extLst>
                    <a:ext uri="{FF2B5EF4-FFF2-40B4-BE49-F238E27FC236}">
                      <a16:creationId xmlns:a16="http://schemas.microsoft.com/office/drawing/2014/main" id="{6E7A3542-8D7F-929D-53FB-DB3B6D874D75}"/>
                    </a:ext>
                  </a:extLst>
                </p:cNvPr>
                <p:cNvGrpSpPr/>
                <p:nvPr/>
              </p:nvGrpSpPr>
              <p:grpSpPr>
                <a:xfrm>
                  <a:off x="6389370" y="4612005"/>
                  <a:ext cx="2723085" cy="1269565"/>
                  <a:chOff x="457200" y="990600"/>
                  <a:chExt cx="4619625" cy="3076575"/>
                </a:xfrm>
              </p:grpSpPr>
              <p:pic>
                <p:nvPicPr>
                  <p:cNvPr id="2053" name="Picture 2052" descr="Image result for sigmoid function">
                    <a:extLst>
                      <a:ext uri="{FF2B5EF4-FFF2-40B4-BE49-F238E27FC236}">
                        <a16:creationId xmlns:a16="http://schemas.microsoft.com/office/drawing/2014/main" id="{0EA3DD78-B3C9-6D32-EC07-0322E1FF389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7200" y="990600"/>
                    <a:ext cx="4619625" cy="3076575"/>
                  </a:xfrm>
                  <a:prstGeom prst="rect">
                    <a:avLst/>
                  </a:prstGeom>
                  <a:noFill/>
                  <a:extLst>
                    <a:ext uri="{909E8E84-426E-40DD-AFC4-6F175D3DCCD1}">
                      <a14:hiddenFill xmlns:a14="http://schemas.microsoft.com/office/drawing/2010/main">
                        <a:solidFill>
                          <a:srgbClr val="FFFFFF"/>
                        </a:solidFill>
                      </a14:hiddenFill>
                    </a:ext>
                  </a:extLst>
                </p:spPr>
              </p:pic>
              <p:sp>
                <p:nvSpPr>
                  <p:cNvPr id="2095" name="Rectangle 2094">
                    <a:extLst>
                      <a:ext uri="{FF2B5EF4-FFF2-40B4-BE49-F238E27FC236}">
                        <a16:creationId xmlns:a16="http://schemas.microsoft.com/office/drawing/2014/main" id="{DFF27ED5-EA3E-6679-2F4F-1E06425A828B}"/>
                      </a:ext>
                    </a:extLst>
                  </p:cNvPr>
                  <p:cNvSpPr/>
                  <p:nvPr/>
                </p:nvSpPr>
                <p:spPr>
                  <a:xfrm>
                    <a:off x="1076507" y="1218494"/>
                    <a:ext cx="3733800" cy="2368667"/>
                  </a:xfrm>
                  <a:prstGeom prst="rect">
                    <a:avLst/>
                  </a:prstGeom>
                  <a:solidFill>
                    <a:schemeClr val="tx1"/>
                  </a:solidFill>
                  <a:ln>
                    <a:noFill/>
                  </a:ln>
                </p:spPr>
                <p:txBody>
                  <a:bodyPr wrap="square" rtlCol="0" anchor="ctr">
                    <a:spAutoFit/>
                  </a:bodyPr>
                  <a:lstStyle/>
                  <a:p>
                    <a:pPr algn="l"/>
                    <a:endParaRPr lang="en-CA" sz="2400" u="sng" dirty="0"/>
                  </a:p>
                </p:txBody>
              </p:sp>
              <p:cxnSp>
                <p:nvCxnSpPr>
                  <p:cNvPr id="2106" name="Straight Connector 2105">
                    <a:extLst>
                      <a:ext uri="{FF2B5EF4-FFF2-40B4-BE49-F238E27FC236}">
                        <a16:creationId xmlns:a16="http://schemas.microsoft.com/office/drawing/2014/main" id="{EBC6B883-4183-23BD-DB17-C3AD3D53AEA8}"/>
                      </a:ext>
                    </a:extLst>
                  </p:cNvPr>
                  <p:cNvCxnSpPr/>
                  <p:nvPr/>
                </p:nvCxnSpPr>
                <p:spPr bwMode="auto">
                  <a:xfrm>
                    <a:off x="2960914" y="1143000"/>
                    <a:ext cx="0" cy="2514600"/>
                  </a:xfrm>
                  <a:prstGeom prst="line">
                    <a:avLst/>
                  </a:prstGeom>
                  <a:noFill/>
                  <a:ln w="12700" cap="sq" cmpd="sng" algn="ctr">
                    <a:solidFill>
                      <a:schemeClr val="bg2"/>
                    </a:solidFill>
                    <a:prstDash val="solid"/>
                    <a:round/>
                    <a:headEnd type="none" w="med" len="med"/>
                    <a:tailEnd type="none" w="med" len="med"/>
                  </a:ln>
                  <a:effectLst/>
                </p:spPr>
              </p:cxnSp>
            </p:grpSp>
            <p:cxnSp>
              <p:nvCxnSpPr>
                <p:cNvPr id="2049" name="Straight Connector 2048">
                  <a:extLst>
                    <a:ext uri="{FF2B5EF4-FFF2-40B4-BE49-F238E27FC236}">
                      <a16:creationId xmlns:a16="http://schemas.microsoft.com/office/drawing/2014/main" id="{329FF5D0-A6DA-1640-9F9A-E9FF14C65CF8}"/>
                    </a:ext>
                  </a:extLst>
                </p:cNvPr>
                <p:cNvCxnSpPr/>
                <p:nvPr/>
              </p:nvCxnSpPr>
              <p:spPr bwMode="auto">
                <a:xfrm flipV="1">
                  <a:off x="7833421" y="4792128"/>
                  <a:ext cx="1041423" cy="822746"/>
                </a:xfrm>
                <a:prstGeom prst="line">
                  <a:avLst/>
                </a:prstGeom>
                <a:noFill/>
                <a:ln w="15875" cap="sq" cmpd="sng" algn="ctr">
                  <a:solidFill>
                    <a:srgbClr val="0070C0"/>
                  </a:solidFill>
                  <a:prstDash val="solid"/>
                  <a:round/>
                  <a:headEnd type="none" w="med" len="med"/>
                  <a:tailEnd type="none" w="med" len="med"/>
                </a:ln>
                <a:effectLst/>
              </p:spPr>
            </p:cxnSp>
          </p:grpSp>
          <p:sp>
            <p:nvSpPr>
              <p:cNvPr id="47" name="Rectangle 46">
                <a:extLst>
                  <a:ext uri="{FF2B5EF4-FFF2-40B4-BE49-F238E27FC236}">
                    <a16:creationId xmlns:a16="http://schemas.microsoft.com/office/drawing/2014/main" id="{44E44806-4451-60C9-F260-078FD4031931}"/>
                  </a:ext>
                </a:extLst>
              </p:cNvPr>
              <p:cNvSpPr/>
              <p:nvPr/>
            </p:nvSpPr>
            <p:spPr>
              <a:xfrm>
                <a:off x="2931816" y="6497276"/>
                <a:ext cx="4400745" cy="602398"/>
              </a:xfrm>
              <a:prstGeom prst="rect">
                <a:avLst/>
              </a:prstGeom>
            </p:spPr>
            <p:txBody>
              <a:bodyPr wrap="none">
                <a:spAutoFit/>
              </a:bodyPr>
              <a:lstStyle/>
              <a:p>
                <a:r>
                  <a:rPr lang="en-US" altLang="en-US" sz="2000" dirty="0"/>
                  <a:t>Rectilinear (</a:t>
                </a:r>
                <a:r>
                  <a:rPr lang="en-US" altLang="en-US" sz="2000" dirty="0" err="1"/>
                  <a:t>ReLU</a:t>
                </a:r>
                <a:r>
                  <a:rPr lang="en-US" altLang="en-US" sz="2000" dirty="0"/>
                  <a:t>)</a:t>
                </a:r>
              </a:p>
            </p:txBody>
          </p:sp>
        </p:grpSp>
        <p:cxnSp>
          <p:nvCxnSpPr>
            <p:cNvPr id="40" name="Straight Connector 39">
              <a:extLst>
                <a:ext uri="{FF2B5EF4-FFF2-40B4-BE49-F238E27FC236}">
                  <a16:creationId xmlns:a16="http://schemas.microsoft.com/office/drawing/2014/main" id="{46C29496-B21C-B923-B606-EFD4CE3EC539}"/>
                </a:ext>
              </a:extLst>
            </p:cNvPr>
            <p:cNvCxnSpPr/>
            <p:nvPr/>
          </p:nvCxnSpPr>
          <p:spPr bwMode="auto">
            <a:xfrm flipV="1">
              <a:off x="3729189" y="6353928"/>
              <a:ext cx="1004487" cy="0"/>
            </a:xfrm>
            <a:prstGeom prst="line">
              <a:avLst/>
            </a:prstGeom>
            <a:noFill/>
            <a:ln w="15875" cap="sq" cmpd="sng" algn="ctr">
              <a:solidFill>
                <a:srgbClr val="0070C0"/>
              </a:solidFill>
              <a:prstDash val="solid"/>
              <a:round/>
              <a:headEnd type="none" w="med" len="med"/>
              <a:tailEnd type="none" w="med" len="med"/>
            </a:ln>
            <a:effectLst/>
          </p:spPr>
        </p:cxnSp>
      </p:gr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60DB7803-CFB3-7217-B7C4-F9F4CD24ADAD}"/>
                  </a:ext>
                </a:extLst>
              </p:cNvPr>
              <p:cNvSpPr txBox="1"/>
              <p:nvPr/>
            </p:nvSpPr>
            <p:spPr>
              <a:xfrm>
                <a:off x="6480413" y="2064345"/>
                <a:ext cx="2634915" cy="461665"/>
              </a:xfrm>
              <a:prstGeom prst="rect">
                <a:avLst/>
              </a:prstGeom>
              <a:noFill/>
            </p:spPr>
            <p:txBody>
              <a:bodyPr wrap="square">
                <a:spAutoFit/>
              </a:bodyPr>
              <a:lstStyle/>
              <a:p>
                <a:r>
                  <a:rPr lang="en-US" altLang="en-US" sz="2400" dirty="0">
                    <a:solidFill>
                      <a:srgbClr val="FFC000"/>
                    </a:solidFill>
                    <a:cs typeface="Times New Roman" panose="02020603050405020304" pitchFamily="18" charset="0"/>
                  </a:rPr>
                  <a:t>NN</a:t>
                </a:r>
                <a:r>
                  <a:rPr lang="en-US" altLang="en-US" sz="2400" baseline="-25000" dirty="0">
                    <a:solidFill>
                      <a:srgbClr val="FFC000"/>
                    </a:solidFill>
                    <a:cs typeface="Times New Roman" panose="02020603050405020304" pitchFamily="18" charset="0"/>
                  </a:rPr>
                  <a:t>3</a:t>
                </a:r>
                <a:r>
                  <a:rPr lang="en-US" altLang="en-US" sz="2400" dirty="0">
                    <a:solidFill>
                      <a:srgbClr val="FFC000"/>
                    </a:solidFill>
                    <a:cs typeface="Times New Roman" panose="02020603050405020304" pitchFamily="18" charset="0"/>
                  </a:rPr>
                  <a:t>(</a:t>
                </a:r>
                <a14:m>
                  <m:oMath xmlns:m="http://schemas.openxmlformats.org/officeDocument/2006/math">
                    <m:acc>
                      <m:accPr>
                        <m:chr m:val="⃗"/>
                        <m:ctrlPr>
                          <a:rPr lang="en-US" altLang="en-US" sz="2400" i="1" kern="0" dirty="0">
                            <a:solidFill>
                              <a:srgbClr val="00FFFF"/>
                            </a:solidFill>
                            <a:latin typeface="Cambria Math" panose="02040503050406030204" pitchFamily="18" charset="0"/>
                            <a:cs typeface="Times New Roman" panose="02020603050405020304" pitchFamily="18" charset="0"/>
                          </a:rPr>
                        </m:ctrlPr>
                      </m:accPr>
                      <m:e>
                        <m:r>
                          <a:rPr lang="en-US" altLang="en-US" sz="2400" i="1" kern="0" dirty="0">
                            <a:solidFill>
                              <a:srgbClr val="00FFFF"/>
                            </a:solidFill>
                            <a:latin typeface="Cambria Math" panose="02040503050406030204" pitchFamily="18" charset="0"/>
                            <a:cs typeface="Times New Roman" panose="02020603050405020304" pitchFamily="18" charset="0"/>
                          </a:rPr>
                          <m:t>𝑧</m:t>
                        </m:r>
                      </m:e>
                    </m:acc>
                  </m:oMath>
                </a14:m>
                <a:r>
                  <a:rPr lang="en-US" sz="2400" kern="0" baseline="-25000" dirty="0">
                    <a:solidFill>
                      <a:srgbClr val="00FFFF"/>
                    </a:solidFill>
                    <a:latin typeface="Times New Roman"/>
                  </a:rPr>
                  <a:t>d</a:t>
                </a:r>
                <a:r>
                  <a:rPr lang="en-US" altLang="en-US" sz="2400" dirty="0">
                    <a:solidFill>
                      <a:srgbClr val="FFC000"/>
                    </a:solidFill>
                    <a:cs typeface="Times New Roman" panose="02020603050405020304" pitchFamily="18" charset="0"/>
                  </a:rPr>
                  <a:t>) is sensitive</a:t>
                </a:r>
                <a:r>
                  <a:rPr lang="en-US" sz="2400" dirty="0"/>
                  <a:t> </a:t>
                </a:r>
                <a:endParaRPr lang="en-GB" sz="2400" dirty="0"/>
              </a:p>
            </p:txBody>
          </p:sp>
        </mc:Choice>
        <mc:Fallback>
          <p:sp>
            <p:nvSpPr>
              <p:cNvPr id="2" name="TextBox 1">
                <a:extLst>
                  <a:ext uri="{FF2B5EF4-FFF2-40B4-BE49-F238E27FC236}">
                    <a16:creationId xmlns:a16="http://schemas.microsoft.com/office/drawing/2014/main" id="{60DB7803-CFB3-7217-B7C4-F9F4CD24ADAD}"/>
                  </a:ext>
                </a:extLst>
              </p:cNvPr>
              <p:cNvSpPr txBox="1">
                <a:spLocks noRot="1" noChangeAspect="1" noMove="1" noResize="1" noEditPoints="1" noAdjustHandles="1" noChangeArrowheads="1" noChangeShapeType="1" noTextEdit="1"/>
              </p:cNvSpPr>
              <p:nvPr/>
            </p:nvSpPr>
            <p:spPr>
              <a:xfrm>
                <a:off x="6480413" y="2064345"/>
                <a:ext cx="2634915" cy="461665"/>
              </a:xfrm>
              <a:prstGeom prst="rect">
                <a:avLst/>
              </a:prstGeom>
              <a:blipFill>
                <a:blip r:embed="rId12"/>
                <a:stretch>
                  <a:fillRect l="-3472" t="-18667" r="-1389" b="-30667"/>
                </a:stretch>
              </a:blipFill>
            </p:spPr>
            <p:txBody>
              <a:bodyPr/>
              <a:lstStyle/>
              <a:p>
                <a:r>
                  <a:rPr lang="en-CA">
                    <a:noFill/>
                  </a:rPr>
                  <a:t> </a:t>
                </a:r>
              </a:p>
            </p:txBody>
          </p:sp>
        </mc:Fallback>
      </mc:AlternateContent>
    </p:spTree>
    <p:extLst>
      <p:ext uri="{BB962C8B-B14F-4D97-AF65-F5344CB8AC3E}">
        <p14:creationId xmlns:p14="http://schemas.microsoft.com/office/powerpoint/2010/main" val="37192803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ppt_x"/>
                                          </p:val>
                                        </p:tav>
                                        <p:tav tm="100000">
                                          <p:val>
                                            <p:strVal val="#ppt_x"/>
                                          </p:val>
                                        </p:tav>
                                      </p:tavLst>
                                    </p:anim>
                                    <p:anim calcmode="lin" valueType="num">
                                      <p:cBhvr additive="base">
                                        <p:cTn id="2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76DF0A0-2E9C-17DD-304C-B42FA349D667}"/>
              </a:ext>
            </a:extLst>
          </p:cNvPr>
          <p:cNvGrpSpPr/>
          <p:nvPr/>
        </p:nvGrpSpPr>
        <p:grpSpPr>
          <a:xfrm>
            <a:off x="2663887" y="723480"/>
            <a:ext cx="6577701" cy="2286000"/>
            <a:chOff x="2663887" y="723480"/>
            <a:chExt cx="6577701" cy="2286000"/>
          </a:xfrm>
        </p:grpSpPr>
        <p:grpSp>
          <p:nvGrpSpPr>
            <p:cNvPr id="9" name="Group 8">
              <a:extLst>
                <a:ext uri="{FF2B5EF4-FFF2-40B4-BE49-F238E27FC236}">
                  <a16:creationId xmlns:a16="http://schemas.microsoft.com/office/drawing/2014/main" id="{A2D6889E-D11D-BB1E-BBB0-B863781BEF80}"/>
                </a:ext>
              </a:extLst>
            </p:cNvPr>
            <p:cNvGrpSpPr/>
            <p:nvPr/>
          </p:nvGrpSpPr>
          <p:grpSpPr>
            <a:xfrm>
              <a:off x="2663887" y="723480"/>
              <a:ext cx="6375400" cy="2286000"/>
              <a:chOff x="1371600" y="997712"/>
              <a:chExt cx="6375400" cy="2286000"/>
            </a:xfrm>
          </p:grpSpPr>
          <p:sp>
            <p:nvSpPr>
              <p:cNvPr id="13" name="Rectangle 12">
                <a:extLst>
                  <a:ext uri="{FF2B5EF4-FFF2-40B4-BE49-F238E27FC236}">
                    <a16:creationId xmlns:a16="http://schemas.microsoft.com/office/drawing/2014/main" id="{60B5A0DC-7E80-DA11-DB4D-D2C7660EFAD4}"/>
                  </a:ext>
                </a:extLst>
              </p:cNvPr>
              <p:cNvSpPr/>
              <p:nvPr/>
            </p:nvSpPr>
            <p:spPr>
              <a:xfrm>
                <a:off x="1371600" y="997712"/>
                <a:ext cx="6375400" cy="2286000"/>
              </a:xfrm>
              <a:prstGeom prst="rect">
                <a:avLst/>
              </a:prstGeom>
              <a:solidFill>
                <a:srgbClr val="FFFFFF"/>
              </a:solid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grpSp>
            <p:nvGrpSpPr>
              <p:cNvPr id="15" name="Group 14">
                <a:extLst>
                  <a:ext uri="{FF2B5EF4-FFF2-40B4-BE49-F238E27FC236}">
                    <a16:creationId xmlns:a16="http://schemas.microsoft.com/office/drawing/2014/main" id="{657161BD-2F39-2429-B3B8-4D5551DAC689}"/>
                  </a:ext>
                </a:extLst>
              </p:cNvPr>
              <p:cNvGrpSpPr/>
              <p:nvPr/>
            </p:nvGrpSpPr>
            <p:grpSpPr>
              <a:xfrm>
                <a:off x="4535912" y="1318590"/>
                <a:ext cx="132497" cy="1310640"/>
                <a:chOff x="2239620" y="1404730"/>
                <a:chExt cx="91440" cy="1310640"/>
              </a:xfrm>
              <a:solidFill>
                <a:srgbClr val="FF00FF"/>
              </a:solidFill>
            </p:grpSpPr>
            <p:sp>
              <p:nvSpPr>
                <p:cNvPr id="2231" name="Oval 2230">
                  <a:extLst>
                    <a:ext uri="{FF2B5EF4-FFF2-40B4-BE49-F238E27FC236}">
                      <a16:creationId xmlns:a16="http://schemas.microsoft.com/office/drawing/2014/main" id="{488271CB-9931-3682-D020-BD23529936F8}"/>
                    </a:ext>
                  </a:extLst>
                </p:cNvPr>
                <p:cNvSpPr/>
                <p:nvPr/>
              </p:nvSpPr>
              <p:spPr>
                <a:xfrm>
                  <a:off x="2239620" y="14047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232" name="Oval 2231">
                  <a:extLst>
                    <a:ext uri="{FF2B5EF4-FFF2-40B4-BE49-F238E27FC236}">
                      <a16:creationId xmlns:a16="http://schemas.microsoft.com/office/drawing/2014/main" id="{0AF8D814-DBD7-01EA-5829-93703D79F9AD}"/>
                    </a:ext>
                  </a:extLst>
                </p:cNvPr>
                <p:cNvSpPr/>
                <p:nvPr/>
              </p:nvSpPr>
              <p:spPr>
                <a:xfrm>
                  <a:off x="2239620" y="15571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233" name="Oval 2232">
                  <a:extLst>
                    <a:ext uri="{FF2B5EF4-FFF2-40B4-BE49-F238E27FC236}">
                      <a16:creationId xmlns:a16="http://schemas.microsoft.com/office/drawing/2014/main" id="{1D8DDDFA-DECA-27CC-4BEA-7E43916E2DB2}"/>
                    </a:ext>
                  </a:extLst>
                </p:cNvPr>
                <p:cNvSpPr/>
                <p:nvPr/>
              </p:nvSpPr>
              <p:spPr>
                <a:xfrm>
                  <a:off x="2239620" y="17095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234" name="Oval 2233">
                  <a:extLst>
                    <a:ext uri="{FF2B5EF4-FFF2-40B4-BE49-F238E27FC236}">
                      <a16:creationId xmlns:a16="http://schemas.microsoft.com/office/drawing/2014/main" id="{7189C83E-1FB9-B106-2216-99915949695D}"/>
                    </a:ext>
                  </a:extLst>
                </p:cNvPr>
                <p:cNvSpPr/>
                <p:nvPr/>
              </p:nvSpPr>
              <p:spPr>
                <a:xfrm>
                  <a:off x="2239620" y="18619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235" name="Oval 2234">
                  <a:extLst>
                    <a:ext uri="{FF2B5EF4-FFF2-40B4-BE49-F238E27FC236}">
                      <a16:creationId xmlns:a16="http://schemas.microsoft.com/office/drawing/2014/main" id="{677F9172-3757-4105-551A-CD3A2CC1AC71}"/>
                    </a:ext>
                  </a:extLst>
                </p:cNvPr>
                <p:cNvSpPr/>
                <p:nvPr/>
              </p:nvSpPr>
              <p:spPr>
                <a:xfrm>
                  <a:off x="2239620" y="20143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236" name="Oval 2235">
                  <a:extLst>
                    <a:ext uri="{FF2B5EF4-FFF2-40B4-BE49-F238E27FC236}">
                      <a16:creationId xmlns:a16="http://schemas.microsoft.com/office/drawing/2014/main" id="{111D3F8A-63A8-9CDD-F33A-7FF6DC6D9917}"/>
                    </a:ext>
                  </a:extLst>
                </p:cNvPr>
                <p:cNvSpPr/>
                <p:nvPr/>
              </p:nvSpPr>
              <p:spPr>
                <a:xfrm>
                  <a:off x="2239620" y="21667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237" name="Oval 2236">
                  <a:extLst>
                    <a:ext uri="{FF2B5EF4-FFF2-40B4-BE49-F238E27FC236}">
                      <a16:creationId xmlns:a16="http://schemas.microsoft.com/office/drawing/2014/main" id="{A1DB4940-3FFF-CA12-883E-A0EC008833C7}"/>
                    </a:ext>
                  </a:extLst>
                </p:cNvPr>
                <p:cNvSpPr/>
                <p:nvPr/>
              </p:nvSpPr>
              <p:spPr>
                <a:xfrm>
                  <a:off x="2239620" y="23191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238" name="Oval 2237">
                  <a:extLst>
                    <a:ext uri="{FF2B5EF4-FFF2-40B4-BE49-F238E27FC236}">
                      <a16:creationId xmlns:a16="http://schemas.microsoft.com/office/drawing/2014/main" id="{FF7264BA-875E-822A-A0E4-1AD47030C294}"/>
                    </a:ext>
                  </a:extLst>
                </p:cNvPr>
                <p:cNvSpPr/>
                <p:nvPr/>
              </p:nvSpPr>
              <p:spPr>
                <a:xfrm>
                  <a:off x="2239620" y="24715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239" name="Oval 2238">
                  <a:extLst>
                    <a:ext uri="{FF2B5EF4-FFF2-40B4-BE49-F238E27FC236}">
                      <a16:creationId xmlns:a16="http://schemas.microsoft.com/office/drawing/2014/main" id="{B964093E-F2FD-4749-FED9-FAC74B9CBEE5}"/>
                    </a:ext>
                  </a:extLst>
                </p:cNvPr>
                <p:cNvSpPr/>
                <p:nvPr/>
              </p:nvSpPr>
              <p:spPr>
                <a:xfrm>
                  <a:off x="2239620" y="26239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grpSp>
          <p:grpSp>
            <p:nvGrpSpPr>
              <p:cNvPr id="16" name="Group 15">
                <a:extLst>
                  <a:ext uri="{FF2B5EF4-FFF2-40B4-BE49-F238E27FC236}">
                    <a16:creationId xmlns:a16="http://schemas.microsoft.com/office/drawing/2014/main" id="{EC6B4105-183F-F580-92EF-E45D512B7E4F}"/>
                  </a:ext>
                </a:extLst>
              </p:cNvPr>
              <p:cNvGrpSpPr/>
              <p:nvPr/>
            </p:nvGrpSpPr>
            <p:grpSpPr>
              <a:xfrm>
                <a:off x="1961632" y="1631340"/>
                <a:ext cx="132497" cy="701040"/>
                <a:chOff x="2239620" y="1557130"/>
                <a:chExt cx="91440" cy="701040"/>
              </a:xfrm>
              <a:solidFill>
                <a:srgbClr val="000000"/>
              </a:solidFill>
            </p:grpSpPr>
            <p:sp>
              <p:nvSpPr>
                <p:cNvPr id="2226" name="Oval 2225">
                  <a:extLst>
                    <a:ext uri="{FF2B5EF4-FFF2-40B4-BE49-F238E27FC236}">
                      <a16:creationId xmlns:a16="http://schemas.microsoft.com/office/drawing/2014/main" id="{55D49AE6-7EF7-50C9-C564-5C66B0B71625}"/>
                    </a:ext>
                  </a:extLst>
                </p:cNvPr>
                <p:cNvSpPr/>
                <p:nvPr/>
              </p:nvSpPr>
              <p:spPr>
                <a:xfrm>
                  <a:off x="2239620" y="15571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227" name="Oval 2226">
                  <a:extLst>
                    <a:ext uri="{FF2B5EF4-FFF2-40B4-BE49-F238E27FC236}">
                      <a16:creationId xmlns:a16="http://schemas.microsoft.com/office/drawing/2014/main" id="{D3DF7D32-D265-CA62-B917-4F8065265427}"/>
                    </a:ext>
                  </a:extLst>
                </p:cNvPr>
                <p:cNvSpPr/>
                <p:nvPr/>
              </p:nvSpPr>
              <p:spPr>
                <a:xfrm>
                  <a:off x="2239620" y="17095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228" name="Oval 2227">
                  <a:extLst>
                    <a:ext uri="{FF2B5EF4-FFF2-40B4-BE49-F238E27FC236}">
                      <a16:creationId xmlns:a16="http://schemas.microsoft.com/office/drawing/2014/main" id="{6FB8B195-BA76-CA70-D284-9F46D619048B}"/>
                    </a:ext>
                  </a:extLst>
                </p:cNvPr>
                <p:cNvSpPr/>
                <p:nvPr/>
              </p:nvSpPr>
              <p:spPr>
                <a:xfrm>
                  <a:off x="2239620" y="18619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229" name="Oval 2228">
                  <a:extLst>
                    <a:ext uri="{FF2B5EF4-FFF2-40B4-BE49-F238E27FC236}">
                      <a16:creationId xmlns:a16="http://schemas.microsoft.com/office/drawing/2014/main" id="{BA3FDB80-268C-C5C8-9078-1F4B484ED63C}"/>
                    </a:ext>
                  </a:extLst>
                </p:cNvPr>
                <p:cNvSpPr/>
                <p:nvPr/>
              </p:nvSpPr>
              <p:spPr>
                <a:xfrm>
                  <a:off x="2239620" y="20143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230" name="Oval 2229">
                  <a:extLst>
                    <a:ext uri="{FF2B5EF4-FFF2-40B4-BE49-F238E27FC236}">
                      <a16:creationId xmlns:a16="http://schemas.microsoft.com/office/drawing/2014/main" id="{F3DF0A2B-FD07-13F1-70C7-58AC81ADA9F0}"/>
                    </a:ext>
                  </a:extLst>
                </p:cNvPr>
                <p:cNvSpPr/>
                <p:nvPr/>
              </p:nvSpPr>
              <p:spPr>
                <a:xfrm>
                  <a:off x="2239620" y="21667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grpSp>
          <p:grpSp>
            <p:nvGrpSpPr>
              <p:cNvPr id="17" name="Group 16">
                <a:extLst>
                  <a:ext uri="{FF2B5EF4-FFF2-40B4-BE49-F238E27FC236}">
                    <a16:creationId xmlns:a16="http://schemas.microsoft.com/office/drawing/2014/main" id="{27EE272A-912B-F8A4-A886-E2E421AB0FC6}"/>
                  </a:ext>
                </a:extLst>
              </p:cNvPr>
              <p:cNvGrpSpPr/>
              <p:nvPr/>
            </p:nvGrpSpPr>
            <p:grpSpPr>
              <a:xfrm>
                <a:off x="3249347" y="1364310"/>
                <a:ext cx="1293465" cy="1219200"/>
                <a:chOff x="1351723" y="1516710"/>
                <a:chExt cx="892659" cy="1219200"/>
              </a:xfrm>
            </p:grpSpPr>
            <p:grpSp>
              <p:nvGrpSpPr>
                <p:cNvPr id="2195" name="Group 2194">
                  <a:extLst>
                    <a:ext uri="{FF2B5EF4-FFF2-40B4-BE49-F238E27FC236}">
                      <a16:creationId xmlns:a16="http://schemas.microsoft.com/office/drawing/2014/main" id="{EA3DDFFF-4D56-0FFF-EFBB-69A3E1DC714E}"/>
                    </a:ext>
                  </a:extLst>
                </p:cNvPr>
                <p:cNvGrpSpPr/>
                <p:nvPr/>
              </p:nvGrpSpPr>
              <p:grpSpPr>
                <a:xfrm>
                  <a:off x="1351723" y="2004390"/>
                  <a:ext cx="91440" cy="248603"/>
                  <a:chOff x="3293167" y="1835429"/>
                  <a:chExt cx="91440" cy="248603"/>
                </a:xfrm>
              </p:grpSpPr>
              <p:sp>
                <p:nvSpPr>
                  <p:cNvPr id="2224" name="Oval 2223">
                    <a:extLst>
                      <a:ext uri="{FF2B5EF4-FFF2-40B4-BE49-F238E27FC236}">
                        <a16:creationId xmlns:a16="http://schemas.microsoft.com/office/drawing/2014/main" id="{FB9B9BE2-D2AB-9154-B076-F1CD4D57DF62}"/>
                      </a:ext>
                    </a:extLst>
                  </p:cNvPr>
                  <p:cNvSpPr/>
                  <p:nvPr/>
                </p:nvSpPr>
                <p:spPr>
                  <a:xfrm>
                    <a:off x="3293167" y="1835429"/>
                    <a:ext cx="91440" cy="91440"/>
                  </a:xfrm>
                  <a:prstGeom prst="ellipse">
                    <a:avLst/>
                  </a:prstGeom>
                  <a:solidFill>
                    <a:srgbClr val="000000"/>
                  </a:solid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225" name="Oval 2224">
                    <a:extLst>
                      <a:ext uri="{FF2B5EF4-FFF2-40B4-BE49-F238E27FC236}">
                        <a16:creationId xmlns:a16="http://schemas.microsoft.com/office/drawing/2014/main" id="{A853116B-B8FF-5441-2F34-5D32DA33F379}"/>
                      </a:ext>
                    </a:extLst>
                  </p:cNvPr>
                  <p:cNvSpPr/>
                  <p:nvPr/>
                </p:nvSpPr>
                <p:spPr>
                  <a:xfrm>
                    <a:off x="3293167" y="1992592"/>
                    <a:ext cx="91440" cy="91440"/>
                  </a:xfrm>
                  <a:prstGeom prst="ellipse">
                    <a:avLst/>
                  </a:prstGeom>
                  <a:solidFill>
                    <a:srgbClr val="000000"/>
                  </a:solid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grpSp>
            <p:grpSp>
              <p:nvGrpSpPr>
                <p:cNvPr id="2196" name="Group 2195">
                  <a:extLst>
                    <a:ext uri="{FF2B5EF4-FFF2-40B4-BE49-F238E27FC236}">
                      <a16:creationId xmlns:a16="http://schemas.microsoft.com/office/drawing/2014/main" id="{F1BC7901-5AC9-D96E-EFC3-A86D93EC15F3}"/>
                    </a:ext>
                  </a:extLst>
                </p:cNvPr>
                <p:cNvGrpSpPr/>
                <p:nvPr/>
              </p:nvGrpSpPr>
              <p:grpSpPr>
                <a:xfrm>
                  <a:off x="1432563" y="1516710"/>
                  <a:ext cx="807057" cy="1219200"/>
                  <a:chOff x="1432563" y="1516710"/>
                  <a:chExt cx="807057" cy="1219200"/>
                </a:xfrm>
              </p:grpSpPr>
              <p:cxnSp>
                <p:nvCxnSpPr>
                  <p:cNvPr id="2215" name="Straight Connector 2214">
                    <a:extLst>
                      <a:ext uri="{FF2B5EF4-FFF2-40B4-BE49-F238E27FC236}">
                        <a16:creationId xmlns:a16="http://schemas.microsoft.com/office/drawing/2014/main" id="{7C81925F-1C57-999D-6685-35EA563A0659}"/>
                      </a:ext>
                    </a:extLst>
                  </p:cNvPr>
                  <p:cNvCxnSpPr>
                    <a:cxnSpLocks/>
                    <a:stCxn id="2224" idx="6"/>
                    <a:endCxn id="2233" idx="2"/>
                  </p:cNvCxnSpPr>
                  <p:nvPr/>
                </p:nvCxnSpPr>
                <p:spPr bwMode="auto">
                  <a:xfrm flipV="1">
                    <a:off x="1443163" y="18215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216" name="Straight Connector 2215">
                    <a:extLst>
                      <a:ext uri="{FF2B5EF4-FFF2-40B4-BE49-F238E27FC236}">
                        <a16:creationId xmlns:a16="http://schemas.microsoft.com/office/drawing/2014/main" id="{7B8EABD6-18F1-E92A-E955-6E4DB4B35009}"/>
                      </a:ext>
                    </a:extLst>
                  </p:cNvPr>
                  <p:cNvCxnSpPr>
                    <a:cxnSpLocks/>
                    <a:endCxn id="2232" idx="2"/>
                  </p:cNvCxnSpPr>
                  <p:nvPr/>
                </p:nvCxnSpPr>
                <p:spPr bwMode="auto">
                  <a:xfrm flipV="1">
                    <a:off x="1443163" y="1669110"/>
                    <a:ext cx="796457" cy="381000"/>
                  </a:xfrm>
                  <a:prstGeom prst="line">
                    <a:avLst/>
                  </a:prstGeom>
                  <a:noFill/>
                  <a:ln w="6350" cap="sq" cmpd="sng" algn="ctr">
                    <a:solidFill>
                      <a:srgbClr val="000000"/>
                    </a:solidFill>
                    <a:prstDash val="solid"/>
                    <a:round/>
                    <a:headEnd type="none" w="med" len="med"/>
                    <a:tailEnd type="none" w="med" len="med"/>
                  </a:ln>
                  <a:effectLst/>
                </p:spPr>
              </p:cxnSp>
              <p:cxnSp>
                <p:nvCxnSpPr>
                  <p:cNvPr id="2217" name="Straight Connector 2216">
                    <a:extLst>
                      <a:ext uri="{FF2B5EF4-FFF2-40B4-BE49-F238E27FC236}">
                        <a16:creationId xmlns:a16="http://schemas.microsoft.com/office/drawing/2014/main" id="{68605EBE-7EEC-E71E-BF13-0D7F63BFE4E4}"/>
                      </a:ext>
                    </a:extLst>
                  </p:cNvPr>
                  <p:cNvCxnSpPr>
                    <a:cxnSpLocks/>
                    <a:endCxn id="2239" idx="2"/>
                  </p:cNvCxnSpPr>
                  <p:nvPr/>
                </p:nvCxnSpPr>
                <p:spPr bwMode="auto">
                  <a:xfrm>
                    <a:off x="1432563" y="2039010"/>
                    <a:ext cx="807057" cy="696900"/>
                  </a:xfrm>
                  <a:prstGeom prst="line">
                    <a:avLst/>
                  </a:prstGeom>
                  <a:noFill/>
                  <a:ln w="6350" cap="sq" cmpd="sng" algn="ctr">
                    <a:solidFill>
                      <a:srgbClr val="000000"/>
                    </a:solidFill>
                    <a:prstDash val="solid"/>
                    <a:round/>
                    <a:headEnd type="none" w="med" len="med"/>
                    <a:tailEnd type="none" w="med" len="med"/>
                  </a:ln>
                  <a:effectLst/>
                </p:spPr>
              </p:cxnSp>
              <p:cxnSp>
                <p:nvCxnSpPr>
                  <p:cNvPr id="2218" name="Straight Connector 2217">
                    <a:extLst>
                      <a:ext uri="{FF2B5EF4-FFF2-40B4-BE49-F238E27FC236}">
                        <a16:creationId xmlns:a16="http://schemas.microsoft.com/office/drawing/2014/main" id="{4573230F-C3DA-A9C3-2C40-953E282CD2C3}"/>
                      </a:ext>
                    </a:extLst>
                  </p:cNvPr>
                  <p:cNvCxnSpPr>
                    <a:cxnSpLocks/>
                  </p:cNvCxnSpPr>
                  <p:nvPr/>
                </p:nvCxnSpPr>
                <p:spPr bwMode="auto">
                  <a:xfrm>
                    <a:off x="1443163" y="2050110"/>
                    <a:ext cx="796457" cy="502920"/>
                  </a:xfrm>
                  <a:prstGeom prst="line">
                    <a:avLst/>
                  </a:prstGeom>
                  <a:noFill/>
                  <a:ln w="6350" cap="sq" cmpd="sng" algn="ctr">
                    <a:solidFill>
                      <a:srgbClr val="000000"/>
                    </a:solidFill>
                    <a:prstDash val="solid"/>
                    <a:round/>
                    <a:headEnd type="none" w="med" len="med"/>
                    <a:tailEnd type="none" w="med" len="med"/>
                  </a:ln>
                  <a:effectLst/>
                </p:spPr>
              </p:cxnSp>
              <p:cxnSp>
                <p:nvCxnSpPr>
                  <p:cNvPr id="2219" name="Straight Connector 2218">
                    <a:extLst>
                      <a:ext uri="{FF2B5EF4-FFF2-40B4-BE49-F238E27FC236}">
                        <a16:creationId xmlns:a16="http://schemas.microsoft.com/office/drawing/2014/main" id="{D298DB45-54A2-362F-91C5-3423C09D8B84}"/>
                      </a:ext>
                    </a:extLst>
                  </p:cNvPr>
                  <p:cNvCxnSpPr>
                    <a:cxnSpLocks/>
                    <a:endCxn id="2237" idx="2"/>
                  </p:cNvCxnSpPr>
                  <p:nvPr/>
                </p:nvCxnSpPr>
                <p:spPr bwMode="auto">
                  <a:xfrm>
                    <a:off x="1443163" y="2050110"/>
                    <a:ext cx="796457" cy="381000"/>
                  </a:xfrm>
                  <a:prstGeom prst="line">
                    <a:avLst/>
                  </a:prstGeom>
                  <a:noFill/>
                  <a:ln w="6350" cap="sq" cmpd="sng" algn="ctr">
                    <a:solidFill>
                      <a:srgbClr val="000000"/>
                    </a:solidFill>
                    <a:prstDash val="solid"/>
                    <a:round/>
                    <a:headEnd type="none" w="med" len="med"/>
                    <a:tailEnd type="none" w="med" len="med"/>
                  </a:ln>
                  <a:effectLst/>
                </p:spPr>
              </p:cxnSp>
              <p:cxnSp>
                <p:nvCxnSpPr>
                  <p:cNvPr id="2220" name="Straight Connector 2219">
                    <a:extLst>
                      <a:ext uri="{FF2B5EF4-FFF2-40B4-BE49-F238E27FC236}">
                        <a16:creationId xmlns:a16="http://schemas.microsoft.com/office/drawing/2014/main" id="{6AB693ED-074D-BC12-9893-F2476087F791}"/>
                      </a:ext>
                    </a:extLst>
                  </p:cNvPr>
                  <p:cNvCxnSpPr>
                    <a:cxnSpLocks/>
                    <a:endCxn id="2236" idx="2"/>
                  </p:cNvCxnSpPr>
                  <p:nvPr/>
                </p:nvCxnSpPr>
                <p:spPr bwMode="auto">
                  <a:xfrm>
                    <a:off x="1443163" y="20501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221" name="Straight Connector 2220">
                    <a:extLst>
                      <a:ext uri="{FF2B5EF4-FFF2-40B4-BE49-F238E27FC236}">
                        <a16:creationId xmlns:a16="http://schemas.microsoft.com/office/drawing/2014/main" id="{E0853DBC-7E7E-92C1-0729-FCAFC5C88823}"/>
                      </a:ext>
                    </a:extLst>
                  </p:cNvPr>
                  <p:cNvCxnSpPr>
                    <a:cxnSpLocks/>
                    <a:endCxn id="2235" idx="2"/>
                  </p:cNvCxnSpPr>
                  <p:nvPr/>
                </p:nvCxnSpPr>
                <p:spPr bwMode="auto">
                  <a:xfrm>
                    <a:off x="1443163" y="20501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222" name="Straight Connector 2221">
                    <a:extLst>
                      <a:ext uri="{FF2B5EF4-FFF2-40B4-BE49-F238E27FC236}">
                        <a16:creationId xmlns:a16="http://schemas.microsoft.com/office/drawing/2014/main" id="{4D875FE2-49C5-7824-571D-2D6FFDB1BB16}"/>
                      </a:ext>
                    </a:extLst>
                  </p:cNvPr>
                  <p:cNvCxnSpPr>
                    <a:cxnSpLocks/>
                    <a:endCxn id="2234" idx="2"/>
                  </p:cNvCxnSpPr>
                  <p:nvPr/>
                </p:nvCxnSpPr>
                <p:spPr bwMode="auto">
                  <a:xfrm flipV="1">
                    <a:off x="1443163" y="19739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223" name="Straight Connector 2222">
                    <a:extLst>
                      <a:ext uri="{FF2B5EF4-FFF2-40B4-BE49-F238E27FC236}">
                        <a16:creationId xmlns:a16="http://schemas.microsoft.com/office/drawing/2014/main" id="{FFAFD9DB-61A8-5620-9097-B943C1FEA05E}"/>
                      </a:ext>
                    </a:extLst>
                  </p:cNvPr>
                  <p:cNvCxnSpPr>
                    <a:cxnSpLocks/>
                    <a:endCxn id="2231" idx="2"/>
                  </p:cNvCxnSpPr>
                  <p:nvPr/>
                </p:nvCxnSpPr>
                <p:spPr bwMode="auto">
                  <a:xfrm flipV="1">
                    <a:off x="1443163" y="1516710"/>
                    <a:ext cx="796457" cy="533400"/>
                  </a:xfrm>
                  <a:prstGeom prst="line">
                    <a:avLst/>
                  </a:prstGeom>
                  <a:noFill/>
                  <a:ln w="6350" cap="sq" cmpd="sng" algn="ctr">
                    <a:solidFill>
                      <a:srgbClr val="000000"/>
                    </a:solidFill>
                    <a:prstDash val="solid"/>
                    <a:round/>
                    <a:headEnd type="none" w="med" len="med"/>
                    <a:tailEnd type="none" w="med" len="med"/>
                  </a:ln>
                  <a:effectLst/>
                </p:spPr>
              </p:cxnSp>
            </p:grpSp>
            <p:grpSp>
              <p:nvGrpSpPr>
                <p:cNvPr id="2197" name="Group 2196">
                  <a:extLst>
                    <a:ext uri="{FF2B5EF4-FFF2-40B4-BE49-F238E27FC236}">
                      <a16:creationId xmlns:a16="http://schemas.microsoft.com/office/drawing/2014/main" id="{38EEF4BD-5725-0905-F446-0D3974665532}"/>
                    </a:ext>
                  </a:extLst>
                </p:cNvPr>
                <p:cNvGrpSpPr/>
                <p:nvPr/>
              </p:nvGrpSpPr>
              <p:grpSpPr>
                <a:xfrm>
                  <a:off x="1443163" y="1516710"/>
                  <a:ext cx="801219" cy="1193483"/>
                  <a:chOff x="1438401" y="1359547"/>
                  <a:chExt cx="801219" cy="1193483"/>
                </a:xfrm>
              </p:grpSpPr>
              <p:cxnSp>
                <p:nvCxnSpPr>
                  <p:cNvPr id="2202" name="Straight Connector 2201">
                    <a:extLst>
                      <a:ext uri="{FF2B5EF4-FFF2-40B4-BE49-F238E27FC236}">
                        <a16:creationId xmlns:a16="http://schemas.microsoft.com/office/drawing/2014/main" id="{E140C24B-05E3-A982-538C-7D0C6523BC2F}"/>
                      </a:ext>
                    </a:extLst>
                  </p:cNvPr>
                  <p:cNvCxnSpPr>
                    <a:cxnSpLocks/>
                  </p:cNvCxnSpPr>
                  <p:nvPr/>
                </p:nvCxnSpPr>
                <p:spPr bwMode="auto">
                  <a:xfrm flipV="1">
                    <a:off x="1443163" y="18215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206" name="Straight Connector 2205">
                    <a:extLst>
                      <a:ext uri="{FF2B5EF4-FFF2-40B4-BE49-F238E27FC236}">
                        <a16:creationId xmlns:a16="http://schemas.microsoft.com/office/drawing/2014/main" id="{281DB536-2C5E-A792-5DBB-CF2885A7924B}"/>
                      </a:ext>
                    </a:extLst>
                  </p:cNvPr>
                  <p:cNvCxnSpPr>
                    <a:cxnSpLocks/>
                  </p:cNvCxnSpPr>
                  <p:nvPr/>
                </p:nvCxnSpPr>
                <p:spPr bwMode="auto">
                  <a:xfrm flipV="1">
                    <a:off x="1443163" y="1669110"/>
                    <a:ext cx="796457" cy="381000"/>
                  </a:xfrm>
                  <a:prstGeom prst="line">
                    <a:avLst/>
                  </a:prstGeom>
                  <a:noFill/>
                  <a:ln w="6350" cap="sq" cmpd="sng" algn="ctr">
                    <a:solidFill>
                      <a:srgbClr val="000000"/>
                    </a:solidFill>
                    <a:prstDash val="solid"/>
                    <a:round/>
                    <a:headEnd type="none" w="med" len="med"/>
                    <a:tailEnd type="none" w="med" len="med"/>
                  </a:ln>
                  <a:effectLst/>
                </p:spPr>
              </p:cxnSp>
              <p:cxnSp>
                <p:nvCxnSpPr>
                  <p:cNvPr id="2208" name="Straight Connector 2207">
                    <a:extLst>
                      <a:ext uri="{FF2B5EF4-FFF2-40B4-BE49-F238E27FC236}">
                        <a16:creationId xmlns:a16="http://schemas.microsoft.com/office/drawing/2014/main" id="{8C35023D-EC88-6702-6C92-140954199BCE}"/>
                      </a:ext>
                    </a:extLst>
                  </p:cNvPr>
                  <p:cNvCxnSpPr>
                    <a:cxnSpLocks/>
                    <a:stCxn id="2225" idx="6"/>
                    <a:endCxn id="2231" idx="2"/>
                  </p:cNvCxnSpPr>
                  <p:nvPr/>
                </p:nvCxnSpPr>
                <p:spPr bwMode="auto">
                  <a:xfrm flipV="1">
                    <a:off x="1438401" y="1359547"/>
                    <a:ext cx="796457" cy="690563"/>
                  </a:xfrm>
                  <a:prstGeom prst="line">
                    <a:avLst/>
                  </a:prstGeom>
                  <a:noFill/>
                  <a:ln w="6350" cap="sq" cmpd="sng" algn="ctr">
                    <a:solidFill>
                      <a:srgbClr val="000000"/>
                    </a:solidFill>
                    <a:prstDash val="solid"/>
                    <a:round/>
                    <a:headEnd type="none" w="med" len="med"/>
                    <a:tailEnd type="none" w="med" len="med"/>
                  </a:ln>
                  <a:effectLst/>
                </p:spPr>
              </p:cxnSp>
              <p:cxnSp>
                <p:nvCxnSpPr>
                  <p:cNvPr id="2209" name="Straight Connector 2208">
                    <a:extLst>
                      <a:ext uri="{FF2B5EF4-FFF2-40B4-BE49-F238E27FC236}">
                        <a16:creationId xmlns:a16="http://schemas.microsoft.com/office/drawing/2014/main" id="{1D6FF037-547C-9CAC-3E60-797B388BC9C3}"/>
                      </a:ext>
                    </a:extLst>
                  </p:cNvPr>
                  <p:cNvCxnSpPr>
                    <a:cxnSpLocks/>
                  </p:cNvCxnSpPr>
                  <p:nvPr/>
                </p:nvCxnSpPr>
                <p:spPr bwMode="auto">
                  <a:xfrm>
                    <a:off x="1443163" y="2050110"/>
                    <a:ext cx="757113" cy="502920"/>
                  </a:xfrm>
                  <a:prstGeom prst="line">
                    <a:avLst/>
                  </a:prstGeom>
                  <a:noFill/>
                  <a:ln w="6350" cap="sq" cmpd="sng" algn="ctr">
                    <a:solidFill>
                      <a:srgbClr val="000000"/>
                    </a:solidFill>
                    <a:prstDash val="solid"/>
                    <a:round/>
                    <a:headEnd type="none" w="med" len="med"/>
                    <a:tailEnd type="none" w="med" len="med"/>
                  </a:ln>
                  <a:effectLst/>
                </p:spPr>
              </p:cxnSp>
              <p:cxnSp>
                <p:nvCxnSpPr>
                  <p:cNvPr id="2210" name="Straight Connector 2209">
                    <a:extLst>
                      <a:ext uri="{FF2B5EF4-FFF2-40B4-BE49-F238E27FC236}">
                        <a16:creationId xmlns:a16="http://schemas.microsoft.com/office/drawing/2014/main" id="{2217C758-1932-CAA7-5C71-2AD022809667}"/>
                      </a:ext>
                    </a:extLst>
                  </p:cNvPr>
                  <p:cNvCxnSpPr>
                    <a:cxnSpLocks/>
                  </p:cNvCxnSpPr>
                  <p:nvPr/>
                </p:nvCxnSpPr>
                <p:spPr bwMode="auto">
                  <a:xfrm>
                    <a:off x="1443163" y="2050110"/>
                    <a:ext cx="796457" cy="350520"/>
                  </a:xfrm>
                  <a:prstGeom prst="line">
                    <a:avLst/>
                  </a:prstGeom>
                  <a:noFill/>
                  <a:ln w="6350" cap="sq" cmpd="sng" algn="ctr">
                    <a:solidFill>
                      <a:srgbClr val="000000"/>
                    </a:solidFill>
                    <a:prstDash val="solid"/>
                    <a:round/>
                    <a:headEnd type="none" w="med" len="med"/>
                    <a:tailEnd type="none" w="med" len="med"/>
                  </a:ln>
                  <a:effectLst/>
                </p:spPr>
              </p:cxnSp>
              <p:cxnSp>
                <p:nvCxnSpPr>
                  <p:cNvPr id="2211" name="Straight Connector 2210">
                    <a:extLst>
                      <a:ext uri="{FF2B5EF4-FFF2-40B4-BE49-F238E27FC236}">
                        <a16:creationId xmlns:a16="http://schemas.microsoft.com/office/drawing/2014/main" id="{EA318C65-87D2-78A3-2566-1953CF2E3C03}"/>
                      </a:ext>
                    </a:extLst>
                  </p:cNvPr>
                  <p:cNvCxnSpPr>
                    <a:cxnSpLocks/>
                  </p:cNvCxnSpPr>
                  <p:nvPr/>
                </p:nvCxnSpPr>
                <p:spPr bwMode="auto">
                  <a:xfrm>
                    <a:off x="1443163" y="20501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212" name="Straight Connector 2211">
                    <a:extLst>
                      <a:ext uri="{FF2B5EF4-FFF2-40B4-BE49-F238E27FC236}">
                        <a16:creationId xmlns:a16="http://schemas.microsoft.com/office/drawing/2014/main" id="{DEF07F18-3FC1-2BE7-7273-A967C192EF56}"/>
                      </a:ext>
                    </a:extLst>
                  </p:cNvPr>
                  <p:cNvCxnSpPr>
                    <a:cxnSpLocks/>
                  </p:cNvCxnSpPr>
                  <p:nvPr/>
                </p:nvCxnSpPr>
                <p:spPr bwMode="auto">
                  <a:xfrm>
                    <a:off x="1443163" y="20501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213" name="Straight Connector 2212">
                    <a:extLst>
                      <a:ext uri="{FF2B5EF4-FFF2-40B4-BE49-F238E27FC236}">
                        <a16:creationId xmlns:a16="http://schemas.microsoft.com/office/drawing/2014/main" id="{7405DD34-F604-0723-BEA3-9BF96A464119}"/>
                      </a:ext>
                    </a:extLst>
                  </p:cNvPr>
                  <p:cNvCxnSpPr>
                    <a:cxnSpLocks/>
                  </p:cNvCxnSpPr>
                  <p:nvPr/>
                </p:nvCxnSpPr>
                <p:spPr bwMode="auto">
                  <a:xfrm flipV="1">
                    <a:off x="1443163" y="19739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214" name="Straight Connector 2213">
                    <a:extLst>
                      <a:ext uri="{FF2B5EF4-FFF2-40B4-BE49-F238E27FC236}">
                        <a16:creationId xmlns:a16="http://schemas.microsoft.com/office/drawing/2014/main" id="{66A7D794-145C-82C0-351C-DE252290D7BC}"/>
                      </a:ext>
                    </a:extLst>
                  </p:cNvPr>
                  <p:cNvCxnSpPr>
                    <a:cxnSpLocks/>
                  </p:cNvCxnSpPr>
                  <p:nvPr/>
                </p:nvCxnSpPr>
                <p:spPr bwMode="auto">
                  <a:xfrm flipV="1">
                    <a:off x="1443163" y="1516710"/>
                    <a:ext cx="796457" cy="533400"/>
                  </a:xfrm>
                  <a:prstGeom prst="line">
                    <a:avLst/>
                  </a:prstGeom>
                  <a:noFill/>
                  <a:ln w="6350" cap="sq" cmpd="sng" algn="ctr">
                    <a:solidFill>
                      <a:srgbClr val="000000"/>
                    </a:solidFill>
                    <a:prstDash val="solid"/>
                    <a:round/>
                    <a:headEnd type="none" w="med" len="med"/>
                    <a:tailEnd type="none" w="med" len="med"/>
                  </a:ln>
                  <a:effectLst/>
                </p:spPr>
              </p:cxnSp>
            </p:grpSp>
          </p:grpSp>
          <p:grpSp>
            <p:nvGrpSpPr>
              <p:cNvPr id="19" name="Group 18">
                <a:extLst>
                  <a:ext uri="{FF2B5EF4-FFF2-40B4-BE49-F238E27FC236}">
                    <a16:creationId xmlns:a16="http://schemas.microsoft.com/office/drawing/2014/main" id="{91D52960-BEFF-2618-A017-FE7F0E0AA7EE}"/>
                  </a:ext>
                </a:extLst>
              </p:cNvPr>
              <p:cNvGrpSpPr/>
              <p:nvPr/>
            </p:nvGrpSpPr>
            <p:grpSpPr>
              <a:xfrm flipH="1">
                <a:off x="2087229" y="1669110"/>
                <a:ext cx="1160968" cy="614363"/>
                <a:chOff x="1443163" y="1821510"/>
                <a:chExt cx="801219" cy="614363"/>
              </a:xfrm>
            </p:grpSpPr>
            <p:grpSp>
              <p:nvGrpSpPr>
                <p:cNvPr id="2183" name="Group 2182">
                  <a:extLst>
                    <a:ext uri="{FF2B5EF4-FFF2-40B4-BE49-F238E27FC236}">
                      <a16:creationId xmlns:a16="http://schemas.microsoft.com/office/drawing/2014/main" id="{3FC239B8-DFFC-70EE-7B5E-F3386E4B597C}"/>
                    </a:ext>
                  </a:extLst>
                </p:cNvPr>
                <p:cNvGrpSpPr/>
                <p:nvPr/>
              </p:nvGrpSpPr>
              <p:grpSpPr>
                <a:xfrm>
                  <a:off x="1443163" y="1821510"/>
                  <a:ext cx="796457" cy="609600"/>
                  <a:chOff x="1443163" y="1821510"/>
                  <a:chExt cx="796457" cy="609600"/>
                </a:xfrm>
              </p:grpSpPr>
              <p:cxnSp>
                <p:nvCxnSpPr>
                  <p:cNvPr id="2190" name="Straight Connector 2189">
                    <a:extLst>
                      <a:ext uri="{FF2B5EF4-FFF2-40B4-BE49-F238E27FC236}">
                        <a16:creationId xmlns:a16="http://schemas.microsoft.com/office/drawing/2014/main" id="{FEE5E197-E163-DA44-C226-6C2245D93192}"/>
                      </a:ext>
                    </a:extLst>
                  </p:cNvPr>
                  <p:cNvCxnSpPr>
                    <a:cxnSpLocks/>
                  </p:cNvCxnSpPr>
                  <p:nvPr/>
                </p:nvCxnSpPr>
                <p:spPr bwMode="auto">
                  <a:xfrm flipV="1">
                    <a:off x="1443163" y="18215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191" name="Straight Connector 2190">
                    <a:extLst>
                      <a:ext uri="{FF2B5EF4-FFF2-40B4-BE49-F238E27FC236}">
                        <a16:creationId xmlns:a16="http://schemas.microsoft.com/office/drawing/2014/main" id="{334EE8EA-22CA-E4BD-981D-B3E91CAD4561}"/>
                      </a:ext>
                    </a:extLst>
                  </p:cNvPr>
                  <p:cNvCxnSpPr>
                    <a:cxnSpLocks/>
                  </p:cNvCxnSpPr>
                  <p:nvPr/>
                </p:nvCxnSpPr>
                <p:spPr bwMode="auto">
                  <a:xfrm>
                    <a:off x="1443163" y="2050110"/>
                    <a:ext cx="796457" cy="381000"/>
                  </a:xfrm>
                  <a:prstGeom prst="line">
                    <a:avLst/>
                  </a:prstGeom>
                  <a:noFill/>
                  <a:ln w="6350" cap="sq" cmpd="sng" algn="ctr">
                    <a:solidFill>
                      <a:srgbClr val="000000"/>
                    </a:solidFill>
                    <a:prstDash val="solid"/>
                    <a:round/>
                    <a:headEnd type="none" w="med" len="med"/>
                    <a:tailEnd type="none" w="med" len="med"/>
                  </a:ln>
                  <a:effectLst/>
                </p:spPr>
              </p:cxnSp>
              <p:cxnSp>
                <p:nvCxnSpPr>
                  <p:cNvPr id="2192" name="Straight Connector 2191">
                    <a:extLst>
                      <a:ext uri="{FF2B5EF4-FFF2-40B4-BE49-F238E27FC236}">
                        <a16:creationId xmlns:a16="http://schemas.microsoft.com/office/drawing/2014/main" id="{86242C12-D37D-A59A-004D-053FB13C424D}"/>
                      </a:ext>
                    </a:extLst>
                  </p:cNvPr>
                  <p:cNvCxnSpPr>
                    <a:cxnSpLocks/>
                  </p:cNvCxnSpPr>
                  <p:nvPr/>
                </p:nvCxnSpPr>
                <p:spPr bwMode="auto">
                  <a:xfrm>
                    <a:off x="1443163" y="20501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193" name="Straight Connector 2192">
                    <a:extLst>
                      <a:ext uri="{FF2B5EF4-FFF2-40B4-BE49-F238E27FC236}">
                        <a16:creationId xmlns:a16="http://schemas.microsoft.com/office/drawing/2014/main" id="{8222326D-DA49-CACC-2EE9-696AFC17770A}"/>
                      </a:ext>
                    </a:extLst>
                  </p:cNvPr>
                  <p:cNvCxnSpPr>
                    <a:cxnSpLocks/>
                  </p:cNvCxnSpPr>
                  <p:nvPr/>
                </p:nvCxnSpPr>
                <p:spPr bwMode="auto">
                  <a:xfrm>
                    <a:off x="1443163" y="20501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194" name="Straight Connector 2193">
                    <a:extLst>
                      <a:ext uri="{FF2B5EF4-FFF2-40B4-BE49-F238E27FC236}">
                        <a16:creationId xmlns:a16="http://schemas.microsoft.com/office/drawing/2014/main" id="{9CEA8878-5183-060F-5B5E-CB65EFCBA027}"/>
                      </a:ext>
                    </a:extLst>
                  </p:cNvPr>
                  <p:cNvCxnSpPr>
                    <a:cxnSpLocks/>
                  </p:cNvCxnSpPr>
                  <p:nvPr/>
                </p:nvCxnSpPr>
                <p:spPr bwMode="auto">
                  <a:xfrm flipV="1">
                    <a:off x="1443163" y="1973910"/>
                    <a:ext cx="796457" cy="76200"/>
                  </a:xfrm>
                  <a:prstGeom prst="line">
                    <a:avLst/>
                  </a:prstGeom>
                  <a:noFill/>
                  <a:ln w="6350" cap="sq" cmpd="sng" algn="ctr">
                    <a:solidFill>
                      <a:srgbClr val="000000"/>
                    </a:solidFill>
                    <a:prstDash val="solid"/>
                    <a:round/>
                    <a:headEnd type="none" w="med" len="med"/>
                    <a:tailEnd type="none" w="med" len="med"/>
                  </a:ln>
                  <a:effectLst/>
                </p:spPr>
              </p:cxnSp>
            </p:grpSp>
            <p:grpSp>
              <p:nvGrpSpPr>
                <p:cNvPr id="2184" name="Group 2183">
                  <a:extLst>
                    <a:ext uri="{FF2B5EF4-FFF2-40B4-BE49-F238E27FC236}">
                      <a16:creationId xmlns:a16="http://schemas.microsoft.com/office/drawing/2014/main" id="{1F884F04-5AD5-3587-1595-E8BE726A4288}"/>
                    </a:ext>
                  </a:extLst>
                </p:cNvPr>
                <p:cNvGrpSpPr/>
                <p:nvPr/>
              </p:nvGrpSpPr>
              <p:grpSpPr>
                <a:xfrm>
                  <a:off x="1447925" y="1826273"/>
                  <a:ext cx="796457" cy="609600"/>
                  <a:chOff x="1443163" y="1669110"/>
                  <a:chExt cx="796457" cy="609600"/>
                </a:xfrm>
              </p:grpSpPr>
              <p:cxnSp>
                <p:nvCxnSpPr>
                  <p:cNvPr id="2185" name="Straight Connector 2184">
                    <a:extLst>
                      <a:ext uri="{FF2B5EF4-FFF2-40B4-BE49-F238E27FC236}">
                        <a16:creationId xmlns:a16="http://schemas.microsoft.com/office/drawing/2014/main" id="{379B340E-66B1-94AC-41D5-F21950FC00F6}"/>
                      </a:ext>
                    </a:extLst>
                  </p:cNvPr>
                  <p:cNvCxnSpPr>
                    <a:cxnSpLocks/>
                  </p:cNvCxnSpPr>
                  <p:nvPr/>
                </p:nvCxnSpPr>
                <p:spPr bwMode="auto">
                  <a:xfrm flipV="1">
                    <a:off x="1443163" y="18215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186" name="Straight Connector 2185">
                    <a:extLst>
                      <a:ext uri="{FF2B5EF4-FFF2-40B4-BE49-F238E27FC236}">
                        <a16:creationId xmlns:a16="http://schemas.microsoft.com/office/drawing/2014/main" id="{5E5DCED2-7F7B-B124-45D6-9319F3BD87A6}"/>
                      </a:ext>
                    </a:extLst>
                  </p:cNvPr>
                  <p:cNvCxnSpPr>
                    <a:cxnSpLocks/>
                  </p:cNvCxnSpPr>
                  <p:nvPr/>
                </p:nvCxnSpPr>
                <p:spPr bwMode="auto">
                  <a:xfrm flipV="1">
                    <a:off x="1443163" y="1669110"/>
                    <a:ext cx="796457" cy="381000"/>
                  </a:xfrm>
                  <a:prstGeom prst="line">
                    <a:avLst/>
                  </a:prstGeom>
                  <a:noFill/>
                  <a:ln w="6350" cap="sq" cmpd="sng" algn="ctr">
                    <a:solidFill>
                      <a:srgbClr val="000000"/>
                    </a:solidFill>
                    <a:prstDash val="solid"/>
                    <a:round/>
                    <a:headEnd type="none" w="med" len="med"/>
                    <a:tailEnd type="none" w="med" len="med"/>
                  </a:ln>
                  <a:effectLst/>
                </p:spPr>
              </p:cxnSp>
              <p:cxnSp>
                <p:nvCxnSpPr>
                  <p:cNvPr id="2187" name="Straight Connector 2186">
                    <a:extLst>
                      <a:ext uri="{FF2B5EF4-FFF2-40B4-BE49-F238E27FC236}">
                        <a16:creationId xmlns:a16="http://schemas.microsoft.com/office/drawing/2014/main" id="{DCC0E12C-E72E-12A7-AD17-33C00B89D40F}"/>
                      </a:ext>
                    </a:extLst>
                  </p:cNvPr>
                  <p:cNvCxnSpPr>
                    <a:cxnSpLocks/>
                  </p:cNvCxnSpPr>
                  <p:nvPr/>
                </p:nvCxnSpPr>
                <p:spPr bwMode="auto">
                  <a:xfrm>
                    <a:off x="1443163" y="20501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188" name="Straight Connector 2187">
                    <a:extLst>
                      <a:ext uri="{FF2B5EF4-FFF2-40B4-BE49-F238E27FC236}">
                        <a16:creationId xmlns:a16="http://schemas.microsoft.com/office/drawing/2014/main" id="{89C83A55-3539-924D-BA84-794ABB3C9C20}"/>
                      </a:ext>
                    </a:extLst>
                  </p:cNvPr>
                  <p:cNvCxnSpPr>
                    <a:cxnSpLocks/>
                  </p:cNvCxnSpPr>
                  <p:nvPr/>
                </p:nvCxnSpPr>
                <p:spPr bwMode="auto">
                  <a:xfrm>
                    <a:off x="1443163" y="20501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189" name="Straight Connector 2188">
                    <a:extLst>
                      <a:ext uri="{FF2B5EF4-FFF2-40B4-BE49-F238E27FC236}">
                        <a16:creationId xmlns:a16="http://schemas.microsoft.com/office/drawing/2014/main" id="{E46C9A77-FD85-D8A8-3575-F110D3D4E374}"/>
                      </a:ext>
                    </a:extLst>
                  </p:cNvPr>
                  <p:cNvCxnSpPr>
                    <a:cxnSpLocks/>
                  </p:cNvCxnSpPr>
                  <p:nvPr/>
                </p:nvCxnSpPr>
                <p:spPr bwMode="auto">
                  <a:xfrm flipV="1">
                    <a:off x="1443163" y="1973910"/>
                    <a:ext cx="796457" cy="76200"/>
                  </a:xfrm>
                  <a:prstGeom prst="line">
                    <a:avLst/>
                  </a:prstGeom>
                  <a:noFill/>
                  <a:ln w="6350" cap="sq" cmpd="sng" algn="ctr">
                    <a:solidFill>
                      <a:srgbClr val="000000"/>
                    </a:solidFill>
                    <a:prstDash val="solid"/>
                    <a:round/>
                    <a:headEnd type="none" w="med" len="med"/>
                    <a:tailEnd type="none" w="med" len="med"/>
                  </a:ln>
                  <a:effectLst/>
                </p:spPr>
              </p:cxnSp>
            </p:grpSp>
          </p:grpSp>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B61A5846-19CA-5200-85E4-CA3417C1F669}"/>
                      </a:ext>
                    </a:extLst>
                  </p:cNvPr>
                  <p:cNvSpPr txBox="1"/>
                  <p:nvPr/>
                </p:nvSpPr>
                <p:spPr bwMode="auto">
                  <a:xfrm>
                    <a:off x="1498600" y="1649418"/>
                    <a:ext cx="762000"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14:m>
                      <m:oMath xmlns:m="http://schemas.openxmlformats.org/officeDocument/2006/math">
                        <m:acc>
                          <m:accPr>
                            <m:chr m:val="⃗"/>
                            <m:ctrlPr>
                              <a:rPr kumimoji="0" lang="en-US" altLang="en-US" sz="2400" b="0" i="1" u="none" strike="noStrike" kern="0" cap="none" spc="0" normalizeH="0" baseline="0" noProof="0" dirty="0" smtClean="0">
                                <a:ln>
                                  <a:noFill/>
                                </a:ln>
                                <a:solidFill>
                                  <a:srgbClr val="FF00FF"/>
                                </a:solidFill>
                                <a:effectLst/>
                                <a:uLnTx/>
                                <a:uFillTx/>
                                <a:latin typeface="Cambria Math" panose="02040503050406030204" pitchFamily="18" charset="0"/>
                                <a:cs typeface="Times New Roman" panose="02020603050405020304" pitchFamily="18" charset="0"/>
                              </a:rPr>
                            </m:ctrlPr>
                          </m:accPr>
                          <m:e>
                            <m:r>
                              <a:rPr kumimoji="0" lang="en-US" altLang="en-US" sz="2400" b="0" i="1" u="none" strike="noStrike" kern="0" cap="none" spc="0" normalizeH="0" baseline="0" noProof="0" dirty="0" smtClean="0">
                                <a:ln>
                                  <a:noFill/>
                                </a:ln>
                                <a:solidFill>
                                  <a:srgbClr val="FF00FF"/>
                                </a:solidFill>
                                <a:effectLst/>
                                <a:uLnTx/>
                                <a:uFillTx/>
                                <a:latin typeface="Cambria Math" panose="02040503050406030204" pitchFamily="18" charset="0"/>
                                <a:cs typeface="Times New Roman" panose="02020603050405020304" pitchFamily="18" charset="0"/>
                              </a:rPr>
                              <m:t>𝑥</m:t>
                            </m:r>
                          </m:e>
                        </m:acc>
                      </m:oMath>
                    </a14:m>
                    <a:r>
                      <a:rPr kumimoji="0" lang="en-US" sz="2400" b="0" i="0" u="none" strike="noStrike" kern="0" cap="none" spc="0" normalizeH="0" baseline="-25000" noProof="0" dirty="0">
                        <a:ln>
                          <a:noFill/>
                        </a:ln>
                        <a:solidFill>
                          <a:srgbClr val="FF00FF"/>
                        </a:solidFill>
                        <a:effectLst/>
                        <a:uLnTx/>
                        <a:uFillTx/>
                        <a:cs typeface="+mn-cs"/>
                      </a:rPr>
                      <a:t>d</a:t>
                    </a:r>
                  </a:p>
                </p:txBody>
              </p:sp>
            </mc:Choice>
            <mc:Fallback>
              <p:sp>
                <p:nvSpPr>
                  <p:cNvPr id="20" name="TextBox 19">
                    <a:extLst>
                      <a:ext uri="{FF2B5EF4-FFF2-40B4-BE49-F238E27FC236}">
                        <a16:creationId xmlns:a16="http://schemas.microsoft.com/office/drawing/2014/main" id="{B61A5846-19CA-5200-85E4-CA3417C1F669}"/>
                      </a:ext>
                    </a:extLst>
                  </p:cNvPr>
                  <p:cNvSpPr txBox="1">
                    <a:spLocks noRot="1" noChangeAspect="1" noMove="1" noResize="1" noEditPoints="1" noAdjustHandles="1" noChangeArrowheads="1" noChangeShapeType="1" noTextEdit="1"/>
                  </p:cNvSpPr>
                  <p:nvPr/>
                </p:nvSpPr>
                <p:spPr bwMode="auto">
                  <a:xfrm>
                    <a:off x="1498600" y="1649418"/>
                    <a:ext cx="762000" cy="461665"/>
                  </a:xfrm>
                  <a:prstGeom prst="rect">
                    <a:avLst/>
                  </a:prstGeom>
                  <a:blipFill>
                    <a:blip r:embed="rId3"/>
                    <a:stretch>
                      <a:fillRect l="-1600" t="-18667" b="-28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grpSp>
            <p:nvGrpSpPr>
              <p:cNvPr id="24" name="Group 23">
                <a:extLst>
                  <a:ext uri="{FF2B5EF4-FFF2-40B4-BE49-F238E27FC236}">
                    <a16:creationId xmlns:a16="http://schemas.microsoft.com/office/drawing/2014/main" id="{5EB94D03-FE54-FD6F-EE8C-490BC73B8332}"/>
                  </a:ext>
                </a:extLst>
              </p:cNvPr>
              <p:cNvGrpSpPr/>
              <p:nvPr/>
            </p:nvGrpSpPr>
            <p:grpSpPr>
              <a:xfrm>
                <a:off x="4670070" y="1351610"/>
                <a:ext cx="2589321" cy="1219200"/>
                <a:chOff x="5228870" y="1351610"/>
                <a:chExt cx="2589321" cy="1219200"/>
              </a:xfrm>
            </p:grpSpPr>
            <p:grpSp>
              <p:nvGrpSpPr>
                <p:cNvPr id="26" name="Group 25">
                  <a:extLst>
                    <a:ext uri="{FF2B5EF4-FFF2-40B4-BE49-F238E27FC236}">
                      <a16:creationId xmlns:a16="http://schemas.microsoft.com/office/drawing/2014/main" id="{2E1052CC-6926-D2E0-46B1-00285D235E6E}"/>
                    </a:ext>
                  </a:extLst>
                </p:cNvPr>
                <p:cNvGrpSpPr/>
                <p:nvPr/>
              </p:nvGrpSpPr>
              <p:grpSpPr>
                <a:xfrm flipH="1">
                  <a:off x="6389840" y="1839290"/>
                  <a:ext cx="132497" cy="248603"/>
                  <a:chOff x="3293167" y="1835429"/>
                  <a:chExt cx="91440" cy="248603"/>
                </a:xfrm>
                <a:solidFill>
                  <a:srgbClr val="00FFFF"/>
                </a:solidFill>
              </p:grpSpPr>
              <p:sp>
                <p:nvSpPr>
                  <p:cNvPr id="2181" name="Oval 2180">
                    <a:extLst>
                      <a:ext uri="{FF2B5EF4-FFF2-40B4-BE49-F238E27FC236}">
                        <a16:creationId xmlns:a16="http://schemas.microsoft.com/office/drawing/2014/main" id="{E57AF0BC-AC4F-F000-B9C9-991A5FB0D0FE}"/>
                      </a:ext>
                    </a:extLst>
                  </p:cNvPr>
                  <p:cNvSpPr/>
                  <p:nvPr/>
                </p:nvSpPr>
                <p:spPr>
                  <a:xfrm>
                    <a:off x="3293167" y="1835429"/>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182" name="Oval 2181">
                    <a:extLst>
                      <a:ext uri="{FF2B5EF4-FFF2-40B4-BE49-F238E27FC236}">
                        <a16:creationId xmlns:a16="http://schemas.microsoft.com/office/drawing/2014/main" id="{01346295-0516-E474-314A-85AFA205D607}"/>
                      </a:ext>
                    </a:extLst>
                  </p:cNvPr>
                  <p:cNvSpPr/>
                  <p:nvPr/>
                </p:nvSpPr>
                <p:spPr>
                  <a:xfrm>
                    <a:off x="3293167" y="1992592"/>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grpSp>
            <p:grpSp>
              <p:nvGrpSpPr>
                <p:cNvPr id="27" name="Group 26">
                  <a:extLst>
                    <a:ext uri="{FF2B5EF4-FFF2-40B4-BE49-F238E27FC236}">
                      <a16:creationId xmlns:a16="http://schemas.microsoft.com/office/drawing/2014/main" id="{D50FCB20-661E-FB4D-E640-F80A721D3FCC}"/>
                    </a:ext>
                  </a:extLst>
                </p:cNvPr>
                <p:cNvGrpSpPr/>
                <p:nvPr/>
              </p:nvGrpSpPr>
              <p:grpSpPr>
                <a:xfrm flipH="1">
                  <a:off x="5235772" y="1351610"/>
                  <a:ext cx="1169427" cy="1219200"/>
                  <a:chOff x="1432563" y="1516710"/>
                  <a:chExt cx="807057" cy="1219200"/>
                </a:xfrm>
              </p:grpSpPr>
              <p:cxnSp>
                <p:nvCxnSpPr>
                  <p:cNvPr id="2107" name="Straight Connector 2106">
                    <a:extLst>
                      <a:ext uri="{FF2B5EF4-FFF2-40B4-BE49-F238E27FC236}">
                        <a16:creationId xmlns:a16="http://schemas.microsoft.com/office/drawing/2014/main" id="{50A965DB-D6A8-C88A-9BB3-F2DF803A110C}"/>
                      </a:ext>
                    </a:extLst>
                  </p:cNvPr>
                  <p:cNvCxnSpPr>
                    <a:cxnSpLocks/>
                    <a:stCxn id="2181" idx="6"/>
                  </p:cNvCxnSpPr>
                  <p:nvPr/>
                </p:nvCxnSpPr>
                <p:spPr bwMode="auto">
                  <a:xfrm flipV="1">
                    <a:off x="1443162" y="1821510"/>
                    <a:ext cx="796457" cy="228600"/>
                  </a:xfrm>
                  <a:prstGeom prst="line">
                    <a:avLst/>
                  </a:prstGeom>
                  <a:noFill/>
                  <a:ln w="6350" cap="sq" cmpd="sng" algn="ctr">
                    <a:solidFill>
                      <a:srgbClr val="66FF33"/>
                    </a:solidFill>
                    <a:prstDash val="solid"/>
                    <a:round/>
                    <a:headEnd type="none" w="med" len="med"/>
                    <a:tailEnd type="none" w="med" len="med"/>
                  </a:ln>
                  <a:effectLst/>
                </p:spPr>
              </p:cxnSp>
              <p:cxnSp>
                <p:nvCxnSpPr>
                  <p:cNvPr id="2109" name="Straight Connector 2108">
                    <a:extLst>
                      <a:ext uri="{FF2B5EF4-FFF2-40B4-BE49-F238E27FC236}">
                        <a16:creationId xmlns:a16="http://schemas.microsoft.com/office/drawing/2014/main" id="{C9A87D8E-2D02-572E-3314-2E2F46117A2E}"/>
                      </a:ext>
                    </a:extLst>
                  </p:cNvPr>
                  <p:cNvCxnSpPr>
                    <a:cxnSpLocks/>
                  </p:cNvCxnSpPr>
                  <p:nvPr/>
                </p:nvCxnSpPr>
                <p:spPr bwMode="auto">
                  <a:xfrm flipV="1">
                    <a:off x="1443163" y="1669110"/>
                    <a:ext cx="796457" cy="381000"/>
                  </a:xfrm>
                  <a:prstGeom prst="line">
                    <a:avLst/>
                  </a:prstGeom>
                  <a:noFill/>
                  <a:ln w="6350" cap="sq" cmpd="sng" algn="ctr">
                    <a:solidFill>
                      <a:srgbClr val="66FF33"/>
                    </a:solidFill>
                    <a:prstDash val="solid"/>
                    <a:round/>
                    <a:headEnd type="none" w="med" len="med"/>
                    <a:tailEnd type="none" w="med" len="med"/>
                  </a:ln>
                  <a:effectLst/>
                </p:spPr>
              </p:cxnSp>
              <p:cxnSp>
                <p:nvCxnSpPr>
                  <p:cNvPr id="2110" name="Straight Connector 2109">
                    <a:extLst>
                      <a:ext uri="{FF2B5EF4-FFF2-40B4-BE49-F238E27FC236}">
                        <a16:creationId xmlns:a16="http://schemas.microsoft.com/office/drawing/2014/main" id="{9A8C6C7D-D548-E0D7-F0EF-96A8D6E22874}"/>
                      </a:ext>
                    </a:extLst>
                  </p:cNvPr>
                  <p:cNvCxnSpPr>
                    <a:cxnSpLocks/>
                  </p:cNvCxnSpPr>
                  <p:nvPr/>
                </p:nvCxnSpPr>
                <p:spPr bwMode="auto">
                  <a:xfrm>
                    <a:off x="1432563" y="2039010"/>
                    <a:ext cx="807057" cy="696900"/>
                  </a:xfrm>
                  <a:prstGeom prst="line">
                    <a:avLst/>
                  </a:prstGeom>
                  <a:noFill/>
                  <a:ln w="6350" cap="sq" cmpd="sng" algn="ctr">
                    <a:solidFill>
                      <a:srgbClr val="66FF33"/>
                    </a:solidFill>
                    <a:prstDash val="solid"/>
                    <a:round/>
                    <a:headEnd type="none" w="med" len="med"/>
                    <a:tailEnd type="none" w="med" len="med"/>
                  </a:ln>
                  <a:effectLst/>
                </p:spPr>
              </p:cxnSp>
              <p:cxnSp>
                <p:nvCxnSpPr>
                  <p:cNvPr id="2111" name="Straight Connector 2110">
                    <a:extLst>
                      <a:ext uri="{FF2B5EF4-FFF2-40B4-BE49-F238E27FC236}">
                        <a16:creationId xmlns:a16="http://schemas.microsoft.com/office/drawing/2014/main" id="{0CAE6CC7-F9B3-47F3-AF22-77D8E10D75E3}"/>
                      </a:ext>
                    </a:extLst>
                  </p:cNvPr>
                  <p:cNvCxnSpPr>
                    <a:cxnSpLocks/>
                  </p:cNvCxnSpPr>
                  <p:nvPr/>
                </p:nvCxnSpPr>
                <p:spPr bwMode="auto">
                  <a:xfrm>
                    <a:off x="1443163" y="2050110"/>
                    <a:ext cx="796457" cy="502920"/>
                  </a:xfrm>
                  <a:prstGeom prst="line">
                    <a:avLst/>
                  </a:prstGeom>
                  <a:noFill/>
                  <a:ln w="6350" cap="sq" cmpd="sng" algn="ctr">
                    <a:solidFill>
                      <a:srgbClr val="66FF33"/>
                    </a:solidFill>
                    <a:prstDash val="solid"/>
                    <a:round/>
                    <a:headEnd type="none" w="med" len="med"/>
                    <a:tailEnd type="none" w="med" len="med"/>
                  </a:ln>
                  <a:effectLst/>
                </p:spPr>
              </p:cxnSp>
              <p:cxnSp>
                <p:nvCxnSpPr>
                  <p:cNvPr id="2176" name="Straight Connector 2175">
                    <a:extLst>
                      <a:ext uri="{FF2B5EF4-FFF2-40B4-BE49-F238E27FC236}">
                        <a16:creationId xmlns:a16="http://schemas.microsoft.com/office/drawing/2014/main" id="{E85B5F72-575F-61B7-0DA4-39932F2863BE}"/>
                      </a:ext>
                    </a:extLst>
                  </p:cNvPr>
                  <p:cNvCxnSpPr>
                    <a:cxnSpLocks/>
                  </p:cNvCxnSpPr>
                  <p:nvPr/>
                </p:nvCxnSpPr>
                <p:spPr bwMode="auto">
                  <a:xfrm>
                    <a:off x="1443163" y="2050110"/>
                    <a:ext cx="796457" cy="381000"/>
                  </a:xfrm>
                  <a:prstGeom prst="line">
                    <a:avLst/>
                  </a:prstGeom>
                  <a:noFill/>
                  <a:ln w="6350" cap="sq" cmpd="sng" algn="ctr">
                    <a:solidFill>
                      <a:srgbClr val="66FF33"/>
                    </a:solidFill>
                    <a:prstDash val="solid"/>
                    <a:round/>
                    <a:headEnd type="none" w="med" len="med"/>
                    <a:tailEnd type="none" w="med" len="med"/>
                  </a:ln>
                  <a:effectLst/>
                </p:spPr>
              </p:cxnSp>
              <p:cxnSp>
                <p:nvCxnSpPr>
                  <p:cNvPr id="2177" name="Straight Connector 2176">
                    <a:extLst>
                      <a:ext uri="{FF2B5EF4-FFF2-40B4-BE49-F238E27FC236}">
                        <a16:creationId xmlns:a16="http://schemas.microsoft.com/office/drawing/2014/main" id="{50BC4900-02C0-1FD8-3542-DA7B252E8B36}"/>
                      </a:ext>
                    </a:extLst>
                  </p:cNvPr>
                  <p:cNvCxnSpPr>
                    <a:cxnSpLocks/>
                  </p:cNvCxnSpPr>
                  <p:nvPr/>
                </p:nvCxnSpPr>
                <p:spPr bwMode="auto">
                  <a:xfrm>
                    <a:off x="1443163" y="2050110"/>
                    <a:ext cx="796457" cy="228600"/>
                  </a:xfrm>
                  <a:prstGeom prst="line">
                    <a:avLst/>
                  </a:prstGeom>
                  <a:noFill/>
                  <a:ln w="6350" cap="sq" cmpd="sng" algn="ctr">
                    <a:solidFill>
                      <a:srgbClr val="66FF33"/>
                    </a:solidFill>
                    <a:prstDash val="solid"/>
                    <a:round/>
                    <a:headEnd type="none" w="med" len="med"/>
                    <a:tailEnd type="none" w="med" len="med"/>
                  </a:ln>
                  <a:effectLst/>
                </p:spPr>
              </p:cxnSp>
              <p:cxnSp>
                <p:nvCxnSpPr>
                  <p:cNvPr id="2178" name="Straight Connector 2177">
                    <a:extLst>
                      <a:ext uri="{FF2B5EF4-FFF2-40B4-BE49-F238E27FC236}">
                        <a16:creationId xmlns:a16="http://schemas.microsoft.com/office/drawing/2014/main" id="{B3A18C32-88CF-78D1-ABDF-33DF1C9201C0}"/>
                      </a:ext>
                    </a:extLst>
                  </p:cNvPr>
                  <p:cNvCxnSpPr>
                    <a:cxnSpLocks/>
                  </p:cNvCxnSpPr>
                  <p:nvPr/>
                </p:nvCxnSpPr>
                <p:spPr bwMode="auto">
                  <a:xfrm>
                    <a:off x="1443163" y="2050110"/>
                    <a:ext cx="796457" cy="76200"/>
                  </a:xfrm>
                  <a:prstGeom prst="line">
                    <a:avLst/>
                  </a:prstGeom>
                  <a:noFill/>
                  <a:ln w="6350" cap="sq" cmpd="sng" algn="ctr">
                    <a:solidFill>
                      <a:srgbClr val="66FF33"/>
                    </a:solidFill>
                    <a:prstDash val="solid"/>
                    <a:round/>
                    <a:headEnd type="none" w="med" len="med"/>
                    <a:tailEnd type="none" w="med" len="med"/>
                  </a:ln>
                  <a:effectLst/>
                </p:spPr>
              </p:cxnSp>
              <p:cxnSp>
                <p:nvCxnSpPr>
                  <p:cNvPr id="2179" name="Straight Connector 2178">
                    <a:extLst>
                      <a:ext uri="{FF2B5EF4-FFF2-40B4-BE49-F238E27FC236}">
                        <a16:creationId xmlns:a16="http://schemas.microsoft.com/office/drawing/2014/main" id="{01E1E791-A5F0-217B-6617-018F253B5BDF}"/>
                      </a:ext>
                    </a:extLst>
                  </p:cNvPr>
                  <p:cNvCxnSpPr>
                    <a:cxnSpLocks/>
                  </p:cNvCxnSpPr>
                  <p:nvPr/>
                </p:nvCxnSpPr>
                <p:spPr bwMode="auto">
                  <a:xfrm flipV="1">
                    <a:off x="1443163" y="1973910"/>
                    <a:ext cx="796457" cy="76200"/>
                  </a:xfrm>
                  <a:prstGeom prst="line">
                    <a:avLst/>
                  </a:prstGeom>
                  <a:noFill/>
                  <a:ln w="6350" cap="sq" cmpd="sng" algn="ctr">
                    <a:solidFill>
                      <a:srgbClr val="66FF33"/>
                    </a:solidFill>
                    <a:prstDash val="solid"/>
                    <a:round/>
                    <a:headEnd type="none" w="med" len="med"/>
                    <a:tailEnd type="none" w="med" len="med"/>
                  </a:ln>
                  <a:effectLst/>
                </p:spPr>
              </p:cxnSp>
              <p:cxnSp>
                <p:nvCxnSpPr>
                  <p:cNvPr id="2180" name="Straight Connector 2179">
                    <a:extLst>
                      <a:ext uri="{FF2B5EF4-FFF2-40B4-BE49-F238E27FC236}">
                        <a16:creationId xmlns:a16="http://schemas.microsoft.com/office/drawing/2014/main" id="{93EFA810-4C7D-4DA3-ECAA-F998B3EF06DD}"/>
                      </a:ext>
                    </a:extLst>
                  </p:cNvPr>
                  <p:cNvCxnSpPr>
                    <a:cxnSpLocks/>
                  </p:cNvCxnSpPr>
                  <p:nvPr/>
                </p:nvCxnSpPr>
                <p:spPr bwMode="auto">
                  <a:xfrm flipV="1">
                    <a:off x="1443163" y="1516710"/>
                    <a:ext cx="796457" cy="533400"/>
                  </a:xfrm>
                  <a:prstGeom prst="line">
                    <a:avLst/>
                  </a:prstGeom>
                  <a:noFill/>
                  <a:ln w="6350" cap="sq" cmpd="sng" algn="ctr">
                    <a:solidFill>
                      <a:srgbClr val="66FF33"/>
                    </a:solidFill>
                    <a:prstDash val="solid"/>
                    <a:round/>
                    <a:headEnd type="none" w="med" len="med"/>
                    <a:tailEnd type="none" w="med" len="med"/>
                  </a:ln>
                  <a:effectLst/>
                </p:spPr>
              </p:cxnSp>
            </p:grpSp>
            <p:grpSp>
              <p:nvGrpSpPr>
                <p:cNvPr id="29" name="Group 28">
                  <a:extLst>
                    <a:ext uri="{FF2B5EF4-FFF2-40B4-BE49-F238E27FC236}">
                      <a16:creationId xmlns:a16="http://schemas.microsoft.com/office/drawing/2014/main" id="{F4670B7F-2F48-EA1E-6C87-328CE0D2E42E}"/>
                    </a:ext>
                  </a:extLst>
                </p:cNvPr>
                <p:cNvGrpSpPr/>
                <p:nvPr/>
              </p:nvGrpSpPr>
              <p:grpSpPr>
                <a:xfrm flipH="1">
                  <a:off x="5228870" y="1351610"/>
                  <a:ext cx="1160970" cy="1193483"/>
                  <a:chOff x="1438400" y="1359547"/>
                  <a:chExt cx="801220" cy="1193483"/>
                </a:xfrm>
              </p:grpSpPr>
              <p:cxnSp>
                <p:nvCxnSpPr>
                  <p:cNvPr id="39" name="Straight Connector 38">
                    <a:extLst>
                      <a:ext uri="{FF2B5EF4-FFF2-40B4-BE49-F238E27FC236}">
                        <a16:creationId xmlns:a16="http://schemas.microsoft.com/office/drawing/2014/main" id="{BCFA9049-212C-CBAC-F947-5E76E51BB1DB}"/>
                      </a:ext>
                    </a:extLst>
                  </p:cNvPr>
                  <p:cNvCxnSpPr>
                    <a:cxnSpLocks/>
                  </p:cNvCxnSpPr>
                  <p:nvPr/>
                </p:nvCxnSpPr>
                <p:spPr bwMode="auto">
                  <a:xfrm flipV="1">
                    <a:off x="1443163" y="1821510"/>
                    <a:ext cx="796457" cy="228600"/>
                  </a:xfrm>
                  <a:prstGeom prst="line">
                    <a:avLst/>
                  </a:prstGeom>
                  <a:noFill/>
                  <a:ln w="6350" cap="sq" cmpd="sng" algn="ctr">
                    <a:solidFill>
                      <a:srgbClr val="66FF33"/>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4F6A0357-78DB-7B7F-759E-367C0DC07C5D}"/>
                      </a:ext>
                    </a:extLst>
                  </p:cNvPr>
                  <p:cNvCxnSpPr>
                    <a:cxnSpLocks/>
                  </p:cNvCxnSpPr>
                  <p:nvPr/>
                </p:nvCxnSpPr>
                <p:spPr bwMode="auto">
                  <a:xfrm flipV="1">
                    <a:off x="1443163" y="1669110"/>
                    <a:ext cx="796457" cy="381000"/>
                  </a:xfrm>
                  <a:prstGeom prst="line">
                    <a:avLst/>
                  </a:prstGeom>
                  <a:noFill/>
                  <a:ln w="6350" cap="sq" cmpd="sng" algn="ctr">
                    <a:solidFill>
                      <a:srgbClr val="66FF33"/>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6EF55B97-4123-4F3E-2F0F-E52375F38D90}"/>
                      </a:ext>
                    </a:extLst>
                  </p:cNvPr>
                  <p:cNvCxnSpPr>
                    <a:cxnSpLocks/>
                    <a:stCxn id="2182" idx="6"/>
                  </p:cNvCxnSpPr>
                  <p:nvPr/>
                </p:nvCxnSpPr>
                <p:spPr bwMode="auto">
                  <a:xfrm flipV="1">
                    <a:off x="1438400" y="1359547"/>
                    <a:ext cx="796457" cy="690563"/>
                  </a:xfrm>
                  <a:prstGeom prst="line">
                    <a:avLst/>
                  </a:prstGeom>
                  <a:noFill/>
                  <a:ln w="6350" cap="sq" cmpd="sng" algn="ctr">
                    <a:solidFill>
                      <a:srgbClr val="66FF33"/>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D01977C7-053B-86F2-C714-A951FA81910F}"/>
                      </a:ext>
                    </a:extLst>
                  </p:cNvPr>
                  <p:cNvCxnSpPr>
                    <a:cxnSpLocks/>
                  </p:cNvCxnSpPr>
                  <p:nvPr/>
                </p:nvCxnSpPr>
                <p:spPr bwMode="auto">
                  <a:xfrm>
                    <a:off x="1443163" y="2050110"/>
                    <a:ext cx="757113" cy="502920"/>
                  </a:xfrm>
                  <a:prstGeom prst="line">
                    <a:avLst/>
                  </a:prstGeom>
                  <a:noFill/>
                  <a:ln w="6350" cap="sq" cmpd="sng" algn="ctr">
                    <a:solidFill>
                      <a:srgbClr val="66FF33"/>
                    </a:solidFill>
                    <a:prstDash val="solid"/>
                    <a:round/>
                    <a:headEnd type="none" w="med" len="med"/>
                    <a:tailEnd type="none" w="med" len="med"/>
                  </a:ln>
                  <a:effectLst/>
                </p:spPr>
              </p:cxnSp>
              <p:cxnSp>
                <p:nvCxnSpPr>
                  <p:cNvPr id="2048" name="Straight Connector 2047">
                    <a:extLst>
                      <a:ext uri="{FF2B5EF4-FFF2-40B4-BE49-F238E27FC236}">
                        <a16:creationId xmlns:a16="http://schemas.microsoft.com/office/drawing/2014/main" id="{28664315-73BB-BF32-B555-593FD144C2A9}"/>
                      </a:ext>
                    </a:extLst>
                  </p:cNvPr>
                  <p:cNvCxnSpPr>
                    <a:cxnSpLocks/>
                  </p:cNvCxnSpPr>
                  <p:nvPr/>
                </p:nvCxnSpPr>
                <p:spPr bwMode="auto">
                  <a:xfrm>
                    <a:off x="1443163" y="2050110"/>
                    <a:ext cx="796457" cy="350520"/>
                  </a:xfrm>
                  <a:prstGeom prst="line">
                    <a:avLst/>
                  </a:prstGeom>
                  <a:noFill/>
                  <a:ln w="6350" cap="sq" cmpd="sng" algn="ctr">
                    <a:solidFill>
                      <a:srgbClr val="66FF33"/>
                    </a:solidFill>
                    <a:prstDash val="solid"/>
                    <a:round/>
                    <a:headEnd type="none" w="med" len="med"/>
                    <a:tailEnd type="none" w="med" len="med"/>
                  </a:ln>
                  <a:effectLst/>
                </p:spPr>
              </p:cxnSp>
              <p:cxnSp>
                <p:nvCxnSpPr>
                  <p:cNvPr id="2049" name="Straight Connector 2048">
                    <a:extLst>
                      <a:ext uri="{FF2B5EF4-FFF2-40B4-BE49-F238E27FC236}">
                        <a16:creationId xmlns:a16="http://schemas.microsoft.com/office/drawing/2014/main" id="{C99817BE-F950-6C23-4C51-DA80EEB41DE5}"/>
                      </a:ext>
                    </a:extLst>
                  </p:cNvPr>
                  <p:cNvCxnSpPr>
                    <a:cxnSpLocks/>
                  </p:cNvCxnSpPr>
                  <p:nvPr/>
                </p:nvCxnSpPr>
                <p:spPr bwMode="auto">
                  <a:xfrm>
                    <a:off x="1443163" y="2050110"/>
                    <a:ext cx="796457" cy="228600"/>
                  </a:xfrm>
                  <a:prstGeom prst="line">
                    <a:avLst/>
                  </a:prstGeom>
                  <a:noFill/>
                  <a:ln w="6350" cap="sq" cmpd="sng" algn="ctr">
                    <a:solidFill>
                      <a:srgbClr val="66FF33"/>
                    </a:solidFill>
                    <a:prstDash val="solid"/>
                    <a:round/>
                    <a:headEnd type="none" w="med" len="med"/>
                    <a:tailEnd type="none" w="med" len="med"/>
                  </a:ln>
                  <a:effectLst/>
                </p:spPr>
              </p:cxnSp>
              <p:cxnSp>
                <p:nvCxnSpPr>
                  <p:cNvPr id="2053" name="Straight Connector 2052">
                    <a:extLst>
                      <a:ext uri="{FF2B5EF4-FFF2-40B4-BE49-F238E27FC236}">
                        <a16:creationId xmlns:a16="http://schemas.microsoft.com/office/drawing/2014/main" id="{43317A12-CAF4-5B01-9A0D-6DDD670EFE33}"/>
                      </a:ext>
                    </a:extLst>
                  </p:cNvPr>
                  <p:cNvCxnSpPr>
                    <a:cxnSpLocks/>
                  </p:cNvCxnSpPr>
                  <p:nvPr/>
                </p:nvCxnSpPr>
                <p:spPr bwMode="auto">
                  <a:xfrm>
                    <a:off x="1443163" y="2050110"/>
                    <a:ext cx="796457" cy="76200"/>
                  </a:xfrm>
                  <a:prstGeom prst="line">
                    <a:avLst/>
                  </a:prstGeom>
                  <a:noFill/>
                  <a:ln w="6350" cap="sq" cmpd="sng" algn="ctr">
                    <a:solidFill>
                      <a:srgbClr val="66FF33"/>
                    </a:solidFill>
                    <a:prstDash val="solid"/>
                    <a:round/>
                    <a:headEnd type="none" w="med" len="med"/>
                    <a:tailEnd type="none" w="med" len="med"/>
                  </a:ln>
                  <a:effectLst/>
                </p:spPr>
              </p:cxnSp>
              <p:cxnSp>
                <p:nvCxnSpPr>
                  <p:cNvPr id="2095" name="Straight Connector 2094">
                    <a:extLst>
                      <a:ext uri="{FF2B5EF4-FFF2-40B4-BE49-F238E27FC236}">
                        <a16:creationId xmlns:a16="http://schemas.microsoft.com/office/drawing/2014/main" id="{4A7573A7-34BE-DBAD-C830-BCC97F614955}"/>
                      </a:ext>
                    </a:extLst>
                  </p:cNvPr>
                  <p:cNvCxnSpPr>
                    <a:cxnSpLocks/>
                  </p:cNvCxnSpPr>
                  <p:nvPr/>
                </p:nvCxnSpPr>
                <p:spPr bwMode="auto">
                  <a:xfrm flipV="1">
                    <a:off x="1443163" y="1973910"/>
                    <a:ext cx="796457" cy="76200"/>
                  </a:xfrm>
                  <a:prstGeom prst="line">
                    <a:avLst/>
                  </a:prstGeom>
                  <a:noFill/>
                  <a:ln w="6350" cap="sq" cmpd="sng" algn="ctr">
                    <a:solidFill>
                      <a:srgbClr val="66FF33"/>
                    </a:solidFill>
                    <a:prstDash val="solid"/>
                    <a:round/>
                    <a:headEnd type="none" w="med" len="med"/>
                    <a:tailEnd type="none" w="med" len="med"/>
                  </a:ln>
                  <a:effectLst/>
                </p:spPr>
              </p:cxnSp>
              <p:cxnSp>
                <p:nvCxnSpPr>
                  <p:cNvPr id="2106" name="Straight Connector 2105">
                    <a:extLst>
                      <a:ext uri="{FF2B5EF4-FFF2-40B4-BE49-F238E27FC236}">
                        <a16:creationId xmlns:a16="http://schemas.microsoft.com/office/drawing/2014/main" id="{6AA9283A-7AD3-420E-9340-8AB85A9282D7}"/>
                      </a:ext>
                    </a:extLst>
                  </p:cNvPr>
                  <p:cNvCxnSpPr>
                    <a:cxnSpLocks/>
                  </p:cNvCxnSpPr>
                  <p:nvPr/>
                </p:nvCxnSpPr>
                <p:spPr bwMode="auto">
                  <a:xfrm flipV="1">
                    <a:off x="1443163" y="1516710"/>
                    <a:ext cx="796457" cy="533400"/>
                  </a:xfrm>
                  <a:prstGeom prst="line">
                    <a:avLst/>
                  </a:prstGeom>
                  <a:noFill/>
                  <a:ln w="6350" cap="sq" cmpd="sng" algn="ctr">
                    <a:solidFill>
                      <a:srgbClr val="66FF33"/>
                    </a:solidFill>
                    <a:prstDash val="solid"/>
                    <a:round/>
                    <a:headEnd type="none" w="med" len="med"/>
                    <a:tailEnd type="none" w="med" len="med"/>
                  </a:ln>
                  <a:effectLst/>
                </p:spPr>
              </p:cxnSp>
            </p:grpSp>
            <p:sp>
              <p:nvSpPr>
                <p:cNvPr id="30" name="Oval 29">
                  <a:extLst>
                    <a:ext uri="{FF2B5EF4-FFF2-40B4-BE49-F238E27FC236}">
                      <a16:creationId xmlns:a16="http://schemas.microsoft.com/office/drawing/2014/main" id="{A36D901B-0EFC-F4C1-62C0-0CF2202605BF}"/>
                    </a:ext>
                  </a:extLst>
                </p:cNvPr>
                <p:cNvSpPr/>
                <p:nvPr/>
              </p:nvSpPr>
              <p:spPr>
                <a:xfrm flipH="1">
                  <a:off x="7685694" y="1953590"/>
                  <a:ext cx="132497" cy="91440"/>
                </a:xfrm>
                <a:prstGeom prst="ellipse">
                  <a:avLst/>
                </a:prstGeom>
                <a:solidFill>
                  <a:srgbClr val="000000"/>
                </a:solid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cxnSp>
              <p:nvCxnSpPr>
                <p:cNvPr id="31" name="Straight Connector 30">
                  <a:extLst>
                    <a:ext uri="{FF2B5EF4-FFF2-40B4-BE49-F238E27FC236}">
                      <a16:creationId xmlns:a16="http://schemas.microsoft.com/office/drawing/2014/main" id="{D7F84407-8F91-2761-D695-A1ABBE56D08B}"/>
                    </a:ext>
                  </a:extLst>
                </p:cNvPr>
                <p:cNvCxnSpPr>
                  <a:cxnSpLocks/>
                </p:cNvCxnSpPr>
                <p:nvPr/>
              </p:nvCxnSpPr>
              <p:spPr bwMode="auto">
                <a:xfrm flipH="1">
                  <a:off x="6518192" y="1999310"/>
                  <a:ext cx="1155666" cy="42863"/>
                </a:xfrm>
                <a:prstGeom prst="line">
                  <a:avLst/>
                </a:prstGeom>
                <a:noFill/>
                <a:ln w="6350" cap="sq" cmpd="sng" algn="ctr">
                  <a:solidFill>
                    <a:srgbClr val="000066"/>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FFBBB8A2-554C-1CFF-16B5-F158FC338213}"/>
                    </a:ext>
                  </a:extLst>
                </p:cNvPr>
                <p:cNvCxnSpPr>
                  <a:cxnSpLocks/>
                </p:cNvCxnSpPr>
                <p:nvPr/>
              </p:nvCxnSpPr>
              <p:spPr bwMode="auto">
                <a:xfrm flipH="1" flipV="1">
                  <a:off x="6519790" y="1885010"/>
                  <a:ext cx="1154068" cy="114300"/>
                </a:xfrm>
                <a:prstGeom prst="line">
                  <a:avLst/>
                </a:prstGeom>
                <a:noFill/>
                <a:ln w="6350" cap="sq" cmpd="sng" algn="ctr">
                  <a:solidFill>
                    <a:srgbClr val="000066"/>
                  </a:solidFill>
                  <a:prstDash val="solid"/>
                  <a:round/>
                  <a:headEnd type="none" w="med" len="med"/>
                  <a:tailEnd type="none" w="med" len="med"/>
                </a:ln>
                <a:effectLst/>
              </p:spPr>
            </p:cxnSp>
          </p:grpSp>
        </p:gr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2938E5EE-D1F5-BCB5-2421-72A482AE6AF1}"/>
                    </a:ext>
                  </a:extLst>
                </p:cNvPr>
                <p:cNvSpPr txBox="1"/>
                <p:nvPr/>
              </p:nvSpPr>
              <p:spPr>
                <a:xfrm>
                  <a:off x="7839660" y="1723424"/>
                  <a:ext cx="1401928" cy="461665"/>
                </a:xfrm>
                <a:prstGeom prst="rect">
                  <a:avLst/>
                </a:prstGeom>
                <a:noFill/>
              </p:spPr>
              <p:txBody>
                <a:bodyPr wrap="square">
                  <a:spAutoFit/>
                </a:bodyPr>
                <a:lstStyle/>
                <a:p>
                  <a:r>
                    <a:rPr lang="en-US" altLang="en-US" sz="2400" dirty="0">
                      <a:solidFill>
                        <a:srgbClr val="FFC000"/>
                      </a:solidFill>
                      <a:cs typeface="Times New Roman" panose="02020603050405020304" pitchFamily="18" charset="0"/>
                    </a:rPr>
                    <a:t>NN</a:t>
                  </a:r>
                  <a:r>
                    <a:rPr lang="en-US" altLang="en-US" sz="2400" baseline="-25000" dirty="0" err="1">
                      <a:solidFill>
                        <a:srgbClr val="66FF33"/>
                      </a:solidFill>
                      <a:cs typeface="Times New Roman" panose="02020603050405020304" pitchFamily="18" charset="0"/>
                    </a:rPr>
                    <a:t>w</a:t>
                  </a:r>
                  <a:r>
                    <a:rPr lang="en-US" altLang="en-US" sz="2400" dirty="0">
                      <a:solidFill>
                        <a:srgbClr val="FFC000"/>
                      </a:solidFill>
                      <a:cs typeface="Times New Roman" panose="02020603050405020304" pitchFamily="18" charset="0"/>
                    </a:rPr>
                    <a:t>(</a:t>
                  </a:r>
                  <a14:m>
                    <m:oMath xmlns:m="http://schemas.openxmlformats.org/officeDocument/2006/math">
                      <m:acc>
                        <m:accPr>
                          <m:chr m:val="⃗"/>
                          <m:ctrlPr>
                            <a:rPr lang="en-US" altLang="en-US" sz="2400" i="1" kern="0" dirty="0">
                              <a:solidFill>
                                <a:srgbClr val="FF00FF"/>
                              </a:solidFill>
                              <a:latin typeface="Cambria Math" panose="02040503050406030204" pitchFamily="18" charset="0"/>
                              <a:cs typeface="Times New Roman" panose="02020603050405020304" pitchFamily="18" charset="0"/>
                            </a:rPr>
                          </m:ctrlPr>
                        </m:accPr>
                        <m:e>
                          <m:r>
                            <a:rPr lang="en-US" altLang="en-US" sz="2400" i="1" kern="0" dirty="0">
                              <a:solidFill>
                                <a:srgbClr val="FF00FF"/>
                              </a:solidFill>
                              <a:latin typeface="Cambria Math" panose="02040503050406030204" pitchFamily="18" charset="0"/>
                              <a:cs typeface="Times New Roman" panose="02020603050405020304" pitchFamily="18" charset="0"/>
                            </a:rPr>
                            <m:t>𝑥</m:t>
                          </m:r>
                        </m:e>
                      </m:acc>
                    </m:oMath>
                  </a14:m>
                  <a:r>
                    <a:rPr lang="en-US" altLang="en-US" sz="2400" baseline="-25000" dirty="0">
                      <a:solidFill>
                        <a:srgbClr val="FF00FF"/>
                      </a:solidFill>
                      <a:cs typeface="Times New Roman" panose="02020603050405020304" pitchFamily="18" charset="0"/>
                    </a:rPr>
                    <a:t>d</a:t>
                  </a:r>
                  <a:r>
                    <a:rPr lang="en-US" altLang="en-US" sz="2400" dirty="0">
                      <a:solidFill>
                        <a:srgbClr val="FFC000"/>
                      </a:solidFill>
                      <a:cs typeface="Times New Roman" panose="02020603050405020304" pitchFamily="18" charset="0"/>
                    </a:rPr>
                    <a:t>)</a:t>
                  </a:r>
                  <a:r>
                    <a:rPr lang="en-US" sz="2400" dirty="0"/>
                    <a:t> </a:t>
                  </a:r>
                  <a:endParaRPr lang="en-GB" sz="2400" dirty="0"/>
                </a:p>
              </p:txBody>
            </p:sp>
          </mc:Choice>
          <mc:Fallback>
            <p:sp>
              <p:nvSpPr>
                <p:cNvPr id="11" name="TextBox 10">
                  <a:extLst>
                    <a:ext uri="{FF2B5EF4-FFF2-40B4-BE49-F238E27FC236}">
                      <a16:creationId xmlns:a16="http://schemas.microsoft.com/office/drawing/2014/main" id="{2938E5EE-D1F5-BCB5-2421-72A482AE6AF1}"/>
                    </a:ext>
                  </a:extLst>
                </p:cNvPr>
                <p:cNvSpPr txBox="1">
                  <a:spLocks noRot="1" noChangeAspect="1" noMove="1" noResize="1" noEditPoints="1" noAdjustHandles="1" noChangeArrowheads="1" noChangeShapeType="1" noTextEdit="1"/>
                </p:cNvSpPr>
                <p:nvPr/>
              </p:nvSpPr>
              <p:spPr>
                <a:xfrm>
                  <a:off x="7839660" y="1723424"/>
                  <a:ext cx="1401928" cy="461665"/>
                </a:xfrm>
                <a:prstGeom prst="rect">
                  <a:avLst/>
                </a:prstGeom>
                <a:blipFill>
                  <a:blip r:embed="rId4"/>
                  <a:stretch>
                    <a:fillRect l="-6522" t="-18667" r="-2609" b="-30667"/>
                  </a:stretch>
                </a:blipFill>
              </p:spPr>
              <p:txBody>
                <a:bodyPr/>
                <a:lstStyle/>
                <a:p>
                  <a:r>
                    <a:rPr lang="en-CA">
                      <a:noFill/>
                    </a:rPr>
                    <a:t> </a:t>
                  </a:r>
                </a:p>
              </p:txBody>
            </p:sp>
          </mc:Fallback>
        </mc:AlternateContent>
      </p:grpSp>
      <p:sp>
        <p:nvSpPr>
          <p:cNvPr id="10" name="Rectangle 63">
            <a:extLst>
              <a:ext uri="{FF2B5EF4-FFF2-40B4-BE49-F238E27FC236}">
                <a16:creationId xmlns:a16="http://schemas.microsoft.com/office/drawing/2014/main" id="{E11BDB86-4367-FDEF-A70E-0861EB3F3565}"/>
              </a:ext>
            </a:extLst>
          </p:cNvPr>
          <p:cNvSpPr>
            <a:spLocks noChangeArrowheads="1"/>
          </p:cNvSpPr>
          <p:nvPr/>
        </p:nvSpPr>
        <p:spPr bwMode="auto">
          <a:xfrm>
            <a:off x="-1015222" y="-8075"/>
            <a:ext cx="11248571" cy="1143000"/>
          </a:xfrm>
          <a:prstGeom prst="rect">
            <a:avLst/>
          </a:prstGeom>
          <a:noFill/>
          <a:ln w="9525">
            <a:noFill/>
            <a:miter lim="800000"/>
            <a:headEnd/>
            <a:tailEnd/>
          </a:ln>
          <a:effectLst/>
        </p:spPr>
        <p:txBody>
          <a:bodyPr anchor="ctr"/>
          <a:lstStyle/>
          <a:p>
            <a:pPr algn="ctr"/>
            <a:r>
              <a:rPr lang="en-US" sz="3200" dirty="0">
                <a:solidFill>
                  <a:schemeClr val="tx2"/>
                </a:solidFill>
              </a:rPr>
              <a:t>All Critical Gradient descent Solutions Are Optimal </a:t>
            </a:r>
            <a:br>
              <a:rPr lang="en-US" sz="3200" dirty="0">
                <a:solidFill>
                  <a:schemeClr val="tx2"/>
                </a:solidFill>
              </a:rPr>
            </a:br>
            <a:r>
              <a:rPr lang="en-US" sz="1200" dirty="0">
                <a:solidFill>
                  <a:schemeClr val="tx2"/>
                </a:solidFill>
              </a:rPr>
              <a:t>(Given Minimal Over-Parameterization)</a:t>
            </a:r>
            <a:br>
              <a:rPr lang="en-US" sz="3200" dirty="0">
                <a:solidFill>
                  <a:schemeClr val="tx2"/>
                </a:solidFill>
              </a:rPr>
            </a:br>
            <a:endParaRPr lang="en-US" sz="3200" dirty="0">
              <a:solidFill>
                <a:schemeClr val="tx2"/>
              </a:solidFill>
            </a:endParaRPr>
          </a:p>
        </p:txBody>
      </p:sp>
      <p:pic>
        <p:nvPicPr>
          <p:cNvPr id="6" name="Picture 5">
            <a:extLst>
              <a:ext uri="{FF2B5EF4-FFF2-40B4-BE49-F238E27FC236}">
                <a16:creationId xmlns:a16="http://schemas.microsoft.com/office/drawing/2014/main" id="{78716071-369C-8DAE-5917-CDED6298856F}"/>
              </a:ext>
            </a:extLst>
          </p:cNvPr>
          <p:cNvPicPr>
            <a:picLocks noChangeAspect="1"/>
          </p:cNvPicPr>
          <p:nvPr/>
        </p:nvPicPr>
        <p:blipFill>
          <a:blip r:embed="rId5"/>
          <a:stretch>
            <a:fillRect/>
          </a:stretch>
        </p:blipFill>
        <p:spPr>
          <a:xfrm>
            <a:off x="15084" y="714713"/>
            <a:ext cx="2612263" cy="1284789"/>
          </a:xfrm>
          <a:prstGeom prst="rect">
            <a:avLst/>
          </a:prstGeom>
        </p:spPr>
      </p:pic>
      <p:grpSp>
        <p:nvGrpSpPr>
          <p:cNvPr id="2103" name="Group 2102">
            <a:extLst>
              <a:ext uri="{FF2B5EF4-FFF2-40B4-BE49-F238E27FC236}">
                <a16:creationId xmlns:a16="http://schemas.microsoft.com/office/drawing/2014/main" id="{8B461DA7-EB8A-FCA0-6199-F104280C631A}"/>
              </a:ext>
            </a:extLst>
          </p:cNvPr>
          <p:cNvGrpSpPr/>
          <p:nvPr/>
        </p:nvGrpSpPr>
        <p:grpSpPr>
          <a:xfrm>
            <a:off x="2669309" y="645132"/>
            <a:ext cx="1434213" cy="767531"/>
            <a:chOff x="2164256" y="1150350"/>
            <a:chExt cx="1434213" cy="767531"/>
          </a:xfrm>
        </p:grpSpPr>
        <mc:AlternateContent xmlns:mc="http://schemas.openxmlformats.org/markup-compatibility/2006">
          <mc:Choice xmlns:a14="http://schemas.microsoft.com/office/drawing/2010/main" Requires="a14">
            <p:sp>
              <p:nvSpPr>
                <p:cNvPr id="2104" name="TextBox 2103">
                  <a:extLst>
                    <a:ext uri="{FF2B5EF4-FFF2-40B4-BE49-F238E27FC236}">
                      <a16:creationId xmlns:a16="http://schemas.microsoft.com/office/drawing/2014/main" id="{DF17BF68-0E2C-E97B-2776-9E270A3F8FED}"/>
                    </a:ext>
                  </a:extLst>
                </p:cNvPr>
                <p:cNvSpPr txBox="1"/>
                <p:nvPr/>
              </p:nvSpPr>
              <p:spPr bwMode="auto">
                <a:xfrm>
                  <a:off x="2164256" y="1456216"/>
                  <a:ext cx="807732"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lvl="0" eaLnBrk="0" hangingPunct="0"/>
                  <a14:m>
                    <m:oMathPara xmlns:m="http://schemas.openxmlformats.org/officeDocument/2006/math">
                      <m:oMathParaPr>
                        <m:jc m:val="centerGroup"/>
                      </m:oMathParaPr>
                      <m:oMath xmlns:m="http://schemas.openxmlformats.org/officeDocument/2006/math">
                        <m:r>
                          <m:rPr>
                            <m:nor/>
                          </m:rPr>
                          <a:rPr lang="en-US" sz="2400" dirty="0">
                            <a:solidFill>
                              <a:srgbClr val="FF00FF"/>
                            </a:solidFill>
                          </a:rPr>
                          <m:t>x</m:t>
                        </m:r>
                        <m:r>
                          <m:rPr>
                            <m:nor/>
                          </m:rPr>
                          <a:rPr lang="en-US" sz="2400" b="0" i="0" baseline="-25000" dirty="0" smtClean="0">
                            <a:solidFill>
                              <a:srgbClr val="FF00FF"/>
                            </a:solidFill>
                            <a:cs typeface="Times New Roman" panose="02020603050405020304" pitchFamily="18" charset="0"/>
                            <a:sym typeface="Symbol" panose="05050102010706020507" pitchFamily="18" charset="2"/>
                          </a:rPr>
                          <m:t>1</m:t>
                        </m:r>
                      </m:oMath>
                    </m:oMathPara>
                  </a14:m>
                  <a:endParaRPr kumimoji="0" lang="en-US" altLang="en-US" sz="2400" b="0" i="0" u="none" strike="noStrike" cap="none" normalizeH="0" baseline="-25000" dirty="0">
                    <a:ln>
                      <a:noFill/>
                    </a:ln>
                    <a:solidFill>
                      <a:srgbClr val="FF00FF"/>
                    </a:solidFill>
                    <a:effectLst/>
                    <a:cs typeface="Times New Roman" panose="02020603050405020304" pitchFamily="18" charset="0"/>
                  </a:endParaRPr>
                </a:p>
              </p:txBody>
            </p:sp>
          </mc:Choice>
          <mc:Fallback>
            <p:sp>
              <p:nvSpPr>
                <p:cNvPr id="2104" name="TextBox 2103">
                  <a:extLst>
                    <a:ext uri="{FF2B5EF4-FFF2-40B4-BE49-F238E27FC236}">
                      <a16:creationId xmlns:a16="http://schemas.microsoft.com/office/drawing/2014/main" id="{DF17BF68-0E2C-E97B-2776-9E270A3F8FED}"/>
                    </a:ext>
                  </a:extLst>
                </p:cNvPr>
                <p:cNvSpPr txBox="1">
                  <a:spLocks noRot="1" noChangeAspect="1" noMove="1" noResize="1" noEditPoints="1" noAdjustHandles="1" noChangeArrowheads="1" noChangeShapeType="1" noTextEdit="1"/>
                </p:cNvSpPr>
                <p:nvPr/>
              </p:nvSpPr>
              <p:spPr bwMode="auto">
                <a:xfrm>
                  <a:off x="2164256" y="1456216"/>
                  <a:ext cx="807732" cy="461665"/>
                </a:xfrm>
                <a:prstGeom prst="rect">
                  <a:avLst/>
                </a:prstGeom>
                <a:blipFill>
                  <a:blip r:embed="rId6"/>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2105" name="TextBox 2104">
                  <a:extLst>
                    <a:ext uri="{FF2B5EF4-FFF2-40B4-BE49-F238E27FC236}">
                      <a16:creationId xmlns:a16="http://schemas.microsoft.com/office/drawing/2014/main" id="{0F6B1528-7253-1F44-3109-CAA716641A35}"/>
                    </a:ext>
                  </a:extLst>
                </p:cNvPr>
                <p:cNvSpPr txBox="1"/>
                <p:nvPr/>
              </p:nvSpPr>
              <p:spPr bwMode="auto">
                <a:xfrm>
                  <a:off x="2385931" y="1456216"/>
                  <a:ext cx="807732"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lvl="0" eaLnBrk="0" hangingPunct="0"/>
                  <a14:m>
                    <m:oMathPara xmlns:m="http://schemas.openxmlformats.org/officeDocument/2006/math">
                      <m:oMathParaPr>
                        <m:jc m:val="centerGroup"/>
                      </m:oMathParaPr>
                      <m:oMath xmlns:m="http://schemas.openxmlformats.org/officeDocument/2006/math">
                        <m:r>
                          <m:rPr>
                            <m:nor/>
                          </m:rPr>
                          <a:rPr lang="en-US" sz="2400" dirty="0">
                            <a:solidFill>
                              <a:srgbClr val="FF00FF"/>
                            </a:solidFill>
                          </a:rPr>
                          <m:t>x</m:t>
                        </m:r>
                        <m:r>
                          <m:rPr>
                            <m:nor/>
                          </m:rPr>
                          <a:rPr lang="en-US" sz="2400" b="0" i="0" baseline="-25000" dirty="0" smtClean="0">
                            <a:solidFill>
                              <a:srgbClr val="FF00FF"/>
                            </a:solidFill>
                            <a:cs typeface="Times New Roman" panose="02020603050405020304" pitchFamily="18" charset="0"/>
                            <a:sym typeface="Symbol" panose="05050102010706020507" pitchFamily="18" charset="2"/>
                          </a:rPr>
                          <m:t>2</m:t>
                        </m:r>
                      </m:oMath>
                    </m:oMathPara>
                  </a14:m>
                  <a:endParaRPr kumimoji="0" lang="en-US" altLang="en-US" sz="2400" b="0" i="0" u="none" strike="noStrike" cap="none" normalizeH="0" baseline="-25000" dirty="0">
                    <a:ln>
                      <a:noFill/>
                    </a:ln>
                    <a:solidFill>
                      <a:srgbClr val="FF00FF"/>
                    </a:solidFill>
                    <a:effectLst/>
                    <a:cs typeface="Times New Roman" panose="02020603050405020304" pitchFamily="18" charset="0"/>
                  </a:endParaRPr>
                </a:p>
              </p:txBody>
            </p:sp>
          </mc:Choice>
          <mc:Fallback>
            <p:sp>
              <p:nvSpPr>
                <p:cNvPr id="2105" name="TextBox 2104">
                  <a:extLst>
                    <a:ext uri="{FF2B5EF4-FFF2-40B4-BE49-F238E27FC236}">
                      <a16:creationId xmlns:a16="http://schemas.microsoft.com/office/drawing/2014/main" id="{0F6B1528-7253-1F44-3109-CAA716641A35}"/>
                    </a:ext>
                  </a:extLst>
                </p:cNvPr>
                <p:cNvSpPr txBox="1">
                  <a:spLocks noRot="1" noChangeAspect="1" noMove="1" noResize="1" noEditPoints="1" noAdjustHandles="1" noChangeArrowheads="1" noChangeShapeType="1" noTextEdit="1"/>
                </p:cNvSpPr>
                <p:nvPr/>
              </p:nvSpPr>
              <p:spPr bwMode="auto">
                <a:xfrm>
                  <a:off x="2385931" y="1456216"/>
                  <a:ext cx="807732" cy="461665"/>
                </a:xfrm>
                <a:prstGeom prst="rect">
                  <a:avLst/>
                </a:prstGeom>
                <a:blipFill>
                  <a:blip r:embed="rId7"/>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2108" name="TextBox 2107">
                  <a:extLst>
                    <a:ext uri="{FF2B5EF4-FFF2-40B4-BE49-F238E27FC236}">
                      <a16:creationId xmlns:a16="http://schemas.microsoft.com/office/drawing/2014/main" id="{C8E3B2F9-E9AA-829E-680B-DDB73426AB8D}"/>
                    </a:ext>
                  </a:extLst>
                </p:cNvPr>
                <p:cNvSpPr txBox="1"/>
                <p:nvPr/>
              </p:nvSpPr>
              <p:spPr bwMode="auto">
                <a:xfrm>
                  <a:off x="2790737" y="1456216"/>
                  <a:ext cx="807732"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lvl="0" eaLnBrk="0" hangingPunct="0"/>
                  <a14:m>
                    <m:oMathPara xmlns:m="http://schemas.openxmlformats.org/officeDocument/2006/math">
                      <m:oMathParaPr>
                        <m:jc m:val="centerGroup"/>
                      </m:oMathParaPr>
                      <m:oMath xmlns:m="http://schemas.openxmlformats.org/officeDocument/2006/math">
                        <m:r>
                          <a:rPr lang="en-US" sz="2400" b="0" i="1" dirty="0" smtClean="0">
                            <a:solidFill>
                              <a:srgbClr val="FF00FF"/>
                            </a:solidFill>
                            <a:latin typeface="Cambria Math" panose="02040503050406030204" pitchFamily="18" charset="0"/>
                          </a:rPr>
                          <m:t>…</m:t>
                        </m:r>
                        <m:r>
                          <m:rPr>
                            <m:nor/>
                          </m:rPr>
                          <a:rPr lang="en-US" sz="2400" dirty="0">
                            <a:solidFill>
                              <a:srgbClr val="FF00FF"/>
                            </a:solidFill>
                          </a:rPr>
                          <m:t>x</m:t>
                        </m:r>
                        <m:r>
                          <m:rPr>
                            <m:nor/>
                          </m:rPr>
                          <a:rPr lang="en-US" sz="2400" b="0" i="0" baseline="-25000" dirty="0" smtClean="0">
                            <a:solidFill>
                              <a:srgbClr val="FF00FF"/>
                            </a:solidFill>
                            <a:cs typeface="Times New Roman" panose="02020603050405020304" pitchFamily="18" charset="0"/>
                            <a:sym typeface="Symbol" panose="05050102010706020507" pitchFamily="18" charset="2"/>
                          </a:rPr>
                          <m:t>D</m:t>
                        </m:r>
                      </m:oMath>
                    </m:oMathPara>
                  </a14:m>
                  <a:endParaRPr kumimoji="0" lang="en-US" altLang="en-US" sz="2400" b="0" i="0" u="none" strike="noStrike" cap="none" normalizeH="0" baseline="-25000" dirty="0">
                    <a:ln>
                      <a:noFill/>
                    </a:ln>
                    <a:solidFill>
                      <a:srgbClr val="FF00FF"/>
                    </a:solidFill>
                    <a:effectLst/>
                    <a:cs typeface="Times New Roman" panose="02020603050405020304" pitchFamily="18" charset="0"/>
                  </a:endParaRPr>
                </a:p>
              </p:txBody>
            </p:sp>
          </mc:Choice>
          <mc:Fallback>
            <p:sp>
              <p:nvSpPr>
                <p:cNvPr id="2108" name="TextBox 2107">
                  <a:extLst>
                    <a:ext uri="{FF2B5EF4-FFF2-40B4-BE49-F238E27FC236}">
                      <a16:creationId xmlns:a16="http://schemas.microsoft.com/office/drawing/2014/main" id="{C8E3B2F9-E9AA-829E-680B-DDB73426AB8D}"/>
                    </a:ext>
                  </a:extLst>
                </p:cNvPr>
                <p:cNvSpPr txBox="1">
                  <a:spLocks noRot="1" noChangeAspect="1" noMove="1" noResize="1" noEditPoints="1" noAdjustHandles="1" noChangeArrowheads="1" noChangeShapeType="1" noTextEdit="1"/>
                </p:cNvSpPr>
                <p:nvPr/>
              </p:nvSpPr>
              <p:spPr bwMode="auto">
                <a:xfrm>
                  <a:off x="2790737" y="1456216"/>
                  <a:ext cx="807732" cy="461665"/>
                </a:xfrm>
                <a:prstGeom prst="rect">
                  <a:avLst/>
                </a:prstGeom>
                <a:blipFill>
                  <a:blip r:embed="rId8"/>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grpSp>
          <p:nvGrpSpPr>
            <p:cNvPr id="2198" name="Group 2197">
              <a:extLst>
                <a:ext uri="{FF2B5EF4-FFF2-40B4-BE49-F238E27FC236}">
                  <a16:creationId xmlns:a16="http://schemas.microsoft.com/office/drawing/2014/main" id="{159D47E4-379D-83BE-C4BE-A55CA0D86954}"/>
                </a:ext>
              </a:extLst>
            </p:cNvPr>
            <p:cNvGrpSpPr/>
            <p:nvPr/>
          </p:nvGrpSpPr>
          <p:grpSpPr>
            <a:xfrm>
              <a:off x="2550055" y="1150350"/>
              <a:ext cx="705777" cy="461665"/>
              <a:chOff x="6498619" y="1410075"/>
              <a:chExt cx="1411555" cy="461665"/>
            </a:xfrm>
          </p:grpSpPr>
          <p:cxnSp>
            <p:nvCxnSpPr>
              <p:cNvPr id="2200" name="Straight Arrow Connector 2199">
                <a:extLst>
                  <a:ext uri="{FF2B5EF4-FFF2-40B4-BE49-F238E27FC236}">
                    <a16:creationId xmlns:a16="http://schemas.microsoft.com/office/drawing/2014/main" id="{3F1CAB35-857B-C9DF-8861-3D5617133FCB}"/>
                  </a:ext>
                </a:extLst>
              </p:cNvPr>
              <p:cNvCxnSpPr>
                <a:cxnSpLocks/>
              </p:cNvCxnSpPr>
              <p:nvPr/>
            </p:nvCxnSpPr>
            <p:spPr bwMode="auto">
              <a:xfrm rot="16200000">
                <a:off x="7204397" y="1153988"/>
                <a:ext cx="0" cy="1411555"/>
              </a:xfrm>
              <a:prstGeom prst="straightConnector1">
                <a:avLst/>
              </a:prstGeom>
              <a:noFill/>
              <a:ln w="6350" cap="sq" cmpd="sng" algn="ctr">
                <a:solidFill>
                  <a:schemeClr val="tx1"/>
                </a:solidFill>
                <a:prstDash val="solid"/>
                <a:round/>
                <a:headEnd type="arrow" w="med" len="med"/>
                <a:tailEnd type="arrow"/>
              </a:ln>
              <a:effectLst/>
            </p:spPr>
          </p:cxnSp>
          <p:sp>
            <p:nvSpPr>
              <p:cNvPr id="2201" name="TextBox 2200">
                <a:extLst>
                  <a:ext uri="{FF2B5EF4-FFF2-40B4-BE49-F238E27FC236}">
                    <a16:creationId xmlns:a16="http://schemas.microsoft.com/office/drawing/2014/main" id="{2287616A-3BA1-1372-3EA0-7B184092DFAF}"/>
                  </a:ext>
                </a:extLst>
              </p:cNvPr>
              <p:cNvSpPr txBox="1"/>
              <p:nvPr/>
            </p:nvSpPr>
            <p:spPr bwMode="auto">
              <a:xfrm>
                <a:off x="6938793" y="1410075"/>
                <a:ext cx="394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rgbClr val="FF00FF"/>
                    </a:solidFill>
                  </a:rPr>
                  <a:t>D</a:t>
                </a:r>
              </a:p>
            </p:txBody>
          </p:sp>
        </p:grpSp>
        <p:cxnSp>
          <p:nvCxnSpPr>
            <p:cNvPr id="2199" name="Straight Arrow Connector 2198">
              <a:extLst>
                <a:ext uri="{FF2B5EF4-FFF2-40B4-BE49-F238E27FC236}">
                  <a16:creationId xmlns:a16="http://schemas.microsoft.com/office/drawing/2014/main" id="{C2AB1F48-1680-BEB0-6DA0-A4D1F16B19A1}"/>
                </a:ext>
              </a:extLst>
            </p:cNvPr>
            <p:cNvCxnSpPr>
              <a:cxnSpLocks/>
            </p:cNvCxnSpPr>
            <p:nvPr/>
          </p:nvCxnSpPr>
          <p:spPr bwMode="auto">
            <a:xfrm>
              <a:off x="2408552" y="1529728"/>
              <a:ext cx="1117347" cy="0"/>
            </a:xfrm>
            <a:prstGeom prst="straightConnector1">
              <a:avLst/>
            </a:prstGeom>
            <a:noFill/>
            <a:ln w="6350" cap="sq" cmpd="sng" algn="ctr">
              <a:solidFill>
                <a:srgbClr val="FF00FF"/>
              </a:solidFill>
              <a:prstDash val="solid"/>
              <a:round/>
              <a:headEnd type="arrow" w="med" len="med"/>
              <a:tailEnd type="arrow"/>
            </a:ln>
            <a:effectLst/>
          </p:spPr>
        </p:cxnSp>
      </p:grpSp>
      <p:grpSp>
        <p:nvGrpSpPr>
          <p:cNvPr id="2207" name="Group 2206">
            <a:extLst>
              <a:ext uri="{FF2B5EF4-FFF2-40B4-BE49-F238E27FC236}">
                <a16:creationId xmlns:a16="http://schemas.microsoft.com/office/drawing/2014/main" id="{E57070D0-44ED-25AD-FC9A-67483ADED83D}"/>
              </a:ext>
            </a:extLst>
          </p:cNvPr>
          <p:cNvGrpSpPr/>
          <p:nvPr/>
        </p:nvGrpSpPr>
        <p:grpSpPr>
          <a:xfrm>
            <a:off x="4849092" y="1058654"/>
            <a:ext cx="884860" cy="1449688"/>
            <a:chOff x="4849092" y="1058654"/>
            <a:chExt cx="884860" cy="1449688"/>
          </a:xfrm>
        </p:grpSpPr>
        <p:sp>
          <p:nvSpPr>
            <p:cNvPr id="2101" name="TextBox 2100">
              <a:extLst>
                <a:ext uri="{FF2B5EF4-FFF2-40B4-BE49-F238E27FC236}">
                  <a16:creationId xmlns:a16="http://schemas.microsoft.com/office/drawing/2014/main" id="{CBBF7B66-F86D-F507-66AE-1AAD501BB916}"/>
                </a:ext>
              </a:extLst>
            </p:cNvPr>
            <p:cNvSpPr txBox="1"/>
            <p:nvPr/>
          </p:nvSpPr>
          <p:spPr bwMode="auto">
            <a:xfrm>
              <a:off x="4849092" y="2046677"/>
              <a:ext cx="8848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rgbClr val="FF00FF"/>
                  </a:solidFill>
                </a:rPr>
                <a:t>M</a:t>
              </a:r>
              <a:r>
                <a:rPr lang="el-GR" altLang="en-US" sz="2400" dirty="0">
                  <a:solidFill>
                    <a:srgbClr val="FF00FF"/>
                  </a:solidFill>
                  <a:cs typeface="Times New Roman" panose="02020603050405020304" pitchFamily="18" charset="0"/>
                  <a:sym typeface="Symbol" panose="05050102010706020507" pitchFamily="18" charset="2"/>
                </a:rPr>
                <a:t>≥</a:t>
              </a:r>
              <a:r>
                <a:rPr lang="en-US" altLang="en-US" sz="2400" dirty="0">
                  <a:solidFill>
                    <a:srgbClr val="FF00FF"/>
                  </a:solidFill>
                  <a:cs typeface="Times New Roman" panose="02020603050405020304" pitchFamily="18" charset="0"/>
                  <a:sym typeface="Symbol" panose="05050102010706020507" pitchFamily="18" charset="2"/>
                </a:rPr>
                <a:t>D</a:t>
              </a:r>
              <a:endParaRPr lang="en-US" sz="2400" dirty="0">
                <a:solidFill>
                  <a:srgbClr val="FF00FF"/>
                </a:solidFill>
              </a:endParaRPr>
            </a:p>
          </p:txBody>
        </p:sp>
        <p:cxnSp>
          <p:nvCxnSpPr>
            <p:cNvPr id="2102" name="Straight Arrow Connector 2101">
              <a:extLst>
                <a:ext uri="{FF2B5EF4-FFF2-40B4-BE49-F238E27FC236}">
                  <a16:creationId xmlns:a16="http://schemas.microsoft.com/office/drawing/2014/main" id="{B069A799-1A90-2DD3-F960-DC6426A66955}"/>
                </a:ext>
              </a:extLst>
            </p:cNvPr>
            <p:cNvCxnSpPr/>
            <p:nvPr/>
          </p:nvCxnSpPr>
          <p:spPr bwMode="auto">
            <a:xfrm>
              <a:off x="5704614" y="1058654"/>
              <a:ext cx="0" cy="1282048"/>
            </a:xfrm>
            <a:prstGeom prst="straightConnector1">
              <a:avLst/>
            </a:prstGeom>
            <a:noFill/>
            <a:ln w="6350" cap="sq" cmpd="sng" algn="ctr">
              <a:solidFill>
                <a:srgbClr val="FF00FF"/>
              </a:solidFill>
              <a:prstDash val="solid"/>
              <a:round/>
              <a:headEnd type="arrow" w="med" len="med"/>
              <a:tailEnd type="arrow"/>
            </a:ln>
            <a:effectLst/>
          </p:spPr>
        </p:cxnSp>
      </p:grpSp>
      <mc:AlternateContent xmlns:mc="http://schemas.openxmlformats.org/markup-compatibility/2006">
        <mc:Choice xmlns:a14="http://schemas.microsoft.com/office/drawing/2010/main" Requires="a14">
          <p:sp>
            <p:nvSpPr>
              <p:cNvPr id="2205" name="TextBox 2204">
                <a:extLst>
                  <a:ext uri="{FF2B5EF4-FFF2-40B4-BE49-F238E27FC236}">
                    <a16:creationId xmlns:a16="http://schemas.microsoft.com/office/drawing/2014/main" id="{081E23C6-6C55-8F9A-B1C5-BD3D9B4B4EBC}"/>
                  </a:ext>
                </a:extLst>
              </p:cNvPr>
              <p:cNvSpPr txBox="1"/>
              <p:nvPr/>
            </p:nvSpPr>
            <p:spPr bwMode="auto">
              <a:xfrm>
                <a:off x="6099728" y="742396"/>
                <a:ext cx="1543239"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400" b="1" i="0" u="none" strike="noStrike" kern="0" cap="none" spc="0" normalizeH="0" baseline="0" noProof="0" dirty="0">
                    <a:ln>
                      <a:noFill/>
                    </a:ln>
                    <a:solidFill>
                      <a:srgbClr val="66FF33"/>
                    </a:solidFill>
                    <a:effectLst/>
                    <a:uLnTx/>
                    <a:uFillTx/>
                    <a:latin typeface="Times New Roman"/>
                    <a:cs typeface="Times New Roman" panose="02020603050405020304" pitchFamily="18" charset="0"/>
                  </a:rPr>
                  <a:t>w</a:t>
                </a:r>
                <a:r>
                  <a:rPr kumimoji="0" lang="en-US" altLang="en-US" sz="2400" b="0" i="0" u="none" strike="noStrike" kern="0" cap="none" spc="0" normalizeH="0" baseline="0" noProof="0" dirty="0">
                    <a:ln>
                      <a:noFill/>
                    </a:ln>
                    <a:solidFill>
                      <a:srgbClr val="000000"/>
                    </a:solidFill>
                    <a:effectLst/>
                    <a:uLnTx/>
                    <a:uFillTx/>
                    <a:latin typeface="Times New Roman"/>
                    <a:cs typeface="+mn-cs"/>
                    <a:sym typeface="Symbol" pitchFamily="18" charset="2"/>
                  </a:rPr>
                  <a:t></a:t>
                </a:r>
                <a14:m>
                  <m:oMath xmlns:m="http://schemas.openxmlformats.org/officeDocument/2006/math">
                    <m:acc>
                      <m:accPr>
                        <m:chr m:val="⃗"/>
                        <m:ctrlPr>
                          <a:rPr kumimoji="0" lang="en-US" altLang="en-US" sz="2400" b="0" i="1" u="none" strike="noStrike" kern="0" cap="none" spc="0" normalizeH="0" baseline="0" noProof="0" dirty="0" smtClean="0">
                            <a:ln>
                              <a:noFill/>
                            </a:ln>
                            <a:solidFill>
                              <a:srgbClr val="FF00FF"/>
                            </a:solidFill>
                            <a:effectLst/>
                            <a:uLnTx/>
                            <a:uFillTx/>
                            <a:latin typeface="Cambria Math" panose="02040503050406030204" pitchFamily="18" charset="0"/>
                            <a:cs typeface="Times New Roman" panose="02020603050405020304" pitchFamily="18" charset="0"/>
                          </a:rPr>
                        </m:ctrlPr>
                      </m:accPr>
                      <m:e>
                        <m:r>
                          <a:rPr kumimoji="0" lang="en-US" altLang="en-US" sz="2400" b="0" i="1" u="none" strike="noStrike" kern="0" cap="none" spc="0" normalizeH="0" baseline="0" noProof="0" dirty="0" smtClean="0">
                            <a:ln>
                              <a:noFill/>
                            </a:ln>
                            <a:solidFill>
                              <a:srgbClr val="FF00FF"/>
                            </a:solidFill>
                            <a:effectLst/>
                            <a:uLnTx/>
                            <a:uFillTx/>
                            <a:latin typeface="Cambria Math" panose="02040503050406030204" pitchFamily="18" charset="0"/>
                            <a:cs typeface="Times New Roman" panose="02020603050405020304" pitchFamily="18" charset="0"/>
                          </a:rPr>
                          <m:t>𝑥</m:t>
                        </m:r>
                      </m:e>
                    </m:acc>
                  </m:oMath>
                </a14:m>
                <a:r>
                  <a:rPr lang="en-US" sz="2400" dirty="0">
                    <a:solidFill>
                      <a:srgbClr val="FF00FF"/>
                    </a:solidFill>
                  </a:rPr>
                  <a:t>′</a:t>
                </a:r>
                <a:r>
                  <a:rPr kumimoji="0" lang="en-US" sz="2400" b="0" i="0" u="none" strike="noStrike" kern="0" cap="none" spc="0" normalizeH="0" baseline="-25000" noProof="0" dirty="0">
                    <a:ln>
                      <a:noFill/>
                    </a:ln>
                    <a:solidFill>
                      <a:srgbClr val="FF00FF"/>
                    </a:solidFill>
                    <a:effectLst/>
                    <a:uLnTx/>
                    <a:uFillTx/>
                    <a:latin typeface="Times New Roman"/>
                    <a:cs typeface="+mn-cs"/>
                  </a:rPr>
                  <a:t>d</a:t>
                </a:r>
                <a:r>
                  <a:rPr lang="en-US" sz="2400" dirty="0">
                    <a:solidFill>
                      <a:srgbClr val="FF00FF"/>
                    </a:solidFill>
                  </a:rPr>
                  <a:t> </a:t>
                </a:r>
                <a:r>
                  <a:rPr kumimoji="0" lang="en-US" altLang="en-US" sz="2400" b="0" i="0" u="none" strike="noStrike" kern="0" cap="none" spc="0" normalizeH="0" baseline="0" noProof="0" dirty="0">
                    <a:ln>
                      <a:noFill/>
                    </a:ln>
                    <a:solidFill>
                      <a:srgbClr val="000000"/>
                    </a:solidFill>
                    <a:effectLst/>
                    <a:uLnTx/>
                    <a:uFillTx/>
                    <a:latin typeface="Times New Roman"/>
                    <a:cs typeface="Times New Roman" panose="02020603050405020304" pitchFamily="18" charset="0"/>
                  </a:rPr>
                  <a:t>=</a:t>
                </a:r>
                <a:r>
                  <a:rPr kumimoji="0" lang="en-US" altLang="en-US" sz="2400" b="0" i="0" u="none" strike="noStrike" kern="0" cap="none" spc="0" normalizeH="0" baseline="0" noProof="0" dirty="0">
                    <a:ln>
                      <a:noFill/>
                    </a:ln>
                    <a:solidFill>
                      <a:srgbClr val="FFFFFF"/>
                    </a:solidFill>
                    <a:effectLst/>
                    <a:uLnTx/>
                    <a:uFillTx/>
                    <a:latin typeface="Times New Roman"/>
                    <a:cs typeface="Times New Roman" panose="02020603050405020304" pitchFamily="18" charset="0"/>
                  </a:rPr>
                  <a:t> </a:t>
                </a:r>
                <a14:m>
                  <m:oMath xmlns:m="http://schemas.openxmlformats.org/officeDocument/2006/math">
                    <m:acc>
                      <m:accPr>
                        <m:chr m:val="⃗"/>
                        <m:ctrlPr>
                          <a:rPr kumimoji="0" lang="en-US" altLang="en-US" sz="2400" b="0" i="1" u="none" strike="noStrike" kern="0" cap="none" spc="0" normalizeH="0" baseline="0" noProof="0" dirty="0" smtClean="0">
                            <a:ln>
                              <a:noFill/>
                            </a:ln>
                            <a:solidFill>
                              <a:srgbClr val="00FFFF"/>
                            </a:solidFill>
                            <a:effectLst/>
                            <a:uLnTx/>
                            <a:uFillTx/>
                            <a:latin typeface="Cambria Math" panose="02040503050406030204" pitchFamily="18" charset="0"/>
                            <a:cs typeface="Times New Roman" panose="02020603050405020304" pitchFamily="18" charset="0"/>
                          </a:rPr>
                        </m:ctrlPr>
                      </m:accPr>
                      <m:e>
                        <m:r>
                          <a:rPr kumimoji="0" lang="en-US" altLang="en-US" sz="2400" b="0" i="1" u="none" strike="noStrike" kern="0" cap="none" spc="0" normalizeH="0" baseline="0" noProof="0" dirty="0" smtClean="0">
                            <a:ln>
                              <a:noFill/>
                            </a:ln>
                            <a:solidFill>
                              <a:srgbClr val="00FFFF"/>
                            </a:solidFill>
                            <a:effectLst/>
                            <a:uLnTx/>
                            <a:uFillTx/>
                            <a:latin typeface="Cambria Math" panose="02040503050406030204" pitchFamily="18" charset="0"/>
                            <a:cs typeface="Times New Roman" panose="02020603050405020304" pitchFamily="18" charset="0"/>
                          </a:rPr>
                          <m:t>𝑧</m:t>
                        </m:r>
                      </m:e>
                    </m:acc>
                  </m:oMath>
                </a14:m>
                <a:r>
                  <a:rPr kumimoji="0" lang="en-US" sz="2400" b="0" i="0" u="none" strike="noStrike" kern="0" cap="none" spc="0" normalizeH="0" baseline="-25000" noProof="0" dirty="0">
                    <a:ln>
                      <a:noFill/>
                    </a:ln>
                    <a:solidFill>
                      <a:srgbClr val="00FFFF"/>
                    </a:solidFill>
                    <a:effectLst/>
                    <a:uLnTx/>
                    <a:uFillTx/>
                    <a:latin typeface="Times New Roman"/>
                    <a:cs typeface="+mn-cs"/>
                  </a:rPr>
                  <a:t>d</a:t>
                </a:r>
                <a:endParaRPr kumimoji="0" lang="en-US" sz="2400" b="1" i="0" u="none" strike="noStrike" kern="0" cap="none" spc="0" normalizeH="0" baseline="-25000" noProof="0" dirty="0">
                  <a:ln>
                    <a:noFill/>
                  </a:ln>
                  <a:solidFill>
                    <a:srgbClr val="00FFFF"/>
                  </a:solidFill>
                  <a:effectLst/>
                  <a:uLnTx/>
                  <a:uFillTx/>
                  <a:latin typeface="Times New Roman"/>
                  <a:cs typeface="+mn-cs"/>
                </a:endParaRPr>
              </a:p>
            </p:txBody>
          </p:sp>
        </mc:Choice>
        <mc:Fallback>
          <p:sp>
            <p:nvSpPr>
              <p:cNvPr id="2205" name="TextBox 2204">
                <a:extLst>
                  <a:ext uri="{FF2B5EF4-FFF2-40B4-BE49-F238E27FC236}">
                    <a16:creationId xmlns:a16="http://schemas.microsoft.com/office/drawing/2014/main" id="{081E23C6-6C55-8F9A-B1C5-BD3D9B4B4EBC}"/>
                  </a:ext>
                </a:extLst>
              </p:cNvPr>
              <p:cNvSpPr txBox="1">
                <a:spLocks noRot="1" noChangeAspect="1" noMove="1" noResize="1" noEditPoints="1" noAdjustHandles="1" noChangeArrowheads="1" noChangeShapeType="1" noTextEdit="1"/>
              </p:cNvSpPr>
              <p:nvPr/>
            </p:nvSpPr>
            <p:spPr bwMode="auto">
              <a:xfrm>
                <a:off x="6099728" y="742396"/>
                <a:ext cx="1543239" cy="461665"/>
              </a:xfrm>
              <a:prstGeom prst="rect">
                <a:avLst/>
              </a:prstGeom>
              <a:blipFill>
                <a:blip r:embed="rId9"/>
                <a:stretch>
                  <a:fillRect l="-6324" t="-18421" r="-16601" b="-28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BD283197-8130-BC1B-3971-0857A07A8518}"/>
                  </a:ext>
                </a:extLst>
              </p:cNvPr>
              <p:cNvSpPr txBox="1"/>
              <p:nvPr/>
            </p:nvSpPr>
            <p:spPr bwMode="auto">
              <a:xfrm>
                <a:off x="4242923" y="2412391"/>
                <a:ext cx="3552887"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r>
                  <a:rPr lang="en-US" sz="2400" dirty="0">
                    <a:solidFill>
                      <a:srgbClr val="FF00FF"/>
                    </a:solidFill>
                  </a:rPr>
                  <a:t>{</a:t>
                </a:r>
                <a14:m>
                  <m:oMath xmlns:m="http://schemas.openxmlformats.org/officeDocument/2006/math">
                    <m:acc>
                      <m:accPr>
                        <m:chr m:val="⃗"/>
                        <m:ctrlPr>
                          <a:rPr kumimoji="0" lang="en-US" altLang="en-US" sz="2400" b="0" i="1" u="none" strike="noStrike" kern="0" cap="none" spc="0" normalizeH="0" baseline="0" noProof="0" dirty="0" smtClean="0">
                            <a:ln>
                              <a:noFill/>
                            </a:ln>
                            <a:solidFill>
                              <a:srgbClr val="FF00FF"/>
                            </a:solidFill>
                            <a:effectLst/>
                            <a:uLnTx/>
                            <a:uFillTx/>
                            <a:latin typeface="Cambria Math" panose="02040503050406030204" pitchFamily="18" charset="0"/>
                            <a:cs typeface="Times New Roman" panose="02020603050405020304" pitchFamily="18" charset="0"/>
                          </a:rPr>
                        </m:ctrlPr>
                      </m:accPr>
                      <m:e>
                        <m:r>
                          <a:rPr kumimoji="0" lang="en-US" altLang="en-US" sz="2400" b="0" i="1" u="none" strike="noStrike" kern="0" cap="none" spc="0" normalizeH="0" baseline="0" noProof="0" dirty="0" smtClean="0">
                            <a:ln>
                              <a:noFill/>
                            </a:ln>
                            <a:solidFill>
                              <a:srgbClr val="FF00FF"/>
                            </a:solidFill>
                            <a:effectLst/>
                            <a:uLnTx/>
                            <a:uFillTx/>
                            <a:latin typeface="Cambria Math" panose="02040503050406030204" pitchFamily="18" charset="0"/>
                            <a:cs typeface="Times New Roman" panose="02020603050405020304" pitchFamily="18" charset="0"/>
                          </a:rPr>
                          <m:t>𝑥</m:t>
                        </m:r>
                      </m:e>
                    </m:acc>
                  </m:oMath>
                </a14:m>
                <a:r>
                  <a:rPr lang="en-US" sz="2400" dirty="0">
                    <a:solidFill>
                      <a:srgbClr val="FF00FF"/>
                    </a:solidFill>
                  </a:rPr>
                  <a:t>′</a:t>
                </a:r>
                <a:r>
                  <a:rPr kumimoji="0" lang="en-US" sz="2400" b="0" i="0" u="none" strike="noStrike" kern="0" cap="none" spc="0" normalizeH="0" baseline="-25000" noProof="0" dirty="0">
                    <a:ln>
                      <a:noFill/>
                    </a:ln>
                    <a:solidFill>
                      <a:srgbClr val="FF00FF"/>
                    </a:solidFill>
                    <a:effectLst/>
                    <a:uLnTx/>
                    <a:uFillTx/>
                    <a:latin typeface="Times New Roman"/>
                    <a:cs typeface="+mn-cs"/>
                  </a:rPr>
                  <a:t>d</a:t>
                </a:r>
                <a:r>
                  <a:rPr lang="en-US" sz="2400" dirty="0">
                    <a:solidFill>
                      <a:srgbClr val="FF00FF"/>
                    </a:solidFill>
                  </a:rPr>
                  <a:t>} is linear independent</a:t>
                </a:r>
                <a:endParaRPr lang="en-CA" sz="2400" dirty="0">
                  <a:solidFill>
                    <a:srgbClr val="FF00FF"/>
                  </a:solidFill>
                </a:endParaRPr>
              </a:p>
            </p:txBody>
          </p:sp>
        </mc:Choice>
        <mc:Fallback>
          <p:sp>
            <p:nvSpPr>
              <p:cNvPr id="2" name="TextBox 1">
                <a:extLst>
                  <a:ext uri="{FF2B5EF4-FFF2-40B4-BE49-F238E27FC236}">
                    <a16:creationId xmlns:a16="http://schemas.microsoft.com/office/drawing/2014/main" id="{BD283197-8130-BC1B-3971-0857A07A8518}"/>
                  </a:ext>
                </a:extLst>
              </p:cNvPr>
              <p:cNvSpPr txBox="1">
                <a:spLocks noRot="1" noChangeAspect="1" noMove="1" noResize="1" noEditPoints="1" noAdjustHandles="1" noChangeArrowheads="1" noChangeShapeType="1" noTextEdit="1"/>
              </p:cNvSpPr>
              <p:nvPr/>
            </p:nvSpPr>
            <p:spPr bwMode="auto">
              <a:xfrm>
                <a:off x="4242923" y="2412391"/>
                <a:ext cx="3552887" cy="461665"/>
              </a:xfrm>
              <a:prstGeom prst="rect">
                <a:avLst/>
              </a:prstGeom>
              <a:blipFill>
                <a:blip r:embed="rId10"/>
                <a:stretch>
                  <a:fillRect l="-2573" t="-18667" b="-30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2203" name="TextBox 2202">
                <a:extLst>
                  <a:ext uri="{FF2B5EF4-FFF2-40B4-BE49-F238E27FC236}">
                    <a16:creationId xmlns:a16="http://schemas.microsoft.com/office/drawing/2014/main" id="{B62CC903-7F17-8F20-1470-3A16DEA95AC5}"/>
                  </a:ext>
                </a:extLst>
              </p:cNvPr>
              <p:cNvSpPr txBox="1"/>
              <p:nvPr/>
            </p:nvSpPr>
            <p:spPr>
              <a:xfrm>
                <a:off x="6480413" y="2064345"/>
                <a:ext cx="2634915" cy="461665"/>
              </a:xfrm>
              <a:prstGeom prst="rect">
                <a:avLst/>
              </a:prstGeom>
              <a:noFill/>
            </p:spPr>
            <p:txBody>
              <a:bodyPr wrap="square">
                <a:spAutoFit/>
              </a:bodyPr>
              <a:lstStyle/>
              <a:p>
                <a:r>
                  <a:rPr lang="en-US" altLang="en-US" sz="2400" dirty="0">
                    <a:solidFill>
                      <a:srgbClr val="FFC000"/>
                    </a:solidFill>
                    <a:cs typeface="Times New Roman" panose="02020603050405020304" pitchFamily="18" charset="0"/>
                  </a:rPr>
                  <a:t>NN</a:t>
                </a:r>
                <a:r>
                  <a:rPr lang="en-US" altLang="en-US" sz="2400" baseline="-25000" dirty="0">
                    <a:solidFill>
                      <a:srgbClr val="FFC000"/>
                    </a:solidFill>
                    <a:cs typeface="Times New Roman" panose="02020603050405020304" pitchFamily="18" charset="0"/>
                  </a:rPr>
                  <a:t>3</a:t>
                </a:r>
                <a:r>
                  <a:rPr lang="en-US" altLang="en-US" sz="2400" dirty="0">
                    <a:solidFill>
                      <a:srgbClr val="FFC000"/>
                    </a:solidFill>
                    <a:cs typeface="Times New Roman" panose="02020603050405020304" pitchFamily="18" charset="0"/>
                  </a:rPr>
                  <a:t>(</a:t>
                </a:r>
                <a14:m>
                  <m:oMath xmlns:m="http://schemas.openxmlformats.org/officeDocument/2006/math">
                    <m:acc>
                      <m:accPr>
                        <m:chr m:val="⃗"/>
                        <m:ctrlPr>
                          <a:rPr lang="en-US" altLang="en-US" sz="2400" i="1" kern="0" dirty="0">
                            <a:solidFill>
                              <a:srgbClr val="00FFFF"/>
                            </a:solidFill>
                            <a:latin typeface="Cambria Math" panose="02040503050406030204" pitchFamily="18" charset="0"/>
                            <a:cs typeface="Times New Roman" panose="02020603050405020304" pitchFamily="18" charset="0"/>
                          </a:rPr>
                        </m:ctrlPr>
                      </m:accPr>
                      <m:e>
                        <m:r>
                          <a:rPr lang="en-US" altLang="en-US" sz="2400" i="1" kern="0" dirty="0">
                            <a:solidFill>
                              <a:srgbClr val="00FFFF"/>
                            </a:solidFill>
                            <a:latin typeface="Cambria Math" panose="02040503050406030204" pitchFamily="18" charset="0"/>
                            <a:cs typeface="Times New Roman" panose="02020603050405020304" pitchFamily="18" charset="0"/>
                          </a:rPr>
                          <m:t>𝑧</m:t>
                        </m:r>
                      </m:e>
                    </m:acc>
                  </m:oMath>
                </a14:m>
                <a:r>
                  <a:rPr lang="en-US" sz="2400" kern="0" baseline="-25000" dirty="0">
                    <a:solidFill>
                      <a:srgbClr val="00FFFF"/>
                    </a:solidFill>
                    <a:latin typeface="Times New Roman"/>
                  </a:rPr>
                  <a:t>d</a:t>
                </a:r>
                <a:r>
                  <a:rPr lang="en-US" altLang="en-US" sz="2400" dirty="0">
                    <a:solidFill>
                      <a:srgbClr val="FFC000"/>
                    </a:solidFill>
                    <a:cs typeface="Times New Roman" panose="02020603050405020304" pitchFamily="18" charset="0"/>
                  </a:rPr>
                  <a:t>) is sensitive</a:t>
                </a:r>
                <a:r>
                  <a:rPr lang="en-US" sz="2400" dirty="0"/>
                  <a:t> </a:t>
                </a:r>
                <a:endParaRPr lang="en-GB" sz="2400" dirty="0"/>
              </a:p>
            </p:txBody>
          </p:sp>
        </mc:Choice>
        <mc:Fallback>
          <p:sp>
            <p:nvSpPr>
              <p:cNvPr id="2203" name="TextBox 2202">
                <a:extLst>
                  <a:ext uri="{FF2B5EF4-FFF2-40B4-BE49-F238E27FC236}">
                    <a16:creationId xmlns:a16="http://schemas.microsoft.com/office/drawing/2014/main" id="{B62CC903-7F17-8F20-1470-3A16DEA95AC5}"/>
                  </a:ext>
                </a:extLst>
              </p:cNvPr>
              <p:cNvSpPr txBox="1">
                <a:spLocks noRot="1" noChangeAspect="1" noMove="1" noResize="1" noEditPoints="1" noAdjustHandles="1" noChangeArrowheads="1" noChangeShapeType="1" noTextEdit="1"/>
              </p:cNvSpPr>
              <p:nvPr/>
            </p:nvSpPr>
            <p:spPr>
              <a:xfrm>
                <a:off x="6480413" y="2064345"/>
                <a:ext cx="2634915" cy="461665"/>
              </a:xfrm>
              <a:prstGeom prst="rect">
                <a:avLst/>
              </a:prstGeom>
              <a:blipFill>
                <a:blip r:embed="rId11"/>
                <a:stretch>
                  <a:fillRect l="-3472" t="-18667" r="-1389" b="-30667"/>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2240" name="TextBox 2239">
                <a:extLst>
                  <a:ext uri="{FF2B5EF4-FFF2-40B4-BE49-F238E27FC236}">
                    <a16:creationId xmlns:a16="http://schemas.microsoft.com/office/drawing/2014/main" id="{5E86354A-30E2-5CD8-AC2C-AD5A25473235}"/>
                  </a:ext>
                </a:extLst>
              </p:cNvPr>
              <p:cNvSpPr txBox="1"/>
              <p:nvPr/>
            </p:nvSpPr>
            <p:spPr bwMode="auto">
              <a:xfrm>
                <a:off x="-484" y="2814215"/>
                <a:ext cx="10134600" cy="3046988"/>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r>
                  <a:rPr lang="en-US" altLang="en-US" sz="2400" dirty="0">
                    <a:solidFill>
                      <a:schemeClr val="tx2"/>
                    </a:solidFill>
                    <a:cs typeface="Times New Roman" panose="02020603050405020304" pitchFamily="18" charset="0"/>
                  </a:rPr>
                  <a:t>Lemma:</a:t>
                </a:r>
              </a:p>
              <a:p>
                <a:r>
                  <a:rPr lang="en-US" altLang="en-US" sz="2400" dirty="0">
                    <a:cs typeface="Times New Roman" panose="02020603050405020304" pitchFamily="18" charset="0"/>
                  </a:rPr>
                  <a:t>For each input </a:t>
                </a:r>
                <a14:m>
                  <m:oMath xmlns:m="http://schemas.openxmlformats.org/officeDocument/2006/math">
                    <m:acc>
                      <m:accPr>
                        <m:chr m:val="⃗"/>
                        <m:ctrlPr>
                          <a:rPr lang="en-US" altLang="en-US" sz="2400" i="1" kern="0" dirty="0">
                            <a:solidFill>
                              <a:srgbClr val="FF00FF"/>
                            </a:solidFill>
                            <a:latin typeface="Cambria Math" panose="02040503050406030204" pitchFamily="18" charset="0"/>
                            <a:cs typeface="Times New Roman" panose="02020603050405020304" pitchFamily="18" charset="0"/>
                          </a:rPr>
                        </m:ctrlPr>
                      </m:accPr>
                      <m:e>
                        <m:r>
                          <a:rPr lang="en-US" altLang="en-US" sz="2400" i="1" kern="0" dirty="0">
                            <a:solidFill>
                              <a:srgbClr val="FF00FF"/>
                            </a:solidFill>
                            <a:latin typeface="Cambria Math" panose="02040503050406030204" pitchFamily="18" charset="0"/>
                            <a:cs typeface="Times New Roman" panose="02020603050405020304" pitchFamily="18" charset="0"/>
                          </a:rPr>
                          <m:t>𝑥</m:t>
                        </m:r>
                      </m:e>
                    </m:acc>
                  </m:oMath>
                </a14:m>
                <a:r>
                  <a:rPr lang="en-US" sz="2400" kern="0" baseline="-25000" dirty="0">
                    <a:solidFill>
                      <a:srgbClr val="FF00FF"/>
                    </a:solidFill>
                  </a:rPr>
                  <a:t>d</a:t>
                </a:r>
                <a:r>
                  <a:rPr lang="en-US" altLang="en-US" sz="2400" dirty="0">
                    <a:cs typeface="Times New Roman" panose="02020603050405020304" pitchFamily="18" charset="0"/>
                  </a:rPr>
                  <a:t>, we find a change </a:t>
                </a:r>
                <a14:m>
                  <m:oMath xmlns:m="http://schemas.openxmlformats.org/officeDocument/2006/math">
                    <m:r>
                      <m:rPr>
                        <m:nor/>
                      </m:rPr>
                      <a:rPr lang="el-GR" altLang="en-US" sz="2400" dirty="0">
                        <a:solidFill>
                          <a:srgbClr val="66FF33"/>
                        </a:solidFill>
                        <a:cs typeface="Times New Roman" panose="02020603050405020304" pitchFamily="18" charset="0"/>
                        <a:sym typeface="Symbol" panose="05050102010706020507" pitchFamily="18" charset="2"/>
                      </a:rPr>
                      <m:t>∆</m:t>
                    </m:r>
                    <m:r>
                      <m:rPr>
                        <m:sty m:val="p"/>
                      </m:rPr>
                      <a:rPr lang="en-US" altLang="en-US" sz="2400" dirty="0">
                        <a:solidFill>
                          <a:srgbClr val="66FF33"/>
                        </a:solidFill>
                        <a:latin typeface="Cambria Math" panose="02040503050406030204" pitchFamily="18" charset="0"/>
                        <a:cs typeface="Times New Roman" panose="02020603050405020304" pitchFamily="18" charset="0"/>
                        <a:sym typeface="Symbol" panose="05050102010706020507" pitchFamily="18" charset="2"/>
                      </a:rPr>
                      <m:t>w</m:t>
                    </m:r>
                    <m:r>
                      <m:rPr>
                        <m:nor/>
                      </m:rPr>
                      <a:rPr lang="en-US" sz="2400" baseline="-25000" dirty="0">
                        <a:solidFill>
                          <a:srgbClr val="66FF33"/>
                        </a:solidFill>
                        <a:cs typeface="Times New Roman" panose="02020603050405020304" pitchFamily="18" charset="0"/>
                        <a:sym typeface="Symbol" panose="05050102010706020507" pitchFamily="18" charset="2"/>
                      </a:rPr>
                      <m:t>d</m:t>
                    </m:r>
                  </m:oMath>
                </a14:m>
                <a:r>
                  <a:rPr lang="en-US" altLang="en-US" sz="2400" dirty="0">
                    <a:cs typeface="Times New Roman" panose="02020603050405020304" pitchFamily="18" charset="0"/>
                  </a:rPr>
                  <a:t> to the weights </a:t>
                </a:r>
                <a:r>
                  <a:rPr lang="en-US" altLang="en-US" sz="2400" b="1" dirty="0">
                    <a:solidFill>
                      <a:srgbClr val="66FF66"/>
                    </a:solidFill>
                    <a:cs typeface="Times New Roman" panose="02020603050405020304" pitchFamily="18" charset="0"/>
                  </a:rPr>
                  <a:t>w</a:t>
                </a:r>
                <a:endParaRPr lang="en-US" altLang="en-US" sz="2400" dirty="0">
                  <a:cs typeface="Times New Roman" panose="02020603050405020304" pitchFamily="18" charset="0"/>
                </a:endParaRPr>
              </a:p>
              <a:p>
                <a:pPr eaLnBrk="0" hangingPunct="0"/>
                <a:r>
                  <a:rPr lang="en-US" altLang="en-US" sz="2400" dirty="0">
                    <a:cs typeface="Times New Roman" panose="02020603050405020304" pitchFamily="18" charset="0"/>
                  </a:rPr>
                  <a:t>  that changes the output </a:t>
                </a:r>
                <a:r>
                  <a:rPr lang="en-US" altLang="en-US" sz="2400" dirty="0">
                    <a:solidFill>
                      <a:srgbClr val="FFC000"/>
                    </a:solidFill>
                    <a:cs typeface="Times New Roman" panose="02020603050405020304" pitchFamily="18" charset="0"/>
                  </a:rPr>
                  <a:t>NN</a:t>
                </a:r>
                <a:r>
                  <a:rPr lang="en-US" altLang="en-US" sz="2400" baseline="-25000" dirty="0" err="1">
                    <a:solidFill>
                      <a:srgbClr val="66FF33"/>
                    </a:solidFill>
                    <a:cs typeface="Times New Roman" panose="02020603050405020304" pitchFamily="18" charset="0"/>
                  </a:rPr>
                  <a:t>w</a:t>
                </a:r>
                <a:r>
                  <a:rPr lang="en-US" altLang="en-US" sz="2400" dirty="0">
                    <a:solidFill>
                      <a:srgbClr val="FFC000"/>
                    </a:solidFill>
                    <a:cs typeface="Times New Roman" panose="02020603050405020304" pitchFamily="18" charset="0"/>
                  </a:rPr>
                  <a:t>(</a:t>
                </a:r>
                <a14:m>
                  <m:oMath xmlns:m="http://schemas.openxmlformats.org/officeDocument/2006/math">
                    <m:acc>
                      <m:accPr>
                        <m:chr m:val="⃗"/>
                        <m:ctrlPr>
                          <a:rPr lang="en-US" altLang="en-US" sz="2400" i="1" kern="0" dirty="0">
                            <a:solidFill>
                              <a:srgbClr val="FF00FF"/>
                            </a:solidFill>
                            <a:latin typeface="Cambria Math" panose="02040503050406030204" pitchFamily="18" charset="0"/>
                            <a:cs typeface="Times New Roman" panose="02020603050405020304" pitchFamily="18" charset="0"/>
                          </a:rPr>
                        </m:ctrlPr>
                      </m:accPr>
                      <m:e>
                        <m:r>
                          <a:rPr lang="en-US" altLang="en-US" sz="2400" i="1" kern="0" dirty="0">
                            <a:solidFill>
                              <a:srgbClr val="FF00FF"/>
                            </a:solidFill>
                            <a:latin typeface="Cambria Math" panose="02040503050406030204" pitchFamily="18" charset="0"/>
                            <a:cs typeface="Times New Roman" panose="02020603050405020304" pitchFamily="18" charset="0"/>
                          </a:rPr>
                          <m:t>𝑥</m:t>
                        </m:r>
                      </m:e>
                    </m:acc>
                  </m:oMath>
                </a14:m>
                <a:r>
                  <a:rPr lang="en-US" altLang="en-US" sz="2400" baseline="-25000" dirty="0">
                    <a:solidFill>
                      <a:srgbClr val="FF00FF"/>
                    </a:solidFill>
                    <a:cs typeface="Times New Roman" panose="02020603050405020304" pitchFamily="18" charset="0"/>
                  </a:rPr>
                  <a:t>d</a:t>
                </a:r>
                <a:r>
                  <a:rPr lang="en-US" altLang="en-US" sz="2400" dirty="0">
                    <a:solidFill>
                      <a:srgbClr val="FFC000"/>
                    </a:solidFill>
                    <a:cs typeface="Times New Roman" panose="02020603050405020304" pitchFamily="18" charset="0"/>
                  </a:rPr>
                  <a:t>)</a:t>
                </a:r>
                <a:r>
                  <a:rPr lang="en-US" sz="2400" dirty="0"/>
                  <a:t> </a:t>
                </a:r>
                <a:r>
                  <a:rPr lang="en-US" altLang="en-US" sz="2400" dirty="0">
                    <a:cs typeface="Times New Roman" panose="02020603050405020304" pitchFamily="18" charset="0"/>
                  </a:rPr>
                  <a:t>for this input,</a:t>
                </a:r>
              </a:p>
              <a:p>
                <a:pPr eaLnBrk="0" hangingPunct="0"/>
                <a:r>
                  <a:rPr lang="en-US" altLang="en-US" sz="2400" dirty="0">
                    <a:cs typeface="Times New Roman" panose="02020603050405020304" pitchFamily="18" charset="0"/>
                  </a:rPr>
                  <a:t>  but does not change the output </a:t>
                </a:r>
                <a:r>
                  <a:rPr lang="en-US" altLang="en-US" sz="2400" dirty="0" err="1">
                    <a:solidFill>
                      <a:srgbClr val="FFC000"/>
                    </a:solidFill>
                    <a:cs typeface="Times New Roman" panose="02020603050405020304" pitchFamily="18" charset="0"/>
                  </a:rPr>
                  <a:t>NN</a:t>
                </a:r>
                <a:r>
                  <a:rPr lang="en-US" altLang="en-US" sz="2400" baseline="-25000" dirty="0" err="1">
                    <a:solidFill>
                      <a:srgbClr val="66FF33"/>
                    </a:solidFill>
                    <a:cs typeface="Times New Roman" panose="02020603050405020304" pitchFamily="18" charset="0"/>
                  </a:rPr>
                  <a:t>w</a:t>
                </a:r>
                <a:r>
                  <a:rPr lang="en-US" altLang="en-US" sz="2400" dirty="0">
                    <a:solidFill>
                      <a:srgbClr val="FFC000"/>
                    </a:solidFill>
                    <a:cs typeface="Times New Roman" panose="02020603050405020304" pitchFamily="18" charset="0"/>
                  </a:rPr>
                  <a:t>(</a:t>
                </a:r>
                <a14:m>
                  <m:oMath xmlns:m="http://schemas.openxmlformats.org/officeDocument/2006/math">
                    <m:acc>
                      <m:accPr>
                        <m:chr m:val="⃗"/>
                        <m:ctrlPr>
                          <a:rPr lang="en-US" altLang="en-US" sz="2400" i="1" kern="0" dirty="0">
                            <a:solidFill>
                              <a:srgbClr val="FF00FF"/>
                            </a:solidFill>
                            <a:latin typeface="Cambria Math" panose="02040503050406030204" pitchFamily="18" charset="0"/>
                            <a:cs typeface="Times New Roman" panose="02020603050405020304" pitchFamily="18" charset="0"/>
                          </a:rPr>
                        </m:ctrlPr>
                      </m:accPr>
                      <m:e>
                        <m:r>
                          <a:rPr lang="en-US" altLang="en-US" sz="2400" i="1" kern="0" dirty="0">
                            <a:solidFill>
                              <a:srgbClr val="FF00FF"/>
                            </a:solidFill>
                            <a:latin typeface="Cambria Math" panose="02040503050406030204" pitchFamily="18" charset="0"/>
                            <a:cs typeface="Times New Roman" panose="02020603050405020304" pitchFamily="18" charset="0"/>
                          </a:rPr>
                          <m:t>𝑥</m:t>
                        </m:r>
                      </m:e>
                    </m:acc>
                  </m:oMath>
                </a14:m>
                <a:r>
                  <a:rPr lang="en-US" altLang="en-US" sz="2400" baseline="-25000" dirty="0">
                    <a:solidFill>
                      <a:srgbClr val="FF00FF"/>
                    </a:solidFill>
                    <a:cs typeface="Times New Roman" panose="02020603050405020304" pitchFamily="18" charset="0"/>
                  </a:rPr>
                  <a:t>d’</a:t>
                </a:r>
                <a:r>
                  <a:rPr lang="en-US" altLang="en-US" sz="2400" dirty="0">
                    <a:solidFill>
                      <a:srgbClr val="FFC000"/>
                    </a:solidFill>
                    <a:cs typeface="Times New Roman" panose="02020603050405020304" pitchFamily="18" charset="0"/>
                  </a:rPr>
                  <a:t>)</a:t>
                </a:r>
                <a:r>
                  <a:rPr lang="en-US" sz="2400" dirty="0"/>
                  <a:t> </a:t>
                </a:r>
                <a:r>
                  <a:rPr lang="en-US" altLang="en-US" sz="2400" dirty="0">
                    <a:cs typeface="Times New Roman" panose="02020603050405020304" pitchFamily="18" charset="0"/>
                  </a:rPr>
                  <a:t>for other inputs.</a:t>
                </a:r>
              </a:p>
              <a:p>
                <a:pPr eaLnBrk="0" hangingPunct="0"/>
                <a:br>
                  <a:rPr lang="en-US" altLang="en-US" sz="2400" dirty="0">
                    <a:cs typeface="Times New Roman" panose="02020603050405020304" pitchFamily="18" charset="0"/>
                  </a:rPr>
                </a:br>
                <a:r>
                  <a:rPr lang="en-US" altLang="en-US" sz="2400" dirty="0">
                    <a:cs typeface="Times New Roman" panose="02020603050405020304" pitchFamily="18" charset="0"/>
                  </a:rPr>
                  <a:t>Proof: Sensitivity of stage 3, </a:t>
                </a:r>
                <a:r>
                  <a:rPr lang="en-US" altLang="en-US" sz="2400" dirty="0">
                    <a:solidFill>
                      <a:srgbClr val="FFC000"/>
                    </a:solidFill>
                    <a:cs typeface="Times New Roman" panose="02020603050405020304" pitchFamily="18" charset="0"/>
                  </a:rPr>
                  <a:t>NN</a:t>
                </a:r>
                <a:r>
                  <a:rPr lang="en-US" altLang="en-US" sz="2400" baseline="-25000" dirty="0">
                    <a:solidFill>
                      <a:srgbClr val="FFC000"/>
                    </a:solidFill>
                    <a:cs typeface="Times New Roman" panose="02020603050405020304" pitchFamily="18" charset="0"/>
                  </a:rPr>
                  <a:t>3</a:t>
                </a:r>
                <a:r>
                  <a:rPr lang="en-US" altLang="en-US" sz="2400" dirty="0">
                    <a:solidFill>
                      <a:srgbClr val="FFC000"/>
                    </a:solidFill>
                    <a:cs typeface="Times New Roman" panose="02020603050405020304" pitchFamily="18" charset="0"/>
                  </a:rPr>
                  <a:t>(</a:t>
                </a:r>
                <a14:m>
                  <m:oMath xmlns:m="http://schemas.openxmlformats.org/officeDocument/2006/math">
                    <m:acc>
                      <m:accPr>
                        <m:chr m:val="⃗"/>
                        <m:ctrlPr>
                          <a:rPr lang="en-US" altLang="en-US" sz="2400" i="1" kern="0" dirty="0">
                            <a:solidFill>
                              <a:srgbClr val="00FFFF"/>
                            </a:solidFill>
                            <a:latin typeface="Cambria Math" panose="02040503050406030204" pitchFamily="18" charset="0"/>
                            <a:cs typeface="Times New Roman" panose="02020603050405020304" pitchFamily="18" charset="0"/>
                          </a:rPr>
                        </m:ctrlPr>
                      </m:accPr>
                      <m:e>
                        <m:r>
                          <a:rPr lang="en-US" altLang="en-US" sz="2400" i="1" kern="0" dirty="0">
                            <a:solidFill>
                              <a:srgbClr val="00FFFF"/>
                            </a:solidFill>
                            <a:latin typeface="Cambria Math" panose="02040503050406030204" pitchFamily="18" charset="0"/>
                            <a:cs typeface="Times New Roman" panose="02020603050405020304" pitchFamily="18" charset="0"/>
                          </a:rPr>
                          <m:t>𝑧</m:t>
                        </m:r>
                      </m:e>
                    </m:acc>
                  </m:oMath>
                </a14:m>
                <a:r>
                  <a:rPr lang="en-US" sz="2400" kern="0" baseline="-25000" dirty="0">
                    <a:solidFill>
                      <a:srgbClr val="00FFFF"/>
                    </a:solidFill>
                    <a:latin typeface="Times New Roman"/>
                  </a:rPr>
                  <a:t>d</a:t>
                </a:r>
                <a:r>
                  <a:rPr lang="en-US" altLang="en-US" sz="2400" dirty="0">
                    <a:solidFill>
                      <a:srgbClr val="FFC000"/>
                    </a:solidFill>
                    <a:cs typeface="Times New Roman" panose="02020603050405020304" pitchFamily="18" charset="0"/>
                  </a:rPr>
                  <a:t>)</a:t>
                </a:r>
                <a:r>
                  <a:rPr lang="en-US" altLang="en-US" sz="2400" dirty="0">
                    <a:cs typeface="Times New Roman" panose="02020603050405020304" pitchFamily="18" charset="0"/>
                  </a:rPr>
                  <a:t>,</a:t>
                </a:r>
                <a:r>
                  <a:rPr lang="en-US" altLang="en-US" sz="2400" dirty="0">
                    <a:solidFill>
                      <a:srgbClr val="FFC000"/>
                    </a:solidFill>
                    <a:cs typeface="Times New Roman" panose="02020603050405020304" pitchFamily="18" charset="0"/>
                  </a:rPr>
                  <a:t> </a:t>
                </a:r>
                <a:r>
                  <a:rPr lang="en-GB" sz="2400" dirty="0"/>
                  <a:t>gives:</a:t>
                </a:r>
                <a:endParaRPr lang="en-US" altLang="en-US" sz="2400" dirty="0">
                  <a:solidFill>
                    <a:schemeClr val="tx2"/>
                  </a:solidFill>
                  <a:cs typeface="Times New Roman" panose="02020603050405020304" pitchFamily="18" charset="0"/>
                </a:endParaRPr>
              </a:p>
              <a:p>
                <a:pPr marL="342900" indent="-342900" eaLnBrk="0" hangingPunct="0">
                  <a:buFont typeface="Symbol" panose="05050102010706020507" pitchFamily="18" charset="2"/>
                  <a:buChar char=" "/>
                </a:pPr>
                <a:r>
                  <a:rPr lang="en-US" altLang="en-US" sz="2400" dirty="0">
                    <a:solidFill>
                      <a:srgbClr val="FF00FF"/>
                    </a:solidFill>
                    <a:latin typeface="Symbol" pitchFamily="18" charset="2"/>
                  </a:rPr>
                  <a:t>"</a:t>
                </a:r>
                <a:r>
                  <a:rPr lang="en-US" altLang="en-US" sz="2400" dirty="0">
                    <a:solidFill>
                      <a:srgbClr val="FF00FF"/>
                    </a:solidFill>
                    <a:cs typeface="Times New Roman" panose="02020603050405020304" pitchFamily="18" charset="0"/>
                  </a:rPr>
                  <a:t>input</a:t>
                </a:r>
                <a:r>
                  <a:rPr lang="en-US" altLang="en-US" sz="2400" dirty="0">
                    <a:cs typeface="Times New Roman" panose="02020603050405020304" pitchFamily="18" charset="0"/>
                  </a:rPr>
                  <a:t> </a:t>
                </a:r>
                <a14:m>
                  <m:oMath xmlns:m="http://schemas.openxmlformats.org/officeDocument/2006/math">
                    <m:acc>
                      <m:accPr>
                        <m:chr m:val="⃗"/>
                        <m:ctrlPr>
                          <a:rPr lang="en-US" altLang="en-US" sz="2400" i="1" kern="0" dirty="0">
                            <a:solidFill>
                              <a:srgbClr val="FF00FF"/>
                            </a:solidFill>
                            <a:latin typeface="Cambria Math" panose="02040503050406030204" pitchFamily="18" charset="0"/>
                            <a:cs typeface="Times New Roman" panose="02020603050405020304" pitchFamily="18" charset="0"/>
                          </a:rPr>
                        </m:ctrlPr>
                      </m:accPr>
                      <m:e>
                        <m:r>
                          <a:rPr lang="en-US" altLang="en-US" sz="2400" i="1" kern="0" dirty="0">
                            <a:solidFill>
                              <a:srgbClr val="FF00FF"/>
                            </a:solidFill>
                            <a:latin typeface="Cambria Math" panose="02040503050406030204" pitchFamily="18" charset="0"/>
                            <a:cs typeface="Times New Roman" panose="02020603050405020304" pitchFamily="18" charset="0"/>
                          </a:rPr>
                          <m:t>𝑥</m:t>
                        </m:r>
                      </m:e>
                    </m:acc>
                  </m:oMath>
                </a14:m>
                <a:r>
                  <a:rPr lang="en-US" sz="2400" kern="0" baseline="-25000" dirty="0">
                    <a:solidFill>
                      <a:srgbClr val="FF00FF"/>
                    </a:solidFill>
                  </a:rPr>
                  <a:t>d</a:t>
                </a:r>
                <a:r>
                  <a:rPr lang="en-US" altLang="en-US" sz="2400" dirty="0">
                    <a:cs typeface="Times New Roman" panose="02020603050405020304" pitchFamily="18" charset="0"/>
                  </a:rPr>
                  <a:t>,</a:t>
                </a:r>
                <a:r>
                  <a:rPr lang="en-US" altLang="en-US" sz="2400" dirty="0">
                    <a:solidFill>
                      <a:srgbClr val="FF00FF"/>
                    </a:solidFill>
                    <a:latin typeface="Times New Roman"/>
                    <a:cs typeface="Times New Roman" panose="02020603050405020304" pitchFamily="18" charset="0"/>
                    <a:sym typeface="Symbol" panose="05050102010706020507" pitchFamily="18" charset="2"/>
                  </a:rPr>
                  <a:t> </a:t>
                </a:r>
                <a:r>
                  <a:rPr lang="en-US" altLang="en-US" sz="2400" dirty="0">
                    <a:solidFill>
                      <a:srgbClr val="00FFFF"/>
                    </a:solidFill>
                    <a:latin typeface="Symbol" pitchFamily="18" charset="2"/>
                  </a:rPr>
                  <a:t>$ </a:t>
                </a:r>
                <a:r>
                  <a:rPr lang="en-US" sz="2400" dirty="0">
                    <a:solidFill>
                      <a:srgbClr val="00FFFF"/>
                    </a:solidFill>
                  </a:rPr>
                  <a:t>change </a:t>
                </a:r>
                <a:r>
                  <a:rPr lang="el-GR" altLang="en-US" sz="2400" dirty="0">
                    <a:solidFill>
                      <a:srgbClr val="00FFFF"/>
                    </a:solidFill>
                    <a:latin typeface="Times New Roman"/>
                    <a:cs typeface="Times New Roman" panose="02020603050405020304" pitchFamily="18" charset="0"/>
                    <a:sym typeface="Symbol" panose="05050102010706020507" pitchFamily="18" charset="2"/>
                  </a:rPr>
                  <a:t>∆</a:t>
                </a:r>
                <a14:m>
                  <m:oMath xmlns:m="http://schemas.openxmlformats.org/officeDocument/2006/math">
                    <m:acc>
                      <m:accPr>
                        <m:chr m:val="⃗"/>
                        <m:ctrlPr>
                          <a:rPr lang="en-US" altLang="en-US" sz="2400" i="1" dirty="0">
                            <a:solidFill>
                              <a:srgbClr val="00FFFF"/>
                            </a:solidFill>
                            <a:latin typeface="Cambria Math" panose="02040503050406030204" pitchFamily="18" charset="0"/>
                            <a:cs typeface="Times New Roman" panose="02020603050405020304" pitchFamily="18" charset="0"/>
                          </a:rPr>
                        </m:ctrlPr>
                      </m:accPr>
                      <m:e>
                        <m:r>
                          <a:rPr lang="en-US" altLang="en-US" sz="2400" i="1" dirty="0">
                            <a:solidFill>
                              <a:srgbClr val="00FFFF"/>
                            </a:solidFill>
                            <a:latin typeface="Cambria Math" panose="02040503050406030204" pitchFamily="18" charset="0"/>
                            <a:cs typeface="Times New Roman" panose="02020603050405020304" pitchFamily="18" charset="0"/>
                          </a:rPr>
                          <m:t>𝑧</m:t>
                        </m:r>
                      </m:e>
                    </m:acc>
                  </m:oMath>
                </a14:m>
                <a:r>
                  <a:rPr lang="en-CA" altLang="en-US" sz="2400" baseline="-25000" dirty="0">
                    <a:solidFill>
                      <a:srgbClr val="00FFFF"/>
                    </a:solidFill>
                    <a:cs typeface="Times New Roman" panose="02020603050405020304" pitchFamily="18" charset="0"/>
                    <a:sym typeface="Symbol" panose="05050102010706020507" pitchFamily="18" charset="2"/>
                  </a:rPr>
                  <a:t>d</a:t>
                </a:r>
                <a:r>
                  <a:rPr lang="en-US" sz="2400" dirty="0"/>
                  <a:t> to hidden values </a:t>
                </a:r>
                <a14:m>
                  <m:oMath xmlns:m="http://schemas.openxmlformats.org/officeDocument/2006/math">
                    <m:acc>
                      <m:accPr>
                        <m:chr m:val="⃗"/>
                        <m:ctrlPr>
                          <a:rPr lang="en-US" altLang="en-US" sz="2400" i="1" kern="0" dirty="0">
                            <a:solidFill>
                              <a:srgbClr val="00FFFF"/>
                            </a:solidFill>
                            <a:latin typeface="Cambria Math" panose="02040503050406030204" pitchFamily="18" charset="0"/>
                            <a:cs typeface="Times New Roman" panose="02020603050405020304" pitchFamily="18" charset="0"/>
                          </a:rPr>
                        </m:ctrlPr>
                      </m:accPr>
                      <m:e>
                        <m:r>
                          <a:rPr lang="en-US" altLang="en-US" sz="2400" i="1" kern="0" dirty="0">
                            <a:solidFill>
                              <a:srgbClr val="00FFFF"/>
                            </a:solidFill>
                            <a:latin typeface="Cambria Math" panose="02040503050406030204" pitchFamily="18" charset="0"/>
                            <a:cs typeface="Times New Roman" panose="02020603050405020304" pitchFamily="18" charset="0"/>
                          </a:rPr>
                          <m:t>𝑧</m:t>
                        </m:r>
                      </m:e>
                    </m:acc>
                  </m:oMath>
                </a14:m>
                <a:r>
                  <a:rPr lang="en-US" sz="2400" kern="0" baseline="-25000" dirty="0">
                    <a:solidFill>
                      <a:srgbClr val="00FFFF"/>
                    </a:solidFill>
                    <a:latin typeface="Times New Roman"/>
                  </a:rPr>
                  <a:t>d  </a:t>
                </a:r>
                <a:r>
                  <a:rPr lang="en-US" sz="2400" dirty="0"/>
                  <a:t>such that </a:t>
                </a:r>
                <a:br>
                  <a:rPr lang="en-US" sz="2400" dirty="0"/>
                </a:br>
                <a:r>
                  <a:rPr lang="en-US" sz="2400" dirty="0"/>
                  <a:t>    the output </a:t>
                </a:r>
                <a:r>
                  <a:rPr lang="en-US" altLang="en-US" sz="2400" dirty="0" err="1">
                    <a:solidFill>
                      <a:srgbClr val="FFC000"/>
                    </a:solidFill>
                    <a:cs typeface="Times New Roman" panose="02020603050405020304" pitchFamily="18" charset="0"/>
                  </a:rPr>
                  <a:t>NN</a:t>
                </a:r>
                <a:r>
                  <a:rPr lang="en-US" altLang="en-US" sz="2400" baseline="-25000" dirty="0" err="1">
                    <a:solidFill>
                      <a:srgbClr val="66FF33"/>
                    </a:solidFill>
                    <a:cs typeface="Times New Roman" panose="02020603050405020304" pitchFamily="18" charset="0"/>
                  </a:rPr>
                  <a:t>w</a:t>
                </a:r>
                <a:r>
                  <a:rPr lang="en-US" altLang="en-US" sz="2400" dirty="0">
                    <a:solidFill>
                      <a:srgbClr val="FFC000"/>
                    </a:solidFill>
                    <a:cs typeface="Times New Roman" panose="02020603050405020304" pitchFamily="18" charset="0"/>
                  </a:rPr>
                  <a:t>(</a:t>
                </a:r>
                <a14:m>
                  <m:oMath xmlns:m="http://schemas.openxmlformats.org/officeDocument/2006/math">
                    <m:acc>
                      <m:accPr>
                        <m:chr m:val="⃗"/>
                        <m:ctrlPr>
                          <a:rPr lang="en-US" altLang="en-US" sz="2400" i="1" kern="0" dirty="0">
                            <a:solidFill>
                              <a:srgbClr val="FF00FF"/>
                            </a:solidFill>
                            <a:latin typeface="Cambria Math" panose="02040503050406030204" pitchFamily="18" charset="0"/>
                            <a:cs typeface="Times New Roman" panose="02020603050405020304" pitchFamily="18" charset="0"/>
                          </a:rPr>
                        </m:ctrlPr>
                      </m:accPr>
                      <m:e>
                        <m:r>
                          <a:rPr lang="en-US" altLang="en-US" sz="2400" i="1" kern="0" dirty="0">
                            <a:solidFill>
                              <a:srgbClr val="FF00FF"/>
                            </a:solidFill>
                            <a:latin typeface="Cambria Math" panose="02040503050406030204" pitchFamily="18" charset="0"/>
                            <a:cs typeface="Times New Roman" panose="02020603050405020304" pitchFamily="18" charset="0"/>
                          </a:rPr>
                          <m:t>𝑥</m:t>
                        </m:r>
                      </m:e>
                    </m:acc>
                  </m:oMath>
                </a14:m>
                <a:r>
                  <a:rPr lang="en-US" altLang="en-US" sz="2400" baseline="-25000" dirty="0">
                    <a:solidFill>
                      <a:srgbClr val="FF00FF"/>
                    </a:solidFill>
                    <a:cs typeface="Times New Roman" panose="02020603050405020304" pitchFamily="18" charset="0"/>
                  </a:rPr>
                  <a:t>d</a:t>
                </a:r>
                <a:r>
                  <a:rPr lang="en-US" altLang="en-US" sz="2400" dirty="0">
                    <a:solidFill>
                      <a:srgbClr val="FFC000"/>
                    </a:solidFill>
                    <a:cs typeface="Times New Roman" panose="02020603050405020304" pitchFamily="18" charset="0"/>
                  </a:rPr>
                  <a:t>)</a:t>
                </a:r>
                <a:r>
                  <a:rPr lang="en-US" sz="2400" dirty="0"/>
                  <a:t> for this input changes.</a:t>
                </a:r>
                <a:endParaRPr lang="en-US" altLang="en-US" sz="2400" dirty="0">
                  <a:latin typeface="Times New Roman"/>
                  <a:cs typeface="Times New Roman" panose="02020603050405020304" pitchFamily="18" charset="0"/>
                  <a:sym typeface="Symbol" panose="05050102010706020507" pitchFamily="18" charset="2"/>
                </a:endParaRPr>
              </a:p>
            </p:txBody>
          </p:sp>
        </mc:Choice>
        <mc:Fallback>
          <p:sp>
            <p:nvSpPr>
              <p:cNvPr id="2240" name="TextBox 2239">
                <a:extLst>
                  <a:ext uri="{FF2B5EF4-FFF2-40B4-BE49-F238E27FC236}">
                    <a16:creationId xmlns:a16="http://schemas.microsoft.com/office/drawing/2014/main" id="{5E86354A-30E2-5CD8-AC2C-AD5A25473235}"/>
                  </a:ext>
                </a:extLst>
              </p:cNvPr>
              <p:cNvSpPr txBox="1">
                <a:spLocks noRot="1" noChangeAspect="1" noMove="1" noResize="1" noEditPoints="1" noAdjustHandles="1" noChangeArrowheads="1" noChangeShapeType="1" noTextEdit="1"/>
              </p:cNvSpPr>
              <p:nvPr/>
            </p:nvSpPr>
            <p:spPr bwMode="auto">
              <a:xfrm>
                <a:off x="-484" y="2814215"/>
                <a:ext cx="10134600" cy="3046988"/>
              </a:xfrm>
              <a:prstGeom prst="rect">
                <a:avLst/>
              </a:prstGeom>
              <a:blipFill>
                <a:blip r:embed="rId12"/>
                <a:stretch>
                  <a:fillRect l="-963" t="-1603" b="-380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spTree>
    <p:extLst>
      <p:ext uri="{BB962C8B-B14F-4D97-AF65-F5344CB8AC3E}">
        <p14:creationId xmlns:p14="http://schemas.microsoft.com/office/powerpoint/2010/main" val="33449298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240">
                                            <p:txEl>
                                              <p:pRg st="0" end="0"/>
                                            </p:txEl>
                                          </p:spTgt>
                                        </p:tgtEl>
                                        <p:attrNameLst>
                                          <p:attrName>style.visibility</p:attrName>
                                        </p:attrNameLst>
                                      </p:cBhvr>
                                      <p:to>
                                        <p:strVal val="visible"/>
                                      </p:to>
                                    </p:set>
                                    <p:anim calcmode="lin" valueType="num">
                                      <p:cBhvr additive="base">
                                        <p:cTn id="7" dur="500" fill="hold"/>
                                        <p:tgtEl>
                                          <p:spTgt spid="22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4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40">
                                            <p:txEl>
                                              <p:pRg st="1" end="1"/>
                                            </p:txEl>
                                          </p:spTgt>
                                        </p:tgtEl>
                                        <p:attrNameLst>
                                          <p:attrName>style.visibility</p:attrName>
                                        </p:attrNameLst>
                                      </p:cBhvr>
                                      <p:to>
                                        <p:strVal val="visible"/>
                                      </p:to>
                                    </p:set>
                                    <p:anim calcmode="lin" valueType="num">
                                      <p:cBhvr additive="base">
                                        <p:cTn id="11" dur="500" fill="hold"/>
                                        <p:tgtEl>
                                          <p:spTgt spid="224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4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240">
                                            <p:txEl>
                                              <p:pRg st="2" end="2"/>
                                            </p:txEl>
                                          </p:spTgt>
                                        </p:tgtEl>
                                        <p:attrNameLst>
                                          <p:attrName>style.visibility</p:attrName>
                                        </p:attrNameLst>
                                      </p:cBhvr>
                                      <p:to>
                                        <p:strVal val="visible"/>
                                      </p:to>
                                    </p:set>
                                    <p:anim calcmode="lin" valueType="num">
                                      <p:cBhvr additive="base">
                                        <p:cTn id="15" dur="500" fill="hold"/>
                                        <p:tgtEl>
                                          <p:spTgt spid="224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240">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240">
                                            <p:txEl>
                                              <p:pRg st="3" end="3"/>
                                            </p:txEl>
                                          </p:spTgt>
                                        </p:tgtEl>
                                        <p:attrNameLst>
                                          <p:attrName>style.visibility</p:attrName>
                                        </p:attrNameLst>
                                      </p:cBhvr>
                                      <p:to>
                                        <p:strVal val="visible"/>
                                      </p:to>
                                    </p:set>
                                    <p:anim calcmode="lin" valueType="num">
                                      <p:cBhvr additive="base">
                                        <p:cTn id="19" dur="500" fill="hold"/>
                                        <p:tgtEl>
                                          <p:spTgt spid="224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4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40">
                                            <p:txEl>
                                              <p:pRg st="4" end="4"/>
                                            </p:txEl>
                                          </p:spTgt>
                                        </p:tgtEl>
                                        <p:attrNameLst>
                                          <p:attrName>style.visibility</p:attrName>
                                        </p:attrNameLst>
                                      </p:cBhvr>
                                      <p:to>
                                        <p:strVal val="visible"/>
                                      </p:to>
                                    </p:set>
                                    <p:anim calcmode="lin" valueType="num">
                                      <p:cBhvr additive="base">
                                        <p:cTn id="25" dur="500" fill="hold"/>
                                        <p:tgtEl>
                                          <p:spTgt spid="224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40">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240">
                                            <p:txEl>
                                              <p:pRg st="5" end="5"/>
                                            </p:txEl>
                                          </p:spTgt>
                                        </p:tgtEl>
                                        <p:attrNameLst>
                                          <p:attrName>style.visibility</p:attrName>
                                        </p:attrNameLst>
                                      </p:cBhvr>
                                      <p:to>
                                        <p:strVal val="visible"/>
                                      </p:to>
                                    </p:set>
                                    <p:anim calcmode="lin" valueType="num">
                                      <p:cBhvr additive="base">
                                        <p:cTn id="29" dur="500" fill="hold"/>
                                        <p:tgtEl>
                                          <p:spTgt spid="2240">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24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76DF0A0-2E9C-17DD-304C-B42FA349D667}"/>
              </a:ext>
            </a:extLst>
          </p:cNvPr>
          <p:cNvGrpSpPr/>
          <p:nvPr/>
        </p:nvGrpSpPr>
        <p:grpSpPr>
          <a:xfrm>
            <a:off x="2663887" y="723480"/>
            <a:ext cx="6577701" cy="2286000"/>
            <a:chOff x="2663887" y="723480"/>
            <a:chExt cx="6577701" cy="2286000"/>
          </a:xfrm>
        </p:grpSpPr>
        <p:grpSp>
          <p:nvGrpSpPr>
            <p:cNvPr id="9" name="Group 8">
              <a:extLst>
                <a:ext uri="{FF2B5EF4-FFF2-40B4-BE49-F238E27FC236}">
                  <a16:creationId xmlns:a16="http://schemas.microsoft.com/office/drawing/2014/main" id="{A2D6889E-D11D-BB1E-BBB0-B863781BEF80}"/>
                </a:ext>
              </a:extLst>
            </p:cNvPr>
            <p:cNvGrpSpPr/>
            <p:nvPr/>
          </p:nvGrpSpPr>
          <p:grpSpPr>
            <a:xfrm>
              <a:off x="2663887" y="723480"/>
              <a:ext cx="6375400" cy="2286000"/>
              <a:chOff x="1371600" y="997712"/>
              <a:chExt cx="6375400" cy="2286000"/>
            </a:xfrm>
          </p:grpSpPr>
          <p:sp>
            <p:nvSpPr>
              <p:cNvPr id="13" name="Rectangle 12">
                <a:extLst>
                  <a:ext uri="{FF2B5EF4-FFF2-40B4-BE49-F238E27FC236}">
                    <a16:creationId xmlns:a16="http://schemas.microsoft.com/office/drawing/2014/main" id="{60B5A0DC-7E80-DA11-DB4D-D2C7660EFAD4}"/>
                  </a:ext>
                </a:extLst>
              </p:cNvPr>
              <p:cNvSpPr/>
              <p:nvPr/>
            </p:nvSpPr>
            <p:spPr>
              <a:xfrm>
                <a:off x="1371600" y="997712"/>
                <a:ext cx="6375400" cy="2286000"/>
              </a:xfrm>
              <a:prstGeom prst="rect">
                <a:avLst/>
              </a:prstGeom>
              <a:solidFill>
                <a:srgbClr val="FFFFFF"/>
              </a:solid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grpSp>
            <p:nvGrpSpPr>
              <p:cNvPr id="15" name="Group 14">
                <a:extLst>
                  <a:ext uri="{FF2B5EF4-FFF2-40B4-BE49-F238E27FC236}">
                    <a16:creationId xmlns:a16="http://schemas.microsoft.com/office/drawing/2014/main" id="{657161BD-2F39-2429-B3B8-4D5551DAC689}"/>
                  </a:ext>
                </a:extLst>
              </p:cNvPr>
              <p:cNvGrpSpPr/>
              <p:nvPr/>
            </p:nvGrpSpPr>
            <p:grpSpPr>
              <a:xfrm>
                <a:off x="4535912" y="1318590"/>
                <a:ext cx="132497" cy="1310640"/>
                <a:chOff x="2239620" y="1404730"/>
                <a:chExt cx="91440" cy="1310640"/>
              </a:xfrm>
              <a:solidFill>
                <a:srgbClr val="FF00FF"/>
              </a:solidFill>
            </p:grpSpPr>
            <p:sp>
              <p:nvSpPr>
                <p:cNvPr id="2231" name="Oval 2230">
                  <a:extLst>
                    <a:ext uri="{FF2B5EF4-FFF2-40B4-BE49-F238E27FC236}">
                      <a16:creationId xmlns:a16="http://schemas.microsoft.com/office/drawing/2014/main" id="{488271CB-9931-3682-D020-BD23529936F8}"/>
                    </a:ext>
                  </a:extLst>
                </p:cNvPr>
                <p:cNvSpPr/>
                <p:nvPr/>
              </p:nvSpPr>
              <p:spPr>
                <a:xfrm>
                  <a:off x="2239620" y="14047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232" name="Oval 2231">
                  <a:extLst>
                    <a:ext uri="{FF2B5EF4-FFF2-40B4-BE49-F238E27FC236}">
                      <a16:creationId xmlns:a16="http://schemas.microsoft.com/office/drawing/2014/main" id="{0AF8D814-DBD7-01EA-5829-93703D79F9AD}"/>
                    </a:ext>
                  </a:extLst>
                </p:cNvPr>
                <p:cNvSpPr/>
                <p:nvPr/>
              </p:nvSpPr>
              <p:spPr>
                <a:xfrm>
                  <a:off x="2239620" y="15571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233" name="Oval 2232">
                  <a:extLst>
                    <a:ext uri="{FF2B5EF4-FFF2-40B4-BE49-F238E27FC236}">
                      <a16:creationId xmlns:a16="http://schemas.microsoft.com/office/drawing/2014/main" id="{1D8DDDFA-DECA-27CC-4BEA-7E43916E2DB2}"/>
                    </a:ext>
                  </a:extLst>
                </p:cNvPr>
                <p:cNvSpPr/>
                <p:nvPr/>
              </p:nvSpPr>
              <p:spPr>
                <a:xfrm>
                  <a:off x="2239620" y="17095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234" name="Oval 2233">
                  <a:extLst>
                    <a:ext uri="{FF2B5EF4-FFF2-40B4-BE49-F238E27FC236}">
                      <a16:creationId xmlns:a16="http://schemas.microsoft.com/office/drawing/2014/main" id="{7189C83E-1FB9-B106-2216-99915949695D}"/>
                    </a:ext>
                  </a:extLst>
                </p:cNvPr>
                <p:cNvSpPr/>
                <p:nvPr/>
              </p:nvSpPr>
              <p:spPr>
                <a:xfrm>
                  <a:off x="2239620" y="18619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235" name="Oval 2234">
                  <a:extLst>
                    <a:ext uri="{FF2B5EF4-FFF2-40B4-BE49-F238E27FC236}">
                      <a16:creationId xmlns:a16="http://schemas.microsoft.com/office/drawing/2014/main" id="{677F9172-3757-4105-551A-CD3A2CC1AC71}"/>
                    </a:ext>
                  </a:extLst>
                </p:cNvPr>
                <p:cNvSpPr/>
                <p:nvPr/>
              </p:nvSpPr>
              <p:spPr>
                <a:xfrm>
                  <a:off x="2239620" y="20143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236" name="Oval 2235">
                  <a:extLst>
                    <a:ext uri="{FF2B5EF4-FFF2-40B4-BE49-F238E27FC236}">
                      <a16:creationId xmlns:a16="http://schemas.microsoft.com/office/drawing/2014/main" id="{111D3F8A-63A8-9CDD-F33A-7FF6DC6D9917}"/>
                    </a:ext>
                  </a:extLst>
                </p:cNvPr>
                <p:cNvSpPr/>
                <p:nvPr/>
              </p:nvSpPr>
              <p:spPr>
                <a:xfrm>
                  <a:off x="2239620" y="21667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237" name="Oval 2236">
                  <a:extLst>
                    <a:ext uri="{FF2B5EF4-FFF2-40B4-BE49-F238E27FC236}">
                      <a16:creationId xmlns:a16="http://schemas.microsoft.com/office/drawing/2014/main" id="{A1DB4940-3FFF-CA12-883E-A0EC008833C7}"/>
                    </a:ext>
                  </a:extLst>
                </p:cNvPr>
                <p:cNvSpPr/>
                <p:nvPr/>
              </p:nvSpPr>
              <p:spPr>
                <a:xfrm>
                  <a:off x="2239620" y="23191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238" name="Oval 2237">
                  <a:extLst>
                    <a:ext uri="{FF2B5EF4-FFF2-40B4-BE49-F238E27FC236}">
                      <a16:creationId xmlns:a16="http://schemas.microsoft.com/office/drawing/2014/main" id="{FF7264BA-875E-822A-A0E4-1AD47030C294}"/>
                    </a:ext>
                  </a:extLst>
                </p:cNvPr>
                <p:cNvSpPr/>
                <p:nvPr/>
              </p:nvSpPr>
              <p:spPr>
                <a:xfrm>
                  <a:off x="2239620" y="24715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239" name="Oval 2238">
                  <a:extLst>
                    <a:ext uri="{FF2B5EF4-FFF2-40B4-BE49-F238E27FC236}">
                      <a16:creationId xmlns:a16="http://schemas.microsoft.com/office/drawing/2014/main" id="{B964093E-F2FD-4749-FED9-FAC74B9CBEE5}"/>
                    </a:ext>
                  </a:extLst>
                </p:cNvPr>
                <p:cNvSpPr/>
                <p:nvPr/>
              </p:nvSpPr>
              <p:spPr>
                <a:xfrm>
                  <a:off x="2239620" y="26239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grpSp>
          <p:grpSp>
            <p:nvGrpSpPr>
              <p:cNvPr id="16" name="Group 15">
                <a:extLst>
                  <a:ext uri="{FF2B5EF4-FFF2-40B4-BE49-F238E27FC236}">
                    <a16:creationId xmlns:a16="http://schemas.microsoft.com/office/drawing/2014/main" id="{EC6B4105-183F-F580-92EF-E45D512B7E4F}"/>
                  </a:ext>
                </a:extLst>
              </p:cNvPr>
              <p:cNvGrpSpPr/>
              <p:nvPr/>
            </p:nvGrpSpPr>
            <p:grpSpPr>
              <a:xfrm>
                <a:off x="1961632" y="1631340"/>
                <a:ext cx="132497" cy="701040"/>
                <a:chOff x="2239620" y="1557130"/>
                <a:chExt cx="91440" cy="701040"/>
              </a:xfrm>
              <a:solidFill>
                <a:srgbClr val="000000"/>
              </a:solidFill>
            </p:grpSpPr>
            <p:sp>
              <p:nvSpPr>
                <p:cNvPr id="2226" name="Oval 2225">
                  <a:extLst>
                    <a:ext uri="{FF2B5EF4-FFF2-40B4-BE49-F238E27FC236}">
                      <a16:creationId xmlns:a16="http://schemas.microsoft.com/office/drawing/2014/main" id="{55D49AE6-7EF7-50C9-C564-5C66B0B71625}"/>
                    </a:ext>
                  </a:extLst>
                </p:cNvPr>
                <p:cNvSpPr/>
                <p:nvPr/>
              </p:nvSpPr>
              <p:spPr>
                <a:xfrm>
                  <a:off x="2239620" y="15571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227" name="Oval 2226">
                  <a:extLst>
                    <a:ext uri="{FF2B5EF4-FFF2-40B4-BE49-F238E27FC236}">
                      <a16:creationId xmlns:a16="http://schemas.microsoft.com/office/drawing/2014/main" id="{D3DF7D32-D265-CA62-B917-4F8065265427}"/>
                    </a:ext>
                  </a:extLst>
                </p:cNvPr>
                <p:cNvSpPr/>
                <p:nvPr/>
              </p:nvSpPr>
              <p:spPr>
                <a:xfrm>
                  <a:off x="2239620" y="17095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228" name="Oval 2227">
                  <a:extLst>
                    <a:ext uri="{FF2B5EF4-FFF2-40B4-BE49-F238E27FC236}">
                      <a16:creationId xmlns:a16="http://schemas.microsoft.com/office/drawing/2014/main" id="{6FB8B195-BA76-CA70-D284-9F46D619048B}"/>
                    </a:ext>
                  </a:extLst>
                </p:cNvPr>
                <p:cNvSpPr/>
                <p:nvPr/>
              </p:nvSpPr>
              <p:spPr>
                <a:xfrm>
                  <a:off x="2239620" y="18619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229" name="Oval 2228">
                  <a:extLst>
                    <a:ext uri="{FF2B5EF4-FFF2-40B4-BE49-F238E27FC236}">
                      <a16:creationId xmlns:a16="http://schemas.microsoft.com/office/drawing/2014/main" id="{BA3FDB80-268C-C5C8-9078-1F4B484ED63C}"/>
                    </a:ext>
                  </a:extLst>
                </p:cNvPr>
                <p:cNvSpPr/>
                <p:nvPr/>
              </p:nvSpPr>
              <p:spPr>
                <a:xfrm>
                  <a:off x="2239620" y="20143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230" name="Oval 2229">
                  <a:extLst>
                    <a:ext uri="{FF2B5EF4-FFF2-40B4-BE49-F238E27FC236}">
                      <a16:creationId xmlns:a16="http://schemas.microsoft.com/office/drawing/2014/main" id="{F3DF0A2B-FD07-13F1-70C7-58AC81ADA9F0}"/>
                    </a:ext>
                  </a:extLst>
                </p:cNvPr>
                <p:cNvSpPr/>
                <p:nvPr/>
              </p:nvSpPr>
              <p:spPr>
                <a:xfrm>
                  <a:off x="2239620" y="21667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grpSp>
          <p:grpSp>
            <p:nvGrpSpPr>
              <p:cNvPr id="17" name="Group 16">
                <a:extLst>
                  <a:ext uri="{FF2B5EF4-FFF2-40B4-BE49-F238E27FC236}">
                    <a16:creationId xmlns:a16="http://schemas.microsoft.com/office/drawing/2014/main" id="{27EE272A-912B-F8A4-A886-E2E421AB0FC6}"/>
                  </a:ext>
                </a:extLst>
              </p:cNvPr>
              <p:cNvGrpSpPr/>
              <p:nvPr/>
            </p:nvGrpSpPr>
            <p:grpSpPr>
              <a:xfrm>
                <a:off x="3249347" y="1364310"/>
                <a:ext cx="1293465" cy="1219200"/>
                <a:chOff x="1351723" y="1516710"/>
                <a:chExt cx="892659" cy="1219200"/>
              </a:xfrm>
            </p:grpSpPr>
            <p:grpSp>
              <p:nvGrpSpPr>
                <p:cNvPr id="2195" name="Group 2194">
                  <a:extLst>
                    <a:ext uri="{FF2B5EF4-FFF2-40B4-BE49-F238E27FC236}">
                      <a16:creationId xmlns:a16="http://schemas.microsoft.com/office/drawing/2014/main" id="{EA3DDFFF-4D56-0FFF-EFBB-69A3E1DC714E}"/>
                    </a:ext>
                  </a:extLst>
                </p:cNvPr>
                <p:cNvGrpSpPr/>
                <p:nvPr/>
              </p:nvGrpSpPr>
              <p:grpSpPr>
                <a:xfrm>
                  <a:off x="1351723" y="2004390"/>
                  <a:ext cx="91440" cy="248603"/>
                  <a:chOff x="3293167" y="1835429"/>
                  <a:chExt cx="91440" cy="248603"/>
                </a:xfrm>
              </p:grpSpPr>
              <p:sp>
                <p:nvSpPr>
                  <p:cNvPr id="2224" name="Oval 2223">
                    <a:extLst>
                      <a:ext uri="{FF2B5EF4-FFF2-40B4-BE49-F238E27FC236}">
                        <a16:creationId xmlns:a16="http://schemas.microsoft.com/office/drawing/2014/main" id="{FB9B9BE2-D2AB-9154-B076-F1CD4D57DF62}"/>
                      </a:ext>
                    </a:extLst>
                  </p:cNvPr>
                  <p:cNvSpPr/>
                  <p:nvPr/>
                </p:nvSpPr>
                <p:spPr>
                  <a:xfrm>
                    <a:off x="3293167" y="1835429"/>
                    <a:ext cx="91440" cy="91440"/>
                  </a:xfrm>
                  <a:prstGeom prst="ellipse">
                    <a:avLst/>
                  </a:prstGeom>
                  <a:solidFill>
                    <a:srgbClr val="000000"/>
                  </a:solid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225" name="Oval 2224">
                    <a:extLst>
                      <a:ext uri="{FF2B5EF4-FFF2-40B4-BE49-F238E27FC236}">
                        <a16:creationId xmlns:a16="http://schemas.microsoft.com/office/drawing/2014/main" id="{A853116B-B8FF-5441-2F34-5D32DA33F379}"/>
                      </a:ext>
                    </a:extLst>
                  </p:cNvPr>
                  <p:cNvSpPr/>
                  <p:nvPr/>
                </p:nvSpPr>
                <p:spPr>
                  <a:xfrm>
                    <a:off x="3293167" y="1992592"/>
                    <a:ext cx="91440" cy="91440"/>
                  </a:xfrm>
                  <a:prstGeom prst="ellipse">
                    <a:avLst/>
                  </a:prstGeom>
                  <a:solidFill>
                    <a:srgbClr val="000000"/>
                  </a:solid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grpSp>
            <p:grpSp>
              <p:nvGrpSpPr>
                <p:cNvPr id="2196" name="Group 2195">
                  <a:extLst>
                    <a:ext uri="{FF2B5EF4-FFF2-40B4-BE49-F238E27FC236}">
                      <a16:creationId xmlns:a16="http://schemas.microsoft.com/office/drawing/2014/main" id="{F1BC7901-5AC9-D96E-EFC3-A86D93EC15F3}"/>
                    </a:ext>
                  </a:extLst>
                </p:cNvPr>
                <p:cNvGrpSpPr/>
                <p:nvPr/>
              </p:nvGrpSpPr>
              <p:grpSpPr>
                <a:xfrm>
                  <a:off x="1432563" y="1516710"/>
                  <a:ext cx="807057" cy="1219200"/>
                  <a:chOff x="1432563" y="1516710"/>
                  <a:chExt cx="807057" cy="1219200"/>
                </a:xfrm>
              </p:grpSpPr>
              <p:cxnSp>
                <p:nvCxnSpPr>
                  <p:cNvPr id="2215" name="Straight Connector 2214">
                    <a:extLst>
                      <a:ext uri="{FF2B5EF4-FFF2-40B4-BE49-F238E27FC236}">
                        <a16:creationId xmlns:a16="http://schemas.microsoft.com/office/drawing/2014/main" id="{7C81925F-1C57-999D-6685-35EA563A0659}"/>
                      </a:ext>
                    </a:extLst>
                  </p:cNvPr>
                  <p:cNvCxnSpPr>
                    <a:cxnSpLocks/>
                    <a:stCxn id="2224" idx="6"/>
                    <a:endCxn id="2233" idx="2"/>
                  </p:cNvCxnSpPr>
                  <p:nvPr/>
                </p:nvCxnSpPr>
                <p:spPr bwMode="auto">
                  <a:xfrm flipV="1">
                    <a:off x="1443163" y="18215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216" name="Straight Connector 2215">
                    <a:extLst>
                      <a:ext uri="{FF2B5EF4-FFF2-40B4-BE49-F238E27FC236}">
                        <a16:creationId xmlns:a16="http://schemas.microsoft.com/office/drawing/2014/main" id="{7B8EABD6-18F1-E92A-E955-6E4DB4B35009}"/>
                      </a:ext>
                    </a:extLst>
                  </p:cNvPr>
                  <p:cNvCxnSpPr>
                    <a:cxnSpLocks/>
                    <a:endCxn id="2232" idx="2"/>
                  </p:cNvCxnSpPr>
                  <p:nvPr/>
                </p:nvCxnSpPr>
                <p:spPr bwMode="auto">
                  <a:xfrm flipV="1">
                    <a:off x="1443163" y="1669110"/>
                    <a:ext cx="796457" cy="381000"/>
                  </a:xfrm>
                  <a:prstGeom prst="line">
                    <a:avLst/>
                  </a:prstGeom>
                  <a:noFill/>
                  <a:ln w="6350" cap="sq" cmpd="sng" algn="ctr">
                    <a:solidFill>
                      <a:srgbClr val="000000"/>
                    </a:solidFill>
                    <a:prstDash val="solid"/>
                    <a:round/>
                    <a:headEnd type="none" w="med" len="med"/>
                    <a:tailEnd type="none" w="med" len="med"/>
                  </a:ln>
                  <a:effectLst/>
                </p:spPr>
              </p:cxnSp>
              <p:cxnSp>
                <p:nvCxnSpPr>
                  <p:cNvPr id="2217" name="Straight Connector 2216">
                    <a:extLst>
                      <a:ext uri="{FF2B5EF4-FFF2-40B4-BE49-F238E27FC236}">
                        <a16:creationId xmlns:a16="http://schemas.microsoft.com/office/drawing/2014/main" id="{68605EBE-7EEC-E71E-BF13-0D7F63BFE4E4}"/>
                      </a:ext>
                    </a:extLst>
                  </p:cNvPr>
                  <p:cNvCxnSpPr>
                    <a:cxnSpLocks/>
                    <a:endCxn id="2239" idx="2"/>
                  </p:cNvCxnSpPr>
                  <p:nvPr/>
                </p:nvCxnSpPr>
                <p:spPr bwMode="auto">
                  <a:xfrm>
                    <a:off x="1432563" y="2039010"/>
                    <a:ext cx="807057" cy="696900"/>
                  </a:xfrm>
                  <a:prstGeom prst="line">
                    <a:avLst/>
                  </a:prstGeom>
                  <a:noFill/>
                  <a:ln w="6350" cap="sq" cmpd="sng" algn="ctr">
                    <a:solidFill>
                      <a:srgbClr val="000000"/>
                    </a:solidFill>
                    <a:prstDash val="solid"/>
                    <a:round/>
                    <a:headEnd type="none" w="med" len="med"/>
                    <a:tailEnd type="none" w="med" len="med"/>
                  </a:ln>
                  <a:effectLst/>
                </p:spPr>
              </p:cxnSp>
              <p:cxnSp>
                <p:nvCxnSpPr>
                  <p:cNvPr id="2218" name="Straight Connector 2217">
                    <a:extLst>
                      <a:ext uri="{FF2B5EF4-FFF2-40B4-BE49-F238E27FC236}">
                        <a16:creationId xmlns:a16="http://schemas.microsoft.com/office/drawing/2014/main" id="{4573230F-C3DA-A9C3-2C40-953E282CD2C3}"/>
                      </a:ext>
                    </a:extLst>
                  </p:cNvPr>
                  <p:cNvCxnSpPr>
                    <a:cxnSpLocks/>
                  </p:cNvCxnSpPr>
                  <p:nvPr/>
                </p:nvCxnSpPr>
                <p:spPr bwMode="auto">
                  <a:xfrm>
                    <a:off x="1443163" y="2050110"/>
                    <a:ext cx="796457" cy="502920"/>
                  </a:xfrm>
                  <a:prstGeom prst="line">
                    <a:avLst/>
                  </a:prstGeom>
                  <a:noFill/>
                  <a:ln w="6350" cap="sq" cmpd="sng" algn="ctr">
                    <a:solidFill>
                      <a:srgbClr val="000000"/>
                    </a:solidFill>
                    <a:prstDash val="solid"/>
                    <a:round/>
                    <a:headEnd type="none" w="med" len="med"/>
                    <a:tailEnd type="none" w="med" len="med"/>
                  </a:ln>
                  <a:effectLst/>
                </p:spPr>
              </p:cxnSp>
              <p:cxnSp>
                <p:nvCxnSpPr>
                  <p:cNvPr id="2219" name="Straight Connector 2218">
                    <a:extLst>
                      <a:ext uri="{FF2B5EF4-FFF2-40B4-BE49-F238E27FC236}">
                        <a16:creationId xmlns:a16="http://schemas.microsoft.com/office/drawing/2014/main" id="{D298DB45-54A2-362F-91C5-3423C09D8B84}"/>
                      </a:ext>
                    </a:extLst>
                  </p:cNvPr>
                  <p:cNvCxnSpPr>
                    <a:cxnSpLocks/>
                    <a:endCxn id="2237" idx="2"/>
                  </p:cNvCxnSpPr>
                  <p:nvPr/>
                </p:nvCxnSpPr>
                <p:spPr bwMode="auto">
                  <a:xfrm>
                    <a:off x="1443163" y="2050110"/>
                    <a:ext cx="796457" cy="381000"/>
                  </a:xfrm>
                  <a:prstGeom prst="line">
                    <a:avLst/>
                  </a:prstGeom>
                  <a:noFill/>
                  <a:ln w="6350" cap="sq" cmpd="sng" algn="ctr">
                    <a:solidFill>
                      <a:srgbClr val="000000"/>
                    </a:solidFill>
                    <a:prstDash val="solid"/>
                    <a:round/>
                    <a:headEnd type="none" w="med" len="med"/>
                    <a:tailEnd type="none" w="med" len="med"/>
                  </a:ln>
                  <a:effectLst/>
                </p:spPr>
              </p:cxnSp>
              <p:cxnSp>
                <p:nvCxnSpPr>
                  <p:cNvPr id="2220" name="Straight Connector 2219">
                    <a:extLst>
                      <a:ext uri="{FF2B5EF4-FFF2-40B4-BE49-F238E27FC236}">
                        <a16:creationId xmlns:a16="http://schemas.microsoft.com/office/drawing/2014/main" id="{6AB693ED-074D-BC12-9893-F2476087F791}"/>
                      </a:ext>
                    </a:extLst>
                  </p:cNvPr>
                  <p:cNvCxnSpPr>
                    <a:cxnSpLocks/>
                    <a:endCxn id="2236" idx="2"/>
                  </p:cNvCxnSpPr>
                  <p:nvPr/>
                </p:nvCxnSpPr>
                <p:spPr bwMode="auto">
                  <a:xfrm>
                    <a:off x="1443163" y="20501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221" name="Straight Connector 2220">
                    <a:extLst>
                      <a:ext uri="{FF2B5EF4-FFF2-40B4-BE49-F238E27FC236}">
                        <a16:creationId xmlns:a16="http://schemas.microsoft.com/office/drawing/2014/main" id="{E0853DBC-7E7E-92C1-0729-FCAFC5C88823}"/>
                      </a:ext>
                    </a:extLst>
                  </p:cNvPr>
                  <p:cNvCxnSpPr>
                    <a:cxnSpLocks/>
                    <a:endCxn id="2235" idx="2"/>
                  </p:cNvCxnSpPr>
                  <p:nvPr/>
                </p:nvCxnSpPr>
                <p:spPr bwMode="auto">
                  <a:xfrm>
                    <a:off x="1443163" y="20501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222" name="Straight Connector 2221">
                    <a:extLst>
                      <a:ext uri="{FF2B5EF4-FFF2-40B4-BE49-F238E27FC236}">
                        <a16:creationId xmlns:a16="http://schemas.microsoft.com/office/drawing/2014/main" id="{4D875FE2-49C5-7824-571D-2D6FFDB1BB16}"/>
                      </a:ext>
                    </a:extLst>
                  </p:cNvPr>
                  <p:cNvCxnSpPr>
                    <a:cxnSpLocks/>
                    <a:endCxn id="2234" idx="2"/>
                  </p:cNvCxnSpPr>
                  <p:nvPr/>
                </p:nvCxnSpPr>
                <p:spPr bwMode="auto">
                  <a:xfrm flipV="1">
                    <a:off x="1443163" y="19739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223" name="Straight Connector 2222">
                    <a:extLst>
                      <a:ext uri="{FF2B5EF4-FFF2-40B4-BE49-F238E27FC236}">
                        <a16:creationId xmlns:a16="http://schemas.microsoft.com/office/drawing/2014/main" id="{FFAFD9DB-61A8-5620-9097-B943C1FEA05E}"/>
                      </a:ext>
                    </a:extLst>
                  </p:cNvPr>
                  <p:cNvCxnSpPr>
                    <a:cxnSpLocks/>
                    <a:endCxn id="2231" idx="2"/>
                  </p:cNvCxnSpPr>
                  <p:nvPr/>
                </p:nvCxnSpPr>
                <p:spPr bwMode="auto">
                  <a:xfrm flipV="1">
                    <a:off x="1443163" y="1516710"/>
                    <a:ext cx="796457" cy="533400"/>
                  </a:xfrm>
                  <a:prstGeom prst="line">
                    <a:avLst/>
                  </a:prstGeom>
                  <a:noFill/>
                  <a:ln w="6350" cap="sq" cmpd="sng" algn="ctr">
                    <a:solidFill>
                      <a:srgbClr val="000000"/>
                    </a:solidFill>
                    <a:prstDash val="solid"/>
                    <a:round/>
                    <a:headEnd type="none" w="med" len="med"/>
                    <a:tailEnd type="none" w="med" len="med"/>
                  </a:ln>
                  <a:effectLst/>
                </p:spPr>
              </p:cxnSp>
            </p:grpSp>
            <p:grpSp>
              <p:nvGrpSpPr>
                <p:cNvPr id="2197" name="Group 2196">
                  <a:extLst>
                    <a:ext uri="{FF2B5EF4-FFF2-40B4-BE49-F238E27FC236}">
                      <a16:creationId xmlns:a16="http://schemas.microsoft.com/office/drawing/2014/main" id="{38EEF4BD-5725-0905-F446-0D3974665532}"/>
                    </a:ext>
                  </a:extLst>
                </p:cNvPr>
                <p:cNvGrpSpPr/>
                <p:nvPr/>
              </p:nvGrpSpPr>
              <p:grpSpPr>
                <a:xfrm>
                  <a:off x="1443163" y="1516710"/>
                  <a:ext cx="801219" cy="1193483"/>
                  <a:chOff x="1438401" y="1359547"/>
                  <a:chExt cx="801219" cy="1193483"/>
                </a:xfrm>
              </p:grpSpPr>
              <p:cxnSp>
                <p:nvCxnSpPr>
                  <p:cNvPr id="2202" name="Straight Connector 2201">
                    <a:extLst>
                      <a:ext uri="{FF2B5EF4-FFF2-40B4-BE49-F238E27FC236}">
                        <a16:creationId xmlns:a16="http://schemas.microsoft.com/office/drawing/2014/main" id="{E140C24B-05E3-A982-538C-7D0C6523BC2F}"/>
                      </a:ext>
                    </a:extLst>
                  </p:cNvPr>
                  <p:cNvCxnSpPr>
                    <a:cxnSpLocks/>
                  </p:cNvCxnSpPr>
                  <p:nvPr/>
                </p:nvCxnSpPr>
                <p:spPr bwMode="auto">
                  <a:xfrm flipV="1">
                    <a:off x="1443163" y="18215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206" name="Straight Connector 2205">
                    <a:extLst>
                      <a:ext uri="{FF2B5EF4-FFF2-40B4-BE49-F238E27FC236}">
                        <a16:creationId xmlns:a16="http://schemas.microsoft.com/office/drawing/2014/main" id="{281DB536-2C5E-A792-5DBB-CF2885A7924B}"/>
                      </a:ext>
                    </a:extLst>
                  </p:cNvPr>
                  <p:cNvCxnSpPr>
                    <a:cxnSpLocks/>
                  </p:cNvCxnSpPr>
                  <p:nvPr/>
                </p:nvCxnSpPr>
                <p:spPr bwMode="auto">
                  <a:xfrm flipV="1">
                    <a:off x="1443163" y="1669110"/>
                    <a:ext cx="796457" cy="381000"/>
                  </a:xfrm>
                  <a:prstGeom prst="line">
                    <a:avLst/>
                  </a:prstGeom>
                  <a:noFill/>
                  <a:ln w="6350" cap="sq" cmpd="sng" algn="ctr">
                    <a:solidFill>
                      <a:srgbClr val="000000"/>
                    </a:solidFill>
                    <a:prstDash val="solid"/>
                    <a:round/>
                    <a:headEnd type="none" w="med" len="med"/>
                    <a:tailEnd type="none" w="med" len="med"/>
                  </a:ln>
                  <a:effectLst/>
                </p:spPr>
              </p:cxnSp>
              <p:cxnSp>
                <p:nvCxnSpPr>
                  <p:cNvPr id="2208" name="Straight Connector 2207">
                    <a:extLst>
                      <a:ext uri="{FF2B5EF4-FFF2-40B4-BE49-F238E27FC236}">
                        <a16:creationId xmlns:a16="http://schemas.microsoft.com/office/drawing/2014/main" id="{8C35023D-EC88-6702-6C92-140954199BCE}"/>
                      </a:ext>
                    </a:extLst>
                  </p:cNvPr>
                  <p:cNvCxnSpPr>
                    <a:cxnSpLocks/>
                    <a:stCxn id="2225" idx="6"/>
                    <a:endCxn id="2231" idx="2"/>
                  </p:cNvCxnSpPr>
                  <p:nvPr/>
                </p:nvCxnSpPr>
                <p:spPr bwMode="auto">
                  <a:xfrm flipV="1">
                    <a:off x="1438401" y="1359547"/>
                    <a:ext cx="796457" cy="690563"/>
                  </a:xfrm>
                  <a:prstGeom prst="line">
                    <a:avLst/>
                  </a:prstGeom>
                  <a:noFill/>
                  <a:ln w="6350" cap="sq" cmpd="sng" algn="ctr">
                    <a:solidFill>
                      <a:srgbClr val="000000"/>
                    </a:solidFill>
                    <a:prstDash val="solid"/>
                    <a:round/>
                    <a:headEnd type="none" w="med" len="med"/>
                    <a:tailEnd type="none" w="med" len="med"/>
                  </a:ln>
                  <a:effectLst/>
                </p:spPr>
              </p:cxnSp>
              <p:cxnSp>
                <p:nvCxnSpPr>
                  <p:cNvPr id="2209" name="Straight Connector 2208">
                    <a:extLst>
                      <a:ext uri="{FF2B5EF4-FFF2-40B4-BE49-F238E27FC236}">
                        <a16:creationId xmlns:a16="http://schemas.microsoft.com/office/drawing/2014/main" id="{1D6FF037-547C-9CAC-3E60-797B388BC9C3}"/>
                      </a:ext>
                    </a:extLst>
                  </p:cNvPr>
                  <p:cNvCxnSpPr>
                    <a:cxnSpLocks/>
                  </p:cNvCxnSpPr>
                  <p:nvPr/>
                </p:nvCxnSpPr>
                <p:spPr bwMode="auto">
                  <a:xfrm>
                    <a:off x="1443163" y="2050110"/>
                    <a:ext cx="757113" cy="502920"/>
                  </a:xfrm>
                  <a:prstGeom prst="line">
                    <a:avLst/>
                  </a:prstGeom>
                  <a:noFill/>
                  <a:ln w="6350" cap="sq" cmpd="sng" algn="ctr">
                    <a:solidFill>
                      <a:srgbClr val="000000"/>
                    </a:solidFill>
                    <a:prstDash val="solid"/>
                    <a:round/>
                    <a:headEnd type="none" w="med" len="med"/>
                    <a:tailEnd type="none" w="med" len="med"/>
                  </a:ln>
                  <a:effectLst/>
                </p:spPr>
              </p:cxnSp>
              <p:cxnSp>
                <p:nvCxnSpPr>
                  <p:cNvPr id="2210" name="Straight Connector 2209">
                    <a:extLst>
                      <a:ext uri="{FF2B5EF4-FFF2-40B4-BE49-F238E27FC236}">
                        <a16:creationId xmlns:a16="http://schemas.microsoft.com/office/drawing/2014/main" id="{2217C758-1932-CAA7-5C71-2AD022809667}"/>
                      </a:ext>
                    </a:extLst>
                  </p:cNvPr>
                  <p:cNvCxnSpPr>
                    <a:cxnSpLocks/>
                  </p:cNvCxnSpPr>
                  <p:nvPr/>
                </p:nvCxnSpPr>
                <p:spPr bwMode="auto">
                  <a:xfrm>
                    <a:off x="1443163" y="2050110"/>
                    <a:ext cx="796457" cy="350520"/>
                  </a:xfrm>
                  <a:prstGeom prst="line">
                    <a:avLst/>
                  </a:prstGeom>
                  <a:noFill/>
                  <a:ln w="6350" cap="sq" cmpd="sng" algn="ctr">
                    <a:solidFill>
                      <a:srgbClr val="000000"/>
                    </a:solidFill>
                    <a:prstDash val="solid"/>
                    <a:round/>
                    <a:headEnd type="none" w="med" len="med"/>
                    <a:tailEnd type="none" w="med" len="med"/>
                  </a:ln>
                  <a:effectLst/>
                </p:spPr>
              </p:cxnSp>
              <p:cxnSp>
                <p:nvCxnSpPr>
                  <p:cNvPr id="2211" name="Straight Connector 2210">
                    <a:extLst>
                      <a:ext uri="{FF2B5EF4-FFF2-40B4-BE49-F238E27FC236}">
                        <a16:creationId xmlns:a16="http://schemas.microsoft.com/office/drawing/2014/main" id="{EA318C65-87D2-78A3-2566-1953CF2E3C03}"/>
                      </a:ext>
                    </a:extLst>
                  </p:cNvPr>
                  <p:cNvCxnSpPr>
                    <a:cxnSpLocks/>
                  </p:cNvCxnSpPr>
                  <p:nvPr/>
                </p:nvCxnSpPr>
                <p:spPr bwMode="auto">
                  <a:xfrm>
                    <a:off x="1443163" y="20501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212" name="Straight Connector 2211">
                    <a:extLst>
                      <a:ext uri="{FF2B5EF4-FFF2-40B4-BE49-F238E27FC236}">
                        <a16:creationId xmlns:a16="http://schemas.microsoft.com/office/drawing/2014/main" id="{DEF07F18-3FC1-2BE7-7273-A967C192EF56}"/>
                      </a:ext>
                    </a:extLst>
                  </p:cNvPr>
                  <p:cNvCxnSpPr>
                    <a:cxnSpLocks/>
                  </p:cNvCxnSpPr>
                  <p:nvPr/>
                </p:nvCxnSpPr>
                <p:spPr bwMode="auto">
                  <a:xfrm>
                    <a:off x="1443163" y="20501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213" name="Straight Connector 2212">
                    <a:extLst>
                      <a:ext uri="{FF2B5EF4-FFF2-40B4-BE49-F238E27FC236}">
                        <a16:creationId xmlns:a16="http://schemas.microsoft.com/office/drawing/2014/main" id="{7405DD34-F604-0723-BEA3-9BF96A464119}"/>
                      </a:ext>
                    </a:extLst>
                  </p:cNvPr>
                  <p:cNvCxnSpPr>
                    <a:cxnSpLocks/>
                  </p:cNvCxnSpPr>
                  <p:nvPr/>
                </p:nvCxnSpPr>
                <p:spPr bwMode="auto">
                  <a:xfrm flipV="1">
                    <a:off x="1443163" y="19739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214" name="Straight Connector 2213">
                    <a:extLst>
                      <a:ext uri="{FF2B5EF4-FFF2-40B4-BE49-F238E27FC236}">
                        <a16:creationId xmlns:a16="http://schemas.microsoft.com/office/drawing/2014/main" id="{66A7D794-145C-82C0-351C-DE252290D7BC}"/>
                      </a:ext>
                    </a:extLst>
                  </p:cNvPr>
                  <p:cNvCxnSpPr>
                    <a:cxnSpLocks/>
                  </p:cNvCxnSpPr>
                  <p:nvPr/>
                </p:nvCxnSpPr>
                <p:spPr bwMode="auto">
                  <a:xfrm flipV="1">
                    <a:off x="1443163" y="1516710"/>
                    <a:ext cx="796457" cy="533400"/>
                  </a:xfrm>
                  <a:prstGeom prst="line">
                    <a:avLst/>
                  </a:prstGeom>
                  <a:noFill/>
                  <a:ln w="6350" cap="sq" cmpd="sng" algn="ctr">
                    <a:solidFill>
                      <a:srgbClr val="000000"/>
                    </a:solidFill>
                    <a:prstDash val="solid"/>
                    <a:round/>
                    <a:headEnd type="none" w="med" len="med"/>
                    <a:tailEnd type="none" w="med" len="med"/>
                  </a:ln>
                  <a:effectLst/>
                </p:spPr>
              </p:cxnSp>
            </p:grpSp>
          </p:grpSp>
          <p:grpSp>
            <p:nvGrpSpPr>
              <p:cNvPr id="19" name="Group 18">
                <a:extLst>
                  <a:ext uri="{FF2B5EF4-FFF2-40B4-BE49-F238E27FC236}">
                    <a16:creationId xmlns:a16="http://schemas.microsoft.com/office/drawing/2014/main" id="{91D52960-BEFF-2618-A017-FE7F0E0AA7EE}"/>
                  </a:ext>
                </a:extLst>
              </p:cNvPr>
              <p:cNvGrpSpPr/>
              <p:nvPr/>
            </p:nvGrpSpPr>
            <p:grpSpPr>
              <a:xfrm flipH="1">
                <a:off x="2087229" y="1669110"/>
                <a:ext cx="1160968" cy="614363"/>
                <a:chOff x="1443163" y="1821510"/>
                <a:chExt cx="801219" cy="614363"/>
              </a:xfrm>
            </p:grpSpPr>
            <p:grpSp>
              <p:nvGrpSpPr>
                <p:cNvPr id="2183" name="Group 2182">
                  <a:extLst>
                    <a:ext uri="{FF2B5EF4-FFF2-40B4-BE49-F238E27FC236}">
                      <a16:creationId xmlns:a16="http://schemas.microsoft.com/office/drawing/2014/main" id="{3FC239B8-DFFC-70EE-7B5E-F3386E4B597C}"/>
                    </a:ext>
                  </a:extLst>
                </p:cNvPr>
                <p:cNvGrpSpPr/>
                <p:nvPr/>
              </p:nvGrpSpPr>
              <p:grpSpPr>
                <a:xfrm>
                  <a:off x="1443163" y="1821510"/>
                  <a:ext cx="796457" cy="609600"/>
                  <a:chOff x="1443163" y="1821510"/>
                  <a:chExt cx="796457" cy="609600"/>
                </a:xfrm>
              </p:grpSpPr>
              <p:cxnSp>
                <p:nvCxnSpPr>
                  <p:cNvPr id="2190" name="Straight Connector 2189">
                    <a:extLst>
                      <a:ext uri="{FF2B5EF4-FFF2-40B4-BE49-F238E27FC236}">
                        <a16:creationId xmlns:a16="http://schemas.microsoft.com/office/drawing/2014/main" id="{FEE5E197-E163-DA44-C226-6C2245D93192}"/>
                      </a:ext>
                    </a:extLst>
                  </p:cNvPr>
                  <p:cNvCxnSpPr>
                    <a:cxnSpLocks/>
                  </p:cNvCxnSpPr>
                  <p:nvPr/>
                </p:nvCxnSpPr>
                <p:spPr bwMode="auto">
                  <a:xfrm flipV="1">
                    <a:off x="1443163" y="18215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191" name="Straight Connector 2190">
                    <a:extLst>
                      <a:ext uri="{FF2B5EF4-FFF2-40B4-BE49-F238E27FC236}">
                        <a16:creationId xmlns:a16="http://schemas.microsoft.com/office/drawing/2014/main" id="{334EE8EA-22CA-E4BD-981D-B3E91CAD4561}"/>
                      </a:ext>
                    </a:extLst>
                  </p:cNvPr>
                  <p:cNvCxnSpPr>
                    <a:cxnSpLocks/>
                  </p:cNvCxnSpPr>
                  <p:nvPr/>
                </p:nvCxnSpPr>
                <p:spPr bwMode="auto">
                  <a:xfrm>
                    <a:off x="1443163" y="2050110"/>
                    <a:ext cx="796457" cy="381000"/>
                  </a:xfrm>
                  <a:prstGeom prst="line">
                    <a:avLst/>
                  </a:prstGeom>
                  <a:noFill/>
                  <a:ln w="6350" cap="sq" cmpd="sng" algn="ctr">
                    <a:solidFill>
                      <a:srgbClr val="000000"/>
                    </a:solidFill>
                    <a:prstDash val="solid"/>
                    <a:round/>
                    <a:headEnd type="none" w="med" len="med"/>
                    <a:tailEnd type="none" w="med" len="med"/>
                  </a:ln>
                  <a:effectLst/>
                </p:spPr>
              </p:cxnSp>
              <p:cxnSp>
                <p:nvCxnSpPr>
                  <p:cNvPr id="2192" name="Straight Connector 2191">
                    <a:extLst>
                      <a:ext uri="{FF2B5EF4-FFF2-40B4-BE49-F238E27FC236}">
                        <a16:creationId xmlns:a16="http://schemas.microsoft.com/office/drawing/2014/main" id="{86242C12-D37D-A59A-004D-053FB13C424D}"/>
                      </a:ext>
                    </a:extLst>
                  </p:cNvPr>
                  <p:cNvCxnSpPr>
                    <a:cxnSpLocks/>
                  </p:cNvCxnSpPr>
                  <p:nvPr/>
                </p:nvCxnSpPr>
                <p:spPr bwMode="auto">
                  <a:xfrm>
                    <a:off x="1443163" y="20501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193" name="Straight Connector 2192">
                    <a:extLst>
                      <a:ext uri="{FF2B5EF4-FFF2-40B4-BE49-F238E27FC236}">
                        <a16:creationId xmlns:a16="http://schemas.microsoft.com/office/drawing/2014/main" id="{8222326D-DA49-CACC-2EE9-696AFC17770A}"/>
                      </a:ext>
                    </a:extLst>
                  </p:cNvPr>
                  <p:cNvCxnSpPr>
                    <a:cxnSpLocks/>
                  </p:cNvCxnSpPr>
                  <p:nvPr/>
                </p:nvCxnSpPr>
                <p:spPr bwMode="auto">
                  <a:xfrm>
                    <a:off x="1443163" y="20501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194" name="Straight Connector 2193">
                    <a:extLst>
                      <a:ext uri="{FF2B5EF4-FFF2-40B4-BE49-F238E27FC236}">
                        <a16:creationId xmlns:a16="http://schemas.microsoft.com/office/drawing/2014/main" id="{9CEA8878-5183-060F-5B5E-CB65EFCBA027}"/>
                      </a:ext>
                    </a:extLst>
                  </p:cNvPr>
                  <p:cNvCxnSpPr>
                    <a:cxnSpLocks/>
                  </p:cNvCxnSpPr>
                  <p:nvPr/>
                </p:nvCxnSpPr>
                <p:spPr bwMode="auto">
                  <a:xfrm flipV="1">
                    <a:off x="1443163" y="1973910"/>
                    <a:ext cx="796457" cy="76200"/>
                  </a:xfrm>
                  <a:prstGeom prst="line">
                    <a:avLst/>
                  </a:prstGeom>
                  <a:noFill/>
                  <a:ln w="6350" cap="sq" cmpd="sng" algn="ctr">
                    <a:solidFill>
                      <a:srgbClr val="000000"/>
                    </a:solidFill>
                    <a:prstDash val="solid"/>
                    <a:round/>
                    <a:headEnd type="none" w="med" len="med"/>
                    <a:tailEnd type="none" w="med" len="med"/>
                  </a:ln>
                  <a:effectLst/>
                </p:spPr>
              </p:cxnSp>
            </p:grpSp>
            <p:grpSp>
              <p:nvGrpSpPr>
                <p:cNvPr id="2184" name="Group 2183">
                  <a:extLst>
                    <a:ext uri="{FF2B5EF4-FFF2-40B4-BE49-F238E27FC236}">
                      <a16:creationId xmlns:a16="http://schemas.microsoft.com/office/drawing/2014/main" id="{1F884F04-5AD5-3587-1595-E8BE726A4288}"/>
                    </a:ext>
                  </a:extLst>
                </p:cNvPr>
                <p:cNvGrpSpPr/>
                <p:nvPr/>
              </p:nvGrpSpPr>
              <p:grpSpPr>
                <a:xfrm>
                  <a:off x="1447925" y="1826273"/>
                  <a:ext cx="796457" cy="609600"/>
                  <a:chOff x="1443163" y="1669110"/>
                  <a:chExt cx="796457" cy="609600"/>
                </a:xfrm>
              </p:grpSpPr>
              <p:cxnSp>
                <p:nvCxnSpPr>
                  <p:cNvPr id="2185" name="Straight Connector 2184">
                    <a:extLst>
                      <a:ext uri="{FF2B5EF4-FFF2-40B4-BE49-F238E27FC236}">
                        <a16:creationId xmlns:a16="http://schemas.microsoft.com/office/drawing/2014/main" id="{379B340E-66B1-94AC-41D5-F21950FC00F6}"/>
                      </a:ext>
                    </a:extLst>
                  </p:cNvPr>
                  <p:cNvCxnSpPr>
                    <a:cxnSpLocks/>
                  </p:cNvCxnSpPr>
                  <p:nvPr/>
                </p:nvCxnSpPr>
                <p:spPr bwMode="auto">
                  <a:xfrm flipV="1">
                    <a:off x="1443163" y="18215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186" name="Straight Connector 2185">
                    <a:extLst>
                      <a:ext uri="{FF2B5EF4-FFF2-40B4-BE49-F238E27FC236}">
                        <a16:creationId xmlns:a16="http://schemas.microsoft.com/office/drawing/2014/main" id="{5E5DCED2-7F7B-B124-45D6-9319F3BD87A6}"/>
                      </a:ext>
                    </a:extLst>
                  </p:cNvPr>
                  <p:cNvCxnSpPr>
                    <a:cxnSpLocks/>
                  </p:cNvCxnSpPr>
                  <p:nvPr/>
                </p:nvCxnSpPr>
                <p:spPr bwMode="auto">
                  <a:xfrm flipV="1">
                    <a:off x="1443163" y="1669110"/>
                    <a:ext cx="796457" cy="381000"/>
                  </a:xfrm>
                  <a:prstGeom prst="line">
                    <a:avLst/>
                  </a:prstGeom>
                  <a:noFill/>
                  <a:ln w="6350" cap="sq" cmpd="sng" algn="ctr">
                    <a:solidFill>
                      <a:srgbClr val="000000"/>
                    </a:solidFill>
                    <a:prstDash val="solid"/>
                    <a:round/>
                    <a:headEnd type="none" w="med" len="med"/>
                    <a:tailEnd type="none" w="med" len="med"/>
                  </a:ln>
                  <a:effectLst/>
                </p:spPr>
              </p:cxnSp>
              <p:cxnSp>
                <p:nvCxnSpPr>
                  <p:cNvPr id="2187" name="Straight Connector 2186">
                    <a:extLst>
                      <a:ext uri="{FF2B5EF4-FFF2-40B4-BE49-F238E27FC236}">
                        <a16:creationId xmlns:a16="http://schemas.microsoft.com/office/drawing/2014/main" id="{DCC0E12C-E72E-12A7-AD17-33C00B89D40F}"/>
                      </a:ext>
                    </a:extLst>
                  </p:cNvPr>
                  <p:cNvCxnSpPr>
                    <a:cxnSpLocks/>
                  </p:cNvCxnSpPr>
                  <p:nvPr/>
                </p:nvCxnSpPr>
                <p:spPr bwMode="auto">
                  <a:xfrm>
                    <a:off x="1443163" y="20501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188" name="Straight Connector 2187">
                    <a:extLst>
                      <a:ext uri="{FF2B5EF4-FFF2-40B4-BE49-F238E27FC236}">
                        <a16:creationId xmlns:a16="http://schemas.microsoft.com/office/drawing/2014/main" id="{89C83A55-3539-924D-BA84-794ABB3C9C20}"/>
                      </a:ext>
                    </a:extLst>
                  </p:cNvPr>
                  <p:cNvCxnSpPr>
                    <a:cxnSpLocks/>
                  </p:cNvCxnSpPr>
                  <p:nvPr/>
                </p:nvCxnSpPr>
                <p:spPr bwMode="auto">
                  <a:xfrm>
                    <a:off x="1443163" y="20501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189" name="Straight Connector 2188">
                    <a:extLst>
                      <a:ext uri="{FF2B5EF4-FFF2-40B4-BE49-F238E27FC236}">
                        <a16:creationId xmlns:a16="http://schemas.microsoft.com/office/drawing/2014/main" id="{E46C9A77-FD85-D8A8-3575-F110D3D4E374}"/>
                      </a:ext>
                    </a:extLst>
                  </p:cNvPr>
                  <p:cNvCxnSpPr>
                    <a:cxnSpLocks/>
                  </p:cNvCxnSpPr>
                  <p:nvPr/>
                </p:nvCxnSpPr>
                <p:spPr bwMode="auto">
                  <a:xfrm flipV="1">
                    <a:off x="1443163" y="1973910"/>
                    <a:ext cx="796457" cy="76200"/>
                  </a:xfrm>
                  <a:prstGeom prst="line">
                    <a:avLst/>
                  </a:prstGeom>
                  <a:noFill/>
                  <a:ln w="6350" cap="sq" cmpd="sng" algn="ctr">
                    <a:solidFill>
                      <a:srgbClr val="000000"/>
                    </a:solidFill>
                    <a:prstDash val="solid"/>
                    <a:round/>
                    <a:headEnd type="none" w="med" len="med"/>
                    <a:tailEnd type="none" w="med" len="med"/>
                  </a:ln>
                  <a:effectLst/>
                </p:spPr>
              </p:cxnSp>
            </p:grpSp>
          </p:grpSp>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B61A5846-19CA-5200-85E4-CA3417C1F669}"/>
                      </a:ext>
                    </a:extLst>
                  </p:cNvPr>
                  <p:cNvSpPr txBox="1"/>
                  <p:nvPr/>
                </p:nvSpPr>
                <p:spPr bwMode="auto">
                  <a:xfrm>
                    <a:off x="1498600" y="1649418"/>
                    <a:ext cx="762000"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14:m>
                      <m:oMath xmlns:m="http://schemas.openxmlformats.org/officeDocument/2006/math">
                        <m:acc>
                          <m:accPr>
                            <m:chr m:val="⃗"/>
                            <m:ctrlPr>
                              <a:rPr kumimoji="0" lang="en-US" altLang="en-US" sz="2400" b="0" i="1" u="none" strike="noStrike" kern="0" cap="none" spc="0" normalizeH="0" baseline="0" noProof="0" dirty="0" smtClean="0">
                                <a:ln>
                                  <a:noFill/>
                                </a:ln>
                                <a:solidFill>
                                  <a:srgbClr val="FF00FF"/>
                                </a:solidFill>
                                <a:effectLst/>
                                <a:uLnTx/>
                                <a:uFillTx/>
                                <a:latin typeface="Cambria Math" panose="02040503050406030204" pitchFamily="18" charset="0"/>
                                <a:cs typeface="Times New Roman" panose="02020603050405020304" pitchFamily="18" charset="0"/>
                              </a:rPr>
                            </m:ctrlPr>
                          </m:accPr>
                          <m:e>
                            <m:r>
                              <a:rPr kumimoji="0" lang="en-US" altLang="en-US" sz="2400" b="0" i="1" u="none" strike="noStrike" kern="0" cap="none" spc="0" normalizeH="0" baseline="0" noProof="0" dirty="0" smtClean="0">
                                <a:ln>
                                  <a:noFill/>
                                </a:ln>
                                <a:solidFill>
                                  <a:srgbClr val="FF00FF"/>
                                </a:solidFill>
                                <a:effectLst/>
                                <a:uLnTx/>
                                <a:uFillTx/>
                                <a:latin typeface="Cambria Math" panose="02040503050406030204" pitchFamily="18" charset="0"/>
                                <a:cs typeface="Times New Roman" panose="02020603050405020304" pitchFamily="18" charset="0"/>
                              </a:rPr>
                              <m:t>𝑥</m:t>
                            </m:r>
                          </m:e>
                        </m:acc>
                      </m:oMath>
                    </a14:m>
                    <a:r>
                      <a:rPr kumimoji="0" lang="en-US" sz="2400" b="0" i="0" u="none" strike="noStrike" kern="0" cap="none" spc="0" normalizeH="0" baseline="-25000" noProof="0" dirty="0">
                        <a:ln>
                          <a:noFill/>
                        </a:ln>
                        <a:solidFill>
                          <a:srgbClr val="FF00FF"/>
                        </a:solidFill>
                        <a:effectLst/>
                        <a:uLnTx/>
                        <a:uFillTx/>
                        <a:cs typeface="+mn-cs"/>
                      </a:rPr>
                      <a:t>d</a:t>
                    </a:r>
                  </a:p>
                </p:txBody>
              </p:sp>
            </mc:Choice>
            <mc:Fallback>
              <p:sp>
                <p:nvSpPr>
                  <p:cNvPr id="20" name="TextBox 19">
                    <a:extLst>
                      <a:ext uri="{FF2B5EF4-FFF2-40B4-BE49-F238E27FC236}">
                        <a16:creationId xmlns:a16="http://schemas.microsoft.com/office/drawing/2014/main" id="{B61A5846-19CA-5200-85E4-CA3417C1F669}"/>
                      </a:ext>
                    </a:extLst>
                  </p:cNvPr>
                  <p:cNvSpPr txBox="1">
                    <a:spLocks noRot="1" noChangeAspect="1" noMove="1" noResize="1" noEditPoints="1" noAdjustHandles="1" noChangeArrowheads="1" noChangeShapeType="1" noTextEdit="1"/>
                  </p:cNvSpPr>
                  <p:nvPr/>
                </p:nvSpPr>
                <p:spPr bwMode="auto">
                  <a:xfrm>
                    <a:off x="1498600" y="1649418"/>
                    <a:ext cx="762000" cy="461665"/>
                  </a:xfrm>
                  <a:prstGeom prst="rect">
                    <a:avLst/>
                  </a:prstGeom>
                  <a:blipFill>
                    <a:blip r:embed="rId3"/>
                    <a:stretch>
                      <a:fillRect l="-1600" t="-18667" b="-28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grpSp>
            <p:nvGrpSpPr>
              <p:cNvPr id="24" name="Group 23">
                <a:extLst>
                  <a:ext uri="{FF2B5EF4-FFF2-40B4-BE49-F238E27FC236}">
                    <a16:creationId xmlns:a16="http://schemas.microsoft.com/office/drawing/2014/main" id="{5EB94D03-FE54-FD6F-EE8C-490BC73B8332}"/>
                  </a:ext>
                </a:extLst>
              </p:cNvPr>
              <p:cNvGrpSpPr/>
              <p:nvPr/>
            </p:nvGrpSpPr>
            <p:grpSpPr>
              <a:xfrm>
                <a:off x="4670070" y="1351610"/>
                <a:ext cx="2589321" cy="1219200"/>
                <a:chOff x="5228870" y="1351610"/>
                <a:chExt cx="2589321" cy="1219200"/>
              </a:xfrm>
            </p:grpSpPr>
            <p:grpSp>
              <p:nvGrpSpPr>
                <p:cNvPr id="26" name="Group 25">
                  <a:extLst>
                    <a:ext uri="{FF2B5EF4-FFF2-40B4-BE49-F238E27FC236}">
                      <a16:creationId xmlns:a16="http://schemas.microsoft.com/office/drawing/2014/main" id="{2E1052CC-6926-D2E0-46B1-00285D235E6E}"/>
                    </a:ext>
                  </a:extLst>
                </p:cNvPr>
                <p:cNvGrpSpPr/>
                <p:nvPr/>
              </p:nvGrpSpPr>
              <p:grpSpPr>
                <a:xfrm flipH="1">
                  <a:off x="6389840" y="1839290"/>
                  <a:ext cx="132497" cy="248603"/>
                  <a:chOff x="3293167" y="1835429"/>
                  <a:chExt cx="91440" cy="248603"/>
                </a:xfrm>
                <a:solidFill>
                  <a:srgbClr val="00FFFF"/>
                </a:solidFill>
              </p:grpSpPr>
              <p:sp>
                <p:nvSpPr>
                  <p:cNvPr id="2181" name="Oval 2180">
                    <a:extLst>
                      <a:ext uri="{FF2B5EF4-FFF2-40B4-BE49-F238E27FC236}">
                        <a16:creationId xmlns:a16="http://schemas.microsoft.com/office/drawing/2014/main" id="{E57AF0BC-AC4F-F000-B9C9-991A5FB0D0FE}"/>
                      </a:ext>
                    </a:extLst>
                  </p:cNvPr>
                  <p:cNvSpPr/>
                  <p:nvPr/>
                </p:nvSpPr>
                <p:spPr>
                  <a:xfrm>
                    <a:off x="3293167" y="1835429"/>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182" name="Oval 2181">
                    <a:extLst>
                      <a:ext uri="{FF2B5EF4-FFF2-40B4-BE49-F238E27FC236}">
                        <a16:creationId xmlns:a16="http://schemas.microsoft.com/office/drawing/2014/main" id="{01346295-0516-E474-314A-85AFA205D607}"/>
                      </a:ext>
                    </a:extLst>
                  </p:cNvPr>
                  <p:cNvSpPr/>
                  <p:nvPr/>
                </p:nvSpPr>
                <p:spPr>
                  <a:xfrm>
                    <a:off x="3293167" y="1992592"/>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grpSp>
            <p:grpSp>
              <p:nvGrpSpPr>
                <p:cNvPr id="27" name="Group 26">
                  <a:extLst>
                    <a:ext uri="{FF2B5EF4-FFF2-40B4-BE49-F238E27FC236}">
                      <a16:creationId xmlns:a16="http://schemas.microsoft.com/office/drawing/2014/main" id="{D50FCB20-661E-FB4D-E640-F80A721D3FCC}"/>
                    </a:ext>
                  </a:extLst>
                </p:cNvPr>
                <p:cNvGrpSpPr/>
                <p:nvPr/>
              </p:nvGrpSpPr>
              <p:grpSpPr>
                <a:xfrm flipH="1">
                  <a:off x="5235772" y="1351610"/>
                  <a:ext cx="1169427" cy="1219200"/>
                  <a:chOff x="1432563" y="1516710"/>
                  <a:chExt cx="807057" cy="1219200"/>
                </a:xfrm>
              </p:grpSpPr>
              <p:cxnSp>
                <p:nvCxnSpPr>
                  <p:cNvPr id="2107" name="Straight Connector 2106">
                    <a:extLst>
                      <a:ext uri="{FF2B5EF4-FFF2-40B4-BE49-F238E27FC236}">
                        <a16:creationId xmlns:a16="http://schemas.microsoft.com/office/drawing/2014/main" id="{50A965DB-D6A8-C88A-9BB3-F2DF803A110C}"/>
                      </a:ext>
                    </a:extLst>
                  </p:cNvPr>
                  <p:cNvCxnSpPr>
                    <a:cxnSpLocks/>
                    <a:stCxn id="2181" idx="6"/>
                  </p:cNvCxnSpPr>
                  <p:nvPr/>
                </p:nvCxnSpPr>
                <p:spPr bwMode="auto">
                  <a:xfrm flipV="1">
                    <a:off x="1443162" y="1821510"/>
                    <a:ext cx="796457" cy="228600"/>
                  </a:xfrm>
                  <a:prstGeom prst="line">
                    <a:avLst/>
                  </a:prstGeom>
                  <a:noFill/>
                  <a:ln w="6350" cap="sq" cmpd="sng" algn="ctr">
                    <a:solidFill>
                      <a:srgbClr val="66FF33"/>
                    </a:solidFill>
                    <a:prstDash val="solid"/>
                    <a:round/>
                    <a:headEnd type="none" w="med" len="med"/>
                    <a:tailEnd type="none" w="med" len="med"/>
                  </a:ln>
                  <a:effectLst/>
                </p:spPr>
              </p:cxnSp>
              <p:cxnSp>
                <p:nvCxnSpPr>
                  <p:cNvPr id="2109" name="Straight Connector 2108">
                    <a:extLst>
                      <a:ext uri="{FF2B5EF4-FFF2-40B4-BE49-F238E27FC236}">
                        <a16:creationId xmlns:a16="http://schemas.microsoft.com/office/drawing/2014/main" id="{C9A87D8E-2D02-572E-3314-2E2F46117A2E}"/>
                      </a:ext>
                    </a:extLst>
                  </p:cNvPr>
                  <p:cNvCxnSpPr>
                    <a:cxnSpLocks/>
                  </p:cNvCxnSpPr>
                  <p:nvPr/>
                </p:nvCxnSpPr>
                <p:spPr bwMode="auto">
                  <a:xfrm flipV="1">
                    <a:off x="1443163" y="1669110"/>
                    <a:ext cx="796457" cy="381000"/>
                  </a:xfrm>
                  <a:prstGeom prst="line">
                    <a:avLst/>
                  </a:prstGeom>
                  <a:noFill/>
                  <a:ln w="6350" cap="sq" cmpd="sng" algn="ctr">
                    <a:solidFill>
                      <a:srgbClr val="66FF33"/>
                    </a:solidFill>
                    <a:prstDash val="solid"/>
                    <a:round/>
                    <a:headEnd type="none" w="med" len="med"/>
                    <a:tailEnd type="none" w="med" len="med"/>
                  </a:ln>
                  <a:effectLst/>
                </p:spPr>
              </p:cxnSp>
              <p:cxnSp>
                <p:nvCxnSpPr>
                  <p:cNvPr id="2110" name="Straight Connector 2109">
                    <a:extLst>
                      <a:ext uri="{FF2B5EF4-FFF2-40B4-BE49-F238E27FC236}">
                        <a16:creationId xmlns:a16="http://schemas.microsoft.com/office/drawing/2014/main" id="{9A8C6C7D-D548-E0D7-F0EF-96A8D6E22874}"/>
                      </a:ext>
                    </a:extLst>
                  </p:cNvPr>
                  <p:cNvCxnSpPr>
                    <a:cxnSpLocks/>
                  </p:cNvCxnSpPr>
                  <p:nvPr/>
                </p:nvCxnSpPr>
                <p:spPr bwMode="auto">
                  <a:xfrm>
                    <a:off x="1432563" y="2039010"/>
                    <a:ext cx="807057" cy="696900"/>
                  </a:xfrm>
                  <a:prstGeom prst="line">
                    <a:avLst/>
                  </a:prstGeom>
                  <a:noFill/>
                  <a:ln w="6350" cap="sq" cmpd="sng" algn="ctr">
                    <a:solidFill>
                      <a:srgbClr val="66FF33"/>
                    </a:solidFill>
                    <a:prstDash val="solid"/>
                    <a:round/>
                    <a:headEnd type="none" w="med" len="med"/>
                    <a:tailEnd type="none" w="med" len="med"/>
                  </a:ln>
                  <a:effectLst/>
                </p:spPr>
              </p:cxnSp>
              <p:cxnSp>
                <p:nvCxnSpPr>
                  <p:cNvPr id="2111" name="Straight Connector 2110">
                    <a:extLst>
                      <a:ext uri="{FF2B5EF4-FFF2-40B4-BE49-F238E27FC236}">
                        <a16:creationId xmlns:a16="http://schemas.microsoft.com/office/drawing/2014/main" id="{0CAE6CC7-F9B3-47F3-AF22-77D8E10D75E3}"/>
                      </a:ext>
                    </a:extLst>
                  </p:cNvPr>
                  <p:cNvCxnSpPr>
                    <a:cxnSpLocks/>
                  </p:cNvCxnSpPr>
                  <p:nvPr/>
                </p:nvCxnSpPr>
                <p:spPr bwMode="auto">
                  <a:xfrm>
                    <a:off x="1443163" y="2050110"/>
                    <a:ext cx="796457" cy="502920"/>
                  </a:xfrm>
                  <a:prstGeom prst="line">
                    <a:avLst/>
                  </a:prstGeom>
                  <a:noFill/>
                  <a:ln w="6350" cap="sq" cmpd="sng" algn="ctr">
                    <a:solidFill>
                      <a:srgbClr val="66FF33"/>
                    </a:solidFill>
                    <a:prstDash val="solid"/>
                    <a:round/>
                    <a:headEnd type="none" w="med" len="med"/>
                    <a:tailEnd type="none" w="med" len="med"/>
                  </a:ln>
                  <a:effectLst/>
                </p:spPr>
              </p:cxnSp>
              <p:cxnSp>
                <p:nvCxnSpPr>
                  <p:cNvPr id="2176" name="Straight Connector 2175">
                    <a:extLst>
                      <a:ext uri="{FF2B5EF4-FFF2-40B4-BE49-F238E27FC236}">
                        <a16:creationId xmlns:a16="http://schemas.microsoft.com/office/drawing/2014/main" id="{E85B5F72-575F-61B7-0DA4-39932F2863BE}"/>
                      </a:ext>
                    </a:extLst>
                  </p:cNvPr>
                  <p:cNvCxnSpPr>
                    <a:cxnSpLocks/>
                  </p:cNvCxnSpPr>
                  <p:nvPr/>
                </p:nvCxnSpPr>
                <p:spPr bwMode="auto">
                  <a:xfrm>
                    <a:off x="1443163" y="2050110"/>
                    <a:ext cx="796457" cy="381000"/>
                  </a:xfrm>
                  <a:prstGeom prst="line">
                    <a:avLst/>
                  </a:prstGeom>
                  <a:noFill/>
                  <a:ln w="6350" cap="sq" cmpd="sng" algn="ctr">
                    <a:solidFill>
                      <a:srgbClr val="66FF33"/>
                    </a:solidFill>
                    <a:prstDash val="solid"/>
                    <a:round/>
                    <a:headEnd type="none" w="med" len="med"/>
                    <a:tailEnd type="none" w="med" len="med"/>
                  </a:ln>
                  <a:effectLst/>
                </p:spPr>
              </p:cxnSp>
              <p:cxnSp>
                <p:nvCxnSpPr>
                  <p:cNvPr id="2177" name="Straight Connector 2176">
                    <a:extLst>
                      <a:ext uri="{FF2B5EF4-FFF2-40B4-BE49-F238E27FC236}">
                        <a16:creationId xmlns:a16="http://schemas.microsoft.com/office/drawing/2014/main" id="{50BC4900-02C0-1FD8-3542-DA7B252E8B36}"/>
                      </a:ext>
                    </a:extLst>
                  </p:cNvPr>
                  <p:cNvCxnSpPr>
                    <a:cxnSpLocks/>
                  </p:cNvCxnSpPr>
                  <p:nvPr/>
                </p:nvCxnSpPr>
                <p:spPr bwMode="auto">
                  <a:xfrm>
                    <a:off x="1443163" y="2050110"/>
                    <a:ext cx="796457" cy="228600"/>
                  </a:xfrm>
                  <a:prstGeom prst="line">
                    <a:avLst/>
                  </a:prstGeom>
                  <a:noFill/>
                  <a:ln w="6350" cap="sq" cmpd="sng" algn="ctr">
                    <a:solidFill>
                      <a:srgbClr val="66FF33"/>
                    </a:solidFill>
                    <a:prstDash val="solid"/>
                    <a:round/>
                    <a:headEnd type="none" w="med" len="med"/>
                    <a:tailEnd type="none" w="med" len="med"/>
                  </a:ln>
                  <a:effectLst/>
                </p:spPr>
              </p:cxnSp>
              <p:cxnSp>
                <p:nvCxnSpPr>
                  <p:cNvPr id="2178" name="Straight Connector 2177">
                    <a:extLst>
                      <a:ext uri="{FF2B5EF4-FFF2-40B4-BE49-F238E27FC236}">
                        <a16:creationId xmlns:a16="http://schemas.microsoft.com/office/drawing/2014/main" id="{B3A18C32-88CF-78D1-ABDF-33DF1C9201C0}"/>
                      </a:ext>
                    </a:extLst>
                  </p:cNvPr>
                  <p:cNvCxnSpPr>
                    <a:cxnSpLocks/>
                  </p:cNvCxnSpPr>
                  <p:nvPr/>
                </p:nvCxnSpPr>
                <p:spPr bwMode="auto">
                  <a:xfrm>
                    <a:off x="1443163" y="2050110"/>
                    <a:ext cx="796457" cy="76200"/>
                  </a:xfrm>
                  <a:prstGeom prst="line">
                    <a:avLst/>
                  </a:prstGeom>
                  <a:noFill/>
                  <a:ln w="6350" cap="sq" cmpd="sng" algn="ctr">
                    <a:solidFill>
                      <a:srgbClr val="66FF33"/>
                    </a:solidFill>
                    <a:prstDash val="solid"/>
                    <a:round/>
                    <a:headEnd type="none" w="med" len="med"/>
                    <a:tailEnd type="none" w="med" len="med"/>
                  </a:ln>
                  <a:effectLst/>
                </p:spPr>
              </p:cxnSp>
              <p:cxnSp>
                <p:nvCxnSpPr>
                  <p:cNvPr id="2179" name="Straight Connector 2178">
                    <a:extLst>
                      <a:ext uri="{FF2B5EF4-FFF2-40B4-BE49-F238E27FC236}">
                        <a16:creationId xmlns:a16="http://schemas.microsoft.com/office/drawing/2014/main" id="{01E1E791-A5F0-217B-6617-018F253B5BDF}"/>
                      </a:ext>
                    </a:extLst>
                  </p:cNvPr>
                  <p:cNvCxnSpPr>
                    <a:cxnSpLocks/>
                  </p:cNvCxnSpPr>
                  <p:nvPr/>
                </p:nvCxnSpPr>
                <p:spPr bwMode="auto">
                  <a:xfrm flipV="1">
                    <a:off x="1443163" y="1973910"/>
                    <a:ext cx="796457" cy="76200"/>
                  </a:xfrm>
                  <a:prstGeom prst="line">
                    <a:avLst/>
                  </a:prstGeom>
                  <a:noFill/>
                  <a:ln w="6350" cap="sq" cmpd="sng" algn="ctr">
                    <a:solidFill>
                      <a:srgbClr val="66FF33"/>
                    </a:solidFill>
                    <a:prstDash val="solid"/>
                    <a:round/>
                    <a:headEnd type="none" w="med" len="med"/>
                    <a:tailEnd type="none" w="med" len="med"/>
                  </a:ln>
                  <a:effectLst/>
                </p:spPr>
              </p:cxnSp>
              <p:cxnSp>
                <p:nvCxnSpPr>
                  <p:cNvPr id="2180" name="Straight Connector 2179">
                    <a:extLst>
                      <a:ext uri="{FF2B5EF4-FFF2-40B4-BE49-F238E27FC236}">
                        <a16:creationId xmlns:a16="http://schemas.microsoft.com/office/drawing/2014/main" id="{93EFA810-4C7D-4DA3-ECAA-F998B3EF06DD}"/>
                      </a:ext>
                    </a:extLst>
                  </p:cNvPr>
                  <p:cNvCxnSpPr>
                    <a:cxnSpLocks/>
                  </p:cNvCxnSpPr>
                  <p:nvPr/>
                </p:nvCxnSpPr>
                <p:spPr bwMode="auto">
                  <a:xfrm flipV="1">
                    <a:off x="1443163" y="1516710"/>
                    <a:ext cx="796457" cy="533400"/>
                  </a:xfrm>
                  <a:prstGeom prst="line">
                    <a:avLst/>
                  </a:prstGeom>
                  <a:noFill/>
                  <a:ln w="6350" cap="sq" cmpd="sng" algn="ctr">
                    <a:solidFill>
                      <a:srgbClr val="66FF33"/>
                    </a:solidFill>
                    <a:prstDash val="solid"/>
                    <a:round/>
                    <a:headEnd type="none" w="med" len="med"/>
                    <a:tailEnd type="none" w="med" len="med"/>
                  </a:ln>
                  <a:effectLst/>
                </p:spPr>
              </p:cxnSp>
            </p:grpSp>
            <p:grpSp>
              <p:nvGrpSpPr>
                <p:cNvPr id="29" name="Group 28">
                  <a:extLst>
                    <a:ext uri="{FF2B5EF4-FFF2-40B4-BE49-F238E27FC236}">
                      <a16:creationId xmlns:a16="http://schemas.microsoft.com/office/drawing/2014/main" id="{F4670B7F-2F48-EA1E-6C87-328CE0D2E42E}"/>
                    </a:ext>
                  </a:extLst>
                </p:cNvPr>
                <p:cNvGrpSpPr/>
                <p:nvPr/>
              </p:nvGrpSpPr>
              <p:grpSpPr>
                <a:xfrm flipH="1">
                  <a:off x="5228870" y="1351610"/>
                  <a:ext cx="1160970" cy="1193483"/>
                  <a:chOff x="1438400" y="1359547"/>
                  <a:chExt cx="801220" cy="1193483"/>
                </a:xfrm>
              </p:grpSpPr>
              <p:cxnSp>
                <p:nvCxnSpPr>
                  <p:cNvPr id="39" name="Straight Connector 38">
                    <a:extLst>
                      <a:ext uri="{FF2B5EF4-FFF2-40B4-BE49-F238E27FC236}">
                        <a16:creationId xmlns:a16="http://schemas.microsoft.com/office/drawing/2014/main" id="{BCFA9049-212C-CBAC-F947-5E76E51BB1DB}"/>
                      </a:ext>
                    </a:extLst>
                  </p:cNvPr>
                  <p:cNvCxnSpPr>
                    <a:cxnSpLocks/>
                  </p:cNvCxnSpPr>
                  <p:nvPr/>
                </p:nvCxnSpPr>
                <p:spPr bwMode="auto">
                  <a:xfrm flipV="1">
                    <a:off x="1443163" y="1821510"/>
                    <a:ext cx="796457" cy="228600"/>
                  </a:xfrm>
                  <a:prstGeom prst="line">
                    <a:avLst/>
                  </a:prstGeom>
                  <a:noFill/>
                  <a:ln w="6350" cap="sq" cmpd="sng" algn="ctr">
                    <a:solidFill>
                      <a:srgbClr val="66FF33"/>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4F6A0357-78DB-7B7F-759E-367C0DC07C5D}"/>
                      </a:ext>
                    </a:extLst>
                  </p:cNvPr>
                  <p:cNvCxnSpPr>
                    <a:cxnSpLocks/>
                  </p:cNvCxnSpPr>
                  <p:nvPr/>
                </p:nvCxnSpPr>
                <p:spPr bwMode="auto">
                  <a:xfrm flipV="1">
                    <a:off x="1443163" y="1669110"/>
                    <a:ext cx="796457" cy="381000"/>
                  </a:xfrm>
                  <a:prstGeom prst="line">
                    <a:avLst/>
                  </a:prstGeom>
                  <a:noFill/>
                  <a:ln w="6350" cap="sq" cmpd="sng" algn="ctr">
                    <a:solidFill>
                      <a:srgbClr val="66FF33"/>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6EF55B97-4123-4F3E-2F0F-E52375F38D90}"/>
                      </a:ext>
                    </a:extLst>
                  </p:cNvPr>
                  <p:cNvCxnSpPr>
                    <a:cxnSpLocks/>
                    <a:stCxn id="2182" idx="6"/>
                  </p:cNvCxnSpPr>
                  <p:nvPr/>
                </p:nvCxnSpPr>
                <p:spPr bwMode="auto">
                  <a:xfrm flipV="1">
                    <a:off x="1438400" y="1359547"/>
                    <a:ext cx="796457" cy="690563"/>
                  </a:xfrm>
                  <a:prstGeom prst="line">
                    <a:avLst/>
                  </a:prstGeom>
                  <a:noFill/>
                  <a:ln w="6350" cap="sq" cmpd="sng" algn="ctr">
                    <a:solidFill>
                      <a:srgbClr val="66FF33"/>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D01977C7-053B-86F2-C714-A951FA81910F}"/>
                      </a:ext>
                    </a:extLst>
                  </p:cNvPr>
                  <p:cNvCxnSpPr>
                    <a:cxnSpLocks/>
                  </p:cNvCxnSpPr>
                  <p:nvPr/>
                </p:nvCxnSpPr>
                <p:spPr bwMode="auto">
                  <a:xfrm>
                    <a:off x="1443163" y="2050110"/>
                    <a:ext cx="757113" cy="502920"/>
                  </a:xfrm>
                  <a:prstGeom prst="line">
                    <a:avLst/>
                  </a:prstGeom>
                  <a:noFill/>
                  <a:ln w="6350" cap="sq" cmpd="sng" algn="ctr">
                    <a:solidFill>
                      <a:srgbClr val="66FF33"/>
                    </a:solidFill>
                    <a:prstDash val="solid"/>
                    <a:round/>
                    <a:headEnd type="none" w="med" len="med"/>
                    <a:tailEnd type="none" w="med" len="med"/>
                  </a:ln>
                  <a:effectLst/>
                </p:spPr>
              </p:cxnSp>
              <p:cxnSp>
                <p:nvCxnSpPr>
                  <p:cNvPr id="2048" name="Straight Connector 2047">
                    <a:extLst>
                      <a:ext uri="{FF2B5EF4-FFF2-40B4-BE49-F238E27FC236}">
                        <a16:creationId xmlns:a16="http://schemas.microsoft.com/office/drawing/2014/main" id="{28664315-73BB-BF32-B555-593FD144C2A9}"/>
                      </a:ext>
                    </a:extLst>
                  </p:cNvPr>
                  <p:cNvCxnSpPr>
                    <a:cxnSpLocks/>
                  </p:cNvCxnSpPr>
                  <p:nvPr/>
                </p:nvCxnSpPr>
                <p:spPr bwMode="auto">
                  <a:xfrm>
                    <a:off x="1443163" y="2050110"/>
                    <a:ext cx="796457" cy="350520"/>
                  </a:xfrm>
                  <a:prstGeom prst="line">
                    <a:avLst/>
                  </a:prstGeom>
                  <a:noFill/>
                  <a:ln w="6350" cap="sq" cmpd="sng" algn="ctr">
                    <a:solidFill>
                      <a:srgbClr val="66FF33"/>
                    </a:solidFill>
                    <a:prstDash val="solid"/>
                    <a:round/>
                    <a:headEnd type="none" w="med" len="med"/>
                    <a:tailEnd type="none" w="med" len="med"/>
                  </a:ln>
                  <a:effectLst/>
                </p:spPr>
              </p:cxnSp>
              <p:cxnSp>
                <p:nvCxnSpPr>
                  <p:cNvPr id="2049" name="Straight Connector 2048">
                    <a:extLst>
                      <a:ext uri="{FF2B5EF4-FFF2-40B4-BE49-F238E27FC236}">
                        <a16:creationId xmlns:a16="http://schemas.microsoft.com/office/drawing/2014/main" id="{C99817BE-F950-6C23-4C51-DA80EEB41DE5}"/>
                      </a:ext>
                    </a:extLst>
                  </p:cNvPr>
                  <p:cNvCxnSpPr>
                    <a:cxnSpLocks/>
                  </p:cNvCxnSpPr>
                  <p:nvPr/>
                </p:nvCxnSpPr>
                <p:spPr bwMode="auto">
                  <a:xfrm>
                    <a:off x="1443163" y="2050110"/>
                    <a:ext cx="796457" cy="228600"/>
                  </a:xfrm>
                  <a:prstGeom prst="line">
                    <a:avLst/>
                  </a:prstGeom>
                  <a:noFill/>
                  <a:ln w="6350" cap="sq" cmpd="sng" algn="ctr">
                    <a:solidFill>
                      <a:srgbClr val="66FF33"/>
                    </a:solidFill>
                    <a:prstDash val="solid"/>
                    <a:round/>
                    <a:headEnd type="none" w="med" len="med"/>
                    <a:tailEnd type="none" w="med" len="med"/>
                  </a:ln>
                  <a:effectLst/>
                </p:spPr>
              </p:cxnSp>
              <p:cxnSp>
                <p:nvCxnSpPr>
                  <p:cNvPr id="2053" name="Straight Connector 2052">
                    <a:extLst>
                      <a:ext uri="{FF2B5EF4-FFF2-40B4-BE49-F238E27FC236}">
                        <a16:creationId xmlns:a16="http://schemas.microsoft.com/office/drawing/2014/main" id="{43317A12-CAF4-5B01-9A0D-6DDD670EFE33}"/>
                      </a:ext>
                    </a:extLst>
                  </p:cNvPr>
                  <p:cNvCxnSpPr>
                    <a:cxnSpLocks/>
                  </p:cNvCxnSpPr>
                  <p:nvPr/>
                </p:nvCxnSpPr>
                <p:spPr bwMode="auto">
                  <a:xfrm>
                    <a:off x="1443163" y="2050110"/>
                    <a:ext cx="796457" cy="76200"/>
                  </a:xfrm>
                  <a:prstGeom prst="line">
                    <a:avLst/>
                  </a:prstGeom>
                  <a:noFill/>
                  <a:ln w="6350" cap="sq" cmpd="sng" algn="ctr">
                    <a:solidFill>
                      <a:srgbClr val="66FF33"/>
                    </a:solidFill>
                    <a:prstDash val="solid"/>
                    <a:round/>
                    <a:headEnd type="none" w="med" len="med"/>
                    <a:tailEnd type="none" w="med" len="med"/>
                  </a:ln>
                  <a:effectLst/>
                </p:spPr>
              </p:cxnSp>
              <p:cxnSp>
                <p:nvCxnSpPr>
                  <p:cNvPr id="2095" name="Straight Connector 2094">
                    <a:extLst>
                      <a:ext uri="{FF2B5EF4-FFF2-40B4-BE49-F238E27FC236}">
                        <a16:creationId xmlns:a16="http://schemas.microsoft.com/office/drawing/2014/main" id="{4A7573A7-34BE-DBAD-C830-BCC97F614955}"/>
                      </a:ext>
                    </a:extLst>
                  </p:cNvPr>
                  <p:cNvCxnSpPr>
                    <a:cxnSpLocks/>
                  </p:cNvCxnSpPr>
                  <p:nvPr/>
                </p:nvCxnSpPr>
                <p:spPr bwMode="auto">
                  <a:xfrm flipV="1">
                    <a:off x="1443163" y="1973910"/>
                    <a:ext cx="796457" cy="76200"/>
                  </a:xfrm>
                  <a:prstGeom prst="line">
                    <a:avLst/>
                  </a:prstGeom>
                  <a:noFill/>
                  <a:ln w="6350" cap="sq" cmpd="sng" algn="ctr">
                    <a:solidFill>
                      <a:srgbClr val="66FF33"/>
                    </a:solidFill>
                    <a:prstDash val="solid"/>
                    <a:round/>
                    <a:headEnd type="none" w="med" len="med"/>
                    <a:tailEnd type="none" w="med" len="med"/>
                  </a:ln>
                  <a:effectLst/>
                </p:spPr>
              </p:cxnSp>
              <p:cxnSp>
                <p:nvCxnSpPr>
                  <p:cNvPr id="2106" name="Straight Connector 2105">
                    <a:extLst>
                      <a:ext uri="{FF2B5EF4-FFF2-40B4-BE49-F238E27FC236}">
                        <a16:creationId xmlns:a16="http://schemas.microsoft.com/office/drawing/2014/main" id="{6AA9283A-7AD3-420E-9340-8AB85A9282D7}"/>
                      </a:ext>
                    </a:extLst>
                  </p:cNvPr>
                  <p:cNvCxnSpPr>
                    <a:cxnSpLocks/>
                  </p:cNvCxnSpPr>
                  <p:nvPr/>
                </p:nvCxnSpPr>
                <p:spPr bwMode="auto">
                  <a:xfrm flipV="1">
                    <a:off x="1443163" y="1516710"/>
                    <a:ext cx="796457" cy="533400"/>
                  </a:xfrm>
                  <a:prstGeom prst="line">
                    <a:avLst/>
                  </a:prstGeom>
                  <a:noFill/>
                  <a:ln w="6350" cap="sq" cmpd="sng" algn="ctr">
                    <a:solidFill>
                      <a:srgbClr val="66FF33"/>
                    </a:solidFill>
                    <a:prstDash val="solid"/>
                    <a:round/>
                    <a:headEnd type="none" w="med" len="med"/>
                    <a:tailEnd type="none" w="med" len="med"/>
                  </a:ln>
                  <a:effectLst/>
                </p:spPr>
              </p:cxnSp>
            </p:grpSp>
            <p:sp>
              <p:nvSpPr>
                <p:cNvPr id="30" name="Oval 29">
                  <a:extLst>
                    <a:ext uri="{FF2B5EF4-FFF2-40B4-BE49-F238E27FC236}">
                      <a16:creationId xmlns:a16="http://schemas.microsoft.com/office/drawing/2014/main" id="{A36D901B-0EFC-F4C1-62C0-0CF2202605BF}"/>
                    </a:ext>
                  </a:extLst>
                </p:cNvPr>
                <p:cNvSpPr/>
                <p:nvPr/>
              </p:nvSpPr>
              <p:spPr>
                <a:xfrm flipH="1">
                  <a:off x="7685694" y="1953590"/>
                  <a:ext cx="132497" cy="91440"/>
                </a:xfrm>
                <a:prstGeom prst="ellipse">
                  <a:avLst/>
                </a:prstGeom>
                <a:solidFill>
                  <a:srgbClr val="000000"/>
                </a:solid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cxnSp>
              <p:nvCxnSpPr>
                <p:cNvPr id="31" name="Straight Connector 30">
                  <a:extLst>
                    <a:ext uri="{FF2B5EF4-FFF2-40B4-BE49-F238E27FC236}">
                      <a16:creationId xmlns:a16="http://schemas.microsoft.com/office/drawing/2014/main" id="{D7F84407-8F91-2761-D695-A1ABBE56D08B}"/>
                    </a:ext>
                  </a:extLst>
                </p:cNvPr>
                <p:cNvCxnSpPr>
                  <a:cxnSpLocks/>
                </p:cNvCxnSpPr>
                <p:nvPr/>
              </p:nvCxnSpPr>
              <p:spPr bwMode="auto">
                <a:xfrm flipH="1">
                  <a:off x="6518192" y="1999310"/>
                  <a:ext cx="1155666" cy="42863"/>
                </a:xfrm>
                <a:prstGeom prst="line">
                  <a:avLst/>
                </a:prstGeom>
                <a:noFill/>
                <a:ln w="6350" cap="sq" cmpd="sng" algn="ctr">
                  <a:solidFill>
                    <a:srgbClr val="000066"/>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FFBBB8A2-554C-1CFF-16B5-F158FC338213}"/>
                    </a:ext>
                  </a:extLst>
                </p:cNvPr>
                <p:cNvCxnSpPr>
                  <a:cxnSpLocks/>
                </p:cNvCxnSpPr>
                <p:nvPr/>
              </p:nvCxnSpPr>
              <p:spPr bwMode="auto">
                <a:xfrm flipH="1" flipV="1">
                  <a:off x="6519790" y="1885010"/>
                  <a:ext cx="1154068" cy="114300"/>
                </a:xfrm>
                <a:prstGeom prst="line">
                  <a:avLst/>
                </a:prstGeom>
                <a:noFill/>
                <a:ln w="6350" cap="sq" cmpd="sng" algn="ctr">
                  <a:solidFill>
                    <a:srgbClr val="000066"/>
                  </a:solidFill>
                  <a:prstDash val="solid"/>
                  <a:round/>
                  <a:headEnd type="none" w="med" len="med"/>
                  <a:tailEnd type="none" w="med" len="med"/>
                </a:ln>
                <a:effectLst/>
              </p:spPr>
            </p:cxnSp>
          </p:grpSp>
        </p:gr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2938E5EE-D1F5-BCB5-2421-72A482AE6AF1}"/>
                    </a:ext>
                  </a:extLst>
                </p:cNvPr>
                <p:cNvSpPr txBox="1"/>
                <p:nvPr/>
              </p:nvSpPr>
              <p:spPr>
                <a:xfrm>
                  <a:off x="7839660" y="1723424"/>
                  <a:ext cx="1401928" cy="461665"/>
                </a:xfrm>
                <a:prstGeom prst="rect">
                  <a:avLst/>
                </a:prstGeom>
                <a:noFill/>
              </p:spPr>
              <p:txBody>
                <a:bodyPr wrap="square">
                  <a:spAutoFit/>
                </a:bodyPr>
                <a:lstStyle/>
                <a:p>
                  <a:r>
                    <a:rPr lang="en-US" altLang="en-US" sz="2400" dirty="0">
                      <a:solidFill>
                        <a:srgbClr val="FFC000"/>
                      </a:solidFill>
                      <a:cs typeface="Times New Roman" panose="02020603050405020304" pitchFamily="18" charset="0"/>
                    </a:rPr>
                    <a:t>NN</a:t>
                  </a:r>
                  <a:r>
                    <a:rPr lang="en-US" altLang="en-US" sz="2400" baseline="-25000" dirty="0" err="1">
                      <a:solidFill>
                        <a:srgbClr val="66FF33"/>
                      </a:solidFill>
                      <a:cs typeface="Times New Roman" panose="02020603050405020304" pitchFamily="18" charset="0"/>
                    </a:rPr>
                    <a:t>w</a:t>
                  </a:r>
                  <a:r>
                    <a:rPr lang="en-US" altLang="en-US" sz="2400" dirty="0">
                      <a:solidFill>
                        <a:srgbClr val="FFC000"/>
                      </a:solidFill>
                      <a:cs typeface="Times New Roman" panose="02020603050405020304" pitchFamily="18" charset="0"/>
                    </a:rPr>
                    <a:t>(</a:t>
                  </a:r>
                  <a14:m>
                    <m:oMath xmlns:m="http://schemas.openxmlformats.org/officeDocument/2006/math">
                      <m:acc>
                        <m:accPr>
                          <m:chr m:val="⃗"/>
                          <m:ctrlPr>
                            <a:rPr lang="en-US" altLang="en-US" sz="2400" i="1" kern="0" dirty="0">
                              <a:solidFill>
                                <a:srgbClr val="FF00FF"/>
                              </a:solidFill>
                              <a:latin typeface="Cambria Math" panose="02040503050406030204" pitchFamily="18" charset="0"/>
                              <a:cs typeface="Times New Roman" panose="02020603050405020304" pitchFamily="18" charset="0"/>
                            </a:rPr>
                          </m:ctrlPr>
                        </m:accPr>
                        <m:e>
                          <m:r>
                            <a:rPr lang="en-US" altLang="en-US" sz="2400" i="1" kern="0" dirty="0">
                              <a:solidFill>
                                <a:srgbClr val="FF00FF"/>
                              </a:solidFill>
                              <a:latin typeface="Cambria Math" panose="02040503050406030204" pitchFamily="18" charset="0"/>
                              <a:cs typeface="Times New Roman" panose="02020603050405020304" pitchFamily="18" charset="0"/>
                            </a:rPr>
                            <m:t>𝑥</m:t>
                          </m:r>
                        </m:e>
                      </m:acc>
                    </m:oMath>
                  </a14:m>
                  <a:r>
                    <a:rPr lang="en-US" altLang="en-US" sz="2400" baseline="-25000" dirty="0">
                      <a:solidFill>
                        <a:srgbClr val="FF00FF"/>
                      </a:solidFill>
                      <a:cs typeface="Times New Roman" panose="02020603050405020304" pitchFamily="18" charset="0"/>
                    </a:rPr>
                    <a:t>d</a:t>
                  </a:r>
                  <a:r>
                    <a:rPr lang="en-US" altLang="en-US" sz="2400" dirty="0">
                      <a:solidFill>
                        <a:srgbClr val="FFC000"/>
                      </a:solidFill>
                      <a:cs typeface="Times New Roman" panose="02020603050405020304" pitchFamily="18" charset="0"/>
                    </a:rPr>
                    <a:t>)</a:t>
                  </a:r>
                  <a:r>
                    <a:rPr lang="en-US" sz="2400" dirty="0"/>
                    <a:t> </a:t>
                  </a:r>
                  <a:endParaRPr lang="en-GB" sz="2400" dirty="0"/>
                </a:p>
              </p:txBody>
            </p:sp>
          </mc:Choice>
          <mc:Fallback>
            <p:sp>
              <p:nvSpPr>
                <p:cNvPr id="11" name="TextBox 10">
                  <a:extLst>
                    <a:ext uri="{FF2B5EF4-FFF2-40B4-BE49-F238E27FC236}">
                      <a16:creationId xmlns:a16="http://schemas.microsoft.com/office/drawing/2014/main" id="{2938E5EE-D1F5-BCB5-2421-72A482AE6AF1}"/>
                    </a:ext>
                  </a:extLst>
                </p:cNvPr>
                <p:cNvSpPr txBox="1">
                  <a:spLocks noRot="1" noChangeAspect="1" noMove="1" noResize="1" noEditPoints="1" noAdjustHandles="1" noChangeArrowheads="1" noChangeShapeType="1" noTextEdit="1"/>
                </p:cNvSpPr>
                <p:nvPr/>
              </p:nvSpPr>
              <p:spPr>
                <a:xfrm>
                  <a:off x="7839660" y="1723424"/>
                  <a:ext cx="1401928" cy="461665"/>
                </a:xfrm>
                <a:prstGeom prst="rect">
                  <a:avLst/>
                </a:prstGeom>
                <a:blipFill>
                  <a:blip r:embed="rId4"/>
                  <a:stretch>
                    <a:fillRect l="-6522" t="-18667" r="-2609" b="-30667"/>
                  </a:stretch>
                </a:blipFill>
              </p:spPr>
              <p:txBody>
                <a:bodyPr/>
                <a:lstStyle/>
                <a:p>
                  <a:r>
                    <a:rPr lang="en-CA">
                      <a:noFill/>
                    </a:rPr>
                    <a:t> </a:t>
                  </a:r>
                </a:p>
              </p:txBody>
            </p:sp>
          </mc:Fallback>
        </mc:AlternateContent>
      </p:grpSp>
      <p:sp>
        <p:nvSpPr>
          <p:cNvPr id="10" name="Rectangle 63">
            <a:extLst>
              <a:ext uri="{FF2B5EF4-FFF2-40B4-BE49-F238E27FC236}">
                <a16:creationId xmlns:a16="http://schemas.microsoft.com/office/drawing/2014/main" id="{E11BDB86-4367-FDEF-A70E-0861EB3F3565}"/>
              </a:ext>
            </a:extLst>
          </p:cNvPr>
          <p:cNvSpPr>
            <a:spLocks noChangeArrowheads="1"/>
          </p:cNvSpPr>
          <p:nvPr/>
        </p:nvSpPr>
        <p:spPr bwMode="auto">
          <a:xfrm>
            <a:off x="-1015222" y="-8075"/>
            <a:ext cx="11248571" cy="1143000"/>
          </a:xfrm>
          <a:prstGeom prst="rect">
            <a:avLst/>
          </a:prstGeom>
          <a:noFill/>
          <a:ln w="9525">
            <a:noFill/>
            <a:miter lim="800000"/>
            <a:headEnd/>
            <a:tailEnd/>
          </a:ln>
          <a:effectLst/>
        </p:spPr>
        <p:txBody>
          <a:bodyPr anchor="ctr"/>
          <a:lstStyle/>
          <a:p>
            <a:pPr algn="ctr"/>
            <a:r>
              <a:rPr lang="en-US" sz="3200" dirty="0">
                <a:solidFill>
                  <a:schemeClr val="tx2"/>
                </a:solidFill>
              </a:rPr>
              <a:t>All Critical Gradient descent Solutions Are Optimal </a:t>
            </a:r>
            <a:br>
              <a:rPr lang="en-US" sz="3200" dirty="0">
                <a:solidFill>
                  <a:schemeClr val="tx2"/>
                </a:solidFill>
              </a:rPr>
            </a:br>
            <a:r>
              <a:rPr lang="en-US" sz="1200" dirty="0">
                <a:solidFill>
                  <a:schemeClr val="tx2"/>
                </a:solidFill>
              </a:rPr>
              <a:t>(Given Minimal Over-Parameterization)</a:t>
            </a:r>
            <a:br>
              <a:rPr lang="en-US" sz="3200" dirty="0">
                <a:solidFill>
                  <a:schemeClr val="tx2"/>
                </a:solidFill>
              </a:rPr>
            </a:br>
            <a:endParaRPr lang="en-US" sz="3200" dirty="0">
              <a:solidFill>
                <a:schemeClr val="tx2"/>
              </a:solidFill>
            </a:endParaRPr>
          </a:p>
        </p:txBody>
      </p:sp>
      <p:pic>
        <p:nvPicPr>
          <p:cNvPr id="6" name="Picture 5">
            <a:extLst>
              <a:ext uri="{FF2B5EF4-FFF2-40B4-BE49-F238E27FC236}">
                <a16:creationId xmlns:a16="http://schemas.microsoft.com/office/drawing/2014/main" id="{78716071-369C-8DAE-5917-CDED6298856F}"/>
              </a:ext>
            </a:extLst>
          </p:cNvPr>
          <p:cNvPicPr>
            <a:picLocks noChangeAspect="1"/>
          </p:cNvPicPr>
          <p:nvPr/>
        </p:nvPicPr>
        <p:blipFill>
          <a:blip r:embed="rId5"/>
          <a:stretch>
            <a:fillRect/>
          </a:stretch>
        </p:blipFill>
        <p:spPr>
          <a:xfrm>
            <a:off x="15084" y="714713"/>
            <a:ext cx="2612263" cy="1284789"/>
          </a:xfrm>
          <a:prstGeom prst="rect">
            <a:avLst/>
          </a:prstGeom>
        </p:spPr>
      </p:pic>
      <p:grpSp>
        <p:nvGrpSpPr>
          <p:cNvPr id="2103" name="Group 2102">
            <a:extLst>
              <a:ext uri="{FF2B5EF4-FFF2-40B4-BE49-F238E27FC236}">
                <a16:creationId xmlns:a16="http://schemas.microsoft.com/office/drawing/2014/main" id="{8B461DA7-EB8A-FCA0-6199-F104280C631A}"/>
              </a:ext>
            </a:extLst>
          </p:cNvPr>
          <p:cNvGrpSpPr/>
          <p:nvPr/>
        </p:nvGrpSpPr>
        <p:grpSpPr>
          <a:xfrm>
            <a:off x="2669309" y="645132"/>
            <a:ext cx="1434213" cy="767531"/>
            <a:chOff x="2164256" y="1150350"/>
            <a:chExt cx="1434213" cy="767531"/>
          </a:xfrm>
        </p:grpSpPr>
        <mc:AlternateContent xmlns:mc="http://schemas.openxmlformats.org/markup-compatibility/2006">
          <mc:Choice xmlns:a14="http://schemas.microsoft.com/office/drawing/2010/main" Requires="a14">
            <p:sp>
              <p:nvSpPr>
                <p:cNvPr id="2104" name="TextBox 2103">
                  <a:extLst>
                    <a:ext uri="{FF2B5EF4-FFF2-40B4-BE49-F238E27FC236}">
                      <a16:creationId xmlns:a16="http://schemas.microsoft.com/office/drawing/2014/main" id="{DF17BF68-0E2C-E97B-2776-9E270A3F8FED}"/>
                    </a:ext>
                  </a:extLst>
                </p:cNvPr>
                <p:cNvSpPr txBox="1"/>
                <p:nvPr/>
              </p:nvSpPr>
              <p:spPr bwMode="auto">
                <a:xfrm>
                  <a:off x="2164256" y="1456216"/>
                  <a:ext cx="807732"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lvl="0" eaLnBrk="0" hangingPunct="0"/>
                  <a14:m>
                    <m:oMathPara xmlns:m="http://schemas.openxmlformats.org/officeDocument/2006/math">
                      <m:oMathParaPr>
                        <m:jc m:val="centerGroup"/>
                      </m:oMathParaPr>
                      <m:oMath xmlns:m="http://schemas.openxmlformats.org/officeDocument/2006/math">
                        <m:r>
                          <m:rPr>
                            <m:nor/>
                          </m:rPr>
                          <a:rPr lang="en-US" sz="2400" dirty="0">
                            <a:solidFill>
                              <a:srgbClr val="FF00FF"/>
                            </a:solidFill>
                          </a:rPr>
                          <m:t>x</m:t>
                        </m:r>
                        <m:r>
                          <m:rPr>
                            <m:nor/>
                          </m:rPr>
                          <a:rPr lang="en-US" sz="2400" b="0" i="0" baseline="-25000" dirty="0" smtClean="0">
                            <a:solidFill>
                              <a:srgbClr val="FF00FF"/>
                            </a:solidFill>
                            <a:cs typeface="Times New Roman" panose="02020603050405020304" pitchFamily="18" charset="0"/>
                            <a:sym typeface="Symbol" panose="05050102010706020507" pitchFamily="18" charset="2"/>
                          </a:rPr>
                          <m:t>1</m:t>
                        </m:r>
                      </m:oMath>
                    </m:oMathPara>
                  </a14:m>
                  <a:endParaRPr kumimoji="0" lang="en-US" altLang="en-US" sz="2400" b="0" i="0" u="none" strike="noStrike" cap="none" normalizeH="0" baseline="-25000" dirty="0">
                    <a:ln>
                      <a:noFill/>
                    </a:ln>
                    <a:solidFill>
                      <a:srgbClr val="FF00FF"/>
                    </a:solidFill>
                    <a:effectLst/>
                    <a:cs typeface="Times New Roman" panose="02020603050405020304" pitchFamily="18" charset="0"/>
                  </a:endParaRPr>
                </a:p>
              </p:txBody>
            </p:sp>
          </mc:Choice>
          <mc:Fallback>
            <p:sp>
              <p:nvSpPr>
                <p:cNvPr id="2104" name="TextBox 2103">
                  <a:extLst>
                    <a:ext uri="{FF2B5EF4-FFF2-40B4-BE49-F238E27FC236}">
                      <a16:creationId xmlns:a16="http://schemas.microsoft.com/office/drawing/2014/main" id="{DF17BF68-0E2C-E97B-2776-9E270A3F8FED}"/>
                    </a:ext>
                  </a:extLst>
                </p:cNvPr>
                <p:cNvSpPr txBox="1">
                  <a:spLocks noRot="1" noChangeAspect="1" noMove="1" noResize="1" noEditPoints="1" noAdjustHandles="1" noChangeArrowheads="1" noChangeShapeType="1" noTextEdit="1"/>
                </p:cNvSpPr>
                <p:nvPr/>
              </p:nvSpPr>
              <p:spPr bwMode="auto">
                <a:xfrm>
                  <a:off x="2164256" y="1456216"/>
                  <a:ext cx="807732" cy="461665"/>
                </a:xfrm>
                <a:prstGeom prst="rect">
                  <a:avLst/>
                </a:prstGeom>
                <a:blipFill>
                  <a:blip r:embed="rId6"/>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2105" name="TextBox 2104">
                  <a:extLst>
                    <a:ext uri="{FF2B5EF4-FFF2-40B4-BE49-F238E27FC236}">
                      <a16:creationId xmlns:a16="http://schemas.microsoft.com/office/drawing/2014/main" id="{0F6B1528-7253-1F44-3109-CAA716641A35}"/>
                    </a:ext>
                  </a:extLst>
                </p:cNvPr>
                <p:cNvSpPr txBox="1"/>
                <p:nvPr/>
              </p:nvSpPr>
              <p:spPr bwMode="auto">
                <a:xfrm>
                  <a:off x="2385931" y="1456216"/>
                  <a:ext cx="807732"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lvl="0" eaLnBrk="0" hangingPunct="0"/>
                  <a14:m>
                    <m:oMathPara xmlns:m="http://schemas.openxmlformats.org/officeDocument/2006/math">
                      <m:oMathParaPr>
                        <m:jc m:val="centerGroup"/>
                      </m:oMathParaPr>
                      <m:oMath xmlns:m="http://schemas.openxmlformats.org/officeDocument/2006/math">
                        <m:r>
                          <m:rPr>
                            <m:nor/>
                          </m:rPr>
                          <a:rPr lang="en-US" sz="2400" dirty="0">
                            <a:solidFill>
                              <a:srgbClr val="FF00FF"/>
                            </a:solidFill>
                          </a:rPr>
                          <m:t>x</m:t>
                        </m:r>
                        <m:r>
                          <m:rPr>
                            <m:nor/>
                          </m:rPr>
                          <a:rPr lang="en-US" sz="2400" b="0" i="0" baseline="-25000" dirty="0" smtClean="0">
                            <a:solidFill>
                              <a:srgbClr val="FF00FF"/>
                            </a:solidFill>
                            <a:cs typeface="Times New Roman" panose="02020603050405020304" pitchFamily="18" charset="0"/>
                            <a:sym typeface="Symbol" panose="05050102010706020507" pitchFamily="18" charset="2"/>
                          </a:rPr>
                          <m:t>2</m:t>
                        </m:r>
                      </m:oMath>
                    </m:oMathPara>
                  </a14:m>
                  <a:endParaRPr kumimoji="0" lang="en-US" altLang="en-US" sz="2400" b="0" i="0" u="none" strike="noStrike" cap="none" normalizeH="0" baseline="-25000" dirty="0">
                    <a:ln>
                      <a:noFill/>
                    </a:ln>
                    <a:solidFill>
                      <a:srgbClr val="FF00FF"/>
                    </a:solidFill>
                    <a:effectLst/>
                    <a:cs typeface="Times New Roman" panose="02020603050405020304" pitchFamily="18" charset="0"/>
                  </a:endParaRPr>
                </a:p>
              </p:txBody>
            </p:sp>
          </mc:Choice>
          <mc:Fallback>
            <p:sp>
              <p:nvSpPr>
                <p:cNvPr id="2105" name="TextBox 2104">
                  <a:extLst>
                    <a:ext uri="{FF2B5EF4-FFF2-40B4-BE49-F238E27FC236}">
                      <a16:creationId xmlns:a16="http://schemas.microsoft.com/office/drawing/2014/main" id="{0F6B1528-7253-1F44-3109-CAA716641A35}"/>
                    </a:ext>
                  </a:extLst>
                </p:cNvPr>
                <p:cNvSpPr txBox="1">
                  <a:spLocks noRot="1" noChangeAspect="1" noMove="1" noResize="1" noEditPoints="1" noAdjustHandles="1" noChangeArrowheads="1" noChangeShapeType="1" noTextEdit="1"/>
                </p:cNvSpPr>
                <p:nvPr/>
              </p:nvSpPr>
              <p:spPr bwMode="auto">
                <a:xfrm>
                  <a:off x="2385931" y="1456216"/>
                  <a:ext cx="807732" cy="461665"/>
                </a:xfrm>
                <a:prstGeom prst="rect">
                  <a:avLst/>
                </a:prstGeom>
                <a:blipFill>
                  <a:blip r:embed="rId7"/>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2108" name="TextBox 2107">
                  <a:extLst>
                    <a:ext uri="{FF2B5EF4-FFF2-40B4-BE49-F238E27FC236}">
                      <a16:creationId xmlns:a16="http://schemas.microsoft.com/office/drawing/2014/main" id="{C8E3B2F9-E9AA-829E-680B-DDB73426AB8D}"/>
                    </a:ext>
                  </a:extLst>
                </p:cNvPr>
                <p:cNvSpPr txBox="1"/>
                <p:nvPr/>
              </p:nvSpPr>
              <p:spPr bwMode="auto">
                <a:xfrm>
                  <a:off x="2790737" y="1456216"/>
                  <a:ext cx="807732"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lvl="0" eaLnBrk="0" hangingPunct="0"/>
                  <a14:m>
                    <m:oMathPara xmlns:m="http://schemas.openxmlformats.org/officeDocument/2006/math">
                      <m:oMathParaPr>
                        <m:jc m:val="centerGroup"/>
                      </m:oMathParaPr>
                      <m:oMath xmlns:m="http://schemas.openxmlformats.org/officeDocument/2006/math">
                        <m:r>
                          <a:rPr lang="en-US" sz="2400" b="0" i="1" dirty="0" smtClean="0">
                            <a:solidFill>
                              <a:srgbClr val="FF00FF"/>
                            </a:solidFill>
                            <a:latin typeface="Cambria Math" panose="02040503050406030204" pitchFamily="18" charset="0"/>
                          </a:rPr>
                          <m:t>…</m:t>
                        </m:r>
                        <m:r>
                          <m:rPr>
                            <m:nor/>
                          </m:rPr>
                          <a:rPr lang="en-US" sz="2400" dirty="0">
                            <a:solidFill>
                              <a:srgbClr val="FF00FF"/>
                            </a:solidFill>
                          </a:rPr>
                          <m:t>x</m:t>
                        </m:r>
                        <m:r>
                          <m:rPr>
                            <m:nor/>
                          </m:rPr>
                          <a:rPr lang="en-US" sz="2400" b="0" i="0" baseline="-25000" dirty="0" smtClean="0">
                            <a:solidFill>
                              <a:srgbClr val="FF00FF"/>
                            </a:solidFill>
                            <a:cs typeface="Times New Roman" panose="02020603050405020304" pitchFamily="18" charset="0"/>
                            <a:sym typeface="Symbol" panose="05050102010706020507" pitchFamily="18" charset="2"/>
                          </a:rPr>
                          <m:t>D</m:t>
                        </m:r>
                      </m:oMath>
                    </m:oMathPara>
                  </a14:m>
                  <a:endParaRPr kumimoji="0" lang="en-US" altLang="en-US" sz="2400" b="0" i="0" u="none" strike="noStrike" cap="none" normalizeH="0" baseline="-25000" dirty="0">
                    <a:ln>
                      <a:noFill/>
                    </a:ln>
                    <a:solidFill>
                      <a:srgbClr val="FF00FF"/>
                    </a:solidFill>
                    <a:effectLst/>
                    <a:cs typeface="Times New Roman" panose="02020603050405020304" pitchFamily="18" charset="0"/>
                  </a:endParaRPr>
                </a:p>
              </p:txBody>
            </p:sp>
          </mc:Choice>
          <mc:Fallback>
            <p:sp>
              <p:nvSpPr>
                <p:cNvPr id="2108" name="TextBox 2107">
                  <a:extLst>
                    <a:ext uri="{FF2B5EF4-FFF2-40B4-BE49-F238E27FC236}">
                      <a16:creationId xmlns:a16="http://schemas.microsoft.com/office/drawing/2014/main" id="{C8E3B2F9-E9AA-829E-680B-DDB73426AB8D}"/>
                    </a:ext>
                  </a:extLst>
                </p:cNvPr>
                <p:cNvSpPr txBox="1">
                  <a:spLocks noRot="1" noChangeAspect="1" noMove="1" noResize="1" noEditPoints="1" noAdjustHandles="1" noChangeArrowheads="1" noChangeShapeType="1" noTextEdit="1"/>
                </p:cNvSpPr>
                <p:nvPr/>
              </p:nvSpPr>
              <p:spPr bwMode="auto">
                <a:xfrm>
                  <a:off x="2790737" y="1456216"/>
                  <a:ext cx="807732" cy="461665"/>
                </a:xfrm>
                <a:prstGeom prst="rect">
                  <a:avLst/>
                </a:prstGeom>
                <a:blipFill>
                  <a:blip r:embed="rId8"/>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grpSp>
          <p:nvGrpSpPr>
            <p:cNvPr id="2198" name="Group 2197">
              <a:extLst>
                <a:ext uri="{FF2B5EF4-FFF2-40B4-BE49-F238E27FC236}">
                  <a16:creationId xmlns:a16="http://schemas.microsoft.com/office/drawing/2014/main" id="{159D47E4-379D-83BE-C4BE-A55CA0D86954}"/>
                </a:ext>
              </a:extLst>
            </p:cNvPr>
            <p:cNvGrpSpPr/>
            <p:nvPr/>
          </p:nvGrpSpPr>
          <p:grpSpPr>
            <a:xfrm>
              <a:off x="2550055" y="1150350"/>
              <a:ext cx="705777" cy="461665"/>
              <a:chOff x="6498619" y="1410075"/>
              <a:chExt cx="1411555" cy="461665"/>
            </a:xfrm>
          </p:grpSpPr>
          <p:cxnSp>
            <p:nvCxnSpPr>
              <p:cNvPr id="2200" name="Straight Arrow Connector 2199">
                <a:extLst>
                  <a:ext uri="{FF2B5EF4-FFF2-40B4-BE49-F238E27FC236}">
                    <a16:creationId xmlns:a16="http://schemas.microsoft.com/office/drawing/2014/main" id="{3F1CAB35-857B-C9DF-8861-3D5617133FCB}"/>
                  </a:ext>
                </a:extLst>
              </p:cNvPr>
              <p:cNvCxnSpPr>
                <a:cxnSpLocks/>
              </p:cNvCxnSpPr>
              <p:nvPr/>
            </p:nvCxnSpPr>
            <p:spPr bwMode="auto">
              <a:xfrm rot="16200000">
                <a:off x="7204397" y="1153988"/>
                <a:ext cx="0" cy="1411555"/>
              </a:xfrm>
              <a:prstGeom prst="straightConnector1">
                <a:avLst/>
              </a:prstGeom>
              <a:noFill/>
              <a:ln w="6350" cap="sq" cmpd="sng" algn="ctr">
                <a:solidFill>
                  <a:schemeClr val="tx1"/>
                </a:solidFill>
                <a:prstDash val="solid"/>
                <a:round/>
                <a:headEnd type="arrow" w="med" len="med"/>
                <a:tailEnd type="arrow"/>
              </a:ln>
              <a:effectLst/>
            </p:spPr>
          </p:cxnSp>
          <p:sp>
            <p:nvSpPr>
              <p:cNvPr id="2201" name="TextBox 2200">
                <a:extLst>
                  <a:ext uri="{FF2B5EF4-FFF2-40B4-BE49-F238E27FC236}">
                    <a16:creationId xmlns:a16="http://schemas.microsoft.com/office/drawing/2014/main" id="{2287616A-3BA1-1372-3EA0-7B184092DFAF}"/>
                  </a:ext>
                </a:extLst>
              </p:cNvPr>
              <p:cNvSpPr txBox="1"/>
              <p:nvPr/>
            </p:nvSpPr>
            <p:spPr bwMode="auto">
              <a:xfrm>
                <a:off x="6938793" y="1410075"/>
                <a:ext cx="394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rgbClr val="FF00FF"/>
                    </a:solidFill>
                  </a:rPr>
                  <a:t>D</a:t>
                </a:r>
              </a:p>
            </p:txBody>
          </p:sp>
        </p:grpSp>
        <p:cxnSp>
          <p:nvCxnSpPr>
            <p:cNvPr id="2199" name="Straight Arrow Connector 2198">
              <a:extLst>
                <a:ext uri="{FF2B5EF4-FFF2-40B4-BE49-F238E27FC236}">
                  <a16:creationId xmlns:a16="http://schemas.microsoft.com/office/drawing/2014/main" id="{C2AB1F48-1680-BEB0-6DA0-A4D1F16B19A1}"/>
                </a:ext>
              </a:extLst>
            </p:cNvPr>
            <p:cNvCxnSpPr>
              <a:cxnSpLocks/>
            </p:cNvCxnSpPr>
            <p:nvPr/>
          </p:nvCxnSpPr>
          <p:spPr bwMode="auto">
            <a:xfrm>
              <a:off x="2408552" y="1529728"/>
              <a:ext cx="1117347" cy="0"/>
            </a:xfrm>
            <a:prstGeom prst="straightConnector1">
              <a:avLst/>
            </a:prstGeom>
            <a:noFill/>
            <a:ln w="6350" cap="sq" cmpd="sng" algn="ctr">
              <a:solidFill>
                <a:srgbClr val="FF00FF"/>
              </a:solidFill>
              <a:prstDash val="solid"/>
              <a:round/>
              <a:headEnd type="arrow" w="med" len="med"/>
              <a:tailEnd type="arrow"/>
            </a:ln>
            <a:effectLst/>
          </p:spPr>
        </p:cxnSp>
      </p:grpSp>
      <p:grpSp>
        <p:nvGrpSpPr>
          <p:cNvPr id="2207" name="Group 2206">
            <a:extLst>
              <a:ext uri="{FF2B5EF4-FFF2-40B4-BE49-F238E27FC236}">
                <a16:creationId xmlns:a16="http://schemas.microsoft.com/office/drawing/2014/main" id="{E57070D0-44ED-25AD-FC9A-67483ADED83D}"/>
              </a:ext>
            </a:extLst>
          </p:cNvPr>
          <p:cNvGrpSpPr/>
          <p:nvPr/>
        </p:nvGrpSpPr>
        <p:grpSpPr>
          <a:xfrm>
            <a:off x="4849092" y="1058654"/>
            <a:ext cx="884860" cy="1449688"/>
            <a:chOff x="4849092" y="1058654"/>
            <a:chExt cx="884860" cy="1449688"/>
          </a:xfrm>
        </p:grpSpPr>
        <p:sp>
          <p:nvSpPr>
            <p:cNvPr id="2101" name="TextBox 2100">
              <a:extLst>
                <a:ext uri="{FF2B5EF4-FFF2-40B4-BE49-F238E27FC236}">
                  <a16:creationId xmlns:a16="http://schemas.microsoft.com/office/drawing/2014/main" id="{CBBF7B66-F86D-F507-66AE-1AAD501BB916}"/>
                </a:ext>
              </a:extLst>
            </p:cNvPr>
            <p:cNvSpPr txBox="1"/>
            <p:nvPr/>
          </p:nvSpPr>
          <p:spPr bwMode="auto">
            <a:xfrm>
              <a:off x="4849092" y="2046677"/>
              <a:ext cx="8848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rgbClr val="FF00FF"/>
                  </a:solidFill>
                </a:rPr>
                <a:t>M</a:t>
              </a:r>
              <a:r>
                <a:rPr lang="el-GR" altLang="en-US" sz="2400" dirty="0">
                  <a:solidFill>
                    <a:srgbClr val="FF00FF"/>
                  </a:solidFill>
                  <a:cs typeface="Times New Roman" panose="02020603050405020304" pitchFamily="18" charset="0"/>
                  <a:sym typeface="Symbol" panose="05050102010706020507" pitchFamily="18" charset="2"/>
                </a:rPr>
                <a:t>≥</a:t>
              </a:r>
              <a:r>
                <a:rPr lang="en-US" altLang="en-US" sz="2400" dirty="0">
                  <a:solidFill>
                    <a:srgbClr val="FF00FF"/>
                  </a:solidFill>
                  <a:cs typeface="Times New Roman" panose="02020603050405020304" pitchFamily="18" charset="0"/>
                  <a:sym typeface="Symbol" panose="05050102010706020507" pitchFamily="18" charset="2"/>
                </a:rPr>
                <a:t>D</a:t>
              </a:r>
              <a:endParaRPr lang="en-US" sz="2400" dirty="0">
                <a:solidFill>
                  <a:srgbClr val="FF00FF"/>
                </a:solidFill>
              </a:endParaRPr>
            </a:p>
          </p:txBody>
        </p:sp>
        <p:cxnSp>
          <p:nvCxnSpPr>
            <p:cNvPr id="2102" name="Straight Arrow Connector 2101">
              <a:extLst>
                <a:ext uri="{FF2B5EF4-FFF2-40B4-BE49-F238E27FC236}">
                  <a16:creationId xmlns:a16="http://schemas.microsoft.com/office/drawing/2014/main" id="{B069A799-1A90-2DD3-F960-DC6426A66955}"/>
                </a:ext>
              </a:extLst>
            </p:cNvPr>
            <p:cNvCxnSpPr/>
            <p:nvPr/>
          </p:nvCxnSpPr>
          <p:spPr bwMode="auto">
            <a:xfrm>
              <a:off x="5704614" y="1058654"/>
              <a:ext cx="0" cy="1282048"/>
            </a:xfrm>
            <a:prstGeom prst="straightConnector1">
              <a:avLst/>
            </a:prstGeom>
            <a:noFill/>
            <a:ln w="6350" cap="sq" cmpd="sng" algn="ctr">
              <a:solidFill>
                <a:srgbClr val="FF00FF"/>
              </a:solidFill>
              <a:prstDash val="solid"/>
              <a:round/>
              <a:headEnd type="arrow" w="med" len="med"/>
              <a:tailEnd type="arrow"/>
            </a:ln>
            <a:effectLst/>
          </p:spPr>
        </p:cxnSp>
      </p:grpSp>
      <mc:AlternateContent xmlns:mc="http://schemas.openxmlformats.org/markup-compatibility/2006">
        <mc:Choice xmlns:a14="http://schemas.microsoft.com/office/drawing/2010/main" Requires="a14">
          <p:sp>
            <p:nvSpPr>
              <p:cNvPr id="2205" name="TextBox 2204">
                <a:extLst>
                  <a:ext uri="{FF2B5EF4-FFF2-40B4-BE49-F238E27FC236}">
                    <a16:creationId xmlns:a16="http://schemas.microsoft.com/office/drawing/2014/main" id="{081E23C6-6C55-8F9A-B1C5-BD3D9B4B4EBC}"/>
                  </a:ext>
                </a:extLst>
              </p:cNvPr>
              <p:cNvSpPr txBox="1"/>
              <p:nvPr/>
            </p:nvSpPr>
            <p:spPr bwMode="auto">
              <a:xfrm>
                <a:off x="6099728" y="742396"/>
                <a:ext cx="1543239"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400" b="1" i="0" u="none" strike="noStrike" kern="0" cap="none" spc="0" normalizeH="0" baseline="0" noProof="0" dirty="0">
                    <a:ln>
                      <a:noFill/>
                    </a:ln>
                    <a:solidFill>
                      <a:srgbClr val="66FF33"/>
                    </a:solidFill>
                    <a:effectLst/>
                    <a:uLnTx/>
                    <a:uFillTx/>
                    <a:latin typeface="Times New Roman"/>
                    <a:cs typeface="Times New Roman" panose="02020603050405020304" pitchFamily="18" charset="0"/>
                  </a:rPr>
                  <a:t>w</a:t>
                </a:r>
                <a:r>
                  <a:rPr kumimoji="0" lang="en-US" altLang="en-US" sz="2400" b="0" i="0" u="none" strike="noStrike" kern="0" cap="none" spc="0" normalizeH="0" baseline="0" noProof="0" dirty="0">
                    <a:ln>
                      <a:noFill/>
                    </a:ln>
                    <a:solidFill>
                      <a:srgbClr val="000000"/>
                    </a:solidFill>
                    <a:effectLst/>
                    <a:uLnTx/>
                    <a:uFillTx/>
                    <a:latin typeface="Times New Roman"/>
                    <a:cs typeface="+mn-cs"/>
                    <a:sym typeface="Symbol" pitchFamily="18" charset="2"/>
                  </a:rPr>
                  <a:t></a:t>
                </a:r>
                <a14:m>
                  <m:oMath xmlns:m="http://schemas.openxmlformats.org/officeDocument/2006/math">
                    <m:acc>
                      <m:accPr>
                        <m:chr m:val="⃗"/>
                        <m:ctrlPr>
                          <a:rPr kumimoji="0" lang="en-US" altLang="en-US" sz="2400" b="0" i="1" u="none" strike="noStrike" kern="0" cap="none" spc="0" normalizeH="0" baseline="0" noProof="0" dirty="0" smtClean="0">
                            <a:ln>
                              <a:noFill/>
                            </a:ln>
                            <a:solidFill>
                              <a:srgbClr val="FF00FF"/>
                            </a:solidFill>
                            <a:effectLst/>
                            <a:uLnTx/>
                            <a:uFillTx/>
                            <a:latin typeface="Cambria Math" panose="02040503050406030204" pitchFamily="18" charset="0"/>
                            <a:cs typeface="Times New Roman" panose="02020603050405020304" pitchFamily="18" charset="0"/>
                          </a:rPr>
                        </m:ctrlPr>
                      </m:accPr>
                      <m:e>
                        <m:r>
                          <a:rPr kumimoji="0" lang="en-US" altLang="en-US" sz="2400" b="0" i="1" u="none" strike="noStrike" kern="0" cap="none" spc="0" normalizeH="0" baseline="0" noProof="0" dirty="0" smtClean="0">
                            <a:ln>
                              <a:noFill/>
                            </a:ln>
                            <a:solidFill>
                              <a:srgbClr val="FF00FF"/>
                            </a:solidFill>
                            <a:effectLst/>
                            <a:uLnTx/>
                            <a:uFillTx/>
                            <a:latin typeface="Cambria Math" panose="02040503050406030204" pitchFamily="18" charset="0"/>
                            <a:cs typeface="Times New Roman" panose="02020603050405020304" pitchFamily="18" charset="0"/>
                          </a:rPr>
                          <m:t>𝑥</m:t>
                        </m:r>
                      </m:e>
                    </m:acc>
                  </m:oMath>
                </a14:m>
                <a:r>
                  <a:rPr lang="en-US" sz="2400" dirty="0">
                    <a:solidFill>
                      <a:srgbClr val="FF00FF"/>
                    </a:solidFill>
                  </a:rPr>
                  <a:t>′</a:t>
                </a:r>
                <a:r>
                  <a:rPr kumimoji="0" lang="en-US" sz="2400" b="0" i="0" u="none" strike="noStrike" kern="0" cap="none" spc="0" normalizeH="0" baseline="-25000" noProof="0" dirty="0">
                    <a:ln>
                      <a:noFill/>
                    </a:ln>
                    <a:solidFill>
                      <a:srgbClr val="FF00FF"/>
                    </a:solidFill>
                    <a:effectLst/>
                    <a:uLnTx/>
                    <a:uFillTx/>
                    <a:latin typeface="Times New Roman"/>
                    <a:cs typeface="+mn-cs"/>
                  </a:rPr>
                  <a:t>d</a:t>
                </a:r>
                <a:r>
                  <a:rPr lang="en-US" sz="2400" dirty="0">
                    <a:solidFill>
                      <a:srgbClr val="FF00FF"/>
                    </a:solidFill>
                  </a:rPr>
                  <a:t> </a:t>
                </a:r>
                <a:r>
                  <a:rPr kumimoji="0" lang="en-US" altLang="en-US" sz="2400" b="0" i="0" u="none" strike="noStrike" kern="0" cap="none" spc="0" normalizeH="0" baseline="0" noProof="0" dirty="0">
                    <a:ln>
                      <a:noFill/>
                    </a:ln>
                    <a:solidFill>
                      <a:srgbClr val="000000"/>
                    </a:solidFill>
                    <a:effectLst/>
                    <a:uLnTx/>
                    <a:uFillTx/>
                    <a:latin typeface="Times New Roman"/>
                    <a:cs typeface="Times New Roman" panose="02020603050405020304" pitchFamily="18" charset="0"/>
                  </a:rPr>
                  <a:t>=</a:t>
                </a:r>
                <a:r>
                  <a:rPr kumimoji="0" lang="en-US" altLang="en-US" sz="2400" b="0" i="0" u="none" strike="noStrike" kern="0" cap="none" spc="0" normalizeH="0" baseline="0" noProof="0" dirty="0">
                    <a:ln>
                      <a:noFill/>
                    </a:ln>
                    <a:solidFill>
                      <a:srgbClr val="FFFFFF"/>
                    </a:solidFill>
                    <a:effectLst/>
                    <a:uLnTx/>
                    <a:uFillTx/>
                    <a:latin typeface="Times New Roman"/>
                    <a:cs typeface="Times New Roman" panose="02020603050405020304" pitchFamily="18" charset="0"/>
                  </a:rPr>
                  <a:t> </a:t>
                </a:r>
                <a14:m>
                  <m:oMath xmlns:m="http://schemas.openxmlformats.org/officeDocument/2006/math">
                    <m:acc>
                      <m:accPr>
                        <m:chr m:val="⃗"/>
                        <m:ctrlPr>
                          <a:rPr kumimoji="0" lang="en-US" altLang="en-US" sz="2400" b="0" i="1" u="none" strike="noStrike" kern="0" cap="none" spc="0" normalizeH="0" baseline="0" noProof="0" dirty="0" smtClean="0">
                            <a:ln>
                              <a:noFill/>
                            </a:ln>
                            <a:solidFill>
                              <a:srgbClr val="00FFFF"/>
                            </a:solidFill>
                            <a:effectLst/>
                            <a:uLnTx/>
                            <a:uFillTx/>
                            <a:latin typeface="Cambria Math" panose="02040503050406030204" pitchFamily="18" charset="0"/>
                            <a:cs typeface="Times New Roman" panose="02020603050405020304" pitchFamily="18" charset="0"/>
                          </a:rPr>
                        </m:ctrlPr>
                      </m:accPr>
                      <m:e>
                        <m:r>
                          <a:rPr kumimoji="0" lang="en-US" altLang="en-US" sz="2400" b="0" i="1" u="none" strike="noStrike" kern="0" cap="none" spc="0" normalizeH="0" baseline="0" noProof="0" dirty="0" smtClean="0">
                            <a:ln>
                              <a:noFill/>
                            </a:ln>
                            <a:solidFill>
                              <a:srgbClr val="00FFFF"/>
                            </a:solidFill>
                            <a:effectLst/>
                            <a:uLnTx/>
                            <a:uFillTx/>
                            <a:latin typeface="Cambria Math" panose="02040503050406030204" pitchFamily="18" charset="0"/>
                            <a:cs typeface="Times New Roman" panose="02020603050405020304" pitchFamily="18" charset="0"/>
                          </a:rPr>
                          <m:t>𝑧</m:t>
                        </m:r>
                      </m:e>
                    </m:acc>
                  </m:oMath>
                </a14:m>
                <a:r>
                  <a:rPr kumimoji="0" lang="en-US" sz="2400" b="0" i="0" u="none" strike="noStrike" kern="0" cap="none" spc="0" normalizeH="0" baseline="-25000" noProof="0" dirty="0">
                    <a:ln>
                      <a:noFill/>
                    </a:ln>
                    <a:solidFill>
                      <a:srgbClr val="00FFFF"/>
                    </a:solidFill>
                    <a:effectLst/>
                    <a:uLnTx/>
                    <a:uFillTx/>
                    <a:latin typeface="Times New Roman"/>
                    <a:cs typeface="+mn-cs"/>
                  </a:rPr>
                  <a:t>d</a:t>
                </a:r>
                <a:endParaRPr kumimoji="0" lang="en-US" sz="2400" b="1" i="0" u="none" strike="noStrike" kern="0" cap="none" spc="0" normalizeH="0" baseline="-25000" noProof="0" dirty="0">
                  <a:ln>
                    <a:noFill/>
                  </a:ln>
                  <a:solidFill>
                    <a:srgbClr val="00FFFF"/>
                  </a:solidFill>
                  <a:effectLst/>
                  <a:uLnTx/>
                  <a:uFillTx/>
                  <a:latin typeface="Times New Roman"/>
                  <a:cs typeface="+mn-cs"/>
                </a:endParaRPr>
              </a:p>
            </p:txBody>
          </p:sp>
        </mc:Choice>
        <mc:Fallback>
          <p:sp>
            <p:nvSpPr>
              <p:cNvPr id="2205" name="TextBox 2204">
                <a:extLst>
                  <a:ext uri="{FF2B5EF4-FFF2-40B4-BE49-F238E27FC236}">
                    <a16:creationId xmlns:a16="http://schemas.microsoft.com/office/drawing/2014/main" id="{081E23C6-6C55-8F9A-B1C5-BD3D9B4B4EBC}"/>
                  </a:ext>
                </a:extLst>
              </p:cNvPr>
              <p:cNvSpPr txBox="1">
                <a:spLocks noRot="1" noChangeAspect="1" noMove="1" noResize="1" noEditPoints="1" noAdjustHandles="1" noChangeArrowheads="1" noChangeShapeType="1" noTextEdit="1"/>
              </p:cNvSpPr>
              <p:nvPr/>
            </p:nvSpPr>
            <p:spPr bwMode="auto">
              <a:xfrm>
                <a:off x="6099728" y="742396"/>
                <a:ext cx="1543239" cy="461665"/>
              </a:xfrm>
              <a:prstGeom prst="rect">
                <a:avLst/>
              </a:prstGeom>
              <a:blipFill>
                <a:blip r:embed="rId9"/>
                <a:stretch>
                  <a:fillRect l="-6324" t="-18421" r="-16601" b="-28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BD283197-8130-BC1B-3971-0857A07A8518}"/>
                  </a:ext>
                </a:extLst>
              </p:cNvPr>
              <p:cNvSpPr txBox="1"/>
              <p:nvPr/>
            </p:nvSpPr>
            <p:spPr bwMode="auto">
              <a:xfrm>
                <a:off x="4242923" y="2412391"/>
                <a:ext cx="3552887"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r>
                  <a:rPr lang="en-US" sz="2400" dirty="0">
                    <a:solidFill>
                      <a:srgbClr val="FF00FF"/>
                    </a:solidFill>
                  </a:rPr>
                  <a:t>{</a:t>
                </a:r>
                <a14:m>
                  <m:oMath xmlns:m="http://schemas.openxmlformats.org/officeDocument/2006/math">
                    <m:acc>
                      <m:accPr>
                        <m:chr m:val="⃗"/>
                        <m:ctrlPr>
                          <a:rPr kumimoji="0" lang="en-US" altLang="en-US" sz="2400" b="0" i="1" u="none" strike="noStrike" kern="0" cap="none" spc="0" normalizeH="0" baseline="0" noProof="0" dirty="0" smtClean="0">
                            <a:ln>
                              <a:noFill/>
                            </a:ln>
                            <a:solidFill>
                              <a:srgbClr val="FF00FF"/>
                            </a:solidFill>
                            <a:effectLst/>
                            <a:uLnTx/>
                            <a:uFillTx/>
                            <a:latin typeface="Cambria Math" panose="02040503050406030204" pitchFamily="18" charset="0"/>
                            <a:cs typeface="Times New Roman" panose="02020603050405020304" pitchFamily="18" charset="0"/>
                          </a:rPr>
                        </m:ctrlPr>
                      </m:accPr>
                      <m:e>
                        <m:r>
                          <a:rPr kumimoji="0" lang="en-US" altLang="en-US" sz="2400" b="0" i="1" u="none" strike="noStrike" kern="0" cap="none" spc="0" normalizeH="0" baseline="0" noProof="0" dirty="0" smtClean="0">
                            <a:ln>
                              <a:noFill/>
                            </a:ln>
                            <a:solidFill>
                              <a:srgbClr val="FF00FF"/>
                            </a:solidFill>
                            <a:effectLst/>
                            <a:uLnTx/>
                            <a:uFillTx/>
                            <a:latin typeface="Cambria Math" panose="02040503050406030204" pitchFamily="18" charset="0"/>
                            <a:cs typeface="Times New Roman" panose="02020603050405020304" pitchFamily="18" charset="0"/>
                          </a:rPr>
                          <m:t>𝑥</m:t>
                        </m:r>
                      </m:e>
                    </m:acc>
                  </m:oMath>
                </a14:m>
                <a:r>
                  <a:rPr lang="en-US" sz="2400" dirty="0">
                    <a:solidFill>
                      <a:srgbClr val="FF00FF"/>
                    </a:solidFill>
                  </a:rPr>
                  <a:t>′</a:t>
                </a:r>
                <a:r>
                  <a:rPr kumimoji="0" lang="en-US" sz="2400" b="0" i="0" u="none" strike="noStrike" kern="0" cap="none" spc="0" normalizeH="0" baseline="-25000" noProof="0" dirty="0">
                    <a:ln>
                      <a:noFill/>
                    </a:ln>
                    <a:solidFill>
                      <a:srgbClr val="FF00FF"/>
                    </a:solidFill>
                    <a:effectLst/>
                    <a:uLnTx/>
                    <a:uFillTx/>
                    <a:latin typeface="Times New Roman"/>
                    <a:cs typeface="+mn-cs"/>
                  </a:rPr>
                  <a:t>d</a:t>
                </a:r>
                <a:r>
                  <a:rPr lang="en-US" sz="2400" dirty="0">
                    <a:solidFill>
                      <a:srgbClr val="FF00FF"/>
                    </a:solidFill>
                  </a:rPr>
                  <a:t>} is linear independent</a:t>
                </a:r>
                <a:endParaRPr lang="en-CA" sz="2400" dirty="0">
                  <a:solidFill>
                    <a:srgbClr val="FF00FF"/>
                  </a:solidFill>
                </a:endParaRPr>
              </a:p>
            </p:txBody>
          </p:sp>
        </mc:Choice>
        <mc:Fallback>
          <p:sp>
            <p:nvSpPr>
              <p:cNvPr id="2" name="TextBox 1">
                <a:extLst>
                  <a:ext uri="{FF2B5EF4-FFF2-40B4-BE49-F238E27FC236}">
                    <a16:creationId xmlns:a16="http://schemas.microsoft.com/office/drawing/2014/main" id="{BD283197-8130-BC1B-3971-0857A07A8518}"/>
                  </a:ext>
                </a:extLst>
              </p:cNvPr>
              <p:cNvSpPr txBox="1">
                <a:spLocks noRot="1" noChangeAspect="1" noMove="1" noResize="1" noEditPoints="1" noAdjustHandles="1" noChangeArrowheads="1" noChangeShapeType="1" noTextEdit="1"/>
              </p:cNvSpPr>
              <p:nvPr/>
            </p:nvSpPr>
            <p:spPr bwMode="auto">
              <a:xfrm>
                <a:off x="4242923" y="2412391"/>
                <a:ext cx="3552887" cy="461665"/>
              </a:xfrm>
              <a:prstGeom prst="rect">
                <a:avLst/>
              </a:prstGeom>
              <a:blipFill>
                <a:blip r:embed="rId10"/>
                <a:stretch>
                  <a:fillRect l="-2573" t="-18667" b="-30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2240" name="TextBox 2239">
                <a:extLst>
                  <a:ext uri="{FF2B5EF4-FFF2-40B4-BE49-F238E27FC236}">
                    <a16:creationId xmlns:a16="http://schemas.microsoft.com/office/drawing/2014/main" id="{5E86354A-30E2-5CD8-AC2C-AD5A25473235}"/>
                  </a:ext>
                </a:extLst>
              </p:cNvPr>
              <p:cNvSpPr txBox="1"/>
              <p:nvPr/>
            </p:nvSpPr>
            <p:spPr bwMode="auto">
              <a:xfrm>
                <a:off x="-484" y="2814215"/>
                <a:ext cx="10134600" cy="3416320"/>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r>
                  <a:rPr lang="en-US" altLang="en-US" sz="2400" dirty="0">
                    <a:solidFill>
                      <a:schemeClr val="tx2"/>
                    </a:solidFill>
                    <a:cs typeface="Times New Roman" panose="02020603050405020304" pitchFamily="18" charset="0"/>
                  </a:rPr>
                  <a:t>Lemma:</a:t>
                </a:r>
              </a:p>
              <a:p>
                <a:r>
                  <a:rPr lang="en-US" altLang="en-US" sz="2400" dirty="0">
                    <a:cs typeface="Times New Roman" panose="02020603050405020304" pitchFamily="18" charset="0"/>
                  </a:rPr>
                  <a:t>For each input </a:t>
                </a:r>
                <a14:m>
                  <m:oMath xmlns:m="http://schemas.openxmlformats.org/officeDocument/2006/math">
                    <m:acc>
                      <m:accPr>
                        <m:chr m:val="⃗"/>
                        <m:ctrlPr>
                          <a:rPr lang="en-US" altLang="en-US" sz="2400" i="1" kern="0" dirty="0">
                            <a:solidFill>
                              <a:srgbClr val="FF00FF"/>
                            </a:solidFill>
                            <a:latin typeface="Cambria Math" panose="02040503050406030204" pitchFamily="18" charset="0"/>
                            <a:cs typeface="Times New Roman" panose="02020603050405020304" pitchFamily="18" charset="0"/>
                          </a:rPr>
                        </m:ctrlPr>
                      </m:accPr>
                      <m:e>
                        <m:r>
                          <a:rPr lang="en-US" altLang="en-US" sz="2400" i="1" kern="0" dirty="0">
                            <a:solidFill>
                              <a:srgbClr val="FF00FF"/>
                            </a:solidFill>
                            <a:latin typeface="Cambria Math" panose="02040503050406030204" pitchFamily="18" charset="0"/>
                            <a:cs typeface="Times New Roman" panose="02020603050405020304" pitchFamily="18" charset="0"/>
                          </a:rPr>
                          <m:t>𝑥</m:t>
                        </m:r>
                      </m:e>
                    </m:acc>
                  </m:oMath>
                </a14:m>
                <a:r>
                  <a:rPr lang="en-US" sz="2400" kern="0" baseline="-25000" dirty="0">
                    <a:solidFill>
                      <a:srgbClr val="FF00FF"/>
                    </a:solidFill>
                  </a:rPr>
                  <a:t>d</a:t>
                </a:r>
                <a:r>
                  <a:rPr lang="en-US" altLang="en-US" sz="2400" dirty="0">
                    <a:cs typeface="Times New Roman" panose="02020603050405020304" pitchFamily="18" charset="0"/>
                  </a:rPr>
                  <a:t>, we find a change </a:t>
                </a:r>
                <a14:m>
                  <m:oMath xmlns:m="http://schemas.openxmlformats.org/officeDocument/2006/math">
                    <m:r>
                      <m:rPr>
                        <m:nor/>
                      </m:rPr>
                      <a:rPr lang="el-GR" altLang="en-US" sz="2400" dirty="0">
                        <a:solidFill>
                          <a:srgbClr val="66FF33"/>
                        </a:solidFill>
                        <a:cs typeface="Times New Roman" panose="02020603050405020304" pitchFamily="18" charset="0"/>
                        <a:sym typeface="Symbol" panose="05050102010706020507" pitchFamily="18" charset="2"/>
                      </a:rPr>
                      <m:t>∆</m:t>
                    </m:r>
                    <m:r>
                      <m:rPr>
                        <m:sty m:val="p"/>
                      </m:rPr>
                      <a:rPr lang="en-US" altLang="en-US" sz="2400" dirty="0">
                        <a:solidFill>
                          <a:srgbClr val="66FF33"/>
                        </a:solidFill>
                        <a:latin typeface="Cambria Math" panose="02040503050406030204" pitchFamily="18" charset="0"/>
                        <a:cs typeface="Times New Roman" panose="02020603050405020304" pitchFamily="18" charset="0"/>
                        <a:sym typeface="Symbol" panose="05050102010706020507" pitchFamily="18" charset="2"/>
                      </a:rPr>
                      <m:t>w</m:t>
                    </m:r>
                    <m:r>
                      <m:rPr>
                        <m:nor/>
                      </m:rPr>
                      <a:rPr lang="en-US" sz="2400" baseline="-25000" dirty="0">
                        <a:solidFill>
                          <a:srgbClr val="66FF33"/>
                        </a:solidFill>
                        <a:cs typeface="Times New Roman" panose="02020603050405020304" pitchFamily="18" charset="0"/>
                        <a:sym typeface="Symbol" panose="05050102010706020507" pitchFamily="18" charset="2"/>
                      </a:rPr>
                      <m:t>d</m:t>
                    </m:r>
                  </m:oMath>
                </a14:m>
                <a:r>
                  <a:rPr lang="en-US" altLang="en-US" sz="2400" dirty="0">
                    <a:cs typeface="Times New Roman" panose="02020603050405020304" pitchFamily="18" charset="0"/>
                  </a:rPr>
                  <a:t> to the weights </a:t>
                </a:r>
                <a:r>
                  <a:rPr lang="en-US" altLang="en-US" sz="2400" b="1" dirty="0">
                    <a:solidFill>
                      <a:srgbClr val="66FF66"/>
                    </a:solidFill>
                    <a:cs typeface="Times New Roman" panose="02020603050405020304" pitchFamily="18" charset="0"/>
                  </a:rPr>
                  <a:t>w</a:t>
                </a:r>
                <a:endParaRPr lang="en-US" altLang="en-US" sz="2400" dirty="0">
                  <a:cs typeface="Times New Roman" panose="02020603050405020304" pitchFamily="18" charset="0"/>
                </a:endParaRPr>
              </a:p>
              <a:p>
                <a:pPr eaLnBrk="0" hangingPunct="0"/>
                <a:r>
                  <a:rPr lang="en-US" altLang="en-US" sz="2400" dirty="0">
                    <a:cs typeface="Times New Roman" panose="02020603050405020304" pitchFamily="18" charset="0"/>
                  </a:rPr>
                  <a:t>  that changes the output </a:t>
                </a:r>
                <a:r>
                  <a:rPr lang="en-US" altLang="en-US" sz="2400" dirty="0">
                    <a:solidFill>
                      <a:srgbClr val="FFC000"/>
                    </a:solidFill>
                    <a:cs typeface="Times New Roman" panose="02020603050405020304" pitchFamily="18" charset="0"/>
                  </a:rPr>
                  <a:t>NN</a:t>
                </a:r>
                <a:r>
                  <a:rPr lang="en-US" altLang="en-US" sz="2400" baseline="-25000" dirty="0" err="1">
                    <a:solidFill>
                      <a:srgbClr val="66FF33"/>
                    </a:solidFill>
                    <a:cs typeface="Times New Roman" panose="02020603050405020304" pitchFamily="18" charset="0"/>
                  </a:rPr>
                  <a:t>w</a:t>
                </a:r>
                <a:r>
                  <a:rPr lang="en-US" altLang="en-US" sz="2400" dirty="0">
                    <a:solidFill>
                      <a:srgbClr val="FFC000"/>
                    </a:solidFill>
                    <a:cs typeface="Times New Roman" panose="02020603050405020304" pitchFamily="18" charset="0"/>
                  </a:rPr>
                  <a:t>(</a:t>
                </a:r>
                <a14:m>
                  <m:oMath xmlns:m="http://schemas.openxmlformats.org/officeDocument/2006/math">
                    <m:acc>
                      <m:accPr>
                        <m:chr m:val="⃗"/>
                        <m:ctrlPr>
                          <a:rPr lang="en-US" altLang="en-US" sz="2400" i="1" kern="0" dirty="0">
                            <a:solidFill>
                              <a:srgbClr val="FF00FF"/>
                            </a:solidFill>
                            <a:latin typeface="Cambria Math" panose="02040503050406030204" pitchFamily="18" charset="0"/>
                            <a:cs typeface="Times New Roman" panose="02020603050405020304" pitchFamily="18" charset="0"/>
                          </a:rPr>
                        </m:ctrlPr>
                      </m:accPr>
                      <m:e>
                        <m:r>
                          <a:rPr lang="en-US" altLang="en-US" sz="2400" i="1" kern="0" dirty="0">
                            <a:solidFill>
                              <a:srgbClr val="FF00FF"/>
                            </a:solidFill>
                            <a:latin typeface="Cambria Math" panose="02040503050406030204" pitchFamily="18" charset="0"/>
                            <a:cs typeface="Times New Roman" panose="02020603050405020304" pitchFamily="18" charset="0"/>
                          </a:rPr>
                          <m:t>𝑥</m:t>
                        </m:r>
                      </m:e>
                    </m:acc>
                  </m:oMath>
                </a14:m>
                <a:r>
                  <a:rPr lang="en-US" altLang="en-US" sz="2400" baseline="-25000" dirty="0">
                    <a:solidFill>
                      <a:srgbClr val="FF00FF"/>
                    </a:solidFill>
                    <a:cs typeface="Times New Roman" panose="02020603050405020304" pitchFamily="18" charset="0"/>
                  </a:rPr>
                  <a:t>d</a:t>
                </a:r>
                <a:r>
                  <a:rPr lang="en-US" altLang="en-US" sz="2400" dirty="0">
                    <a:solidFill>
                      <a:srgbClr val="FFC000"/>
                    </a:solidFill>
                    <a:cs typeface="Times New Roman" panose="02020603050405020304" pitchFamily="18" charset="0"/>
                  </a:rPr>
                  <a:t>)</a:t>
                </a:r>
                <a:r>
                  <a:rPr lang="en-US" sz="2400" dirty="0"/>
                  <a:t> </a:t>
                </a:r>
                <a:r>
                  <a:rPr lang="en-US" altLang="en-US" sz="2400" dirty="0">
                    <a:cs typeface="Times New Roman" panose="02020603050405020304" pitchFamily="18" charset="0"/>
                  </a:rPr>
                  <a:t>for this input,</a:t>
                </a:r>
              </a:p>
              <a:p>
                <a:pPr eaLnBrk="0" hangingPunct="0"/>
                <a:r>
                  <a:rPr lang="en-US" altLang="en-US" sz="2400" dirty="0">
                    <a:cs typeface="Times New Roman" panose="02020603050405020304" pitchFamily="18" charset="0"/>
                  </a:rPr>
                  <a:t>  but does not change the output </a:t>
                </a:r>
                <a:r>
                  <a:rPr lang="en-US" altLang="en-US" sz="2400" dirty="0" err="1">
                    <a:solidFill>
                      <a:srgbClr val="FFC000"/>
                    </a:solidFill>
                    <a:cs typeface="Times New Roman" panose="02020603050405020304" pitchFamily="18" charset="0"/>
                  </a:rPr>
                  <a:t>NN</a:t>
                </a:r>
                <a:r>
                  <a:rPr lang="en-US" altLang="en-US" sz="2400" baseline="-25000" dirty="0" err="1">
                    <a:solidFill>
                      <a:srgbClr val="66FF33"/>
                    </a:solidFill>
                    <a:cs typeface="Times New Roman" panose="02020603050405020304" pitchFamily="18" charset="0"/>
                  </a:rPr>
                  <a:t>w</a:t>
                </a:r>
                <a:r>
                  <a:rPr lang="en-US" altLang="en-US" sz="2400" dirty="0">
                    <a:solidFill>
                      <a:srgbClr val="FFC000"/>
                    </a:solidFill>
                    <a:cs typeface="Times New Roman" panose="02020603050405020304" pitchFamily="18" charset="0"/>
                  </a:rPr>
                  <a:t>(</a:t>
                </a:r>
                <a14:m>
                  <m:oMath xmlns:m="http://schemas.openxmlformats.org/officeDocument/2006/math">
                    <m:acc>
                      <m:accPr>
                        <m:chr m:val="⃗"/>
                        <m:ctrlPr>
                          <a:rPr lang="en-US" altLang="en-US" sz="2400" i="1" kern="0" dirty="0">
                            <a:solidFill>
                              <a:srgbClr val="FF00FF"/>
                            </a:solidFill>
                            <a:latin typeface="Cambria Math" panose="02040503050406030204" pitchFamily="18" charset="0"/>
                            <a:cs typeface="Times New Roman" panose="02020603050405020304" pitchFamily="18" charset="0"/>
                          </a:rPr>
                        </m:ctrlPr>
                      </m:accPr>
                      <m:e>
                        <m:r>
                          <a:rPr lang="en-US" altLang="en-US" sz="2400" i="1" kern="0" dirty="0">
                            <a:solidFill>
                              <a:srgbClr val="FF00FF"/>
                            </a:solidFill>
                            <a:latin typeface="Cambria Math" panose="02040503050406030204" pitchFamily="18" charset="0"/>
                            <a:cs typeface="Times New Roman" panose="02020603050405020304" pitchFamily="18" charset="0"/>
                          </a:rPr>
                          <m:t>𝑥</m:t>
                        </m:r>
                      </m:e>
                    </m:acc>
                  </m:oMath>
                </a14:m>
                <a:r>
                  <a:rPr lang="en-US" altLang="en-US" sz="2400" baseline="-25000" dirty="0">
                    <a:solidFill>
                      <a:srgbClr val="FF00FF"/>
                    </a:solidFill>
                    <a:cs typeface="Times New Roman" panose="02020603050405020304" pitchFamily="18" charset="0"/>
                  </a:rPr>
                  <a:t>d’</a:t>
                </a:r>
                <a:r>
                  <a:rPr lang="en-US" altLang="en-US" sz="2400" dirty="0">
                    <a:solidFill>
                      <a:srgbClr val="FFC000"/>
                    </a:solidFill>
                    <a:cs typeface="Times New Roman" panose="02020603050405020304" pitchFamily="18" charset="0"/>
                  </a:rPr>
                  <a:t>)</a:t>
                </a:r>
                <a:r>
                  <a:rPr lang="en-US" sz="2400" dirty="0"/>
                  <a:t> </a:t>
                </a:r>
                <a:r>
                  <a:rPr lang="en-US" altLang="en-US" sz="2400" dirty="0">
                    <a:cs typeface="Times New Roman" panose="02020603050405020304" pitchFamily="18" charset="0"/>
                  </a:rPr>
                  <a:t>for other inputs.</a:t>
                </a:r>
              </a:p>
              <a:p>
                <a:pPr eaLnBrk="0" hangingPunct="0"/>
                <a:br>
                  <a:rPr lang="en-US" altLang="en-US" sz="2400" dirty="0">
                    <a:cs typeface="Times New Roman" panose="02020603050405020304" pitchFamily="18" charset="0"/>
                  </a:rPr>
                </a:br>
                <a:r>
                  <a:rPr lang="en-US" altLang="en-US" sz="2400" dirty="0">
                    <a:cs typeface="Times New Roman" panose="02020603050405020304" pitchFamily="18" charset="0"/>
                  </a:rPr>
                  <a:t>Proof: Linear Independence gives </a:t>
                </a:r>
                <a:endParaRPr lang="en-US" altLang="en-US" sz="2400" dirty="0">
                  <a:solidFill>
                    <a:schemeClr val="tx2"/>
                  </a:solidFill>
                  <a:cs typeface="Times New Roman" panose="02020603050405020304" pitchFamily="18" charset="0"/>
                </a:endParaRPr>
              </a:p>
              <a:p>
                <a:pPr eaLnBrk="0" hangingPunct="0"/>
                <a:r>
                  <a:rPr lang="en-US" altLang="en-US" sz="2400" dirty="0">
                    <a:solidFill>
                      <a:srgbClr val="FF00FF"/>
                    </a:solidFill>
                    <a:latin typeface="Symbol" pitchFamily="18" charset="2"/>
                  </a:rPr>
                  <a:t>"</a:t>
                </a:r>
                <a:r>
                  <a:rPr lang="en-US" altLang="en-US" sz="2400" dirty="0">
                    <a:solidFill>
                      <a:srgbClr val="FF00FF"/>
                    </a:solidFill>
                    <a:cs typeface="Times New Roman" panose="02020603050405020304" pitchFamily="18" charset="0"/>
                  </a:rPr>
                  <a:t>input</a:t>
                </a:r>
                <a:r>
                  <a:rPr lang="en-US" altLang="en-US" sz="2400" dirty="0">
                    <a:cs typeface="Times New Roman" panose="02020603050405020304" pitchFamily="18" charset="0"/>
                  </a:rPr>
                  <a:t> </a:t>
                </a:r>
                <a14:m>
                  <m:oMath xmlns:m="http://schemas.openxmlformats.org/officeDocument/2006/math">
                    <m:acc>
                      <m:accPr>
                        <m:chr m:val="⃗"/>
                        <m:ctrlPr>
                          <a:rPr lang="en-US" altLang="en-US" sz="2400" i="1" kern="0" dirty="0">
                            <a:solidFill>
                              <a:srgbClr val="FF00FF"/>
                            </a:solidFill>
                            <a:latin typeface="Cambria Math" panose="02040503050406030204" pitchFamily="18" charset="0"/>
                            <a:cs typeface="Times New Roman" panose="02020603050405020304" pitchFamily="18" charset="0"/>
                          </a:rPr>
                        </m:ctrlPr>
                      </m:accPr>
                      <m:e>
                        <m:r>
                          <a:rPr lang="en-US" altLang="en-US" sz="2400" i="1" kern="0" dirty="0">
                            <a:solidFill>
                              <a:srgbClr val="FF00FF"/>
                            </a:solidFill>
                            <a:latin typeface="Cambria Math" panose="02040503050406030204" pitchFamily="18" charset="0"/>
                            <a:cs typeface="Times New Roman" panose="02020603050405020304" pitchFamily="18" charset="0"/>
                          </a:rPr>
                          <m:t>𝑥</m:t>
                        </m:r>
                      </m:e>
                    </m:acc>
                  </m:oMath>
                </a14:m>
                <a:r>
                  <a:rPr lang="en-US" sz="2400" kern="0" baseline="-25000" dirty="0">
                    <a:solidFill>
                      <a:srgbClr val="FF00FF"/>
                    </a:solidFill>
                  </a:rPr>
                  <a:t>d</a:t>
                </a:r>
                <a:r>
                  <a:rPr lang="en-US" altLang="en-US" sz="2400" dirty="0">
                    <a:cs typeface="Times New Roman" panose="02020603050405020304" pitchFamily="18" charset="0"/>
                  </a:rPr>
                  <a:t>,</a:t>
                </a:r>
                <a:r>
                  <a:rPr lang="en-US" altLang="en-US" sz="2400" dirty="0">
                    <a:solidFill>
                      <a:srgbClr val="FF00FF"/>
                    </a:solidFill>
                    <a:latin typeface="Times New Roman"/>
                    <a:cs typeface="Times New Roman" panose="02020603050405020304" pitchFamily="18" charset="0"/>
                    <a:sym typeface="Symbol" panose="05050102010706020507" pitchFamily="18" charset="2"/>
                  </a:rPr>
                  <a:t> </a:t>
                </a:r>
                <a:r>
                  <a:rPr lang="en-US" altLang="en-US" sz="2400" dirty="0">
                    <a:solidFill>
                      <a:srgbClr val="66FF66"/>
                    </a:solidFill>
                    <a:latin typeface="Symbol" pitchFamily="18" charset="2"/>
                  </a:rPr>
                  <a:t>$</a:t>
                </a:r>
                <a14:m>
                  <m:oMath xmlns:m="http://schemas.openxmlformats.org/officeDocument/2006/math">
                    <m:r>
                      <m:rPr>
                        <m:nor/>
                      </m:rPr>
                      <a:rPr lang="el-GR" altLang="en-US" sz="2400" dirty="0" smtClean="0">
                        <a:solidFill>
                          <a:srgbClr val="66FF66"/>
                        </a:solidFill>
                        <a:cs typeface="Times New Roman" panose="02020603050405020304" pitchFamily="18" charset="0"/>
                        <a:sym typeface="Symbol" panose="05050102010706020507" pitchFamily="18" charset="2"/>
                      </a:rPr>
                      <m:t>∆</m:t>
                    </m:r>
                    <m:r>
                      <m:rPr>
                        <m:nor/>
                      </m:rPr>
                      <a:rPr lang="en-CA" altLang="en-US" sz="2400" b="0" i="0" dirty="0" smtClean="0">
                        <a:solidFill>
                          <a:srgbClr val="66FF66"/>
                        </a:solidFill>
                        <a:cs typeface="Times New Roman" panose="02020603050405020304" pitchFamily="18" charset="0"/>
                        <a:sym typeface="Symbol" panose="05050102010706020507" pitchFamily="18" charset="2"/>
                      </a:rPr>
                      <m:t> </m:t>
                    </m:r>
                    <m:r>
                      <m:rPr>
                        <m:nor/>
                      </m:rPr>
                      <a:rPr lang="en-US" sz="2400" dirty="0">
                        <a:solidFill>
                          <a:srgbClr val="66FF66"/>
                        </a:solidFill>
                      </a:rPr>
                      <m:t>change</m:t>
                    </m:r>
                    <m:r>
                      <a:rPr lang="en-CA" sz="2400" b="0" i="0" dirty="0" smtClean="0">
                        <a:solidFill>
                          <a:srgbClr val="66FF66"/>
                        </a:solidFill>
                        <a:latin typeface="Cambria Math" panose="02040503050406030204" pitchFamily="18" charset="0"/>
                      </a:rPr>
                      <m:t> </m:t>
                    </m:r>
                    <m:r>
                      <m:rPr>
                        <m:sty m:val="p"/>
                      </m:rPr>
                      <a:rPr lang="en-US" altLang="en-US" sz="2400" dirty="0" smtClean="0">
                        <a:solidFill>
                          <a:srgbClr val="66FF66"/>
                        </a:solidFill>
                        <a:latin typeface="Cambria Math" panose="02040503050406030204" pitchFamily="18" charset="0"/>
                        <a:cs typeface="Times New Roman" panose="02020603050405020304" pitchFamily="18" charset="0"/>
                        <a:sym typeface="Symbol" panose="05050102010706020507" pitchFamily="18" charset="2"/>
                      </a:rPr>
                      <m:t>w</m:t>
                    </m:r>
                    <m:r>
                      <m:rPr>
                        <m:nor/>
                      </m:rPr>
                      <a:rPr lang="en-US" sz="2400" baseline="-25000" dirty="0" smtClean="0">
                        <a:solidFill>
                          <a:srgbClr val="66FF66"/>
                        </a:solidFill>
                        <a:cs typeface="Times New Roman" panose="02020603050405020304" pitchFamily="18" charset="0"/>
                        <a:sym typeface="Symbol" panose="05050102010706020507" pitchFamily="18" charset="2"/>
                      </a:rPr>
                      <m:t>d</m:t>
                    </m:r>
                  </m:oMath>
                </a14:m>
                <a:r>
                  <a:rPr lang="en-US" sz="2400" dirty="0"/>
                  <a:t> to weights </a:t>
                </a:r>
                <a:r>
                  <a:rPr lang="en-US" altLang="en-US" sz="2400" dirty="0">
                    <a:solidFill>
                      <a:srgbClr val="66FF33"/>
                    </a:solidFill>
                    <a:cs typeface="Times New Roman" panose="02020603050405020304" pitchFamily="18" charset="0"/>
                  </a:rPr>
                  <a:t>w</a:t>
                </a:r>
                <a:r>
                  <a:rPr lang="en-US" sz="2400" kern="0" baseline="-25000" dirty="0">
                    <a:solidFill>
                      <a:srgbClr val="00FFFF"/>
                    </a:solidFill>
                    <a:latin typeface="Times New Roman"/>
                  </a:rPr>
                  <a:t>  </a:t>
                </a:r>
                <a:r>
                  <a:rPr lang="en-US" sz="2400" dirty="0"/>
                  <a:t>such that</a:t>
                </a:r>
                <a:br>
                  <a:rPr lang="en-US" sz="2400" dirty="0"/>
                </a:br>
                <a:r>
                  <a:rPr lang="en-US" sz="2400" dirty="0">
                    <a:solidFill>
                      <a:srgbClr val="00FFFF"/>
                    </a:solidFill>
                    <a:latin typeface="Times New Roman"/>
                    <a:cs typeface="Times New Roman" panose="02020603050405020304" pitchFamily="18" charset="0"/>
                    <a:sym typeface="Symbol" panose="05050102010706020507" pitchFamily="18" charset="2"/>
                  </a:rPr>
                  <a:t>                  </a:t>
                </a:r>
                <a14:m>
                  <m:oMath xmlns:m="http://schemas.openxmlformats.org/officeDocument/2006/math">
                    <m:acc>
                      <m:accPr>
                        <m:chr m:val="⃗"/>
                        <m:ctrlPr>
                          <a:rPr lang="en-US" altLang="en-US" sz="2400" i="1" dirty="0">
                            <a:solidFill>
                              <a:srgbClr val="00FFFF"/>
                            </a:solidFill>
                            <a:latin typeface="Cambria Math" panose="02040503050406030204" pitchFamily="18" charset="0"/>
                            <a:cs typeface="Times New Roman" panose="02020603050405020304" pitchFamily="18" charset="0"/>
                          </a:rPr>
                        </m:ctrlPr>
                      </m:accPr>
                      <m:e>
                        <m:r>
                          <a:rPr lang="en-US" altLang="en-US" sz="2400" i="1" dirty="0">
                            <a:solidFill>
                              <a:srgbClr val="00FFFF"/>
                            </a:solidFill>
                            <a:latin typeface="Cambria Math" panose="02040503050406030204" pitchFamily="18" charset="0"/>
                            <a:cs typeface="Times New Roman" panose="02020603050405020304" pitchFamily="18" charset="0"/>
                          </a:rPr>
                          <m:t>𝑧</m:t>
                        </m:r>
                      </m:e>
                    </m:acc>
                  </m:oMath>
                </a14:m>
                <a:r>
                  <a:rPr lang="en-CA" altLang="en-US" sz="2400" baseline="-25000" dirty="0">
                    <a:solidFill>
                      <a:srgbClr val="00FFFF"/>
                    </a:solidFill>
                    <a:cs typeface="Times New Roman" panose="02020603050405020304" pitchFamily="18" charset="0"/>
                    <a:sym typeface="Symbol" panose="05050102010706020507" pitchFamily="18" charset="2"/>
                  </a:rPr>
                  <a:t>d</a:t>
                </a:r>
                <a:r>
                  <a:rPr lang="en-US" altLang="en-US" sz="2400" dirty="0">
                    <a:solidFill>
                      <a:srgbClr val="66FF33"/>
                    </a:solidFill>
                    <a:cs typeface="Times New Roman" panose="02020603050405020304" pitchFamily="18" charset="0"/>
                  </a:rPr>
                  <a:t>(w+</a:t>
                </a:r>
                <a14:m>
                  <m:oMath xmlns:m="http://schemas.openxmlformats.org/officeDocument/2006/math">
                    <m:r>
                      <a:rPr lang="el-GR" altLang="en-US" sz="2400" i="1" dirty="0" smtClean="0">
                        <a:solidFill>
                          <a:srgbClr val="66FF33"/>
                        </a:solidFill>
                        <a:latin typeface="Cambria Math" panose="02040503050406030204" pitchFamily="18" charset="0"/>
                        <a:cs typeface="Times New Roman" panose="02020603050405020304" pitchFamily="18" charset="0"/>
                        <a:sym typeface="Symbol" panose="05050102010706020507" pitchFamily="18" charset="2"/>
                      </a:rPr>
                      <m:t></m:t>
                    </m:r>
                  </m:oMath>
                </a14:m>
                <a:r>
                  <a:rPr lang="el-GR" altLang="en-US" sz="2400" dirty="0">
                    <a:solidFill>
                      <a:srgbClr val="66FF33"/>
                    </a:solidFill>
                    <a:latin typeface="Times New Roman"/>
                    <a:cs typeface="Times New Roman" panose="02020603050405020304" pitchFamily="18" charset="0"/>
                    <a:sym typeface="Symbol" panose="05050102010706020507" pitchFamily="18" charset="2"/>
                  </a:rPr>
                  <a:t>∆</a:t>
                </a:r>
                <a:r>
                  <a:rPr lang="en-US" altLang="en-US" sz="2400" dirty="0">
                    <a:solidFill>
                      <a:srgbClr val="66FF33"/>
                    </a:solidFill>
                    <a:sym typeface="Symbol" panose="05050102010706020507" pitchFamily="18" charset="2"/>
                  </a:rPr>
                  <a:t>w</a:t>
                </a:r>
                <a:r>
                  <a:rPr lang="en-US" altLang="en-US" sz="2400" baseline="-25000" dirty="0">
                    <a:solidFill>
                      <a:srgbClr val="66FF33"/>
                    </a:solidFill>
                    <a:sym typeface="Symbol" panose="05050102010706020507" pitchFamily="18" charset="2"/>
                  </a:rPr>
                  <a:t>d</a:t>
                </a:r>
                <a:r>
                  <a:rPr lang="en-US" altLang="en-US" sz="2400" dirty="0">
                    <a:solidFill>
                      <a:srgbClr val="66FF33"/>
                    </a:solidFill>
                    <a:sym typeface="Symbol" panose="05050102010706020507" pitchFamily="18" charset="2"/>
                  </a:rPr>
                  <a:t>)</a:t>
                </a:r>
                <a:r>
                  <a:rPr lang="en-US" sz="2400" dirty="0">
                    <a:solidFill>
                      <a:srgbClr val="00FFFF"/>
                    </a:solidFill>
                  </a:rPr>
                  <a:t> = </a:t>
                </a:r>
                <a14:m>
                  <m:oMath xmlns:m="http://schemas.openxmlformats.org/officeDocument/2006/math">
                    <m:acc>
                      <m:accPr>
                        <m:chr m:val="⃗"/>
                        <m:ctrlPr>
                          <a:rPr lang="en-US" altLang="en-US" sz="2400" i="1" dirty="0">
                            <a:solidFill>
                              <a:srgbClr val="00FFFF"/>
                            </a:solidFill>
                            <a:latin typeface="Cambria Math" panose="02040503050406030204" pitchFamily="18" charset="0"/>
                            <a:cs typeface="Times New Roman" panose="02020603050405020304" pitchFamily="18" charset="0"/>
                          </a:rPr>
                        </m:ctrlPr>
                      </m:accPr>
                      <m:e>
                        <m:r>
                          <a:rPr lang="en-US" altLang="en-US" sz="2400" i="1" dirty="0">
                            <a:solidFill>
                              <a:srgbClr val="00FFFF"/>
                            </a:solidFill>
                            <a:latin typeface="Cambria Math" panose="02040503050406030204" pitchFamily="18" charset="0"/>
                            <a:cs typeface="Times New Roman" panose="02020603050405020304" pitchFamily="18" charset="0"/>
                          </a:rPr>
                          <m:t>𝑧</m:t>
                        </m:r>
                      </m:e>
                    </m:acc>
                  </m:oMath>
                </a14:m>
                <a:r>
                  <a:rPr lang="en-CA" altLang="en-US" sz="2400" baseline="-25000" dirty="0">
                    <a:solidFill>
                      <a:srgbClr val="00FFFF"/>
                    </a:solidFill>
                    <a:cs typeface="Times New Roman" panose="02020603050405020304" pitchFamily="18" charset="0"/>
                    <a:sym typeface="Symbol" panose="05050102010706020507" pitchFamily="18" charset="2"/>
                  </a:rPr>
                  <a:t>d</a:t>
                </a:r>
                <a:r>
                  <a:rPr lang="en-US" altLang="en-US" sz="2400" dirty="0">
                    <a:solidFill>
                      <a:srgbClr val="66FF33"/>
                    </a:solidFill>
                    <a:cs typeface="Times New Roman" panose="02020603050405020304" pitchFamily="18" charset="0"/>
                  </a:rPr>
                  <a:t>(w</a:t>
                </a:r>
                <a:r>
                  <a:rPr lang="en-US" altLang="en-US" sz="2400" dirty="0">
                    <a:solidFill>
                      <a:srgbClr val="66FF33"/>
                    </a:solidFill>
                    <a:sym typeface="Symbol" panose="05050102010706020507" pitchFamily="18" charset="2"/>
                  </a:rPr>
                  <a:t>)</a:t>
                </a:r>
                <a:r>
                  <a:rPr lang="en-US" altLang="en-US" sz="2400" dirty="0">
                    <a:solidFill>
                      <a:srgbClr val="00FFFF"/>
                    </a:solidFill>
                    <a:cs typeface="Times New Roman" panose="02020603050405020304" pitchFamily="18" charset="0"/>
                  </a:rPr>
                  <a:t> </a:t>
                </a:r>
                <a:r>
                  <a:rPr lang="en-US" altLang="en-US" sz="1800" dirty="0">
                    <a:solidFill>
                      <a:srgbClr val="00FFFF"/>
                    </a:solidFill>
                    <a:cs typeface="Times New Roman" panose="02020603050405020304" pitchFamily="18" charset="0"/>
                  </a:rPr>
                  <a:t> </a:t>
                </a:r>
                <a:r>
                  <a:rPr lang="en-US" altLang="en-US" sz="2400" dirty="0">
                    <a:solidFill>
                      <a:srgbClr val="00FFFF"/>
                    </a:solidFill>
                    <a:cs typeface="Times New Roman" panose="02020603050405020304" pitchFamily="18" charset="0"/>
                  </a:rPr>
                  <a:t>+ </a:t>
                </a:r>
                <a14:m>
                  <m:oMath xmlns:m="http://schemas.openxmlformats.org/officeDocument/2006/math">
                    <m:r>
                      <a:rPr lang="el-GR" altLang="en-US" sz="2400" i="1" dirty="0" smtClean="0">
                        <a:solidFill>
                          <a:srgbClr val="66FF33"/>
                        </a:solidFill>
                        <a:latin typeface="Cambria Math" panose="02040503050406030204" pitchFamily="18" charset="0"/>
                        <a:cs typeface="Times New Roman" panose="02020603050405020304" pitchFamily="18" charset="0"/>
                        <a:sym typeface="Symbol" panose="05050102010706020507" pitchFamily="18" charset="2"/>
                      </a:rPr>
                      <m:t></m:t>
                    </m:r>
                  </m:oMath>
                </a14:m>
                <a:r>
                  <a:rPr lang="el-GR" altLang="en-US" sz="2400" dirty="0">
                    <a:solidFill>
                      <a:srgbClr val="00FFFF"/>
                    </a:solidFill>
                    <a:latin typeface="Times New Roman"/>
                    <a:cs typeface="Times New Roman" panose="02020603050405020304" pitchFamily="18" charset="0"/>
                    <a:sym typeface="Symbol" panose="05050102010706020507" pitchFamily="18" charset="2"/>
                  </a:rPr>
                  <a:t>∆</a:t>
                </a:r>
                <a14:m>
                  <m:oMath xmlns:m="http://schemas.openxmlformats.org/officeDocument/2006/math">
                    <m:acc>
                      <m:accPr>
                        <m:chr m:val="⃗"/>
                        <m:ctrlPr>
                          <a:rPr lang="en-US" altLang="en-US" sz="2400" i="1" dirty="0">
                            <a:solidFill>
                              <a:srgbClr val="00FFFF"/>
                            </a:solidFill>
                            <a:latin typeface="Cambria Math" panose="02040503050406030204" pitchFamily="18" charset="0"/>
                            <a:cs typeface="Times New Roman" panose="02020603050405020304" pitchFamily="18" charset="0"/>
                          </a:rPr>
                        </m:ctrlPr>
                      </m:accPr>
                      <m:e>
                        <m:r>
                          <a:rPr lang="en-US" altLang="en-US" sz="2400" i="1" dirty="0">
                            <a:solidFill>
                              <a:srgbClr val="00FFFF"/>
                            </a:solidFill>
                            <a:latin typeface="Cambria Math" panose="02040503050406030204" pitchFamily="18" charset="0"/>
                            <a:cs typeface="Times New Roman" panose="02020603050405020304" pitchFamily="18" charset="0"/>
                          </a:rPr>
                          <m:t>𝑧</m:t>
                        </m:r>
                      </m:e>
                    </m:acc>
                  </m:oMath>
                </a14:m>
                <a:r>
                  <a:rPr lang="en-CA" altLang="en-US" sz="2400" baseline="-25000" dirty="0">
                    <a:solidFill>
                      <a:srgbClr val="00FFFF"/>
                    </a:solidFill>
                    <a:cs typeface="Times New Roman" panose="02020603050405020304" pitchFamily="18" charset="0"/>
                    <a:sym typeface="Symbol" panose="05050102010706020507" pitchFamily="18" charset="2"/>
                  </a:rPr>
                  <a:t>d</a:t>
                </a:r>
                <a:r>
                  <a:rPr lang="en-US" sz="2400" dirty="0">
                    <a:solidFill>
                      <a:srgbClr val="00FFFF"/>
                    </a:solidFill>
                    <a:cs typeface="Times New Roman" panose="02020603050405020304" pitchFamily="18" charset="0"/>
                    <a:sym typeface="Symbol" panose="05050102010706020507" pitchFamily="18" charset="2"/>
                  </a:rPr>
                  <a:t> </a:t>
                </a:r>
                <a:r>
                  <a:rPr lang="en-CA" altLang="en-US" sz="2400" dirty="0">
                    <a:solidFill>
                      <a:srgbClr val="66FF33"/>
                    </a:solidFill>
                    <a:sym typeface="Symbol" panose="05050102010706020507" pitchFamily="18" charset="2"/>
                  </a:rPr>
                  <a:t> </a:t>
                </a:r>
                <a:endParaRPr lang="en-US" altLang="en-US" sz="2400" dirty="0">
                  <a:cs typeface="Times New Roman" panose="02020603050405020304" pitchFamily="18" charset="0"/>
                </a:endParaRPr>
              </a:p>
              <a:p>
                <a:pPr eaLnBrk="0" hangingPunct="0"/>
                <a:r>
                  <a:rPr lang="en-US" altLang="en-US" sz="2400" dirty="0">
                    <a:cs typeface="Times New Roman" panose="02020603050405020304" pitchFamily="18" charset="0"/>
                  </a:rPr>
                  <a:t>      </a:t>
                </a:r>
                <a:r>
                  <a:rPr lang="en-US" altLang="en-US" sz="2400" dirty="0">
                    <a:solidFill>
                      <a:srgbClr val="FF00FF"/>
                    </a:solidFill>
                    <a:latin typeface="Symbol" pitchFamily="18" charset="2"/>
                  </a:rPr>
                  <a:t>"</a:t>
                </a:r>
                <a:r>
                  <a:rPr lang="en-US" sz="2400" dirty="0">
                    <a:solidFill>
                      <a:srgbClr val="FF00FF"/>
                    </a:solidFill>
                  </a:rPr>
                  <a:t>d'</a:t>
                </a:r>
                <a:r>
                  <a:rPr lang="el-GR" altLang="en-US" sz="2400" dirty="0">
                    <a:solidFill>
                      <a:srgbClr val="FF00FF"/>
                    </a:solidFill>
                    <a:latin typeface="Times New Roman"/>
                    <a:cs typeface="Times New Roman" panose="02020603050405020304" pitchFamily="18" charset="0"/>
                    <a:sym typeface="Symbol" panose="05050102010706020507" pitchFamily="18" charset="2"/>
                  </a:rPr>
                  <a:t>≠</a:t>
                </a:r>
                <a:r>
                  <a:rPr lang="en-US" altLang="en-US" sz="2400" dirty="0">
                    <a:solidFill>
                      <a:srgbClr val="FF00FF"/>
                    </a:solidFill>
                    <a:latin typeface="Times New Roman"/>
                    <a:cs typeface="Times New Roman" panose="02020603050405020304" pitchFamily="18" charset="0"/>
                    <a:sym typeface="Symbol" panose="05050102010706020507" pitchFamily="18" charset="2"/>
                  </a:rPr>
                  <a:t>d</a:t>
                </a:r>
                <a:r>
                  <a:rPr lang="en-US" altLang="en-US" sz="2400" dirty="0">
                    <a:latin typeface="Times New Roman"/>
                    <a:cs typeface="Times New Roman" panose="02020603050405020304" pitchFamily="18" charset="0"/>
                    <a:sym typeface="Symbol" panose="05050102010706020507" pitchFamily="18" charset="2"/>
                  </a:rPr>
                  <a:t>,</a:t>
                </a:r>
                <a:r>
                  <a:rPr lang="en-US" altLang="en-US" sz="2400" dirty="0">
                    <a:solidFill>
                      <a:srgbClr val="FF00FF"/>
                    </a:solidFill>
                    <a:latin typeface="Times New Roman"/>
                    <a:cs typeface="Times New Roman" panose="02020603050405020304" pitchFamily="18" charset="0"/>
                    <a:sym typeface="Symbol" panose="05050102010706020507" pitchFamily="18" charset="2"/>
                  </a:rPr>
                  <a:t> </a:t>
                </a:r>
                <a14:m>
                  <m:oMath xmlns:m="http://schemas.openxmlformats.org/officeDocument/2006/math">
                    <m:acc>
                      <m:accPr>
                        <m:chr m:val="⃗"/>
                        <m:ctrlPr>
                          <a:rPr lang="en-US" altLang="en-US" sz="2400" i="1" dirty="0">
                            <a:solidFill>
                              <a:srgbClr val="00FFFF"/>
                            </a:solidFill>
                            <a:latin typeface="Cambria Math" panose="02040503050406030204" pitchFamily="18" charset="0"/>
                            <a:cs typeface="Times New Roman" panose="02020603050405020304" pitchFamily="18" charset="0"/>
                          </a:rPr>
                        </m:ctrlPr>
                      </m:accPr>
                      <m:e>
                        <m:r>
                          <a:rPr lang="en-US" altLang="en-US" sz="2400" i="1" dirty="0">
                            <a:solidFill>
                              <a:srgbClr val="00FFFF"/>
                            </a:solidFill>
                            <a:latin typeface="Cambria Math" panose="02040503050406030204" pitchFamily="18" charset="0"/>
                            <a:cs typeface="Times New Roman" panose="02020603050405020304" pitchFamily="18" charset="0"/>
                          </a:rPr>
                          <m:t>𝑧</m:t>
                        </m:r>
                      </m:e>
                    </m:acc>
                  </m:oMath>
                </a14:m>
                <a:r>
                  <a:rPr lang="en-CA" altLang="en-US" sz="2400" baseline="-25000" dirty="0">
                    <a:solidFill>
                      <a:srgbClr val="00FFFF"/>
                    </a:solidFill>
                    <a:cs typeface="Times New Roman" panose="02020603050405020304" pitchFamily="18" charset="0"/>
                    <a:sym typeface="Symbol" panose="05050102010706020507" pitchFamily="18" charset="2"/>
                  </a:rPr>
                  <a:t>d'</a:t>
                </a:r>
                <a:r>
                  <a:rPr lang="en-US" altLang="en-US" sz="2400" dirty="0">
                    <a:solidFill>
                      <a:srgbClr val="66FF33"/>
                    </a:solidFill>
                    <a:cs typeface="Times New Roman" panose="02020603050405020304" pitchFamily="18" charset="0"/>
                  </a:rPr>
                  <a:t>(w+</a:t>
                </a:r>
                <a14:m>
                  <m:oMath xmlns:m="http://schemas.openxmlformats.org/officeDocument/2006/math">
                    <m:r>
                      <a:rPr lang="el-GR" altLang="en-US" sz="2400" i="1" dirty="0">
                        <a:solidFill>
                          <a:srgbClr val="66FF33"/>
                        </a:solidFill>
                        <a:latin typeface="Cambria Math" panose="02040503050406030204" pitchFamily="18" charset="0"/>
                        <a:cs typeface="Times New Roman" panose="02020603050405020304" pitchFamily="18" charset="0"/>
                        <a:sym typeface="Symbol" panose="05050102010706020507" pitchFamily="18" charset="2"/>
                      </a:rPr>
                      <m:t></m:t>
                    </m:r>
                  </m:oMath>
                </a14:m>
                <a:r>
                  <a:rPr lang="el-GR" altLang="en-US" sz="2400" dirty="0">
                    <a:solidFill>
                      <a:srgbClr val="66FF33"/>
                    </a:solidFill>
                    <a:latin typeface="Times New Roman"/>
                    <a:cs typeface="Times New Roman" panose="02020603050405020304" pitchFamily="18" charset="0"/>
                    <a:sym typeface="Symbol" panose="05050102010706020507" pitchFamily="18" charset="2"/>
                  </a:rPr>
                  <a:t>∆</a:t>
                </a:r>
                <a:r>
                  <a:rPr lang="en-US" altLang="en-US" sz="2400" dirty="0">
                    <a:solidFill>
                      <a:srgbClr val="66FF33"/>
                    </a:solidFill>
                    <a:sym typeface="Symbol" panose="05050102010706020507" pitchFamily="18" charset="2"/>
                  </a:rPr>
                  <a:t>w</a:t>
                </a:r>
                <a:r>
                  <a:rPr lang="en-US" altLang="en-US" sz="2400" baseline="-25000" dirty="0">
                    <a:solidFill>
                      <a:srgbClr val="66FF33"/>
                    </a:solidFill>
                    <a:sym typeface="Symbol" panose="05050102010706020507" pitchFamily="18" charset="2"/>
                  </a:rPr>
                  <a:t>d</a:t>
                </a:r>
                <a:r>
                  <a:rPr lang="en-US" altLang="en-US" sz="2400" dirty="0">
                    <a:solidFill>
                      <a:srgbClr val="66FF33"/>
                    </a:solidFill>
                    <a:sym typeface="Symbol" panose="05050102010706020507" pitchFamily="18" charset="2"/>
                  </a:rPr>
                  <a:t>)</a:t>
                </a:r>
                <a:r>
                  <a:rPr lang="en-US" altLang="en-US" sz="2400" dirty="0">
                    <a:solidFill>
                      <a:srgbClr val="00FFFF"/>
                    </a:solidFill>
                    <a:cs typeface="Times New Roman" panose="02020603050405020304" pitchFamily="18" charset="0"/>
                  </a:rPr>
                  <a:t> = </a:t>
                </a:r>
                <a14:m>
                  <m:oMath xmlns:m="http://schemas.openxmlformats.org/officeDocument/2006/math">
                    <m:acc>
                      <m:accPr>
                        <m:chr m:val="⃗"/>
                        <m:ctrlPr>
                          <a:rPr lang="en-US" altLang="en-US" sz="2400" i="1" dirty="0">
                            <a:solidFill>
                              <a:srgbClr val="00FFFF"/>
                            </a:solidFill>
                            <a:latin typeface="Cambria Math" panose="02040503050406030204" pitchFamily="18" charset="0"/>
                            <a:cs typeface="Times New Roman" panose="02020603050405020304" pitchFamily="18" charset="0"/>
                          </a:rPr>
                        </m:ctrlPr>
                      </m:accPr>
                      <m:e>
                        <m:r>
                          <a:rPr lang="en-US" altLang="en-US" sz="2400" i="1" dirty="0">
                            <a:solidFill>
                              <a:srgbClr val="00FFFF"/>
                            </a:solidFill>
                            <a:latin typeface="Cambria Math" panose="02040503050406030204" pitchFamily="18" charset="0"/>
                            <a:cs typeface="Times New Roman" panose="02020603050405020304" pitchFamily="18" charset="0"/>
                          </a:rPr>
                          <m:t>𝑧</m:t>
                        </m:r>
                      </m:e>
                    </m:acc>
                  </m:oMath>
                </a14:m>
                <a:r>
                  <a:rPr lang="en-CA" altLang="en-US" sz="2400" baseline="-25000" dirty="0">
                    <a:solidFill>
                      <a:srgbClr val="00FFFF"/>
                    </a:solidFill>
                    <a:cs typeface="Times New Roman" panose="02020603050405020304" pitchFamily="18" charset="0"/>
                    <a:sym typeface="Symbol" panose="05050102010706020507" pitchFamily="18" charset="2"/>
                  </a:rPr>
                  <a:t>d'</a:t>
                </a:r>
                <a:r>
                  <a:rPr lang="en-US" altLang="en-US" sz="2400" dirty="0">
                    <a:solidFill>
                      <a:srgbClr val="66FF33"/>
                    </a:solidFill>
                    <a:cs typeface="Times New Roman" panose="02020603050405020304" pitchFamily="18" charset="0"/>
                  </a:rPr>
                  <a:t>(w</a:t>
                </a:r>
                <a:r>
                  <a:rPr lang="en-US" altLang="en-US" sz="2400" dirty="0">
                    <a:solidFill>
                      <a:srgbClr val="66FF33"/>
                    </a:solidFill>
                    <a:sym typeface="Symbol" panose="05050102010706020507" pitchFamily="18" charset="2"/>
                  </a:rPr>
                  <a:t>) +   0</a:t>
                </a:r>
                <a14:m>
                  <m:oMath xmlns:m="http://schemas.openxmlformats.org/officeDocument/2006/math">
                    <m:r>
                      <a:rPr lang="el-GR" altLang="en-US" sz="2400" i="1" dirty="0">
                        <a:solidFill>
                          <a:srgbClr val="66FF66"/>
                        </a:solidFill>
                        <a:latin typeface="Cambria Math" panose="02040503050406030204" pitchFamily="18" charset="0"/>
                        <a:cs typeface="Times New Roman" panose="02020603050405020304" pitchFamily="18" charset="0"/>
                        <a:sym typeface="Symbol" panose="05050102010706020507" pitchFamily="18" charset="2"/>
                      </a:rPr>
                      <m:t></m:t>
                    </m:r>
                  </m:oMath>
                </a14:m>
                <a:r>
                  <a:rPr lang="en-US" altLang="en-US" sz="2400" dirty="0">
                    <a:solidFill>
                      <a:srgbClr val="66FF66"/>
                    </a:solidFill>
                    <a:cs typeface="Times New Roman" panose="02020603050405020304" pitchFamily="18" charset="0"/>
                  </a:rPr>
                  <a:t>   </a:t>
                </a:r>
                <a:r>
                  <a:rPr lang="en-CA" altLang="en-US" sz="2400" dirty="0">
                    <a:solidFill>
                      <a:srgbClr val="66FF33"/>
                    </a:solidFill>
                    <a:sym typeface="Symbol" panose="05050102010706020507" pitchFamily="18" charset="2"/>
                  </a:rPr>
                  <a:t> </a:t>
                </a:r>
                <a:endParaRPr lang="en-US" altLang="en-US" sz="2400" dirty="0">
                  <a:latin typeface="Times New Roman"/>
                  <a:cs typeface="Times New Roman" panose="02020603050405020304" pitchFamily="18" charset="0"/>
                  <a:sym typeface="Symbol" panose="05050102010706020507" pitchFamily="18" charset="2"/>
                </a:endParaRPr>
              </a:p>
            </p:txBody>
          </p:sp>
        </mc:Choice>
        <mc:Fallback>
          <p:sp>
            <p:nvSpPr>
              <p:cNvPr id="2240" name="TextBox 2239">
                <a:extLst>
                  <a:ext uri="{FF2B5EF4-FFF2-40B4-BE49-F238E27FC236}">
                    <a16:creationId xmlns:a16="http://schemas.microsoft.com/office/drawing/2014/main" id="{5E86354A-30E2-5CD8-AC2C-AD5A25473235}"/>
                  </a:ext>
                </a:extLst>
              </p:cNvPr>
              <p:cNvSpPr txBox="1">
                <a:spLocks noRot="1" noChangeAspect="1" noMove="1" noResize="1" noEditPoints="1" noAdjustHandles="1" noChangeArrowheads="1" noChangeShapeType="1" noTextEdit="1"/>
              </p:cNvSpPr>
              <p:nvPr/>
            </p:nvSpPr>
            <p:spPr bwMode="auto">
              <a:xfrm>
                <a:off x="-484" y="2814215"/>
                <a:ext cx="10134600" cy="3416320"/>
              </a:xfrm>
              <a:prstGeom prst="rect">
                <a:avLst/>
              </a:prstGeom>
              <a:blipFill>
                <a:blip r:embed="rId11"/>
                <a:stretch>
                  <a:fillRect l="-963" t="-1429" b="-321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C2402F6D-0D3A-6FBE-2C53-FEC25D01DF5D}"/>
                  </a:ext>
                </a:extLst>
              </p:cNvPr>
              <p:cNvSpPr txBox="1"/>
              <p:nvPr/>
            </p:nvSpPr>
            <p:spPr>
              <a:xfrm>
                <a:off x="6480413" y="2064345"/>
                <a:ext cx="2634915" cy="461665"/>
              </a:xfrm>
              <a:prstGeom prst="rect">
                <a:avLst/>
              </a:prstGeom>
              <a:noFill/>
            </p:spPr>
            <p:txBody>
              <a:bodyPr wrap="square">
                <a:spAutoFit/>
              </a:bodyPr>
              <a:lstStyle/>
              <a:p>
                <a:r>
                  <a:rPr lang="en-US" altLang="en-US" sz="2400" dirty="0">
                    <a:solidFill>
                      <a:srgbClr val="FFC000"/>
                    </a:solidFill>
                    <a:cs typeface="Times New Roman" panose="02020603050405020304" pitchFamily="18" charset="0"/>
                  </a:rPr>
                  <a:t>NN</a:t>
                </a:r>
                <a:r>
                  <a:rPr lang="en-US" altLang="en-US" sz="2400" baseline="-25000" dirty="0">
                    <a:solidFill>
                      <a:srgbClr val="FFC000"/>
                    </a:solidFill>
                    <a:cs typeface="Times New Roman" panose="02020603050405020304" pitchFamily="18" charset="0"/>
                  </a:rPr>
                  <a:t>3</a:t>
                </a:r>
                <a:r>
                  <a:rPr lang="en-US" altLang="en-US" sz="2400" dirty="0">
                    <a:solidFill>
                      <a:srgbClr val="FFC000"/>
                    </a:solidFill>
                    <a:cs typeface="Times New Roman" panose="02020603050405020304" pitchFamily="18" charset="0"/>
                  </a:rPr>
                  <a:t>(</a:t>
                </a:r>
                <a14:m>
                  <m:oMath xmlns:m="http://schemas.openxmlformats.org/officeDocument/2006/math">
                    <m:acc>
                      <m:accPr>
                        <m:chr m:val="⃗"/>
                        <m:ctrlPr>
                          <a:rPr lang="en-US" altLang="en-US" sz="2400" i="1" kern="0" dirty="0">
                            <a:solidFill>
                              <a:srgbClr val="00FFFF"/>
                            </a:solidFill>
                            <a:latin typeface="Cambria Math" panose="02040503050406030204" pitchFamily="18" charset="0"/>
                            <a:cs typeface="Times New Roman" panose="02020603050405020304" pitchFamily="18" charset="0"/>
                          </a:rPr>
                        </m:ctrlPr>
                      </m:accPr>
                      <m:e>
                        <m:r>
                          <a:rPr lang="en-US" altLang="en-US" sz="2400" i="1" kern="0" dirty="0">
                            <a:solidFill>
                              <a:srgbClr val="00FFFF"/>
                            </a:solidFill>
                            <a:latin typeface="Cambria Math" panose="02040503050406030204" pitchFamily="18" charset="0"/>
                            <a:cs typeface="Times New Roman" panose="02020603050405020304" pitchFamily="18" charset="0"/>
                          </a:rPr>
                          <m:t>𝑧</m:t>
                        </m:r>
                      </m:e>
                    </m:acc>
                  </m:oMath>
                </a14:m>
                <a:r>
                  <a:rPr lang="en-US" sz="2400" kern="0" baseline="-25000" dirty="0">
                    <a:solidFill>
                      <a:srgbClr val="00FFFF"/>
                    </a:solidFill>
                    <a:latin typeface="Times New Roman"/>
                  </a:rPr>
                  <a:t>d</a:t>
                </a:r>
                <a:r>
                  <a:rPr lang="en-US" altLang="en-US" sz="2400" dirty="0">
                    <a:solidFill>
                      <a:srgbClr val="FFC000"/>
                    </a:solidFill>
                    <a:cs typeface="Times New Roman" panose="02020603050405020304" pitchFamily="18" charset="0"/>
                  </a:rPr>
                  <a:t>) is sensitive</a:t>
                </a:r>
                <a:r>
                  <a:rPr lang="en-US" sz="2400" dirty="0"/>
                  <a:t> </a:t>
                </a:r>
                <a:endParaRPr lang="en-GB" sz="2400" dirty="0"/>
              </a:p>
            </p:txBody>
          </p:sp>
        </mc:Choice>
        <mc:Fallback>
          <p:sp>
            <p:nvSpPr>
              <p:cNvPr id="3" name="TextBox 2">
                <a:extLst>
                  <a:ext uri="{FF2B5EF4-FFF2-40B4-BE49-F238E27FC236}">
                    <a16:creationId xmlns:a16="http://schemas.microsoft.com/office/drawing/2014/main" id="{C2402F6D-0D3A-6FBE-2C53-FEC25D01DF5D}"/>
                  </a:ext>
                </a:extLst>
              </p:cNvPr>
              <p:cNvSpPr txBox="1">
                <a:spLocks noRot="1" noChangeAspect="1" noMove="1" noResize="1" noEditPoints="1" noAdjustHandles="1" noChangeArrowheads="1" noChangeShapeType="1" noTextEdit="1"/>
              </p:cNvSpPr>
              <p:nvPr/>
            </p:nvSpPr>
            <p:spPr>
              <a:xfrm>
                <a:off x="6480413" y="2064345"/>
                <a:ext cx="2634915" cy="461665"/>
              </a:xfrm>
              <a:prstGeom prst="rect">
                <a:avLst/>
              </a:prstGeom>
              <a:blipFill>
                <a:blip r:embed="rId12"/>
                <a:stretch>
                  <a:fillRect l="-3472" t="-18667" r="-1389" b="-30667"/>
                </a:stretch>
              </a:blipFill>
            </p:spPr>
            <p:txBody>
              <a:bodyPr/>
              <a:lstStyle/>
              <a:p>
                <a:r>
                  <a:rPr lang="en-CA">
                    <a:noFill/>
                  </a:rPr>
                  <a:t> </a:t>
                </a:r>
              </a:p>
            </p:txBody>
          </p:sp>
        </mc:Fallback>
      </mc:AlternateContent>
    </p:spTree>
    <p:extLst>
      <p:ext uri="{BB962C8B-B14F-4D97-AF65-F5344CB8AC3E}">
        <p14:creationId xmlns:p14="http://schemas.microsoft.com/office/powerpoint/2010/main" val="20312061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240">
                                            <p:txEl>
                                              <p:pRg st="5" end="5"/>
                                            </p:txEl>
                                          </p:spTgt>
                                        </p:tgtEl>
                                        <p:attrNameLst>
                                          <p:attrName>style.visibility</p:attrName>
                                        </p:attrNameLst>
                                      </p:cBhvr>
                                      <p:to>
                                        <p:strVal val="visible"/>
                                      </p:to>
                                    </p:set>
                                    <p:anim calcmode="lin" valueType="num">
                                      <p:cBhvr additive="base">
                                        <p:cTn id="7" dur="500" fill="hold"/>
                                        <p:tgtEl>
                                          <p:spTgt spid="2240">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40">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40">
                                            <p:txEl>
                                              <p:pRg st="6" end="6"/>
                                            </p:txEl>
                                          </p:spTgt>
                                        </p:tgtEl>
                                        <p:attrNameLst>
                                          <p:attrName>style.visibility</p:attrName>
                                        </p:attrNameLst>
                                      </p:cBhvr>
                                      <p:to>
                                        <p:strVal val="visible"/>
                                      </p:to>
                                    </p:set>
                                    <p:anim calcmode="lin" valueType="num">
                                      <p:cBhvr additive="base">
                                        <p:cTn id="11" dur="500" fill="hold"/>
                                        <p:tgtEl>
                                          <p:spTgt spid="2240">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40">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240">
                                            <p:txEl>
                                              <p:pRg st="4" end="4"/>
                                            </p:txEl>
                                          </p:spTgt>
                                        </p:tgtEl>
                                        <p:attrNameLst>
                                          <p:attrName>style.visibility</p:attrName>
                                        </p:attrNameLst>
                                      </p:cBhvr>
                                      <p:to>
                                        <p:strVal val="visible"/>
                                      </p:to>
                                    </p:set>
                                    <p:anim calcmode="lin" valueType="num">
                                      <p:cBhvr additive="base">
                                        <p:cTn id="15" dur="500" fill="hold"/>
                                        <p:tgtEl>
                                          <p:spTgt spid="2240">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24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76DF0A0-2E9C-17DD-304C-B42FA349D667}"/>
              </a:ext>
            </a:extLst>
          </p:cNvPr>
          <p:cNvGrpSpPr/>
          <p:nvPr/>
        </p:nvGrpSpPr>
        <p:grpSpPr>
          <a:xfrm>
            <a:off x="2663887" y="723480"/>
            <a:ext cx="6577701" cy="2286000"/>
            <a:chOff x="2663887" y="723480"/>
            <a:chExt cx="6577701" cy="2286000"/>
          </a:xfrm>
        </p:grpSpPr>
        <p:grpSp>
          <p:nvGrpSpPr>
            <p:cNvPr id="9" name="Group 8">
              <a:extLst>
                <a:ext uri="{FF2B5EF4-FFF2-40B4-BE49-F238E27FC236}">
                  <a16:creationId xmlns:a16="http://schemas.microsoft.com/office/drawing/2014/main" id="{A2D6889E-D11D-BB1E-BBB0-B863781BEF80}"/>
                </a:ext>
              </a:extLst>
            </p:cNvPr>
            <p:cNvGrpSpPr/>
            <p:nvPr/>
          </p:nvGrpSpPr>
          <p:grpSpPr>
            <a:xfrm>
              <a:off x="2663887" y="723480"/>
              <a:ext cx="6375400" cy="2286000"/>
              <a:chOff x="1371600" y="997712"/>
              <a:chExt cx="6375400" cy="2286000"/>
            </a:xfrm>
          </p:grpSpPr>
          <p:sp>
            <p:nvSpPr>
              <p:cNvPr id="13" name="Rectangle 12">
                <a:extLst>
                  <a:ext uri="{FF2B5EF4-FFF2-40B4-BE49-F238E27FC236}">
                    <a16:creationId xmlns:a16="http://schemas.microsoft.com/office/drawing/2014/main" id="{60B5A0DC-7E80-DA11-DB4D-D2C7660EFAD4}"/>
                  </a:ext>
                </a:extLst>
              </p:cNvPr>
              <p:cNvSpPr/>
              <p:nvPr/>
            </p:nvSpPr>
            <p:spPr>
              <a:xfrm>
                <a:off x="1371600" y="997712"/>
                <a:ext cx="6375400" cy="2286000"/>
              </a:xfrm>
              <a:prstGeom prst="rect">
                <a:avLst/>
              </a:prstGeom>
              <a:solidFill>
                <a:srgbClr val="FFFFFF"/>
              </a:solid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grpSp>
            <p:nvGrpSpPr>
              <p:cNvPr id="15" name="Group 14">
                <a:extLst>
                  <a:ext uri="{FF2B5EF4-FFF2-40B4-BE49-F238E27FC236}">
                    <a16:creationId xmlns:a16="http://schemas.microsoft.com/office/drawing/2014/main" id="{657161BD-2F39-2429-B3B8-4D5551DAC689}"/>
                  </a:ext>
                </a:extLst>
              </p:cNvPr>
              <p:cNvGrpSpPr/>
              <p:nvPr/>
            </p:nvGrpSpPr>
            <p:grpSpPr>
              <a:xfrm>
                <a:off x="4535912" y="1318590"/>
                <a:ext cx="132497" cy="1310640"/>
                <a:chOff x="2239620" y="1404730"/>
                <a:chExt cx="91440" cy="1310640"/>
              </a:xfrm>
              <a:solidFill>
                <a:srgbClr val="FF00FF"/>
              </a:solidFill>
            </p:grpSpPr>
            <p:sp>
              <p:nvSpPr>
                <p:cNvPr id="2231" name="Oval 2230">
                  <a:extLst>
                    <a:ext uri="{FF2B5EF4-FFF2-40B4-BE49-F238E27FC236}">
                      <a16:creationId xmlns:a16="http://schemas.microsoft.com/office/drawing/2014/main" id="{488271CB-9931-3682-D020-BD23529936F8}"/>
                    </a:ext>
                  </a:extLst>
                </p:cNvPr>
                <p:cNvSpPr/>
                <p:nvPr/>
              </p:nvSpPr>
              <p:spPr>
                <a:xfrm>
                  <a:off x="2239620" y="14047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232" name="Oval 2231">
                  <a:extLst>
                    <a:ext uri="{FF2B5EF4-FFF2-40B4-BE49-F238E27FC236}">
                      <a16:creationId xmlns:a16="http://schemas.microsoft.com/office/drawing/2014/main" id="{0AF8D814-DBD7-01EA-5829-93703D79F9AD}"/>
                    </a:ext>
                  </a:extLst>
                </p:cNvPr>
                <p:cNvSpPr/>
                <p:nvPr/>
              </p:nvSpPr>
              <p:spPr>
                <a:xfrm>
                  <a:off x="2239620" y="15571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233" name="Oval 2232">
                  <a:extLst>
                    <a:ext uri="{FF2B5EF4-FFF2-40B4-BE49-F238E27FC236}">
                      <a16:creationId xmlns:a16="http://schemas.microsoft.com/office/drawing/2014/main" id="{1D8DDDFA-DECA-27CC-4BEA-7E43916E2DB2}"/>
                    </a:ext>
                  </a:extLst>
                </p:cNvPr>
                <p:cNvSpPr/>
                <p:nvPr/>
              </p:nvSpPr>
              <p:spPr>
                <a:xfrm>
                  <a:off x="2239620" y="17095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234" name="Oval 2233">
                  <a:extLst>
                    <a:ext uri="{FF2B5EF4-FFF2-40B4-BE49-F238E27FC236}">
                      <a16:creationId xmlns:a16="http://schemas.microsoft.com/office/drawing/2014/main" id="{7189C83E-1FB9-B106-2216-99915949695D}"/>
                    </a:ext>
                  </a:extLst>
                </p:cNvPr>
                <p:cNvSpPr/>
                <p:nvPr/>
              </p:nvSpPr>
              <p:spPr>
                <a:xfrm>
                  <a:off x="2239620" y="18619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235" name="Oval 2234">
                  <a:extLst>
                    <a:ext uri="{FF2B5EF4-FFF2-40B4-BE49-F238E27FC236}">
                      <a16:creationId xmlns:a16="http://schemas.microsoft.com/office/drawing/2014/main" id="{677F9172-3757-4105-551A-CD3A2CC1AC71}"/>
                    </a:ext>
                  </a:extLst>
                </p:cNvPr>
                <p:cNvSpPr/>
                <p:nvPr/>
              </p:nvSpPr>
              <p:spPr>
                <a:xfrm>
                  <a:off x="2239620" y="20143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236" name="Oval 2235">
                  <a:extLst>
                    <a:ext uri="{FF2B5EF4-FFF2-40B4-BE49-F238E27FC236}">
                      <a16:creationId xmlns:a16="http://schemas.microsoft.com/office/drawing/2014/main" id="{111D3F8A-63A8-9CDD-F33A-7FF6DC6D9917}"/>
                    </a:ext>
                  </a:extLst>
                </p:cNvPr>
                <p:cNvSpPr/>
                <p:nvPr/>
              </p:nvSpPr>
              <p:spPr>
                <a:xfrm>
                  <a:off x="2239620" y="21667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237" name="Oval 2236">
                  <a:extLst>
                    <a:ext uri="{FF2B5EF4-FFF2-40B4-BE49-F238E27FC236}">
                      <a16:creationId xmlns:a16="http://schemas.microsoft.com/office/drawing/2014/main" id="{A1DB4940-3FFF-CA12-883E-A0EC008833C7}"/>
                    </a:ext>
                  </a:extLst>
                </p:cNvPr>
                <p:cNvSpPr/>
                <p:nvPr/>
              </p:nvSpPr>
              <p:spPr>
                <a:xfrm>
                  <a:off x="2239620" y="23191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238" name="Oval 2237">
                  <a:extLst>
                    <a:ext uri="{FF2B5EF4-FFF2-40B4-BE49-F238E27FC236}">
                      <a16:creationId xmlns:a16="http://schemas.microsoft.com/office/drawing/2014/main" id="{FF7264BA-875E-822A-A0E4-1AD47030C294}"/>
                    </a:ext>
                  </a:extLst>
                </p:cNvPr>
                <p:cNvSpPr/>
                <p:nvPr/>
              </p:nvSpPr>
              <p:spPr>
                <a:xfrm>
                  <a:off x="2239620" y="24715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239" name="Oval 2238">
                  <a:extLst>
                    <a:ext uri="{FF2B5EF4-FFF2-40B4-BE49-F238E27FC236}">
                      <a16:creationId xmlns:a16="http://schemas.microsoft.com/office/drawing/2014/main" id="{B964093E-F2FD-4749-FED9-FAC74B9CBEE5}"/>
                    </a:ext>
                  </a:extLst>
                </p:cNvPr>
                <p:cNvSpPr/>
                <p:nvPr/>
              </p:nvSpPr>
              <p:spPr>
                <a:xfrm>
                  <a:off x="2239620" y="26239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grpSp>
          <p:grpSp>
            <p:nvGrpSpPr>
              <p:cNvPr id="16" name="Group 15">
                <a:extLst>
                  <a:ext uri="{FF2B5EF4-FFF2-40B4-BE49-F238E27FC236}">
                    <a16:creationId xmlns:a16="http://schemas.microsoft.com/office/drawing/2014/main" id="{EC6B4105-183F-F580-92EF-E45D512B7E4F}"/>
                  </a:ext>
                </a:extLst>
              </p:cNvPr>
              <p:cNvGrpSpPr/>
              <p:nvPr/>
            </p:nvGrpSpPr>
            <p:grpSpPr>
              <a:xfrm>
                <a:off x="1961632" y="1631340"/>
                <a:ext cx="132497" cy="701040"/>
                <a:chOff x="2239620" y="1557130"/>
                <a:chExt cx="91440" cy="701040"/>
              </a:xfrm>
              <a:solidFill>
                <a:srgbClr val="000000"/>
              </a:solidFill>
            </p:grpSpPr>
            <p:sp>
              <p:nvSpPr>
                <p:cNvPr id="2226" name="Oval 2225">
                  <a:extLst>
                    <a:ext uri="{FF2B5EF4-FFF2-40B4-BE49-F238E27FC236}">
                      <a16:creationId xmlns:a16="http://schemas.microsoft.com/office/drawing/2014/main" id="{55D49AE6-7EF7-50C9-C564-5C66B0B71625}"/>
                    </a:ext>
                  </a:extLst>
                </p:cNvPr>
                <p:cNvSpPr/>
                <p:nvPr/>
              </p:nvSpPr>
              <p:spPr>
                <a:xfrm>
                  <a:off x="2239620" y="15571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227" name="Oval 2226">
                  <a:extLst>
                    <a:ext uri="{FF2B5EF4-FFF2-40B4-BE49-F238E27FC236}">
                      <a16:creationId xmlns:a16="http://schemas.microsoft.com/office/drawing/2014/main" id="{D3DF7D32-D265-CA62-B917-4F8065265427}"/>
                    </a:ext>
                  </a:extLst>
                </p:cNvPr>
                <p:cNvSpPr/>
                <p:nvPr/>
              </p:nvSpPr>
              <p:spPr>
                <a:xfrm>
                  <a:off x="2239620" y="17095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228" name="Oval 2227">
                  <a:extLst>
                    <a:ext uri="{FF2B5EF4-FFF2-40B4-BE49-F238E27FC236}">
                      <a16:creationId xmlns:a16="http://schemas.microsoft.com/office/drawing/2014/main" id="{6FB8B195-BA76-CA70-D284-9F46D619048B}"/>
                    </a:ext>
                  </a:extLst>
                </p:cNvPr>
                <p:cNvSpPr/>
                <p:nvPr/>
              </p:nvSpPr>
              <p:spPr>
                <a:xfrm>
                  <a:off x="2239620" y="18619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229" name="Oval 2228">
                  <a:extLst>
                    <a:ext uri="{FF2B5EF4-FFF2-40B4-BE49-F238E27FC236}">
                      <a16:creationId xmlns:a16="http://schemas.microsoft.com/office/drawing/2014/main" id="{BA3FDB80-268C-C5C8-9078-1F4B484ED63C}"/>
                    </a:ext>
                  </a:extLst>
                </p:cNvPr>
                <p:cNvSpPr/>
                <p:nvPr/>
              </p:nvSpPr>
              <p:spPr>
                <a:xfrm>
                  <a:off x="2239620" y="20143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230" name="Oval 2229">
                  <a:extLst>
                    <a:ext uri="{FF2B5EF4-FFF2-40B4-BE49-F238E27FC236}">
                      <a16:creationId xmlns:a16="http://schemas.microsoft.com/office/drawing/2014/main" id="{F3DF0A2B-FD07-13F1-70C7-58AC81ADA9F0}"/>
                    </a:ext>
                  </a:extLst>
                </p:cNvPr>
                <p:cNvSpPr/>
                <p:nvPr/>
              </p:nvSpPr>
              <p:spPr>
                <a:xfrm>
                  <a:off x="2239620" y="21667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grpSp>
          <p:grpSp>
            <p:nvGrpSpPr>
              <p:cNvPr id="17" name="Group 16">
                <a:extLst>
                  <a:ext uri="{FF2B5EF4-FFF2-40B4-BE49-F238E27FC236}">
                    <a16:creationId xmlns:a16="http://schemas.microsoft.com/office/drawing/2014/main" id="{27EE272A-912B-F8A4-A886-E2E421AB0FC6}"/>
                  </a:ext>
                </a:extLst>
              </p:cNvPr>
              <p:cNvGrpSpPr/>
              <p:nvPr/>
            </p:nvGrpSpPr>
            <p:grpSpPr>
              <a:xfrm>
                <a:off x="3249347" y="1364310"/>
                <a:ext cx="1293465" cy="1219200"/>
                <a:chOff x="1351723" y="1516710"/>
                <a:chExt cx="892659" cy="1219200"/>
              </a:xfrm>
            </p:grpSpPr>
            <p:grpSp>
              <p:nvGrpSpPr>
                <p:cNvPr id="2195" name="Group 2194">
                  <a:extLst>
                    <a:ext uri="{FF2B5EF4-FFF2-40B4-BE49-F238E27FC236}">
                      <a16:creationId xmlns:a16="http://schemas.microsoft.com/office/drawing/2014/main" id="{EA3DDFFF-4D56-0FFF-EFBB-69A3E1DC714E}"/>
                    </a:ext>
                  </a:extLst>
                </p:cNvPr>
                <p:cNvGrpSpPr/>
                <p:nvPr/>
              </p:nvGrpSpPr>
              <p:grpSpPr>
                <a:xfrm>
                  <a:off x="1351723" y="2004390"/>
                  <a:ext cx="91440" cy="248603"/>
                  <a:chOff x="3293167" y="1835429"/>
                  <a:chExt cx="91440" cy="248603"/>
                </a:xfrm>
              </p:grpSpPr>
              <p:sp>
                <p:nvSpPr>
                  <p:cNvPr id="2224" name="Oval 2223">
                    <a:extLst>
                      <a:ext uri="{FF2B5EF4-FFF2-40B4-BE49-F238E27FC236}">
                        <a16:creationId xmlns:a16="http://schemas.microsoft.com/office/drawing/2014/main" id="{FB9B9BE2-D2AB-9154-B076-F1CD4D57DF62}"/>
                      </a:ext>
                    </a:extLst>
                  </p:cNvPr>
                  <p:cNvSpPr/>
                  <p:nvPr/>
                </p:nvSpPr>
                <p:spPr>
                  <a:xfrm>
                    <a:off x="3293167" y="1835429"/>
                    <a:ext cx="91440" cy="91440"/>
                  </a:xfrm>
                  <a:prstGeom prst="ellipse">
                    <a:avLst/>
                  </a:prstGeom>
                  <a:solidFill>
                    <a:srgbClr val="000000"/>
                  </a:solid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225" name="Oval 2224">
                    <a:extLst>
                      <a:ext uri="{FF2B5EF4-FFF2-40B4-BE49-F238E27FC236}">
                        <a16:creationId xmlns:a16="http://schemas.microsoft.com/office/drawing/2014/main" id="{A853116B-B8FF-5441-2F34-5D32DA33F379}"/>
                      </a:ext>
                    </a:extLst>
                  </p:cNvPr>
                  <p:cNvSpPr/>
                  <p:nvPr/>
                </p:nvSpPr>
                <p:spPr>
                  <a:xfrm>
                    <a:off x="3293167" y="1992592"/>
                    <a:ext cx="91440" cy="91440"/>
                  </a:xfrm>
                  <a:prstGeom prst="ellipse">
                    <a:avLst/>
                  </a:prstGeom>
                  <a:solidFill>
                    <a:srgbClr val="000000"/>
                  </a:solid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grpSp>
            <p:grpSp>
              <p:nvGrpSpPr>
                <p:cNvPr id="2196" name="Group 2195">
                  <a:extLst>
                    <a:ext uri="{FF2B5EF4-FFF2-40B4-BE49-F238E27FC236}">
                      <a16:creationId xmlns:a16="http://schemas.microsoft.com/office/drawing/2014/main" id="{F1BC7901-5AC9-D96E-EFC3-A86D93EC15F3}"/>
                    </a:ext>
                  </a:extLst>
                </p:cNvPr>
                <p:cNvGrpSpPr/>
                <p:nvPr/>
              </p:nvGrpSpPr>
              <p:grpSpPr>
                <a:xfrm>
                  <a:off x="1432563" y="1516710"/>
                  <a:ext cx="807057" cy="1219200"/>
                  <a:chOff x="1432563" y="1516710"/>
                  <a:chExt cx="807057" cy="1219200"/>
                </a:xfrm>
              </p:grpSpPr>
              <p:cxnSp>
                <p:nvCxnSpPr>
                  <p:cNvPr id="2215" name="Straight Connector 2214">
                    <a:extLst>
                      <a:ext uri="{FF2B5EF4-FFF2-40B4-BE49-F238E27FC236}">
                        <a16:creationId xmlns:a16="http://schemas.microsoft.com/office/drawing/2014/main" id="{7C81925F-1C57-999D-6685-35EA563A0659}"/>
                      </a:ext>
                    </a:extLst>
                  </p:cNvPr>
                  <p:cNvCxnSpPr>
                    <a:cxnSpLocks/>
                    <a:stCxn id="2224" idx="6"/>
                    <a:endCxn id="2233" idx="2"/>
                  </p:cNvCxnSpPr>
                  <p:nvPr/>
                </p:nvCxnSpPr>
                <p:spPr bwMode="auto">
                  <a:xfrm flipV="1">
                    <a:off x="1443163" y="18215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216" name="Straight Connector 2215">
                    <a:extLst>
                      <a:ext uri="{FF2B5EF4-FFF2-40B4-BE49-F238E27FC236}">
                        <a16:creationId xmlns:a16="http://schemas.microsoft.com/office/drawing/2014/main" id="{7B8EABD6-18F1-E92A-E955-6E4DB4B35009}"/>
                      </a:ext>
                    </a:extLst>
                  </p:cNvPr>
                  <p:cNvCxnSpPr>
                    <a:cxnSpLocks/>
                    <a:endCxn id="2232" idx="2"/>
                  </p:cNvCxnSpPr>
                  <p:nvPr/>
                </p:nvCxnSpPr>
                <p:spPr bwMode="auto">
                  <a:xfrm flipV="1">
                    <a:off x="1443163" y="1669110"/>
                    <a:ext cx="796457" cy="381000"/>
                  </a:xfrm>
                  <a:prstGeom prst="line">
                    <a:avLst/>
                  </a:prstGeom>
                  <a:noFill/>
                  <a:ln w="6350" cap="sq" cmpd="sng" algn="ctr">
                    <a:solidFill>
                      <a:srgbClr val="000000"/>
                    </a:solidFill>
                    <a:prstDash val="solid"/>
                    <a:round/>
                    <a:headEnd type="none" w="med" len="med"/>
                    <a:tailEnd type="none" w="med" len="med"/>
                  </a:ln>
                  <a:effectLst/>
                </p:spPr>
              </p:cxnSp>
              <p:cxnSp>
                <p:nvCxnSpPr>
                  <p:cNvPr id="2217" name="Straight Connector 2216">
                    <a:extLst>
                      <a:ext uri="{FF2B5EF4-FFF2-40B4-BE49-F238E27FC236}">
                        <a16:creationId xmlns:a16="http://schemas.microsoft.com/office/drawing/2014/main" id="{68605EBE-7EEC-E71E-BF13-0D7F63BFE4E4}"/>
                      </a:ext>
                    </a:extLst>
                  </p:cNvPr>
                  <p:cNvCxnSpPr>
                    <a:cxnSpLocks/>
                    <a:endCxn id="2239" idx="2"/>
                  </p:cNvCxnSpPr>
                  <p:nvPr/>
                </p:nvCxnSpPr>
                <p:spPr bwMode="auto">
                  <a:xfrm>
                    <a:off x="1432563" y="2039010"/>
                    <a:ext cx="807057" cy="696900"/>
                  </a:xfrm>
                  <a:prstGeom prst="line">
                    <a:avLst/>
                  </a:prstGeom>
                  <a:noFill/>
                  <a:ln w="6350" cap="sq" cmpd="sng" algn="ctr">
                    <a:solidFill>
                      <a:srgbClr val="000000"/>
                    </a:solidFill>
                    <a:prstDash val="solid"/>
                    <a:round/>
                    <a:headEnd type="none" w="med" len="med"/>
                    <a:tailEnd type="none" w="med" len="med"/>
                  </a:ln>
                  <a:effectLst/>
                </p:spPr>
              </p:cxnSp>
              <p:cxnSp>
                <p:nvCxnSpPr>
                  <p:cNvPr id="2218" name="Straight Connector 2217">
                    <a:extLst>
                      <a:ext uri="{FF2B5EF4-FFF2-40B4-BE49-F238E27FC236}">
                        <a16:creationId xmlns:a16="http://schemas.microsoft.com/office/drawing/2014/main" id="{4573230F-C3DA-A9C3-2C40-953E282CD2C3}"/>
                      </a:ext>
                    </a:extLst>
                  </p:cNvPr>
                  <p:cNvCxnSpPr>
                    <a:cxnSpLocks/>
                  </p:cNvCxnSpPr>
                  <p:nvPr/>
                </p:nvCxnSpPr>
                <p:spPr bwMode="auto">
                  <a:xfrm>
                    <a:off x="1443163" y="2050110"/>
                    <a:ext cx="796457" cy="502920"/>
                  </a:xfrm>
                  <a:prstGeom prst="line">
                    <a:avLst/>
                  </a:prstGeom>
                  <a:noFill/>
                  <a:ln w="6350" cap="sq" cmpd="sng" algn="ctr">
                    <a:solidFill>
                      <a:srgbClr val="000000"/>
                    </a:solidFill>
                    <a:prstDash val="solid"/>
                    <a:round/>
                    <a:headEnd type="none" w="med" len="med"/>
                    <a:tailEnd type="none" w="med" len="med"/>
                  </a:ln>
                  <a:effectLst/>
                </p:spPr>
              </p:cxnSp>
              <p:cxnSp>
                <p:nvCxnSpPr>
                  <p:cNvPr id="2219" name="Straight Connector 2218">
                    <a:extLst>
                      <a:ext uri="{FF2B5EF4-FFF2-40B4-BE49-F238E27FC236}">
                        <a16:creationId xmlns:a16="http://schemas.microsoft.com/office/drawing/2014/main" id="{D298DB45-54A2-362F-91C5-3423C09D8B84}"/>
                      </a:ext>
                    </a:extLst>
                  </p:cNvPr>
                  <p:cNvCxnSpPr>
                    <a:cxnSpLocks/>
                    <a:endCxn id="2237" idx="2"/>
                  </p:cNvCxnSpPr>
                  <p:nvPr/>
                </p:nvCxnSpPr>
                <p:spPr bwMode="auto">
                  <a:xfrm>
                    <a:off x="1443163" y="2050110"/>
                    <a:ext cx="796457" cy="381000"/>
                  </a:xfrm>
                  <a:prstGeom prst="line">
                    <a:avLst/>
                  </a:prstGeom>
                  <a:noFill/>
                  <a:ln w="6350" cap="sq" cmpd="sng" algn="ctr">
                    <a:solidFill>
                      <a:srgbClr val="000000"/>
                    </a:solidFill>
                    <a:prstDash val="solid"/>
                    <a:round/>
                    <a:headEnd type="none" w="med" len="med"/>
                    <a:tailEnd type="none" w="med" len="med"/>
                  </a:ln>
                  <a:effectLst/>
                </p:spPr>
              </p:cxnSp>
              <p:cxnSp>
                <p:nvCxnSpPr>
                  <p:cNvPr id="2220" name="Straight Connector 2219">
                    <a:extLst>
                      <a:ext uri="{FF2B5EF4-FFF2-40B4-BE49-F238E27FC236}">
                        <a16:creationId xmlns:a16="http://schemas.microsoft.com/office/drawing/2014/main" id="{6AB693ED-074D-BC12-9893-F2476087F791}"/>
                      </a:ext>
                    </a:extLst>
                  </p:cNvPr>
                  <p:cNvCxnSpPr>
                    <a:cxnSpLocks/>
                    <a:endCxn id="2236" idx="2"/>
                  </p:cNvCxnSpPr>
                  <p:nvPr/>
                </p:nvCxnSpPr>
                <p:spPr bwMode="auto">
                  <a:xfrm>
                    <a:off x="1443163" y="20501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221" name="Straight Connector 2220">
                    <a:extLst>
                      <a:ext uri="{FF2B5EF4-FFF2-40B4-BE49-F238E27FC236}">
                        <a16:creationId xmlns:a16="http://schemas.microsoft.com/office/drawing/2014/main" id="{E0853DBC-7E7E-92C1-0729-FCAFC5C88823}"/>
                      </a:ext>
                    </a:extLst>
                  </p:cNvPr>
                  <p:cNvCxnSpPr>
                    <a:cxnSpLocks/>
                    <a:endCxn id="2235" idx="2"/>
                  </p:cNvCxnSpPr>
                  <p:nvPr/>
                </p:nvCxnSpPr>
                <p:spPr bwMode="auto">
                  <a:xfrm>
                    <a:off x="1443163" y="20501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222" name="Straight Connector 2221">
                    <a:extLst>
                      <a:ext uri="{FF2B5EF4-FFF2-40B4-BE49-F238E27FC236}">
                        <a16:creationId xmlns:a16="http://schemas.microsoft.com/office/drawing/2014/main" id="{4D875FE2-49C5-7824-571D-2D6FFDB1BB16}"/>
                      </a:ext>
                    </a:extLst>
                  </p:cNvPr>
                  <p:cNvCxnSpPr>
                    <a:cxnSpLocks/>
                    <a:endCxn id="2234" idx="2"/>
                  </p:cNvCxnSpPr>
                  <p:nvPr/>
                </p:nvCxnSpPr>
                <p:spPr bwMode="auto">
                  <a:xfrm flipV="1">
                    <a:off x="1443163" y="19739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223" name="Straight Connector 2222">
                    <a:extLst>
                      <a:ext uri="{FF2B5EF4-FFF2-40B4-BE49-F238E27FC236}">
                        <a16:creationId xmlns:a16="http://schemas.microsoft.com/office/drawing/2014/main" id="{FFAFD9DB-61A8-5620-9097-B943C1FEA05E}"/>
                      </a:ext>
                    </a:extLst>
                  </p:cNvPr>
                  <p:cNvCxnSpPr>
                    <a:cxnSpLocks/>
                    <a:endCxn id="2231" idx="2"/>
                  </p:cNvCxnSpPr>
                  <p:nvPr/>
                </p:nvCxnSpPr>
                <p:spPr bwMode="auto">
                  <a:xfrm flipV="1">
                    <a:off x="1443163" y="1516710"/>
                    <a:ext cx="796457" cy="533400"/>
                  </a:xfrm>
                  <a:prstGeom prst="line">
                    <a:avLst/>
                  </a:prstGeom>
                  <a:noFill/>
                  <a:ln w="6350" cap="sq" cmpd="sng" algn="ctr">
                    <a:solidFill>
                      <a:srgbClr val="000000"/>
                    </a:solidFill>
                    <a:prstDash val="solid"/>
                    <a:round/>
                    <a:headEnd type="none" w="med" len="med"/>
                    <a:tailEnd type="none" w="med" len="med"/>
                  </a:ln>
                  <a:effectLst/>
                </p:spPr>
              </p:cxnSp>
            </p:grpSp>
            <p:grpSp>
              <p:nvGrpSpPr>
                <p:cNvPr id="2197" name="Group 2196">
                  <a:extLst>
                    <a:ext uri="{FF2B5EF4-FFF2-40B4-BE49-F238E27FC236}">
                      <a16:creationId xmlns:a16="http://schemas.microsoft.com/office/drawing/2014/main" id="{38EEF4BD-5725-0905-F446-0D3974665532}"/>
                    </a:ext>
                  </a:extLst>
                </p:cNvPr>
                <p:cNvGrpSpPr/>
                <p:nvPr/>
              </p:nvGrpSpPr>
              <p:grpSpPr>
                <a:xfrm>
                  <a:off x="1443163" y="1516710"/>
                  <a:ext cx="801219" cy="1193483"/>
                  <a:chOff x="1438401" y="1359547"/>
                  <a:chExt cx="801219" cy="1193483"/>
                </a:xfrm>
              </p:grpSpPr>
              <p:cxnSp>
                <p:nvCxnSpPr>
                  <p:cNvPr id="2202" name="Straight Connector 2201">
                    <a:extLst>
                      <a:ext uri="{FF2B5EF4-FFF2-40B4-BE49-F238E27FC236}">
                        <a16:creationId xmlns:a16="http://schemas.microsoft.com/office/drawing/2014/main" id="{E140C24B-05E3-A982-538C-7D0C6523BC2F}"/>
                      </a:ext>
                    </a:extLst>
                  </p:cNvPr>
                  <p:cNvCxnSpPr>
                    <a:cxnSpLocks/>
                  </p:cNvCxnSpPr>
                  <p:nvPr/>
                </p:nvCxnSpPr>
                <p:spPr bwMode="auto">
                  <a:xfrm flipV="1">
                    <a:off x="1443163" y="18215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206" name="Straight Connector 2205">
                    <a:extLst>
                      <a:ext uri="{FF2B5EF4-FFF2-40B4-BE49-F238E27FC236}">
                        <a16:creationId xmlns:a16="http://schemas.microsoft.com/office/drawing/2014/main" id="{281DB536-2C5E-A792-5DBB-CF2885A7924B}"/>
                      </a:ext>
                    </a:extLst>
                  </p:cNvPr>
                  <p:cNvCxnSpPr>
                    <a:cxnSpLocks/>
                  </p:cNvCxnSpPr>
                  <p:nvPr/>
                </p:nvCxnSpPr>
                <p:spPr bwMode="auto">
                  <a:xfrm flipV="1">
                    <a:off x="1443163" y="1669110"/>
                    <a:ext cx="796457" cy="381000"/>
                  </a:xfrm>
                  <a:prstGeom prst="line">
                    <a:avLst/>
                  </a:prstGeom>
                  <a:noFill/>
                  <a:ln w="6350" cap="sq" cmpd="sng" algn="ctr">
                    <a:solidFill>
                      <a:srgbClr val="000000"/>
                    </a:solidFill>
                    <a:prstDash val="solid"/>
                    <a:round/>
                    <a:headEnd type="none" w="med" len="med"/>
                    <a:tailEnd type="none" w="med" len="med"/>
                  </a:ln>
                  <a:effectLst/>
                </p:spPr>
              </p:cxnSp>
              <p:cxnSp>
                <p:nvCxnSpPr>
                  <p:cNvPr id="2208" name="Straight Connector 2207">
                    <a:extLst>
                      <a:ext uri="{FF2B5EF4-FFF2-40B4-BE49-F238E27FC236}">
                        <a16:creationId xmlns:a16="http://schemas.microsoft.com/office/drawing/2014/main" id="{8C35023D-EC88-6702-6C92-140954199BCE}"/>
                      </a:ext>
                    </a:extLst>
                  </p:cNvPr>
                  <p:cNvCxnSpPr>
                    <a:cxnSpLocks/>
                    <a:stCxn id="2225" idx="6"/>
                    <a:endCxn id="2231" idx="2"/>
                  </p:cNvCxnSpPr>
                  <p:nvPr/>
                </p:nvCxnSpPr>
                <p:spPr bwMode="auto">
                  <a:xfrm flipV="1">
                    <a:off x="1438401" y="1359547"/>
                    <a:ext cx="796457" cy="690563"/>
                  </a:xfrm>
                  <a:prstGeom prst="line">
                    <a:avLst/>
                  </a:prstGeom>
                  <a:noFill/>
                  <a:ln w="6350" cap="sq" cmpd="sng" algn="ctr">
                    <a:solidFill>
                      <a:srgbClr val="000000"/>
                    </a:solidFill>
                    <a:prstDash val="solid"/>
                    <a:round/>
                    <a:headEnd type="none" w="med" len="med"/>
                    <a:tailEnd type="none" w="med" len="med"/>
                  </a:ln>
                  <a:effectLst/>
                </p:spPr>
              </p:cxnSp>
              <p:cxnSp>
                <p:nvCxnSpPr>
                  <p:cNvPr id="2209" name="Straight Connector 2208">
                    <a:extLst>
                      <a:ext uri="{FF2B5EF4-FFF2-40B4-BE49-F238E27FC236}">
                        <a16:creationId xmlns:a16="http://schemas.microsoft.com/office/drawing/2014/main" id="{1D6FF037-547C-9CAC-3E60-797B388BC9C3}"/>
                      </a:ext>
                    </a:extLst>
                  </p:cNvPr>
                  <p:cNvCxnSpPr>
                    <a:cxnSpLocks/>
                  </p:cNvCxnSpPr>
                  <p:nvPr/>
                </p:nvCxnSpPr>
                <p:spPr bwMode="auto">
                  <a:xfrm>
                    <a:off x="1443163" y="2050110"/>
                    <a:ext cx="757113" cy="502920"/>
                  </a:xfrm>
                  <a:prstGeom prst="line">
                    <a:avLst/>
                  </a:prstGeom>
                  <a:noFill/>
                  <a:ln w="6350" cap="sq" cmpd="sng" algn="ctr">
                    <a:solidFill>
                      <a:srgbClr val="000000"/>
                    </a:solidFill>
                    <a:prstDash val="solid"/>
                    <a:round/>
                    <a:headEnd type="none" w="med" len="med"/>
                    <a:tailEnd type="none" w="med" len="med"/>
                  </a:ln>
                  <a:effectLst/>
                </p:spPr>
              </p:cxnSp>
              <p:cxnSp>
                <p:nvCxnSpPr>
                  <p:cNvPr id="2210" name="Straight Connector 2209">
                    <a:extLst>
                      <a:ext uri="{FF2B5EF4-FFF2-40B4-BE49-F238E27FC236}">
                        <a16:creationId xmlns:a16="http://schemas.microsoft.com/office/drawing/2014/main" id="{2217C758-1932-CAA7-5C71-2AD022809667}"/>
                      </a:ext>
                    </a:extLst>
                  </p:cNvPr>
                  <p:cNvCxnSpPr>
                    <a:cxnSpLocks/>
                  </p:cNvCxnSpPr>
                  <p:nvPr/>
                </p:nvCxnSpPr>
                <p:spPr bwMode="auto">
                  <a:xfrm>
                    <a:off x="1443163" y="2050110"/>
                    <a:ext cx="796457" cy="350520"/>
                  </a:xfrm>
                  <a:prstGeom prst="line">
                    <a:avLst/>
                  </a:prstGeom>
                  <a:noFill/>
                  <a:ln w="6350" cap="sq" cmpd="sng" algn="ctr">
                    <a:solidFill>
                      <a:srgbClr val="000000"/>
                    </a:solidFill>
                    <a:prstDash val="solid"/>
                    <a:round/>
                    <a:headEnd type="none" w="med" len="med"/>
                    <a:tailEnd type="none" w="med" len="med"/>
                  </a:ln>
                  <a:effectLst/>
                </p:spPr>
              </p:cxnSp>
              <p:cxnSp>
                <p:nvCxnSpPr>
                  <p:cNvPr id="2211" name="Straight Connector 2210">
                    <a:extLst>
                      <a:ext uri="{FF2B5EF4-FFF2-40B4-BE49-F238E27FC236}">
                        <a16:creationId xmlns:a16="http://schemas.microsoft.com/office/drawing/2014/main" id="{EA318C65-87D2-78A3-2566-1953CF2E3C03}"/>
                      </a:ext>
                    </a:extLst>
                  </p:cNvPr>
                  <p:cNvCxnSpPr>
                    <a:cxnSpLocks/>
                  </p:cNvCxnSpPr>
                  <p:nvPr/>
                </p:nvCxnSpPr>
                <p:spPr bwMode="auto">
                  <a:xfrm>
                    <a:off x="1443163" y="20501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212" name="Straight Connector 2211">
                    <a:extLst>
                      <a:ext uri="{FF2B5EF4-FFF2-40B4-BE49-F238E27FC236}">
                        <a16:creationId xmlns:a16="http://schemas.microsoft.com/office/drawing/2014/main" id="{DEF07F18-3FC1-2BE7-7273-A967C192EF56}"/>
                      </a:ext>
                    </a:extLst>
                  </p:cNvPr>
                  <p:cNvCxnSpPr>
                    <a:cxnSpLocks/>
                  </p:cNvCxnSpPr>
                  <p:nvPr/>
                </p:nvCxnSpPr>
                <p:spPr bwMode="auto">
                  <a:xfrm>
                    <a:off x="1443163" y="20501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213" name="Straight Connector 2212">
                    <a:extLst>
                      <a:ext uri="{FF2B5EF4-FFF2-40B4-BE49-F238E27FC236}">
                        <a16:creationId xmlns:a16="http://schemas.microsoft.com/office/drawing/2014/main" id="{7405DD34-F604-0723-BEA3-9BF96A464119}"/>
                      </a:ext>
                    </a:extLst>
                  </p:cNvPr>
                  <p:cNvCxnSpPr>
                    <a:cxnSpLocks/>
                  </p:cNvCxnSpPr>
                  <p:nvPr/>
                </p:nvCxnSpPr>
                <p:spPr bwMode="auto">
                  <a:xfrm flipV="1">
                    <a:off x="1443163" y="19739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214" name="Straight Connector 2213">
                    <a:extLst>
                      <a:ext uri="{FF2B5EF4-FFF2-40B4-BE49-F238E27FC236}">
                        <a16:creationId xmlns:a16="http://schemas.microsoft.com/office/drawing/2014/main" id="{66A7D794-145C-82C0-351C-DE252290D7BC}"/>
                      </a:ext>
                    </a:extLst>
                  </p:cNvPr>
                  <p:cNvCxnSpPr>
                    <a:cxnSpLocks/>
                  </p:cNvCxnSpPr>
                  <p:nvPr/>
                </p:nvCxnSpPr>
                <p:spPr bwMode="auto">
                  <a:xfrm flipV="1">
                    <a:off x="1443163" y="1516710"/>
                    <a:ext cx="796457" cy="533400"/>
                  </a:xfrm>
                  <a:prstGeom prst="line">
                    <a:avLst/>
                  </a:prstGeom>
                  <a:noFill/>
                  <a:ln w="6350" cap="sq" cmpd="sng" algn="ctr">
                    <a:solidFill>
                      <a:srgbClr val="000000"/>
                    </a:solidFill>
                    <a:prstDash val="solid"/>
                    <a:round/>
                    <a:headEnd type="none" w="med" len="med"/>
                    <a:tailEnd type="none" w="med" len="med"/>
                  </a:ln>
                  <a:effectLst/>
                </p:spPr>
              </p:cxnSp>
            </p:grpSp>
          </p:grpSp>
          <p:grpSp>
            <p:nvGrpSpPr>
              <p:cNvPr id="19" name="Group 18">
                <a:extLst>
                  <a:ext uri="{FF2B5EF4-FFF2-40B4-BE49-F238E27FC236}">
                    <a16:creationId xmlns:a16="http://schemas.microsoft.com/office/drawing/2014/main" id="{91D52960-BEFF-2618-A017-FE7F0E0AA7EE}"/>
                  </a:ext>
                </a:extLst>
              </p:cNvPr>
              <p:cNvGrpSpPr/>
              <p:nvPr/>
            </p:nvGrpSpPr>
            <p:grpSpPr>
              <a:xfrm flipH="1">
                <a:off x="2087229" y="1669110"/>
                <a:ext cx="1160968" cy="614363"/>
                <a:chOff x="1443163" y="1821510"/>
                <a:chExt cx="801219" cy="614363"/>
              </a:xfrm>
            </p:grpSpPr>
            <p:grpSp>
              <p:nvGrpSpPr>
                <p:cNvPr id="2183" name="Group 2182">
                  <a:extLst>
                    <a:ext uri="{FF2B5EF4-FFF2-40B4-BE49-F238E27FC236}">
                      <a16:creationId xmlns:a16="http://schemas.microsoft.com/office/drawing/2014/main" id="{3FC239B8-DFFC-70EE-7B5E-F3386E4B597C}"/>
                    </a:ext>
                  </a:extLst>
                </p:cNvPr>
                <p:cNvGrpSpPr/>
                <p:nvPr/>
              </p:nvGrpSpPr>
              <p:grpSpPr>
                <a:xfrm>
                  <a:off x="1443163" y="1821510"/>
                  <a:ext cx="796457" cy="609600"/>
                  <a:chOff x="1443163" y="1821510"/>
                  <a:chExt cx="796457" cy="609600"/>
                </a:xfrm>
              </p:grpSpPr>
              <p:cxnSp>
                <p:nvCxnSpPr>
                  <p:cNvPr id="2190" name="Straight Connector 2189">
                    <a:extLst>
                      <a:ext uri="{FF2B5EF4-FFF2-40B4-BE49-F238E27FC236}">
                        <a16:creationId xmlns:a16="http://schemas.microsoft.com/office/drawing/2014/main" id="{FEE5E197-E163-DA44-C226-6C2245D93192}"/>
                      </a:ext>
                    </a:extLst>
                  </p:cNvPr>
                  <p:cNvCxnSpPr>
                    <a:cxnSpLocks/>
                  </p:cNvCxnSpPr>
                  <p:nvPr/>
                </p:nvCxnSpPr>
                <p:spPr bwMode="auto">
                  <a:xfrm flipV="1">
                    <a:off x="1443163" y="18215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191" name="Straight Connector 2190">
                    <a:extLst>
                      <a:ext uri="{FF2B5EF4-FFF2-40B4-BE49-F238E27FC236}">
                        <a16:creationId xmlns:a16="http://schemas.microsoft.com/office/drawing/2014/main" id="{334EE8EA-22CA-E4BD-981D-B3E91CAD4561}"/>
                      </a:ext>
                    </a:extLst>
                  </p:cNvPr>
                  <p:cNvCxnSpPr>
                    <a:cxnSpLocks/>
                  </p:cNvCxnSpPr>
                  <p:nvPr/>
                </p:nvCxnSpPr>
                <p:spPr bwMode="auto">
                  <a:xfrm>
                    <a:off x="1443163" y="2050110"/>
                    <a:ext cx="796457" cy="381000"/>
                  </a:xfrm>
                  <a:prstGeom prst="line">
                    <a:avLst/>
                  </a:prstGeom>
                  <a:noFill/>
                  <a:ln w="6350" cap="sq" cmpd="sng" algn="ctr">
                    <a:solidFill>
                      <a:srgbClr val="000000"/>
                    </a:solidFill>
                    <a:prstDash val="solid"/>
                    <a:round/>
                    <a:headEnd type="none" w="med" len="med"/>
                    <a:tailEnd type="none" w="med" len="med"/>
                  </a:ln>
                  <a:effectLst/>
                </p:spPr>
              </p:cxnSp>
              <p:cxnSp>
                <p:nvCxnSpPr>
                  <p:cNvPr id="2192" name="Straight Connector 2191">
                    <a:extLst>
                      <a:ext uri="{FF2B5EF4-FFF2-40B4-BE49-F238E27FC236}">
                        <a16:creationId xmlns:a16="http://schemas.microsoft.com/office/drawing/2014/main" id="{86242C12-D37D-A59A-004D-053FB13C424D}"/>
                      </a:ext>
                    </a:extLst>
                  </p:cNvPr>
                  <p:cNvCxnSpPr>
                    <a:cxnSpLocks/>
                  </p:cNvCxnSpPr>
                  <p:nvPr/>
                </p:nvCxnSpPr>
                <p:spPr bwMode="auto">
                  <a:xfrm>
                    <a:off x="1443163" y="20501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193" name="Straight Connector 2192">
                    <a:extLst>
                      <a:ext uri="{FF2B5EF4-FFF2-40B4-BE49-F238E27FC236}">
                        <a16:creationId xmlns:a16="http://schemas.microsoft.com/office/drawing/2014/main" id="{8222326D-DA49-CACC-2EE9-696AFC17770A}"/>
                      </a:ext>
                    </a:extLst>
                  </p:cNvPr>
                  <p:cNvCxnSpPr>
                    <a:cxnSpLocks/>
                  </p:cNvCxnSpPr>
                  <p:nvPr/>
                </p:nvCxnSpPr>
                <p:spPr bwMode="auto">
                  <a:xfrm>
                    <a:off x="1443163" y="20501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194" name="Straight Connector 2193">
                    <a:extLst>
                      <a:ext uri="{FF2B5EF4-FFF2-40B4-BE49-F238E27FC236}">
                        <a16:creationId xmlns:a16="http://schemas.microsoft.com/office/drawing/2014/main" id="{9CEA8878-5183-060F-5B5E-CB65EFCBA027}"/>
                      </a:ext>
                    </a:extLst>
                  </p:cNvPr>
                  <p:cNvCxnSpPr>
                    <a:cxnSpLocks/>
                  </p:cNvCxnSpPr>
                  <p:nvPr/>
                </p:nvCxnSpPr>
                <p:spPr bwMode="auto">
                  <a:xfrm flipV="1">
                    <a:off x="1443163" y="1973910"/>
                    <a:ext cx="796457" cy="76200"/>
                  </a:xfrm>
                  <a:prstGeom prst="line">
                    <a:avLst/>
                  </a:prstGeom>
                  <a:noFill/>
                  <a:ln w="6350" cap="sq" cmpd="sng" algn="ctr">
                    <a:solidFill>
                      <a:srgbClr val="000000"/>
                    </a:solidFill>
                    <a:prstDash val="solid"/>
                    <a:round/>
                    <a:headEnd type="none" w="med" len="med"/>
                    <a:tailEnd type="none" w="med" len="med"/>
                  </a:ln>
                  <a:effectLst/>
                </p:spPr>
              </p:cxnSp>
            </p:grpSp>
            <p:grpSp>
              <p:nvGrpSpPr>
                <p:cNvPr id="2184" name="Group 2183">
                  <a:extLst>
                    <a:ext uri="{FF2B5EF4-FFF2-40B4-BE49-F238E27FC236}">
                      <a16:creationId xmlns:a16="http://schemas.microsoft.com/office/drawing/2014/main" id="{1F884F04-5AD5-3587-1595-E8BE726A4288}"/>
                    </a:ext>
                  </a:extLst>
                </p:cNvPr>
                <p:cNvGrpSpPr/>
                <p:nvPr/>
              </p:nvGrpSpPr>
              <p:grpSpPr>
                <a:xfrm>
                  <a:off x="1447925" y="1826273"/>
                  <a:ext cx="796457" cy="609600"/>
                  <a:chOff x="1443163" y="1669110"/>
                  <a:chExt cx="796457" cy="609600"/>
                </a:xfrm>
              </p:grpSpPr>
              <p:cxnSp>
                <p:nvCxnSpPr>
                  <p:cNvPr id="2185" name="Straight Connector 2184">
                    <a:extLst>
                      <a:ext uri="{FF2B5EF4-FFF2-40B4-BE49-F238E27FC236}">
                        <a16:creationId xmlns:a16="http://schemas.microsoft.com/office/drawing/2014/main" id="{379B340E-66B1-94AC-41D5-F21950FC00F6}"/>
                      </a:ext>
                    </a:extLst>
                  </p:cNvPr>
                  <p:cNvCxnSpPr>
                    <a:cxnSpLocks/>
                  </p:cNvCxnSpPr>
                  <p:nvPr/>
                </p:nvCxnSpPr>
                <p:spPr bwMode="auto">
                  <a:xfrm flipV="1">
                    <a:off x="1443163" y="18215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186" name="Straight Connector 2185">
                    <a:extLst>
                      <a:ext uri="{FF2B5EF4-FFF2-40B4-BE49-F238E27FC236}">
                        <a16:creationId xmlns:a16="http://schemas.microsoft.com/office/drawing/2014/main" id="{5E5DCED2-7F7B-B124-45D6-9319F3BD87A6}"/>
                      </a:ext>
                    </a:extLst>
                  </p:cNvPr>
                  <p:cNvCxnSpPr>
                    <a:cxnSpLocks/>
                  </p:cNvCxnSpPr>
                  <p:nvPr/>
                </p:nvCxnSpPr>
                <p:spPr bwMode="auto">
                  <a:xfrm flipV="1">
                    <a:off x="1443163" y="1669110"/>
                    <a:ext cx="796457" cy="381000"/>
                  </a:xfrm>
                  <a:prstGeom prst="line">
                    <a:avLst/>
                  </a:prstGeom>
                  <a:noFill/>
                  <a:ln w="6350" cap="sq" cmpd="sng" algn="ctr">
                    <a:solidFill>
                      <a:srgbClr val="000000"/>
                    </a:solidFill>
                    <a:prstDash val="solid"/>
                    <a:round/>
                    <a:headEnd type="none" w="med" len="med"/>
                    <a:tailEnd type="none" w="med" len="med"/>
                  </a:ln>
                  <a:effectLst/>
                </p:spPr>
              </p:cxnSp>
              <p:cxnSp>
                <p:nvCxnSpPr>
                  <p:cNvPr id="2187" name="Straight Connector 2186">
                    <a:extLst>
                      <a:ext uri="{FF2B5EF4-FFF2-40B4-BE49-F238E27FC236}">
                        <a16:creationId xmlns:a16="http://schemas.microsoft.com/office/drawing/2014/main" id="{DCC0E12C-E72E-12A7-AD17-33C00B89D40F}"/>
                      </a:ext>
                    </a:extLst>
                  </p:cNvPr>
                  <p:cNvCxnSpPr>
                    <a:cxnSpLocks/>
                  </p:cNvCxnSpPr>
                  <p:nvPr/>
                </p:nvCxnSpPr>
                <p:spPr bwMode="auto">
                  <a:xfrm>
                    <a:off x="1443163" y="20501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188" name="Straight Connector 2187">
                    <a:extLst>
                      <a:ext uri="{FF2B5EF4-FFF2-40B4-BE49-F238E27FC236}">
                        <a16:creationId xmlns:a16="http://schemas.microsoft.com/office/drawing/2014/main" id="{89C83A55-3539-924D-BA84-794ABB3C9C20}"/>
                      </a:ext>
                    </a:extLst>
                  </p:cNvPr>
                  <p:cNvCxnSpPr>
                    <a:cxnSpLocks/>
                  </p:cNvCxnSpPr>
                  <p:nvPr/>
                </p:nvCxnSpPr>
                <p:spPr bwMode="auto">
                  <a:xfrm>
                    <a:off x="1443163" y="20501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189" name="Straight Connector 2188">
                    <a:extLst>
                      <a:ext uri="{FF2B5EF4-FFF2-40B4-BE49-F238E27FC236}">
                        <a16:creationId xmlns:a16="http://schemas.microsoft.com/office/drawing/2014/main" id="{E46C9A77-FD85-D8A8-3575-F110D3D4E374}"/>
                      </a:ext>
                    </a:extLst>
                  </p:cNvPr>
                  <p:cNvCxnSpPr>
                    <a:cxnSpLocks/>
                  </p:cNvCxnSpPr>
                  <p:nvPr/>
                </p:nvCxnSpPr>
                <p:spPr bwMode="auto">
                  <a:xfrm flipV="1">
                    <a:off x="1443163" y="1973910"/>
                    <a:ext cx="796457" cy="76200"/>
                  </a:xfrm>
                  <a:prstGeom prst="line">
                    <a:avLst/>
                  </a:prstGeom>
                  <a:noFill/>
                  <a:ln w="6350" cap="sq" cmpd="sng" algn="ctr">
                    <a:solidFill>
                      <a:srgbClr val="000000"/>
                    </a:solidFill>
                    <a:prstDash val="solid"/>
                    <a:round/>
                    <a:headEnd type="none" w="med" len="med"/>
                    <a:tailEnd type="none" w="med" len="med"/>
                  </a:ln>
                  <a:effectLst/>
                </p:spPr>
              </p:cxnSp>
            </p:grpSp>
          </p:grpSp>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B61A5846-19CA-5200-85E4-CA3417C1F669}"/>
                      </a:ext>
                    </a:extLst>
                  </p:cNvPr>
                  <p:cNvSpPr txBox="1"/>
                  <p:nvPr/>
                </p:nvSpPr>
                <p:spPr bwMode="auto">
                  <a:xfrm>
                    <a:off x="1498600" y="1649418"/>
                    <a:ext cx="762000"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14:m>
                      <m:oMath xmlns:m="http://schemas.openxmlformats.org/officeDocument/2006/math">
                        <m:acc>
                          <m:accPr>
                            <m:chr m:val="⃗"/>
                            <m:ctrlPr>
                              <a:rPr kumimoji="0" lang="en-US" altLang="en-US" sz="2400" b="0" i="1" u="none" strike="noStrike" kern="0" cap="none" spc="0" normalizeH="0" baseline="0" noProof="0" dirty="0" smtClean="0">
                                <a:ln>
                                  <a:noFill/>
                                </a:ln>
                                <a:solidFill>
                                  <a:srgbClr val="FF00FF"/>
                                </a:solidFill>
                                <a:effectLst/>
                                <a:uLnTx/>
                                <a:uFillTx/>
                                <a:latin typeface="Cambria Math" panose="02040503050406030204" pitchFamily="18" charset="0"/>
                                <a:cs typeface="Times New Roman" panose="02020603050405020304" pitchFamily="18" charset="0"/>
                              </a:rPr>
                            </m:ctrlPr>
                          </m:accPr>
                          <m:e>
                            <m:r>
                              <a:rPr kumimoji="0" lang="en-US" altLang="en-US" sz="2400" b="0" i="1" u="none" strike="noStrike" kern="0" cap="none" spc="0" normalizeH="0" baseline="0" noProof="0" dirty="0" smtClean="0">
                                <a:ln>
                                  <a:noFill/>
                                </a:ln>
                                <a:solidFill>
                                  <a:srgbClr val="FF00FF"/>
                                </a:solidFill>
                                <a:effectLst/>
                                <a:uLnTx/>
                                <a:uFillTx/>
                                <a:latin typeface="Cambria Math" panose="02040503050406030204" pitchFamily="18" charset="0"/>
                                <a:cs typeface="Times New Roman" panose="02020603050405020304" pitchFamily="18" charset="0"/>
                              </a:rPr>
                              <m:t>𝑥</m:t>
                            </m:r>
                          </m:e>
                        </m:acc>
                      </m:oMath>
                    </a14:m>
                    <a:r>
                      <a:rPr kumimoji="0" lang="en-US" sz="2400" b="0" i="0" u="none" strike="noStrike" kern="0" cap="none" spc="0" normalizeH="0" baseline="-25000" noProof="0" dirty="0">
                        <a:ln>
                          <a:noFill/>
                        </a:ln>
                        <a:solidFill>
                          <a:srgbClr val="FF00FF"/>
                        </a:solidFill>
                        <a:effectLst/>
                        <a:uLnTx/>
                        <a:uFillTx/>
                        <a:cs typeface="+mn-cs"/>
                      </a:rPr>
                      <a:t>d</a:t>
                    </a:r>
                  </a:p>
                </p:txBody>
              </p:sp>
            </mc:Choice>
            <mc:Fallback>
              <p:sp>
                <p:nvSpPr>
                  <p:cNvPr id="20" name="TextBox 19">
                    <a:extLst>
                      <a:ext uri="{FF2B5EF4-FFF2-40B4-BE49-F238E27FC236}">
                        <a16:creationId xmlns:a16="http://schemas.microsoft.com/office/drawing/2014/main" id="{B61A5846-19CA-5200-85E4-CA3417C1F669}"/>
                      </a:ext>
                    </a:extLst>
                  </p:cNvPr>
                  <p:cNvSpPr txBox="1">
                    <a:spLocks noRot="1" noChangeAspect="1" noMove="1" noResize="1" noEditPoints="1" noAdjustHandles="1" noChangeArrowheads="1" noChangeShapeType="1" noTextEdit="1"/>
                  </p:cNvSpPr>
                  <p:nvPr/>
                </p:nvSpPr>
                <p:spPr bwMode="auto">
                  <a:xfrm>
                    <a:off x="1498600" y="1649418"/>
                    <a:ext cx="762000" cy="461665"/>
                  </a:xfrm>
                  <a:prstGeom prst="rect">
                    <a:avLst/>
                  </a:prstGeom>
                  <a:blipFill>
                    <a:blip r:embed="rId3"/>
                    <a:stretch>
                      <a:fillRect l="-1600" t="-18667" b="-28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grpSp>
            <p:nvGrpSpPr>
              <p:cNvPr id="24" name="Group 23">
                <a:extLst>
                  <a:ext uri="{FF2B5EF4-FFF2-40B4-BE49-F238E27FC236}">
                    <a16:creationId xmlns:a16="http://schemas.microsoft.com/office/drawing/2014/main" id="{5EB94D03-FE54-FD6F-EE8C-490BC73B8332}"/>
                  </a:ext>
                </a:extLst>
              </p:cNvPr>
              <p:cNvGrpSpPr/>
              <p:nvPr/>
            </p:nvGrpSpPr>
            <p:grpSpPr>
              <a:xfrm>
                <a:off x="4670070" y="1351610"/>
                <a:ext cx="2589321" cy="1219200"/>
                <a:chOff x="5228870" y="1351610"/>
                <a:chExt cx="2589321" cy="1219200"/>
              </a:xfrm>
            </p:grpSpPr>
            <p:grpSp>
              <p:nvGrpSpPr>
                <p:cNvPr id="26" name="Group 25">
                  <a:extLst>
                    <a:ext uri="{FF2B5EF4-FFF2-40B4-BE49-F238E27FC236}">
                      <a16:creationId xmlns:a16="http://schemas.microsoft.com/office/drawing/2014/main" id="{2E1052CC-6926-D2E0-46B1-00285D235E6E}"/>
                    </a:ext>
                  </a:extLst>
                </p:cNvPr>
                <p:cNvGrpSpPr/>
                <p:nvPr/>
              </p:nvGrpSpPr>
              <p:grpSpPr>
                <a:xfrm flipH="1">
                  <a:off x="6389840" y="1839290"/>
                  <a:ext cx="132497" cy="248603"/>
                  <a:chOff x="3293167" y="1835429"/>
                  <a:chExt cx="91440" cy="248603"/>
                </a:xfrm>
                <a:solidFill>
                  <a:srgbClr val="00FFFF"/>
                </a:solidFill>
              </p:grpSpPr>
              <p:sp>
                <p:nvSpPr>
                  <p:cNvPr id="2181" name="Oval 2180">
                    <a:extLst>
                      <a:ext uri="{FF2B5EF4-FFF2-40B4-BE49-F238E27FC236}">
                        <a16:creationId xmlns:a16="http://schemas.microsoft.com/office/drawing/2014/main" id="{E57AF0BC-AC4F-F000-B9C9-991A5FB0D0FE}"/>
                      </a:ext>
                    </a:extLst>
                  </p:cNvPr>
                  <p:cNvSpPr/>
                  <p:nvPr/>
                </p:nvSpPr>
                <p:spPr>
                  <a:xfrm>
                    <a:off x="3293167" y="1835429"/>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182" name="Oval 2181">
                    <a:extLst>
                      <a:ext uri="{FF2B5EF4-FFF2-40B4-BE49-F238E27FC236}">
                        <a16:creationId xmlns:a16="http://schemas.microsoft.com/office/drawing/2014/main" id="{01346295-0516-E474-314A-85AFA205D607}"/>
                      </a:ext>
                    </a:extLst>
                  </p:cNvPr>
                  <p:cNvSpPr/>
                  <p:nvPr/>
                </p:nvSpPr>
                <p:spPr>
                  <a:xfrm>
                    <a:off x="3293167" y="1992592"/>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grpSp>
            <p:grpSp>
              <p:nvGrpSpPr>
                <p:cNvPr id="27" name="Group 26">
                  <a:extLst>
                    <a:ext uri="{FF2B5EF4-FFF2-40B4-BE49-F238E27FC236}">
                      <a16:creationId xmlns:a16="http://schemas.microsoft.com/office/drawing/2014/main" id="{D50FCB20-661E-FB4D-E640-F80A721D3FCC}"/>
                    </a:ext>
                  </a:extLst>
                </p:cNvPr>
                <p:cNvGrpSpPr/>
                <p:nvPr/>
              </p:nvGrpSpPr>
              <p:grpSpPr>
                <a:xfrm flipH="1">
                  <a:off x="5235772" y="1351610"/>
                  <a:ext cx="1169427" cy="1219200"/>
                  <a:chOff x="1432563" y="1516710"/>
                  <a:chExt cx="807057" cy="1219200"/>
                </a:xfrm>
              </p:grpSpPr>
              <p:cxnSp>
                <p:nvCxnSpPr>
                  <p:cNvPr id="2107" name="Straight Connector 2106">
                    <a:extLst>
                      <a:ext uri="{FF2B5EF4-FFF2-40B4-BE49-F238E27FC236}">
                        <a16:creationId xmlns:a16="http://schemas.microsoft.com/office/drawing/2014/main" id="{50A965DB-D6A8-C88A-9BB3-F2DF803A110C}"/>
                      </a:ext>
                    </a:extLst>
                  </p:cNvPr>
                  <p:cNvCxnSpPr>
                    <a:cxnSpLocks/>
                    <a:stCxn id="2181" idx="6"/>
                  </p:cNvCxnSpPr>
                  <p:nvPr/>
                </p:nvCxnSpPr>
                <p:spPr bwMode="auto">
                  <a:xfrm flipV="1">
                    <a:off x="1443162" y="1821510"/>
                    <a:ext cx="796457" cy="228600"/>
                  </a:xfrm>
                  <a:prstGeom prst="line">
                    <a:avLst/>
                  </a:prstGeom>
                  <a:noFill/>
                  <a:ln w="6350" cap="sq" cmpd="sng" algn="ctr">
                    <a:solidFill>
                      <a:srgbClr val="66FF33"/>
                    </a:solidFill>
                    <a:prstDash val="solid"/>
                    <a:round/>
                    <a:headEnd type="none" w="med" len="med"/>
                    <a:tailEnd type="none" w="med" len="med"/>
                  </a:ln>
                  <a:effectLst/>
                </p:spPr>
              </p:cxnSp>
              <p:cxnSp>
                <p:nvCxnSpPr>
                  <p:cNvPr id="2109" name="Straight Connector 2108">
                    <a:extLst>
                      <a:ext uri="{FF2B5EF4-FFF2-40B4-BE49-F238E27FC236}">
                        <a16:creationId xmlns:a16="http://schemas.microsoft.com/office/drawing/2014/main" id="{C9A87D8E-2D02-572E-3314-2E2F46117A2E}"/>
                      </a:ext>
                    </a:extLst>
                  </p:cNvPr>
                  <p:cNvCxnSpPr>
                    <a:cxnSpLocks/>
                  </p:cNvCxnSpPr>
                  <p:nvPr/>
                </p:nvCxnSpPr>
                <p:spPr bwMode="auto">
                  <a:xfrm flipV="1">
                    <a:off x="1443163" y="1669110"/>
                    <a:ext cx="796457" cy="381000"/>
                  </a:xfrm>
                  <a:prstGeom prst="line">
                    <a:avLst/>
                  </a:prstGeom>
                  <a:noFill/>
                  <a:ln w="6350" cap="sq" cmpd="sng" algn="ctr">
                    <a:solidFill>
                      <a:srgbClr val="66FF33"/>
                    </a:solidFill>
                    <a:prstDash val="solid"/>
                    <a:round/>
                    <a:headEnd type="none" w="med" len="med"/>
                    <a:tailEnd type="none" w="med" len="med"/>
                  </a:ln>
                  <a:effectLst/>
                </p:spPr>
              </p:cxnSp>
              <p:cxnSp>
                <p:nvCxnSpPr>
                  <p:cNvPr id="2110" name="Straight Connector 2109">
                    <a:extLst>
                      <a:ext uri="{FF2B5EF4-FFF2-40B4-BE49-F238E27FC236}">
                        <a16:creationId xmlns:a16="http://schemas.microsoft.com/office/drawing/2014/main" id="{9A8C6C7D-D548-E0D7-F0EF-96A8D6E22874}"/>
                      </a:ext>
                    </a:extLst>
                  </p:cNvPr>
                  <p:cNvCxnSpPr>
                    <a:cxnSpLocks/>
                  </p:cNvCxnSpPr>
                  <p:nvPr/>
                </p:nvCxnSpPr>
                <p:spPr bwMode="auto">
                  <a:xfrm>
                    <a:off x="1432563" y="2039010"/>
                    <a:ext cx="807057" cy="696900"/>
                  </a:xfrm>
                  <a:prstGeom prst="line">
                    <a:avLst/>
                  </a:prstGeom>
                  <a:noFill/>
                  <a:ln w="6350" cap="sq" cmpd="sng" algn="ctr">
                    <a:solidFill>
                      <a:srgbClr val="66FF33"/>
                    </a:solidFill>
                    <a:prstDash val="solid"/>
                    <a:round/>
                    <a:headEnd type="none" w="med" len="med"/>
                    <a:tailEnd type="none" w="med" len="med"/>
                  </a:ln>
                  <a:effectLst/>
                </p:spPr>
              </p:cxnSp>
              <p:cxnSp>
                <p:nvCxnSpPr>
                  <p:cNvPr id="2111" name="Straight Connector 2110">
                    <a:extLst>
                      <a:ext uri="{FF2B5EF4-FFF2-40B4-BE49-F238E27FC236}">
                        <a16:creationId xmlns:a16="http://schemas.microsoft.com/office/drawing/2014/main" id="{0CAE6CC7-F9B3-47F3-AF22-77D8E10D75E3}"/>
                      </a:ext>
                    </a:extLst>
                  </p:cNvPr>
                  <p:cNvCxnSpPr>
                    <a:cxnSpLocks/>
                  </p:cNvCxnSpPr>
                  <p:nvPr/>
                </p:nvCxnSpPr>
                <p:spPr bwMode="auto">
                  <a:xfrm>
                    <a:off x="1443163" y="2050110"/>
                    <a:ext cx="796457" cy="502920"/>
                  </a:xfrm>
                  <a:prstGeom prst="line">
                    <a:avLst/>
                  </a:prstGeom>
                  <a:noFill/>
                  <a:ln w="6350" cap="sq" cmpd="sng" algn="ctr">
                    <a:solidFill>
                      <a:srgbClr val="66FF33"/>
                    </a:solidFill>
                    <a:prstDash val="solid"/>
                    <a:round/>
                    <a:headEnd type="none" w="med" len="med"/>
                    <a:tailEnd type="none" w="med" len="med"/>
                  </a:ln>
                  <a:effectLst/>
                </p:spPr>
              </p:cxnSp>
              <p:cxnSp>
                <p:nvCxnSpPr>
                  <p:cNvPr id="2176" name="Straight Connector 2175">
                    <a:extLst>
                      <a:ext uri="{FF2B5EF4-FFF2-40B4-BE49-F238E27FC236}">
                        <a16:creationId xmlns:a16="http://schemas.microsoft.com/office/drawing/2014/main" id="{E85B5F72-575F-61B7-0DA4-39932F2863BE}"/>
                      </a:ext>
                    </a:extLst>
                  </p:cNvPr>
                  <p:cNvCxnSpPr>
                    <a:cxnSpLocks/>
                  </p:cNvCxnSpPr>
                  <p:nvPr/>
                </p:nvCxnSpPr>
                <p:spPr bwMode="auto">
                  <a:xfrm>
                    <a:off x="1443163" y="2050110"/>
                    <a:ext cx="796457" cy="381000"/>
                  </a:xfrm>
                  <a:prstGeom prst="line">
                    <a:avLst/>
                  </a:prstGeom>
                  <a:noFill/>
                  <a:ln w="6350" cap="sq" cmpd="sng" algn="ctr">
                    <a:solidFill>
                      <a:srgbClr val="66FF33"/>
                    </a:solidFill>
                    <a:prstDash val="solid"/>
                    <a:round/>
                    <a:headEnd type="none" w="med" len="med"/>
                    <a:tailEnd type="none" w="med" len="med"/>
                  </a:ln>
                  <a:effectLst/>
                </p:spPr>
              </p:cxnSp>
              <p:cxnSp>
                <p:nvCxnSpPr>
                  <p:cNvPr id="2177" name="Straight Connector 2176">
                    <a:extLst>
                      <a:ext uri="{FF2B5EF4-FFF2-40B4-BE49-F238E27FC236}">
                        <a16:creationId xmlns:a16="http://schemas.microsoft.com/office/drawing/2014/main" id="{50BC4900-02C0-1FD8-3542-DA7B252E8B36}"/>
                      </a:ext>
                    </a:extLst>
                  </p:cNvPr>
                  <p:cNvCxnSpPr>
                    <a:cxnSpLocks/>
                  </p:cNvCxnSpPr>
                  <p:nvPr/>
                </p:nvCxnSpPr>
                <p:spPr bwMode="auto">
                  <a:xfrm>
                    <a:off x="1443163" y="2050110"/>
                    <a:ext cx="796457" cy="228600"/>
                  </a:xfrm>
                  <a:prstGeom prst="line">
                    <a:avLst/>
                  </a:prstGeom>
                  <a:noFill/>
                  <a:ln w="6350" cap="sq" cmpd="sng" algn="ctr">
                    <a:solidFill>
                      <a:srgbClr val="66FF33"/>
                    </a:solidFill>
                    <a:prstDash val="solid"/>
                    <a:round/>
                    <a:headEnd type="none" w="med" len="med"/>
                    <a:tailEnd type="none" w="med" len="med"/>
                  </a:ln>
                  <a:effectLst/>
                </p:spPr>
              </p:cxnSp>
              <p:cxnSp>
                <p:nvCxnSpPr>
                  <p:cNvPr id="2178" name="Straight Connector 2177">
                    <a:extLst>
                      <a:ext uri="{FF2B5EF4-FFF2-40B4-BE49-F238E27FC236}">
                        <a16:creationId xmlns:a16="http://schemas.microsoft.com/office/drawing/2014/main" id="{B3A18C32-88CF-78D1-ABDF-33DF1C9201C0}"/>
                      </a:ext>
                    </a:extLst>
                  </p:cNvPr>
                  <p:cNvCxnSpPr>
                    <a:cxnSpLocks/>
                  </p:cNvCxnSpPr>
                  <p:nvPr/>
                </p:nvCxnSpPr>
                <p:spPr bwMode="auto">
                  <a:xfrm>
                    <a:off x="1443163" y="2050110"/>
                    <a:ext cx="796457" cy="76200"/>
                  </a:xfrm>
                  <a:prstGeom prst="line">
                    <a:avLst/>
                  </a:prstGeom>
                  <a:noFill/>
                  <a:ln w="6350" cap="sq" cmpd="sng" algn="ctr">
                    <a:solidFill>
                      <a:srgbClr val="66FF33"/>
                    </a:solidFill>
                    <a:prstDash val="solid"/>
                    <a:round/>
                    <a:headEnd type="none" w="med" len="med"/>
                    <a:tailEnd type="none" w="med" len="med"/>
                  </a:ln>
                  <a:effectLst/>
                </p:spPr>
              </p:cxnSp>
              <p:cxnSp>
                <p:nvCxnSpPr>
                  <p:cNvPr id="2179" name="Straight Connector 2178">
                    <a:extLst>
                      <a:ext uri="{FF2B5EF4-FFF2-40B4-BE49-F238E27FC236}">
                        <a16:creationId xmlns:a16="http://schemas.microsoft.com/office/drawing/2014/main" id="{01E1E791-A5F0-217B-6617-018F253B5BDF}"/>
                      </a:ext>
                    </a:extLst>
                  </p:cNvPr>
                  <p:cNvCxnSpPr>
                    <a:cxnSpLocks/>
                  </p:cNvCxnSpPr>
                  <p:nvPr/>
                </p:nvCxnSpPr>
                <p:spPr bwMode="auto">
                  <a:xfrm flipV="1">
                    <a:off x="1443163" y="1973910"/>
                    <a:ext cx="796457" cy="76200"/>
                  </a:xfrm>
                  <a:prstGeom prst="line">
                    <a:avLst/>
                  </a:prstGeom>
                  <a:noFill/>
                  <a:ln w="6350" cap="sq" cmpd="sng" algn="ctr">
                    <a:solidFill>
                      <a:srgbClr val="66FF33"/>
                    </a:solidFill>
                    <a:prstDash val="solid"/>
                    <a:round/>
                    <a:headEnd type="none" w="med" len="med"/>
                    <a:tailEnd type="none" w="med" len="med"/>
                  </a:ln>
                  <a:effectLst/>
                </p:spPr>
              </p:cxnSp>
              <p:cxnSp>
                <p:nvCxnSpPr>
                  <p:cNvPr id="2180" name="Straight Connector 2179">
                    <a:extLst>
                      <a:ext uri="{FF2B5EF4-FFF2-40B4-BE49-F238E27FC236}">
                        <a16:creationId xmlns:a16="http://schemas.microsoft.com/office/drawing/2014/main" id="{93EFA810-4C7D-4DA3-ECAA-F998B3EF06DD}"/>
                      </a:ext>
                    </a:extLst>
                  </p:cNvPr>
                  <p:cNvCxnSpPr>
                    <a:cxnSpLocks/>
                  </p:cNvCxnSpPr>
                  <p:nvPr/>
                </p:nvCxnSpPr>
                <p:spPr bwMode="auto">
                  <a:xfrm flipV="1">
                    <a:off x="1443163" y="1516710"/>
                    <a:ext cx="796457" cy="533400"/>
                  </a:xfrm>
                  <a:prstGeom prst="line">
                    <a:avLst/>
                  </a:prstGeom>
                  <a:noFill/>
                  <a:ln w="6350" cap="sq" cmpd="sng" algn="ctr">
                    <a:solidFill>
                      <a:srgbClr val="66FF33"/>
                    </a:solidFill>
                    <a:prstDash val="solid"/>
                    <a:round/>
                    <a:headEnd type="none" w="med" len="med"/>
                    <a:tailEnd type="none" w="med" len="med"/>
                  </a:ln>
                  <a:effectLst/>
                </p:spPr>
              </p:cxnSp>
            </p:grpSp>
            <p:grpSp>
              <p:nvGrpSpPr>
                <p:cNvPr id="29" name="Group 28">
                  <a:extLst>
                    <a:ext uri="{FF2B5EF4-FFF2-40B4-BE49-F238E27FC236}">
                      <a16:creationId xmlns:a16="http://schemas.microsoft.com/office/drawing/2014/main" id="{F4670B7F-2F48-EA1E-6C87-328CE0D2E42E}"/>
                    </a:ext>
                  </a:extLst>
                </p:cNvPr>
                <p:cNvGrpSpPr/>
                <p:nvPr/>
              </p:nvGrpSpPr>
              <p:grpSpPr>
                <a:xfrm flipH="1">
                  <a:off x="5228870" y="1351610"/>
                  <a:ext cx="1160970" cy="1193483"/>
                  <a:chOff x="1438400" y="1359547"/>
                  <a:chExt cx="801220" cy="1193483"/>
                </a:xfrm>
              </p:grpSpPr>
              <p:cxnSp>
                <p:nvCxnSpPr>
                  <p:cNvPr id="39" name="Straight Connector 38">
                    <a:extLst>
                      <a:ext uri="{FF2B5EF4-FFF2-40B4-BE49-F238E27FC236}">
                        <a16:creationId xmlns:a16="http://schemas.microsoft.com/office/drawing/2014/main" id="{BCFA9049-212C-CBAC-F947-5E76E51BB1DB}"/>
                      </a:ext>
                    </a:extLst>
                  </p:cNvPr>
                  <p:cNvCxnSpPr>
                    <a:cxnSpLocks/>
                  </p:cNvCxnSpPr>
                  <p:nvPr/>
                </p:nvCxnSpPr>
                <p:spPr bwMode="auto">
                  <a:xfrm flipV="1">
                    <a:off x="1443163" y="1821510"/>
                    <a:ext cx="796457" cy="228600"/>
                  </a:xfrm>
                  <a:prstGeom prst="line">
                    <a:avLst/>
                  </a:prstGeom>
                  <a:noFill/>
                  <a:ln w="6350" cap="sq" cmpd="sng" algn="ctr">
                    <a:solidFill>
                      <a:srgbClr val="66FF33"/>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4F6A0357-78DB-7B7F-759E-367C0DC07C5D}"/>
                      </a:ext>
                    </a:extLst>
                  </p:cNvPr>
                  <p:cNvCxnSpPr>
                    <a:cxnSpLocks/>
                  </p:cNvCxnSpPr>
                  <p:nvPr/>
                </p:nvCxnSpPr>
                <p:spPr bwMode="auto">
                  <a:xfrm flipV="1">
                    <a:off x="1443163" y="1669110"/>
                    <a:ext cx="796457" cy="381000"/>
                  </a:xfrm>
                  <a:prstGeom prst="line">
                    <a:avLst/>
                  </a:prstGeom>
                  <a:noFill/>
                  <a:ln w="6350" cap="sq" cmpd="sng" algn="ctr">
                    <a:solidFill>
                      <a:srgbClr val="66FF33"/>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6EF55B97-4123-4F3E-2F0F-E52375F38D90}"/>
                      </a:ext>
                    </a:extLst>
                  </p:cNvPr>
                  <p:cNvCxnSpPr>
                    <a:cxnSpLocks/>
                    <a:stCxn id="2182" idx="6"/>
                  </p:cNvCxnSpPr>
                  <p:nvPr/>
                </p:nvCxnSpPr>
                <p:spPr bwMode="auto">
                  <a:xfrm flipV="1">
                    <a:off x="1438400" y="1359547"/>
                    <a:ext cx="796457" cy="690563"/>
                  </a:xfrm>
                  <a:prstGeom prst="line">
                    <a:avLst/>
                  </a:prstGeom>
                  <a:noFill/>
                  <a:ln w="6350" cap="sq" cmpd="sng" algn="ctr">
                    <a:solidFill>
                      <a:srgbClr val="66FF33"/>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D01977C7-053B-86F2-C714-A951FA81910F}"/>
                      </a:ext>
                    </a:extLst>
                  </p:cNvPr>
                  <p:cNvCxnSpPr>
                    <a:cxnSpLocks/>
                  </p:cNvCxnSpPr>
                  <p:nvPr/>
                </p:nvCxnSpPr>
                <p:spPr bwMode="auto">
                  <a:xfrm>
                    <a:off x="1443163" y="2050110"/>
                    <a:ext cx="757113" cy="502920"/>
                  </a:xfrm>
                  <a:prstGeom prst="line">
                    <a:avLst/>
                  </a:prstGeom>
                  <a:noFill/>
                  <a:ln w="6350" cap="sq" cmpd="sng" algn="ctr">
                    <a:solidFill>
                      <a:srgbClr val="66FF33"/>
                    </a:solidFill>
                    <a:prstDash val="solid"/>
                    <a:round/>
                    <a:headEnd type="none" w="med" len="med"/>
                    <a:tailEnd type="none" w="med" len="med"/>
                  </a:ln>
                  <a:effectLst/>
                </p:spPr>
              </p:cxnSp>
              <p:cxnSp>
                <p:nvCxnSpPr>
                  <p:cNvPr id="2048" name="Straight Connector 2047">
                    <a:extLst>
                      <a:ext uri="{FF2B5EF4-FFF2-40B4-BE49-F238E27FC236}">
                        <a16:creationId xmlns:a16="http://schemas.microsoft.com/office/drawing/2014/main" id="{28664315-73BB-BF32-B555-593FD144C2A9}"/>
                      </a:ext>
                    </a:extLst>
                  </p:cNvPr>
                  <p:cNvCxnSpPr>
                    <a:cxnSpLocks/>
                  </p:cNvCxnSpPr>
                  <p:nvPr/>
                </p:nvCxnSpPr>
                <p:spPr bwMode="auto">
                  <a:xfrm>
                    <a:off x="1443163" y="2050110"/>
                    <a:ext cx="796457" cy="350520"/>
                  </a:xfrm>
                  <a:prstGeom prst="line">
                    <a:avLst/>
                  </a:prstGeom>
                  <a:noFill/>
                  <a:ln w="6350" cap="sq" cmpd="sng" algn="ctr">
                    <a:solidFill>
                      <a:srgbClr val="66FF33"/>
                    </a:solidFill>
                    <a:prstDash val="solid"/>
                    <a:round/>
                    <a:headEnd type="none" w="med" len="med"/>
                    <a:tailEnd type="none" w="med" len="med"/>
                  </a:ln>
                  <a:effectLst/>
                </p:spPr>
              </p:cxnSp>
              <p:cxnSp>
                <p:nvCxnSpPr>
                  <p:cNvPr id="2049" name="Straight Connector 2048">
                    <a:extLst>
                      <a:ext uri="{FF2B5EF4-FFF2-40B4-BE49-F238E27FC236}">
                        <a16:creationId xmlns:a16="http://schemas.microsoft.com/office/drawing/2014/main" id="{C99817BE-F950-6C23-4C51-DA80EEB41DE5}"/>
                      </a:ext>
                    </a:extLst>
                  </p:cNvPr>
                  <p:cNvCxnSpPr>
                    <a:cxnSpLocks/>
                  </p:cNvCxnSpPr>
                  <p:nvPr/>
                </p:nvCxnSpPr>
                <p:spPr bwMode="auto">
                  <a:xfrm>
                    <a:off x="1443163" y="2050110"/>
                    <a:ext cx="796457" cy="228600"/>
                  </a:xfrm>
                  <a:prstGeom prst="line">
                    <a:avLst/>
                  </a:prstGeom>
                  <a:noFill/>
                  <a:ln w="6350" cap="sq" cmpd="sng" algn="ctr">
                    <a:solidFill>
                      <a:srgbClr val="66FF33"/>
                    </a:solidFill>
                    <a:prstDash val="solid"/>
                    <a:round/>
                    <a:headEnd type="none" w="med" len="med"/>
                    <a:tailEnd type="none" w="med" len="med"/>
                  </a:ln>
                  <a:effectLst/>
                </p:spPr>
              </p:cxnSp>
              <p:cxnSp>
                <p:nvCxnSpPr>
                  <p:cNvPr id="2053" name="Straight Connector 2052">
                    <a:extLst>
                      <a:ext uri="{FF2B5EF4-FFF2-40B4-BE49-F238E27FC236}">
                        <a16:creationId xmlns:a16="http://schemas.microsoft.com/office/drawing/2014/main" id="{43317A12-CAF4-5B01-9A0D-6DDD670EFE33}"/>
                      </a:ext>
                    </a:extLst>
                  </p:cNvPr>
                  <p:cNvCxnSpPr>
                    <a:cxnSpLocks/>
                  </p:cNvCxnSpPr>
                  <p:nvPr/>
                </p:nvCxnSpPr>
                <p:spPr bwMode="auto">
                  <a:xfrm>
                    <a:off x="1443163" y="2050110"/>
                    <a:ext cx="796457" cy="76200"/>
                  </a:xfrm>
                  <a:prstGeom prst="line">
                    <a:avLst/>
                  </a:prstGeom>
                  <a:noFill/>
                  <a:ln w="6350" cap="sq" cmpd="sng" algn="ctr">
                    <a:solidFill>
                      <a:srgbClr val="66FF33"/>
                    </a:solidFill>
                    <a:prstDash val="solid"/>
                    <a:round/>
                    <a:headEnd type="none" w="med" len="med"/>
                    <a:tailEnd type="none" w="med" len="med"/>
                  </a:ln>
                  <a:effectLst/>
                </p:spPr>
              </p:cxnSp>
              <p:cxnSp>
                <p:nvCxnSpPr>
                  <p:cNvPr id="2095" name="Straight Connector 2094">
                    <a:extLst>
                      <a:ext uri="{FF2B5EF4-FFF2-40B4-BE49-F238E27FC236}">
                        <a16:creationId xmlns:a16="http://schemas.microsoft.com/office/drawing/2014/main" id="{4A7573A7-34BE-DBAD-C830-BCC97F614955}"/>
                      </a:ext>
                    </a:extLst>
                  </p:cNvPr>
                  <p:cNvCxnSpPr>
                    <a:cxnSpLocks/>
                  </p:cNvCxnSpPr>
                  <p:nvPr/>
                </p:nvCxnSpPr>
                <p:spPr bwMode="auto">
                  <a:xfrm flipV="1">
                    <a:off x="1443163" y="1973910"/>
                    <a:ext cx="796457" cy="76200"/>
                  </a:xfrm>
                  <a:prstGeom prst="line">
                    <a:avLst/>
                  </a:prstGeom>
                  <a:noFill/>
                  <a:ln w="6350" cap="sq" cmpd="sng" algn="ctr">
                    <a:solidFill>
                      <a:srgbClr val="66FF33"/>
                    </a:solidFill>
                    <a:prstDash val="solid"/>
                    <a:round/>
                    <a:headEnd type="none" w="med" len="med"/>
                    <a:tailEnd type="none" w="med" len="med"/>
                  </a:ln>
                  <a:effectLst/>
                </p:spPr>
              </p:cxnSp>
              <p:cxnSp>
                <p:nvCxnSpPr>
                  <p:cNvPr id="2106" name="Straight Connector 2105">
                    <a:extLst>
                      <a:ext uri="{FF2B5EF4-FFF2-40B4-BE49-F238E27FC236}">
                        <a16:creationId xmlns:a16="http://schemas.microsoft.com/office/drawing/2014/main" id="{6AA9283A-7AD3-420E-9340-8AB85A9282D7}"/>
                      </a:ext>
                    </a:extLst>
                  </p:cNvPr>
                  <p:cNvCxnSpPr>
                    <a:cxnSpLocks/>
                  </p:cNvCxnSpPr>
                  <p:nvPr/>
                </p:nvCxnSpPr>
                <p:spPr bwMode="auto">
                  <a:xfrm flipV="1">
                    <a:off x="1443163" y="1516710"/>
                    <a:ext cx="796457" cy="533400"/>
                  </a:xfrm>
                  <a:prstGeom prst="line">
                    <a:avLst/>
                  </a:prstGeom>
                  <a:noFill/>
                  <a:ln w="6350" cap="sq" cmpd="sng" algn="ctr">
                    <a:solidFill>
                      <a:srgbClr val="66FF33"/>
                    </a:solidFill>
                    <a:prstDash val="solid"/>
                    <a:round/>
                    <a:headEnd type="none" w="med" len="med"/>
                    <a:tailEnd type="none" w="med" len="med"/>
                  </a:ln>
                  <a:effectLst/>
                </p:spPr>
              </p:cxnSp>
            </p:grpSp>
            <p:sp>
              <p:nvSpPr>
                <p:cNvPr id="30" name="Oval 29">
                  <a:extLst>
                    <a:ext uri="{FF2B5EF4-FFF2-40B4-BE49-F238E27FC236}">
                      <a16:creationId xmlns:a16="http://schemas.microsoft.com/office/drawing/2014/main" id="{A36D901B-0EFC-F4C1-62C0-0CF2202605BF}"/>
                    </a:ext>
                  </a:extLst>
                </p:cNvPr>
                <p:cNvSpPr/>
                <p:nvPr/>
              </p:nvSpPr>
              <p:spPr>
                <a:xfrm flipH="1">
                  <a:off x="7685694" y="1953590"/>
                  <a:ext cx="132497" cy="91440"/>
                </a:xfrm>
                <a:prstGeom prst="ellipse">
                  <a:avLst/>
                </a:prstGeom>
                <a:solidFill>
                  <a:srgbClr val="000000"/>
                </a:solid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cxnSp>
              <p:nvCxnSpPr>
                <p:cNvPr id="31" name="Straight Connector 30">
                  <a:extLst>
                    <a:ext uri="{FF2B5EF4-FFF2-40B4-BE49-F238E27FC236}">
                      <a16:creationId xmlns:a16="http://schemas.microsoft.com/office/drawing/2014/main" id="{D7F84407-8F91-2761-D695-A1ABBE56D08B}"/>
                    </a:ext>
                  </a:extLst>
                </p:cNvPr>
                <p:cNvCxnSpPr>
                  <a:cxnSpLocks/>
                </p:cNvCxnSpPr>
                <p:nvPr/>
              </p:nvCxnSpPr>
              <p:spPr bwMode="auto">
                <a:xfrm flipH="1">
                  <a:off x="6518192" y="1999310"/>
                  <a:ext cx="1155666" cy="42863"/>
                </a:xfrm>
                <a:prstGeom prst="line">
                  <a:avLst/>
                </a:prstGeom>
                <a:noFill/>
                <a:ln w="6350" cap="sq" cmpd="sng" algn="ctr">
                  <a:solidFill>
                    <a:srgbClr val="000066"/>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FFBBB8A2-554C-1CFF-16B5-F158FC338213}"/>
                    </a:ext>
                  </a:extLst>
                </p:cNvPr>
                <p:cNvCxnSpPr>
                  <a:cxnSpLocks/>
                </p:cNvCxnSpPr>
                <p:nvPr/>
              </p:nvCxnSpPr>
              <p:spPr bwMode="auto">
                <a:xfrm flipH="1" flipV="1">
                  <a:off x="6519790" y="1885010"/>
                  <a:ext cx="1154068" cy="114300"/>
                </a:xfrm>
                <a:prstGeom prst="line">
                  <a:avLst/>
                </a:prstGeom>
                <a:noFill/>
                <a:ln w="6350" cap="sq" cmpd="sng" algn="ctr">
                  <a:solidFill>
                    <a:srgbClr val="000066"/>
                  </a:solidFill>
                  <a:prstDash val="solid"/>
                  <a:round/>
                  <a:headEnd type="none" w="med" len="med"/>
                  <a:tailEnd type="none" w="med" len="med"/>
                </a:ln>
                <a:effectLst/>
              </p:spPr>
            </p:cxnSp>
          </p:grpSp>
        </p:gr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2938E5EE-D1F5-BCB5-2421-72A482AE6AF1}"/>
                    </a:ext>
                  </a:extLst>
                </p:cNvPr>
                <p:cNvSpPr txBox="1"/>
                <p:nvPr/>
              </p:nvSpPr>
              <p:spPr>
                <a:xfrm>
                  <a:off x="7839660" y="1723424"/>
                  <a:ext cx="1401928" cy="461665"/>
                </a:xfrm>
                <a:prstGeom prst="rect">
                  <a:avLst/>
                </a:prstGeom>
                <a:noFill/>
              </p:spPr>
              <p:txBody>
                <a:bodyPr wrap="square">
                  <a:spAutoFit/>
                </a:bodyPr>
                <a:lstStyle/>
                <a:p>
                  <a:r>
                    <a:rPr lang="en-US" altLang="en-US" sz="2400" dirty="0">
                      <a:solidFill>
                        <a:srgbClr val="FFC000"/>
                      </a:solidFill>
                      <a:cs typeface="Times New Roman" panose="02020603050405020304" pitchFamily="18" charset="0"/>
                    </a:rPr>
                    <a:t>NN</a:t>
                  </a:r>
                  <a:r>
                    <a:rPr lang="en-US" altLang="en-US" sz="2400" baseline="-25000" dirty="0" err="1">
                      <a:solidFill>
                        <a:srgbClr val="66FF33"/>
                      </a:solidFill>
                      <a:cs typeface="Times New Roman" panose="02020603050405020304" pitchFamily="18" charset="0"/>
                    </a:rPr>
                    <a:t>w</a:t>
                  </a:r>
                  <a:r>
                    <a:rPr lang="en-US" altLang="en-US" sz="2400" dirty="0">
                      <a:solidFill>
                        <a:srgbClr val="FFC000"/>
                      </a:solidFill>
                      <a:cs typeface="Times New Roman" panose="02020603050405020304" pitchFamily="18" charset="0"/>
                    </a:rPr>
                    <a:t>(</a:t>
                  </a:r>
                  <a14:m>
                    <m:oMath xmlns:m="http://schemas.openxmlformats.org/officeDocument/2006/math">
                      <m:acc>
                        <m:accPr>
                          <m:chr m:val="⃗"/>
                          <m:ctrlPr>
                            <a:rPr lang="en-US" altLang="en-US" sz="2400" i="1" kern="0" dirty="0">
                              <a:solidFill>
                                <a:srgbClr val="FF00FF"/>
                              </a:solidFill>
                              <a:latin typeface="Cambria Math" panose="02040503050406030204" pitchFamily="18" charset="0"/>
                              <a:cs typeface="Times New Roman" panose="02020603050405020304" pitchFamily="18" charset="0"/>
                            </a:rPr>
                          </m:ctrlPr>
                        </m:accPr>
                        <m:e>
                          <m:r>
                            <a:rPr lang="en-US" altLang="en-US" sz="2400" i="1" kern="0" dirty="0">
                              <a:solidFill>
                                <a:srgbClr val="FF00FF"/>
                              </a:solidFill>
                              <a:latin typeface="Cambria Math" panose="02040503050406030204" pitchFamily="18" charset="0"/>
                              <a:cs typeface="Times New Roman" panose="02020603050405020304" pitchFamily="18" charset="0"/>
                            </a:rPr>
                            <m:t>𝑥</m:t>
                          </m:r>
                        </m:e>
                      </m:acc>
                    </m:oMath>
                  </a14:m>
                  <a:r>
                    <a:rPr lang="en-US" altLang="en-US" sz="2400" baseline="-25000" dirty="0">
                      <a:solidFill>
                        <a:srgbClr val="FF00FF"/>
                      </a:solidFill>
                      <a:cs typeface="Times New Roman" panose="02020603050405020304" pitchFamily="18" charset="0"/>
                    </a:rPr>
                    <a:t>d</a:t>
                  </a:r>
                  <a:r>
                    <a:rPr lang="en-US" altLang="en-US" sz="2400" dirty="0">
                      <a:solidFill>
                        <a:srgbClr val="FFC000"/>
                      </a:solidFill>
                      <a:cs typeface="Times New Roman" panose="02020603050405020304" pitchFamily="18" charset="0"/>
                    </a:rPr>
                    <a:t>)</a:t>
                  </a:r>
                  <a:r>
                    <a:rPr lang="en-US" sz="2400" dirty="0"/>
                    <a:t> </a:t>
                  </a:r>
                  <a:endParaRPr lang="en-GB" sz="2400" dirty="0"/>
                </a:p>
              </p:txBody>
            </p:sp>
          </mc:Choice>
          <mc:Fallback>
            <p:sp>
              <p:nvSpPr>
                <p:cNvPr id="11" name="TextBox 10">
                  <a:extLst>
                    <a:ext uri="{FF2B5EF4-FFF2-40B4-BE49-F238E27FC236}">
                      <a16:creationId xmlns:a16="http://schemas.microsoft.com/office/drawing/2014/main" id="{2938E5EE-D1F5-BCB5-2421-72A482AE6AF1}"/>
                    </a:ext>
                  </a:extLst>
                </p:cNvPr>
                <p:cNvSpPr txBox="1">
                  <a:spLocks noRot="1" noChangeAspect="1" noMove="1" noResize="1" noEditPoints="1" noAdjustHandles="1" noChangeArrowheads="1" noChangeShapeType="1" noTextEdit="1"/>
                </p:cNvSpPr>
                <p:nvPr/>
              </p:nvSpPr>
              <p:spPr>
                <a:xfrm>
                  <a:off x="7839660" y="1723424"/>
                  <a:ext cx="1401928" cy="461665"/>
                </a:xfrm>
                <a:prstGeom prst="rect">
                  <a:avLst/>
                </a:prstGeom>
                <a:blipFill>
                  <a:blip r:embed="rId4"/>
                  <a:stretch>
                    <a:fillRect l="-6522" t="-18667" r="-2609" b="-30667"/>
                  </a:stretch>
                </a:blipFill>
              </p:spPr>
              <p:txBody>
                <a:bodyPr/>
                <a:lstStyle/>
                <a:p>
                  <a:r>
                    <a:rPr lang="en-CA">
                      <a:noFill/>
                    </a:rPr>
                    <a:t> </a:t>
                  </a:r>
                </a:p>
              </p:txBody>
            </p:sp>
          </mc:Fallback>
        </mc:AlternateContent>
      </p:grpSp>
      <p:sp>
        <p:nvSpPr>
          <p:cNvPr id="10" name="Rectangle 63">
            <a:extLst>
              <a:ext uri="{FF2B5EF4-FFF2-40B4-BE49-F238E27FC236}">
                <a16:creationId xmlns:a16="http://schemas.microsoft.com/office/drawing/2014/main" id="{E11BDB86-4367-FDEF-A70E-0861EB3F3565}"/>
              </a:ext>
            </a:extLst>
          </p:cNvPr>
          <p:cNvSpPr>
            <a:spLocks noChangeArrowheads="1"/>
          </p:cNvSpPr>
          <p:nvPr/>
        </p:nvSpPr>
        <p:spPr bwMode="auto">
          <a:xfrm>
            <a:off x="-1015222" y="-8075"/>
            <a:ext cx="11248571" cy="1143000"/>
          </a:xfrm>
          <a:prstGeom prst="rect">
            <a:avLst/>
          </a:prstGeom>
          <a:noFill/>
          <a:ln w="9525">
            <a:noFill/>
            <a:miter lim="800000"/>
            <a:headEnd/>
            <a:tailEnd/>
          </a:ln>
          <a:effectLst/>
        </p:spPr>
        <p:txBody>
          <a:bodyPr anchor="ctr"/>
          <a:lstStyle/>
          <a:p>
            <a:pPr algn="ctr"/>
            <a:r>
              <a:rPr lang="en-US" sz="3200" dirty="0">
                <a:solidFill>
                  <a:schemeClr val="tx2"/>
                </a:solidFill>
              </a:rPr>
              <a:t>All Critical Gradient descent Solutions Are Optimal </a:t>
            </a:r>
            <a:br>
              <a:rPr lang="en-US" sz="3200" dirty="0">
                <a:solidFill>
                  <a:schemeClr val="tx2"/>
                </a:solidFill>
              </a:rPr>
            </a:br>
            <a:r>
              <a:rPr lang="en-US" sz="1200" dirty="0">
                <a:solidFill>
                  <a:schemeClr val="tx2"/>
                </a:solidFill>
              </a:rPr>
              <a:t>(Given Minimal Over-Parameterization)</a:t>
            </a:r>
            <a:br>
              <a:rPr lang="en-US" sz="3200" dirty="0">
                <a:solidFill>
                  <a:schemeClr val="tx2"/>
                </a:solidFill>
              </a:rPr>
            </a:br>
            <a:endParaRPr lang="en-US" sz="3200" dirty="0">
              <a:solidFill>
                <a:schemeClr val="tx2"/>
              </a:solidFill>
            </a:endParaRPr>
          </a:p>
        </p:txBody>
      </p:sp>
      <p:pic>
        <p:nvPicPr>
          <p:cNvPr id="6" name="Picture 5">
            <a:extLst>
              <a:ext uri="{FF2B5EF4-FFF2-40B4-BE49-F238E27FC236}">
                <a16:creationId xmlns:a16="http://schemas.microsoft.com/office/drawing/2014/main" id="{78716071-369C-8DAE-5917-CDED6298856F}"/>
              </a:ext>
            </a:extLst>
          </p:cNvPr>
          <p:cNvPicPr>
            <a:picLocks noChangeAspect="1"/>
          </p:cNvPicPr>
          <p:nvPr/>
        </p:nvPicPr>
        <p:blipFill>
          <a:blip r:embed="rId5"/>
          <a:stretch>
            <a:fillRect/>
          </a:stretch>
        </p:blipFill>
        <p:spPr>
          <a:xfrm>
            <a:off x="15084" y="714713"/>
            <a:ext cx="2612263" cy="1284789"/>
          </a:xfrm>
          <a:prstGeom prst="rect">
            <a:avLst/>
          </a:prstGeom>
        </p:spPr>
      </p:pic>
      <p:grpSp>
        <p:nvGrpSpPr>
          <p:cNvPr id="2103" name="Group 2102">
            <a:extLst>
              <a:ext uri="{FF2B5EF4-FFF2-40B4-BE49-F238E27FC236}">
                <a16:creationId xmlns:a16="http://schemas.microsoft.com/office/drawing/2014/main" id="{8B461DA7-EB8A-FCA0-6199-F104280C631A}"/>
              </a:ext>
            </a:extLst>
          </p:cNvPr>
          <p:cNvGrpSpPr/>
          <p:nvPr/>
        </p:nvGrpSpPr>
        <p:grpSpPr>
          <a:xfrm>
            <a:off x="2669309" y="645132"/>
            <a:ext cx="1434213" cy="767531"/>
            <a:chOff x="2164256" y="1150350"/>
            <a:chExt cx="1434213" cy="767531"/>
          </a:xfrm>
        </p:grpSpPr>
        <mc:AlternateContent xmlns:mc="http://schemas.openxmlformats.org/markup-compatibility/2006">
          <mc:Choice xmlns:a14="http://schemas.microsoft.com/office/drawing/2010/main" Requires="a14">
            <p:sp>
              <p:nvSpPr>
                <p:cNvPr id="2104" name="TextBox 2103">
                  <a:extLst>
                    <a:ext uri="{FF2B5EF4-FFF2-40B4-BE49-F238E27FC236}">
                      <a16:creationId xmlns:a16="http://schemas.microsoft.com/office/drawing/2014/main" id="{DF17BF68-0E2C-E97B-2776-9E270A3F8FED}"/>
                    </a:ext>
                  </a:extLst>
                </p:cNvPr>
                <p:cNvSpPr txBox="1"/>
                <p:nvPr/>
              </p:nvSpPr>
              <p:spPr bwMode="auto">
                <a:xfrm>
                  <a:off x="2164256" y="1456216"/>
                  <a:ext cx="807732"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lvl="0" eaLnBrk="0" hangingPunct="0"/>
                  <a14:m>
                    <m:oMathPara xmlns:m="http://schemas.openxmlformats.org/officeDocument/2006/math">
                      <m:oMathParaPr>
                        <m:jc m:val="centerGroup"/>
                      </m:oMathParaPr>
                      <m:oMath xmlns:m="http://schemas.openxmlformats.org/officeDocument/2006/math">
                        <m:r>
                          <m:rPr>
                            <m:nor/>
                          </m:rPr>
                          <a:rPr lang="en-US" sz="2400" dirty="0">
                            <a:solidFill>
                              <a:srgbClr val="FF00FF"/>
                            </a:solidFill>
                          </a:rPr>
                          <m:t>x</m:t>
                        </m:r>
                        <m:r>
                          <m:rPr>
                            <m:nor/>
                          </m:rPr>
                          <a:rPr lang="en-US" sz="2400" b="0" i="0" baseline="-25000" dirty="0" smtClean="0">
                            <a:solidFill>
                              <a:srgbClr val="FF00FF"/>
                            </a:solidFill>
                            <a:cs typeface="Times New Roman" panose="02020603050405020304" pitchFamily="18" charset="0"/>
                            <a:sym typeface="Symbol" panose="05050102010706020507" pitchFamily="18" charset="2"/>
                          </a:rPr>
                          <m:t>1</m:t>
                        </m:r>
                      </m:oMath>
                    </m:oMathPara>
                  </a14:m>
                  <a:endParaRPr kumimoji="0" lang="en-US" altLang="en-US" sz="2400" b="0" i="0" u="none" strike="noStrike" cap="none" normalizeH="0" baseline="-25000" dirty="0">
                    <a:ln>
                      <a:noFill/>
                    </a:ln>
                    <a:solidFill>
                      <a:srgbClr val="FF00FF"/>
                    </a:solidFill>
                    <a:effectLst/>
                    <a:cs typeface="Times New Roman" panose="02020603050405020304" pitchFamily="18" charset="0"/>
                  </a:endParaRPr>
                </a:p>
              </p:txBody>
            </p:sp>
          </mc:Choice>
          <mc:Fallback>
            <p:sp>
              <p:nvSpPr>
                <p:cNvPr id="2104" name="TextBox 2103">
                  <a:extLst>
                    <a:ext uri="{FF2B5EF4-FFF2-40B4-BE49-F238E27FC236}">
                      <a16:creationId xmlns:a16="http://schemas.microsoft.com/office/drawing/2014/main" id="{DF17BF68-0E2C-E97B-2776-9E270A3F8FED}"/>
                    </a:ext>
                  </a:extLst>
                </p:cNvPr>
                <p:cNvSpPr txBox="1">
                  <a:spLocks noRot="1" noChangeAspect="1" noMove="1" noResize="1" noEditPoints="1" noAdjustHandles="1" noChangeArrowheads="1" noChangeShapeType="1" noTextEdit="1"/>
                </p:cNvSpPr>
                <p:nvPr/>
              </p:nvSpPr>
              <p:spPr bwMode="auto">
                <a:xfrm>
                  <a:off x="2164256" y="1456216"/>
                  <a:ext cx="807732" cy="461665"/>
                </a:xfrm>
                <a:prstGeom prst="rect">
                  <a:avLst/>
                </a:prstGeom>
                <a:blipFill>
                  <a:blip r:embed="rId6"/>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2105" name="TextBox 2104">
                  <a:extLst>
                    <a:ext uri="{FF2B5EF4-FFF2-40B4-BE49-F238E27FC236}">
                      <a16:creationId xmlns:a16="http://schemas.microsoft.com/office/drawing/2014/main" id="{0F6B1528-7253-1F44-3109-CAA716641A35}"/>
                    </a:ext>
                  </a:extLst>
                </p:cNvPr>
                <p:cNvSpPr txBox="1"/>
                <p:nvPr/>
              </p:nvSpPr>
              <p:spPr bwMode="auto">
                <a:xfrm>
                  <a:off x="2385931" y="1456216"/>
                  <a:ext cx="807732"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lvl="0" eaLnBrk="0" hangingPunct="0"/>
                  <a14:m>
                    <m:oMathPara xmlns:m="http://schemas.openxmlformats.org/officeDocument/2006/math">
                      <m:oMathParaPr>
                        <m:jc m:val="centerGroup"/>
                      </m:oMathParaPr>
                      <m:oMath xmlns:m="http://schemas.openxmlformats.org/officeDocument/2006/math">
                        <m:r>
                          <m:rPr>
                            <m:nor/>
                          </m:rPr>
                          <a:rPr lang="en-US" sz="2400" dirty="0">
                            <a:solidFill>
                              <a:srgbClr val="FF00FF"/>
                            </a:solidFill>
                          </a:rPr>
                          <m:t>x</m:t>
                        </m:r>
                        <m:r>
                          <m:rPr>
                            <m:nor/>
                          </m:rPr>
                          <a:rPr lang="en-US" sz="2400" b="0" i="0" baseline="-25000" dirty="0" smtClean="0">
                            <a:solidFill>
                              <a:srgbClr val="FF00FF"/>
                            </a:solidFill>
                            <a:cs typeface="Times New Roman" panose="02020603050405020304" pitchFamily="18" charset="0"/>
                            <a:sym typeface="Symbol" panose="05050102010706020507" pitchFamily="18" charset="2"/>
                          </a:rPr>
                          <m:t>2</m:t>
                        </m:r>
                      </m:oMath>
                    </m:oMathPara>
                  </a14:m>
                  <a:endParaRPr kumimoji="0" lang="en-US" altLang="en-US" sz="2400" b="0" i="0" u="none" strike="noStrike" cap="none" normalizeH="0" baseline="-25000" dirty="0">
                    <a:ln>
                      <a:noFill/>
                    </a:ln>
                    <a:solidFill>
                      <a:srgbClr val="FF00FF"/>
                    </a:solidFill>
                    <a:effectLst/>
                    <a:cs typeface="Times New Roman" panose="02020603050405020304" pitchFamily="18" charset="0"/>
                  </a:endParaRPr>
                </a:p>
              </p:txBody>
            </p:sp>
          </mc:Choice>
          <mc:Fallback>
            <p:sp>
              <p:nvSpPr>
                <p:cNvPr id="2105" name="TextBox 2104">
                  <a:extLst>
                    <a:ext uri="{FF2B5EF4-FFF2-40B4-BE49-F238E27FC236}">
                      <a16:creationId xmlns:a16="http://schemas.microsoft.com/office/drawing/2014/main" id="{0F6B1528-7253-1F44-3109-CAA716641A35}"/>
                    </a:ext>
                  </a:extLst>
                </p:cNvPr>
                <p:cNvSpPr txBox="1">
                  <a:spLocks noRot="1" noChangeAspect="1" noMove="1" noResize="1" noEditPoints="1" noAdjustHandles="1" noChangeArrowheads="1" noChangeShapeType="1" noTextEdit="1"/>
                </p:cNvSpPr>
                <p:nvPr/>
              </p:nvSpPr>
              <p:spPr bwMode="auto">
                <a:xfrm>
                  <a:off x="2385931" y="1456216"/>
                  <a:ext cx="807732" cy="461665"/>
                </a:xfrm>
                <a:prstGeom prst="rect">
                  <a:avLst/>
                </a:prstGeom>
                <a:blipFill>
                  <a:blip r:embed="rId7"/>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2108" name="TextBox 2107">
                  <a:extLst>
                    <a:ext uri="{FF2B5EF4-FFF2-40B4-BE49-F238E27FC236}">
                      <a16:creationId xmlns:a16="http://schemas.microsoft.com/office/drawing/2014/main" id="{C8E3B2F9-E9AA-829E-680B-DDB73426AB8D}"/>
                    </a:ext>
                  </a:extLst>
                </p:cNvPr>
                <p:cNvSpPr txBox="1"/>
                <p:nvPr/>
              </p:nvSpPr>
              <p:spPr bwMode="auto">
                <a:xfrm>
                  <a:off x="2790737" y="1456216"/>
                  <a:ext cx="807732"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lvl="0" eaLnBrk="0" hangingPunct="0"/>
                  <a14:m>
                    <m:oMathPara xmlns:m="http://schemas.openxmlformats.org/officeDocument/2006/math">
                      <m:oMathParaPr>
                        <m:jc m:val="centerGroup"/>
                      </m:oMathParaPr>
                      <m:oMath xmlns:m="http://schemas.openxmlformats.org/officeDocument/2006/math">
                        <m:r>
                          <a:rPr lang="en-US" sz="2400" b="0" i="1" dirty="0" smtClean="0">
                            <a:solidFill>
                              <a:srgbClr val="FF00FF"/>
                            </a:solidFill>
                            <a:latin typeface="Cambria Math" panose="02040503050406030204" pitchFamily="18" charset="0"/>
                          </a:rPr>
                          <m:t>…</m:t>
                        </m:r>
                        <m:r>
                          <m:rPr>
                            <m:nor/>
                          </m:rPr>
                          <a:rPr lang="en-US" sz="2400" dirty="0">
                            <a:solidFill>
                              <a:srgbClr val="FF00FF"/>
                            </a:solidFill>
                          </a:rPr>
                          <m:t>x</m:t>
                        </m:r>
                        <m:r>
                          <m:rPr>
                            <m:nor/>
                          </m:rPr>
                          <a:rPr lang="en-US" sz="2400" b="0" i="0" baseline="-25000" dirty="0" smtClean="0">
                            <a:solidFill>
                              <a:srgbClr val="FF00FF"/>
                            </a:solidFill>
                            <a:cs typeface="Times New Roman" panose="02020603050405020304" pitchFamily="18" charset="0"/>
                            <a:sym typeface="Symbol" panose="05050102010706020507" pitchFamily="18" charset="2"/>
                          </a:rPr>
                          <m:t>D</m:t>
                        </m:r>
                      </m:oMath>
                    </m:oMathPara>
                  </a14:m>
                  <a:endParaRPr kumimoji="0" lang="en-US" altLang="en-US" sz="2400" b="0" i="0" u="none" strike="noStrike" cap="none" normalizeH="0" baseline="-25000" dirty="0">
                    <a:ln>
                      <a:noFill/>
                    </a:ln>
                    <a:solidFill>
                      <a:srgbClr val="FF00FF"/>
                    </a:solidFill>
                    <a:effectLst/>
                    <a:cs typeface="Times New Roman" panose="02020603050405020304" pitchFamily="18" charset="0"/>
                  </a:endParaRPr>
                </a:p>
              </p:txBody>
            </p:sp>
          </mc:Choice>
          <mc:Fallback>
            <p:sp>
              <p:nvSpPr>
                <p:cNvPr id="2108" name="TextBox 2107">
                  <a:extLst>
                    <a:ext uri="{FF2B5EF4-FFF2-40B4-BE49-F238E27FC236}">
                      <a16:creationId xmlns:a16="http://schemas.microsoft.com/office/drawing/2014/main" id="{C8E3B2F9-E9AA-829E-680B-DDB73426AB8D}"/>
                    </a:ext>
                  </a:extLst>
                </p:cNvPr>
                <p:cNvSpPr txBox="1">
                  <a:spLocks noRot="1" noChangeAspect="1" noMove="1" noResize="1" noEditPoints="1" noAdjustHandles="1" noChangeArrowheads="1" noChangeShapeType="1" noTextEdit="1"/>
                </p:cNvSpPr>
                <p:nvPr/>
              </p:nvSpPr>
              <p:spPr bwMode="auto">
                <a:xfrm>
                  <a:off x="2790737" y="1456216"/>
                  <a:ext cx="807732" cy="461665"/>
                </a:xfrm>
                <a:prstGeom prst="rect">
                  <a:avLst/>
                </a:prstGeom>
                <a:blipFill>
                  <a:blip r:embed="rId8"/>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grpSp>
          <p:nvGrpSpPr>
            <p:cNvPr id="2198" name="Group 2197">
              <a:extLst>
                <a:ext uri="{FF2B5EF4-FFF2-40B4-BE49-F238E27FC236}">
                  <a16:creationId xmlns:a16="http://schemas.microsoft.com/office/drawing/2014/main" id="{159D47E4-379D-83BE-C4BE-A55CA0D86954}"/>
                </a:ext>
              </a:extLst>
            </p:cNvPr>
            <p:cNvGrpSpPr/>
            <p:nvPr/>
          </p:nvGrpSpPr>
          <p:grpSpPr>
            <a:xfrm>
              <a:off x="2550055" y="1150350"/>
              <a:ext cx="705777" cy="461665"/>
              <a:chOff x="6498619" y="1410075"/>
              <a:chExt cx="1411555" cy="461665"/>
            </a:xfrm>
          </p:grpSpPr>
          <p:cxnSp>
            <p:nvCxnSpPr>
              <p:cNvPr id="2200" name="Straight Arrow Connector 2199">
                <a:extLst>
                  <a:ext uri="{FF2B5EF4-FFF2-40B4-BE49-F238E27FC236}">
                    <a16:creationId xmlns:a16="http://schemas.microsoft.com/office/drawing/2014/main" id="{3F1CAB35-857B-C9DF-8861-3D5617133FCB}"/>
                  </a:ext>
                </a:extLst>
              </p:cNvPr>
              <p:cNvCxnSpPr>
                <a:cxnSpLocks/>
              </p:cNvCxnSpPr>
              <p:nvPr/>
            </p:nvCxnSpPr>
            <p:spPr bwMode="auto">
              <a:xfrm rot="16200000">
                <a:off x="7204397" y="1153988"/>
                <a:ext cx="0" cy="1411555"/>
              </a:xfrm>
              <a:prstGeom prst="straightConnector1">
                <a:avLst/>
              </a:prstGeom>
              <a:noFill/>
              <a:ln w="6350" cap="sq" cmpd="sng" algn="ctr">
                <a:solidFill>
                  <a:schemeClr val="tx1"/>
                </a:solidFill>
                <a:prstDash val="solid"/>
                <a:round/>
                <a:headEnd type="arrow" w="med" len="med"/>
                <a:tailEnd type="arrow"/>
              </a:ln>
              <a:effectLst/>
            </p:spPr>
          </p:cxnSp>
          <p:sp>
            <p:nvSpPr>
              <p:cNvPr id="2201" name="TextBox 2200">
                <a:extLst>
                  <a:ext uri="{FF2B5EF4-FFF2-40B4-BE49-F238E27FC236}">
                    <a16:creationId xmlns:a16="http://schemas.microsoft.com/office/drawing/2014/main" id="{2287616A-3BA1-1372-3EA0-7B184092DFAF}"/>
                  </a:ext>
                </a:extLst>
              </p:cNvPr>
              <p:cNvSpPr txBox="1"/>
              <p:nvPr/>
            </p:nvSpPr>
            <p:spPr bwMode="auto">
              <a:xfrm>
                <a:off x="6938793" y="1410075"/>
                <a:ext cx="394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rgbClr val="FF00FF"/>
                    </a:solidFill>
                  </a:rPr>
                  <a:t>D</a:t>
                </a:r>
              </a:p>
            </p:txBody>
          </p:sp>
        </p:grpSp>
        <p:cxnSp>
          <p:nvCxnSpPr>
            <p:cNvPr id="2199" name="Straight Arrow Connector 2198">
              <a:extLst>
                <a:ext uri="{FF2B5EF4-FFF2-40B4-BE49-F238E27FC236}">
                  <a16:creationId xmlns:a16="http://schemas.microsoft.com/office/drawing/2014/main" id="{C2AB1F48-1680-BEB0-6DA0-A4D1F16B19A1}"/>
                </a:ext>
              </a:extLst>
            </p:cNvPr>
            <p:cNvCxnSpPr>
              <a:cxnSpLocks/>
            </p:cNvCxnSpPr>
            <p:nvPr/>
          </p:nvCxnSpPr>
          <p:spPr bwMode="auto">
            <a:xfrm>
              <a:off x="2408552" y="1529728"/>
              <a:ext cx="1117347" cy="0"/>
            </a:xfrm>
            <a:prstGeom prst="straightConnector1">
              <a:avLst/>
            </a:prstGeom>
            <a:noFill/>
            <a:ln w="6350" cap="sq" cmpd="sng" algn="ctr">
              <a:solidFill>
                <a:srgbClr val="FF00FF"/>
              </a:solidFill>
              <a:prstDash val="solid"/>
              <a:round/>
              <a:headEnd type="arrow" w="med" len="med"/>
              <a:tailEnd type="arrow"/>
            </a:ln>
            <a:effectLst/>
          </p:spPr>
        </p:cxnSp>
      </p:grpSp>
      <p:grpSp>
        <p:nvGrpSpPr>
          <p:cNvPr id="2207" name="Group 2206">
            <a:extLst>
              <a:ext uri="{FF2B5EF4-FFF2-40B4-BE49-F238E27FC236}">
                <a16:creationId xmlns:a16="http://schemas.microsoft.com/office/drawing/2014/main" id="{E57070D0-44ED-25AD-FC9A-67483ADED83D}"/>
              </a:ext>
            </a:extLst>
          </p:cNvPr>
          <p:cNvGrpSpPr/>
          <p:nvPr/>
        </p:nvGrpSpPr>
        <p:grpSpPr>
          <a:xfrm>
            <a:off x="4849092" y="1058654"/>
            <a:ext cx="884860" cy="1449688"/>
            <a:chOff x="4849092" y="1058654"/>
            <a:chExt cx="884860" cy="1449688"/>
          </a:xfrm>
        </p:grpSpPr>
        <p:sp>
          <p:nvSpPr>
            <p:cNvPr id="2101" name="TextBox 2100">
              <a:extLst>
                <a:ext uri="{FF2B5EF4-FFF2-40B4-BE49-F238E27FC236}">
                  <a16:creationId xmlns:a16="http://schemas.microsoft.com/office/drawing/2014/main" id="{CBBF7B66-F86D-F507-66AE-1AAD501BB916}"/>
                </a:ext>
              </a:extLst>
            </p:cNvPr>
            <p:cNvSpPr txBox="1"/>
            <p:nvPr/>
          </p:nvSpPr>
          <p:spPr bwMode="auto">
            <a:xfrm>
              <a:off x="4849092" y="2046677"/>
              <a:ext cx="8848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rgbClr val="FF00FF"/>
                  </a:solidFill>
                </a:rPr>
                <a:t>M</a:t>
              </a:r>
              <a:r>
                <a:rPr lang="el-GR" altLang="en-US" sz="2400" dirty="0">
                  <a:solidFill>
                    <a:srgbClr val="FF00FF"/>
                  </a:solidFill>
                  <a:cs typeface="Times New Roman" panose="02020603050405020304" pitchFamily="18" charset="0"/>
                  <a:sym typeface="Symbol" panose="05050102010706020507" pitchFamily="18" charset="2"/>
                </a:rPr>
                <a:t>≥</a:t>
              </a:r>
              <a:r>
                <a:rPr lang="en-US" altLang="en-US" sz="2400" dirty="0">
                  <a:solidFill>
                    <a:srgbClr val="FF00FF"/>
                  </a:solidFill>
                  <a:cs typeface="Times New Roman" panose="02020603050405020304" pitchFamily="18" charset="0"/>
                  <a:sym typeface="Symbol" panose="05050102010706020507" pitchFamily="18" charset="2"/>
                </a:rPr>
                <a:t>D</a:t>
              </a:r>
              <a:endParaRPr lang="en-US" sz="2400" dirty="0">
                <a:solidFill>
                  <a:srgbClr val="FF00FF"/>
                </a:solidFill>
              </a:endParaRPr>
            </a:p>
          </p:txBody>
        </p:sp>
        <p:cxnSp>
          <p:nvCxnSpPr>
            <p:cNvPr id="2102" name="Straight Arrow Connector 2101">
              <a:extLst>
                <a:ext uri="{FF2B5EF4-FFF2-40B4-BE49-F238E27FC236}">
                  <a16:creationId xmlns:a16="http://schemas.microsoft.com/office/drawing/2014/main" id="{B069A799-1A90-2DD3-F960-DC6426A66955}"/>
                </a:ext>
              </a:extLst>
            </p:cNvPr>
            <p:cNvCxnSpPr/>
            <p:nvPr/>
          </p:nvCxnSpPr>
          <p:spPr bwMode="auto">
            <a:xfrm>
              <a:off x="5704614" y="1058654"/>
              <a:ext cx="0" cy="1282048"/>
            </a:xfrm>
            <a:prstGeom prst="straightConnector1">
              <a:avLst/>
            </a:prstGeom>
            <a:noFill/>
            <a:ln w="6350" cap="sq" cmpd="sng" algn="ctr">
              <a:solidFill>
                <a:srgbClr val="FF00FF"/>
              </a:solidFill>
              <a:prstDash val="solid"/>
              <a:round/>
              <a:headEnd type="arrow" w="med" len="med"/>
              <a:tailEnd type="arrow"/>
            </a:ln>
            <a:effectLst/>
          </p:spPr>
        </p:cxnSp>
      </p:grpSp>
      <mc:AlternateContent xmlns:mc="http://schemas.openxmlformats.org/markup-compatibility/2006">
        <mc:Choice xmlns:a14="http://schemas.microsoft.com/office/drawing/2010/main" Requires="a14">
          <p:sp>
            <p:nvSpPr>
              <p:cNvPr id="2205" name="TextBox 2204">
                <a:extLst>
                  <a:ext uri="{FF2B5EF4-FFF2-40B4-BE49-F238E27FC236}">
                    <a16:creationId xmlns:a16="http://schemas.microsoft.com/office/drawing/2014/main" id="{081E23C6-6C55-8F9A-B1C5-BD3D9B4B4EBC}"/>
                  </a:ext>
                </a:extLst>
              </p:cNvPr>
              <p:cNvSpPr txBox="1"/>
              <p:nvPr/>
            </p:nvSpPr>
            <p:spPr bwMode="auto">
              <a:xfrm>
                <a:off x="6099728" y="742396"/>
                <a:ext cx="1543239"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400" b="1" i="0" u="none" strike="noStrike" kern="0" cap="none" spc="0" normalizeH="0" baseline="0" noProof="0" dirty="0">
                    <a:ln>
                      <a:noFill/>
                    </a:ln>
                    <a:solidFill>
                      <a:srgbClr val="66FF33"/>
                    </a:solidFill>
                    <a:effectLst/>
                    <a:uLnTx/>
                    <a:uFillTx/>
                    <a:latin typeface="Times New Roman"/>
                    <a:cs typeface="Times New Roman" panose="02020603050405020304" pitchFamily="18" charset="0"/>
                  </a:rPr>
                  <a:t>w</a:t>
                </a:r>
                <a:r>
                  <a:rPr kumimoji="0" lang="en-US" altLang="en-US" sz="2400" b="0" i="0" u="none" strike="noStrike" kern="0" cap="none" spc="0" normalizeH="0" baseline="0" noProof="0" dirty="0">
                    <a:ln>
                      <a:noFill/>
                    </a:ln>
                    <a:solidFill>
                      <a:srgbClr val="000000"/>
                    </a:solidFill>
                    <a:effectLst/>
                    <a:uLnTx/>
                    <a:uFillTx/>
                    <a:latin typeface="Times New Roman"/>
                    <a:cs typeface="+mn-cs"/>
                    <a:sym typeface="Symbol" pitchFamily="18" charset="2"/>
                  </a:rPr>
                  <a:t></a:t>
                </a:r>
                <a14:m>
                  <m:oMath xmlns:m="http://schemas.openxmlformats.org/officeDocument/2006/math">
                    <m:acc>
                      <m:accPr>
                        <m:chr m:val="⃗"/>
                        <m:ctrlPr>
                          <a:rPr kumimoji="0" lang="en-US" altLang="en-US" sz="2400" b="0" i="1" u="none" strike="noStrike" kern="0" cap="none" spc="0" normalizeH="0" baseline="0" noProof="0" dirty="0" smtClean="0">
                            <a:ln>
                              <a:noFill/>
                            </a:ln>
                            <a:solidFill>
                              <a:srgbClr val="FF00FF"/>
                            </a:solidFill>
                            <a:effectLst/>
                            <a:uLnTx/>
                            <a:uFillTx/>
                            <a:latin typeface="Cambria Math" panose="02040503050406030204" pitchFamily="18" charset="0"/>
                            <a:cs typeface="Times New Roman" panose="02020603050405020304" pitchFamily="18" charset="0"/>
                          </a:rPr>
                        </m:ctrlPr>
                      </m:accPr>
                      <m:e>
                        <m:r>
                          <a:rPr kumimoji="0" lang="en-US" altLang="en-US" sz="2400" b="0" i="1" u="none" strike="noStrike" kern="0" cap="none" spc="0" normalizeH="0" baseline="0" noProof="0" dirty="0" smtClean="0">
                            <a:ln>
                              <a:noFill/>
                            </a:ln>
                            <a:solidFill>
                              <a:srgbClr val="FF00FF"/>
                            </a:solidFill>
                            <a:effectLst/>
                            <a:uLnTx/>
                            <a:uFillTx/>
                            <a:latin typeface="Cambria Math" panose="02040503050406030204" pitchFamily="18" charset="0"/>
                            <a:cs typeface="Times New Roman" panose="02020603050405020304" pitchFamily="18" charset="0"/>
                          </a:rPr>
                          <m:t>𝑥</m:t>
                        </m:r>
                      </m:e>
                    </m:acc>
                  </m:oMath>
                </a14:m>
                <a:r>
                  <a:rPr lang="en-US" sz="2400" dirty="0">
                    <a:solidFill>
                      <a:srgbClr val="FF00FF"/>
                    </a:solidFill>
                  </a:rPr>
                  <a:t>′</a:t>
                </a:r>
                <a:r>
                  <a:rPr kumimoji="0" lang="en-US" sz="2400" b="0" i="0" u="none" strike="noStrike" kern="0" cap="none" spc="0" normalizeH="0" baseline="-25000" noProof="0" dirty="0">
                    <a:ln>
                      <a:noFill/>
                    </a:ln>
                    <a:solidFill>
                      <a:srgbClr val="FF00FF"/>
                    </a:solidFill>
                    <a:effectLst/>
                    <a:uLnTx/>
                    <a:uFillTx/>
                    <a:latin typeface="Times New Roman"/>
                    <a:cs typeface="+mn-cs"/>
                  </a:rPr>
                  <a:t>d</a:t>
                </a:r>
                <a:r>
                  <a:rPr lang="en-US" sz="2400" dirty="0">
                    <a:solidFill>
                      <a:srgbClr val="FF00FF"/>
                    </a:solidFill>
                  </a:rPr>
                  <a:t> </a:t>
                </a:r>
                <a:r>
                  <a:rPr kumimoji="0" lang="en-US" altLang="en-US" sz="2400" b="0" i="0" u="none" strike="noStrike" kern="0" cap="none" spc="0" normalizeH="0" baseline="0" noProof="0" dirty="0">
                    <a:ln>
                      <a:noFill/>
                    </a:ln>
                    <a:solidFill>
                      <a:srgbClr val="000000"/>
                    </a:solidFill>
                    <a:effectLst/>
                    <a:uLnTx/>
                    <a:uFillTx/>
                    <a:latin typeface="Times New Roman"/>
                    <a:cs typeface="Times New Roman" panose="02020603050405020304" pitchFamily="18" charset="0"/>
                  </a:rPr>
                  <a:t>=</a:t>
                </a:r>
                <a:r>
                  <a:rPr kumimoji="0" lang="en-US" altLang="en-US" sz="2400" b="0" i="0" u="none" strike="noStrike" kern="0" cap="none" spc="0" normalizeH="0" baseline="0" noProof="0" dirty="0">
                    <a:ln>
                      <a:noFill/>
                    </a:ln>
                    <a:solidFill>
                      <a:srgbClr val="FFFFFF"/>
                    </a:solidFill>
                    <a:effectLst/>
                    <a:uLnTx/>
                    <a:uFillTx/>
                    <a:latin typeface="Times New Roman"/>
                    <a:cs typeface="Times New Roman" panose="02020603050405020304" pitchFamily="18" charset="0"/>
                  </a:rPr>
                  <a:t> </a:t>
                </a:r>
                <a14:m>
                  <m:oMath xmlns:m="http://schemas.openxmlformats.org/officeDocument/2006/math">
                    <m:acc>
                      <m:accPr>
                        <m:chr m:val="⃗"/>
                        <m:ctrlPr>
                          <a:rPr kumimoji="0" lang="en-US" altLang="en-US" sz="2400" b="0" i="1" u="none" strike="noStrike" kern="0" cap="none" spc="0" normalizeH="0" baseline="0" noProof="0" dirty="0" smtClean="0">
                            <a:ln>
                              <a:noFill/>
                            </a:ln>
                            <a:solidFill>
                              <a:srgbClr val="00FFFF"/>
                            </a:solidFill>
                            <a:effectLst/>
                            <a:uLnTx/>
                            <a:uFillTx/>
                            <a:latin typeface="Cambria Math" panose="02040503050406030204" pitchFamily="18" charset="0"/>
                            <a:cs typeface="Times New Roman" panose="02020603050405020304" pitchFamily="18" charset="0"/>
                          </a:rPr>
                        </m:ctrlPr>
                      </m:accPr>
                      <m:e>
                        <m:r>
                          <a:rPr kumimoji="0" lang="en-US" altLang="en-US" sz="2400" b="0" i="1" u="none" strike="noStrike" kern="0" cap="none" spc="0" normalizeH="0" baseline="0" noProof="0" dirty="0" smtClean="0">
                            <a:ln>
                              <a:noFill/>
                            </a:ln>
                            <a:solidFill>
                              <a:srgbClr val="00FFFF"/>
                            </a:solidFill>
                            <a:effectLst/>
                            <a:uLnTx/>
                            <a:uFillTx/>
                            <a:latin typeface="Cambria Math" panose="02040503050406030204" pitchFamily="18" charset="0"/>
                            <a:cs typeface="Times New Roman" panose="02020603050405020304" pitchFamily="18" charset="0"/>
                          </a:rPr>
                          <m:t>𝑧</m:t>
                        </m:r>
                      </m:e>
                    </m:acc>
                  </m:oMath>
                </a14:m>
                <a:r>
                  <a:rPr kumimoji="0" lang="en-US" sz="2400" b="0" i="0" u="none" strike="noStrike" kern="0" cap="none" spc="0" normalizeH="0" baseline="-25000" noProof="0" dirty="0">
                    <a:ln>
                      <a:noFill/>
                    </a:ln>
                    <a:solidFill>
                      <a:srgbClr val="00FFFF"/>
                    </a:solidFill>
                    <a:effectLst/>
                    <a:uLnTx/>
                    <a:uFillTx/>
                    <a:latin typeface="Times New Roman"/>
                    <a:cs typeface="+mn-cs"/>
                  </a:rPr>
                  <a:t>d</a:t>
                </a:r>
                <a:endParaRPr kumimoji="0" lang="en-US" sz="2400" b="1" i="0" u="none" strike="noStrike" kern="0" cap="none" spc="0" normalizeH="0" baseline="-25000" noProof="0" dirty="0">
                  <a:ln>
                    <a:noFill/>
                  </a:ln>
                  <a:solidFill>
                    <a:srgbClr val="00FFFF"/>
                  </a:solidFill>
                  <a:effectLst/>
                  <a:uLnTx/>
                  <a:uFillTx/>
                  <a:latin typeface="Times New Roman"/>
                  <a:cs typeface="+mn-cs"/>
                </a:endParaRPr>
              </a:p>
            </p:txBody>
          </p:sp>
        </mc:Choice>
        <mc:Fallback>
          <p:sp>
            <p:nvSpPr>
              <p:cNvPr id="2205" name="TextBox 2204">
                <a:extLst>
                  <a:ext uri="{FF2B5EF4-FFF2-40B4-BE49-F238E27FC236}">
                    <a16:creationId xmlns:a16="http://schemas.microsoft.com/office/drawing/2014/main" id="{081E23C6-6C55-8F9A-B1C5-BD3D9B4B4EBC}"/>
                  </a:ext>
                </a:extLst>
              </p:cNvPr>
              <p:cNvSpPr txBox="1">
                <a:spLocks noRot="1" noChangeAspect="1" noMove="1" noResize="1" noEditPoints="1" noAdjustHandles="1" noChangeArrowheads="1" noChangeShapeType="1" noTextEdit="1"/>
              </p:cNvSpPr>
              <p:nvPr/>
            </p:nvSpPr>
            <p:spPr bwMode="auto">
              <a:xfrm>
                <a:off x="6099728" y="742396"/>
                <a:ext cx="1543239" cy="461665"/>
              </a:xfrm>
              <a:prstGeom prst="rect">
                <a:avLst/>
              </a:prstGeom>
              <a:blipFill>
                <a:blip r:embed="rId9"/>
                <a:stretch>
                  <a:fillRect l="-6324" t="-18421" r="-16601" b="-28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BD283197-8130-BC1B-3971-0857A07A8518}"/>
                  </a:ext>
                </a:extLst>
              </p:cNvPr>
              <p:cNvSpPr txBox="1"/>
              <p:nvPr/>
            </p:nvSpPr>
            <p:spPr bwMode="auto">
              <a:xfrm>
                <a:off x="4242923" y="2412391"/>
                <a:ext cx="3552887"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r>
                  <a:rPr lang="en-US" sz="2400" dirty="0">
                    <a:solidFill>
                      <a:srgbClr val="FF00FF"/>
                    </a:solidFill>
                  </a:rPr>
                  <a:t>{</a:t>
                </a:r>
                <a14:m>
                  <m:oMath xmlns:m="http://schemas.openxmlformats.org/officeDocument/2006/math">
                    <m:acc>
                      <m:accPr>
                        <m:chr m:val="⃗"/>
                        <m:ctrlPr>
                          <a:rPr kumimoji="0" lang="en-US" altLang="en-US" sz="2400" b="0" i="1" u="none" strike="noStrike" kern="0" cap="none" spc="0" normalizeH="0" baseline="0" noProof="0" dirty="0" smtClean="0">
                            <a:ln>
                              <a:noFill/>
                            </a:ln>
                            <a:solidFill>
                              <a:srgbClr val="FF00FF"/>
                            </a:solidFill>
                            <a:effectLst/>
                            <a:uLnTx/>
                            <a:uFillTx/>
                            <a:latin typeface="Cambria Math" panose="02040503050406030204" pitchFamily="18" charset="0"/>
                            <a:cs typeface="Times New Roman" panose="02020603050405020304" pitchFamily="18" charset="0"/>
                          </a:rPr>
                        </m:ctrlPr>
                      </m:accPr>
                      <m:e>
                        <m:r>
                          <a:rPr kumimoji="0" lang="en-US" altLang="en-US" sz="2400" b="0" i="1" u="none" strike="noStrike" kern="0" cap="none" spc="0" normalizeH="0" baseline="0" noProof="0" dirty="0" smtClean="0">
                            <a:ln>
                              <a:noFill/>
                            </a:ln>
                            <a:solidFill>
                              <a:srgbClr val="FF00FF"/>
                            </a:solidFill>
                            <a:effectLst/>
                            <a:uLnTx/>
                            <a:uFillTx/>
                            <a:latin typeface="Cambria Math" panose="02040503050406030204" pitchFamily="18" charset="0"/>
                            <a:cs typeface="Times New Roman" panose="02020603050405020304" pitchFamily="18" charset="0"/>
                          </a:rPr>
                          <m:t>𝑥</m:t>
                        </m:r>
                      </m:e>
                    </m:acc>
                  </m:oMath>
                </a14:m>
                <a:r>
                  <a:rPr lang="en-US" sz="2400" dirty="0">
                    <a:solidFill>
                      <a:srgbClr val="FF00FF"/>
                    </a:solidFill>
                  </a:rPr>
                  <a:t>′</a:t>
                </a:r>
                <a:r>
                  <a:rPr kumimoji="0" lang="en-US" sz="2400" b="0" i="0" u="none" strike="noStrike" kern="0" cap="none" spc="0" normalizeH="0" baseline="-25000" noProof="0" dirty="0">
                    <a:ln>
                      <a:noFill/>
                    </a:ln>
                    <a:solidFill>
                      <a:srgbClr val="FF00FF"/>
                    </a:solidFill>
                    <a:effectLst/>
                    <a:uLnTx/>
                    <a:uFillTx/>
                    <a:latin typeface="Times New Roman"/>
                    <a:cs typeface="+mn-cs"/>
                  </a:rPr>
                  <a:t>d</a:t>
                </a:r>
                <a:r>
                  <a:rPr lang="en-US" sz="2400" dirty="0">
                    <a:solidFill>
                      <a:srgbClr val="FF00FF"/>
                    </a:solidFill>
                  </a:rPr>
                  <a:t>} is linear independent</a:t>
                </a:r>
                <a:endParaRPr lang="en-CA" sz="2400" dirty="0">
                  <a:solidFill>
                    <a:srgbClr val="FF00FF"/>
                  </a:solidFill>
                </a:endParaRPr>
              </a:p>
            </p:txBody>
          </p:sp>
        </mc:Choice>
        <mc:Fallback>
          <p:sp>
            <p:nvSpPr>
              <p:cNvPr id="2" name="TextBox 1">
                <a:extLst>
                  <a:ext uri="{FF2B5EF4-FFF2-40B4-BE49-F238E27FC236}">
                    <a16:creationId xmlns:a16="http://schemas.microsoft.com/office/drawing/2014/main" id="{BD283197-8130-BC1B-3971-0857A07A8518}"/>
                  </a:ext>
                </a:extLst>
              </p:cNvPr>
              <p:cNvSpPr txBox="1">
                <a:spLocks noRot="1" noChangeAspect="1" noMove="1" noResize="1" noEditPoints="1" noAdjustHandles="1" noChangeArrowheads="1" noChangeShapeType="1" noTextEdit="1"/>
              </p:cNvSpPr>
              <p:nvPr/>
            </p:nvSpPr>
            <p:spPr bwMode="auto">
              <a:xfrm>
                <a:off x="4242923" y="2412391"/>
                <a:ext cx="3552887" cy="461665"/>
              </a:xfrm>
              <a:prstGeom prst="rect">
                <a:avLst/>
              </a:prstGeom>
              <a:blipFill>
                <a:blip r:embed="rId10"/>
                <a:stretch>
                  <a:fillRect l="-2573" t="-18667" b="-30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2240" name="TextBox 2239">
                <a:extLst>
                  <a:ext uri="{FF2B5EF4-FFF2-40B4-BE49-F238E27FC236}">
                    <a16:creationId xmlns:a16="http://schemas.microsoft.com/office/drawing/2014/main" id="{5E86354A-30E2-5CD8-AC2C-AD5A25473235}"/>
                  </a:ext>
                </a:extLst>
              </p:cNvPr>
              <p:cNvSpPr txBox="1"/>
              <p:nvPr/>
            </p:nvSpPr>
            <p:spPr bwMode="auto">
              <a:xfrm>
                <a:off x="-484" y="2814215"/>
                <a:ext cx="10134600" cy="3416320"/>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r>
                  <a:rPr lang="en-US" altLang="en-US" sz="2400" dirty="0">
                    <a:solidFill>
                      <a:schemeClr val="tx2"/>
                    </a:solidFill>
                    <a:cs typeface="Times New Roman" panose="02020603050405020304" pitchFamily="18" charset="0"/>
                  </a:rPr>
                  <a:t>Lemma:</a:t>
                </a:r>
              </a:p>
              <a:p>
                <a:r>
                  <a:rPr lang="en-US" altLang="en-US" sz="2400" dirty="0">
                    <a:cs typeface="Times New Roman" panose="02020603050405020304" pitchFamily="18" charset="0"/>
                  </a:rPr>
                  <a:t>For each input </a:t>
                </a:r>
                <a14:m>
                  <m:oMath xmlns:m="http://schemas.openxmlformats.org/officeDocument/2006/math">
                    <m:acc>
                      <m:accPr>
                        <m:chr m:val="⃗"/>
                        <m:ctrlPr>
                          <a:rPr lang="en-US" altLang="en-US" sz="2400" i="1" kern="0" dirty="0">
                            <a:solidFill>
                              <a:srgbClr val="FF00FF"/>
                            </a:solidFill>
                            <a:latin typeface="Cambria Math" panose="02040503050406030204" pitchFamily="18" charset="0"/>
                            <a:cs typeface="Times New Roman" panose="02020603050405020304" pitchFamily="18" charset="0"/>
                          </a:rPr>
                        </m:ctrlPr>
                      </m:accPr>
                      <m:e>
                        <m:r>
                          <a:rPr lang="en-US" altLang="en-US" sz="2400" i="1" kern="0" dirty="0">
                            <a:solidFill>
                              <a:srgbClr val="FF00FF"/>
                            </a:solidFill>
                            <a:latin typeface="Cambria Math" panose="02040503050406030204" pitchFamily="18" charset="0"/>
                            <a:cs typeface="Times New Roman" panose="02020603050405020304" pitchFamily="18" charset="0"/>
                          </a:rPr>
                          <m:t>𝑥</m:t>
                        </m:r>
                      </m:e>
                    </m:acc>
                  </m:oMath>
                </a14:m>
                <a:r>
                  <a:rPr lang="en-US" sz="2400" kern="0" baseline="-25000" dirty="0">
                    <a:solidFill>
                      <a:srgbClr val="FF00FF"/>
                    </a:solidFill>
                  </a:rPr>
                  <a:t>d</a:t>
                </a:r>
                <a:r>
                  <a:rPr lang="en-US" altLang="en-US" sz="2400" dirty="0">
                    <a:cs typeface="Times New Roman" panose="02020603050405020304" pitchFamily="18" charset="0"/>
                  </a:rPr>
                  <a:t>, we find a change </a:t>
                </a:r>
                <a14:m>
                  <m:oMath xmlns:m="http://schemas.openxmlformats.org/officeDocument/2006/math">
                    <m:r>
                      <m:rPr>
                        <m:nor/>
                      </m:rPr>
                      <a:rPr lang="el-GR" altLang="en-US" sz="2400" dirty="0">
                        <a:solidFill>
                          <a:srgbClr val="66FF33"/>
                        </a:solidFill>
                        <a:cs typeface="Times New Roman" panose="02020603050405020304" pitchFamily="18" charset="0"/>
                        <a:sym typeface="Symbol" panose="05050102010706020507" pitchFamily="18" charset="2"/>
                      </a:rPr>
                      <m:t>∆</m:t>
                    </m:r>
                    <m:r>
                      <m:rPr>
                        <m:sty m:val="p"/>
                      </m:rPr>
                      <a:rPr lang="en-US" altLang="en-US" sz="2400" dirty="0">
                        <a:solidFill>
                          <a:srgbClr val="66FF33"/>
                        </a:solidFill>
                        <a:latin typeface="Cambria Math" panose="02040503050406030204" pitchFamily="18" charset="0"/>
                        <a:cs typeface="Times New Roman" panose="02020603050405020304" pitchFamily="18" charset="0"/>
                        <a:sym typeface="Symbol" panose="05050102010706020507" pitchFamily="18" charset="2"/>
                      </a:rPr>
                      <m:t>w</m:t>
                    </m:r>
                    <m:r>
                      <m:rPr>
                        <m:nor/>
                      </m:rPr>
                      <a:rPr lang="en-US" sz="2400" baseline="-25000" dirty="0">
                        <a:solidFill>
                          <a:srgbClr val="66FF33"/>
                        </a:solidFill>
                        <a:cs typeface="Times New Roman" panose="02020603050405020304" pitchFamily="18" charset="0"/>
                        <a:sym typeface="Symbol" panose="05050102010706020507" pitchFamily="18" charset="2"/>
                      </a:rPr>
                      <m:t>d</m:t>
                    </m:r>
                  </m:oMath>
                </a14:m>
                <a:r>
                  <a:rPr lang="en-US" altLang="en-US" sz="2400" dirty="0">
                    <a:cs typeface="Times New Roman" panose="02020603050405020304" pitchFamily="18" charset="0"/>
                  </a:rPr>
                  <a:t> to the weights </a:t>
                </a:r>
                <a:r>
                  <a:rPr lang="en-US" altLang="en-US" sz="2400" b="1" dirty="0">
                    <a:solidFill>
                      <a:srgbClr val="66FF66"/>
                    </a:solidFill>
                    <a:cs typeface="Times New Roman" panose="02020603050405020304" pitchFamily="18" charset="0"/>
                  </a:rPr>
                  <a:t>w</a:t>
                </a:r>
                <a:endParaRPr lang="en-US" altLang="en-US" sz="2400" dirty="0">
                  <a:cs typeface="Times New Roman" panose="02020603050405020304" pitchFamily="18" charset="0"/>
                </a:endParaRPr>
              </a:p>
              <a:p>
                <a:pPr eaLnBrk="0" hangingPunct="0"/>
                <a:r>
                  <a:rPr lang="en-US" altLang="en-US" sz="2400" dirty="0">
                    <a:cs typeface="Times New Roman" panose="02020603050405020304" pitchFamily="18" charset="0"/>
                  </a:rPr>
                  <a:t>   </a:t>
                </a:r>
              </a:p>
              <a:p>
                <a:pPr eaLnBrk="0" hangingPunct="0"/>
                <a:r>
                  <a:rPr lang="en-US" altLang="en-US" sz="2400" dirty="0">
                    <a:cs typeface="Times New Roman" panose="02020603050405020304" pitchFamily="18" charset="0"/>
                  </a:rPr>
                  <a:t>  but does not change the output </a:t>
                </a:r>
                <a:r>
                  <a:rPr lang="en-US" altLang="en-US" sz="2400" dirty="0" err="1">
                    <a:solidFill>
                      <a:srgbClr val="FFC000"/>
                    </a:solidFill>
                    <a:cs typeface="Times New Roman" panose="02020603050405020304" pitchFamily="18" charset="0"/>
                  </a:rPr>
                  <a:t>NN</a:t>
                </a:r>
                <a:r>
                  <a:rPr lang="en-US" altLang="en-US" sz="2400" baseline="-25000" dirty="0" err="1">
                    <a:solidFill>
                      <a:srgbClr val="66FF33"/>
                    </a:solidFill>
                    <a:cs typeface="Times New Roman" panose="02020603050405020304" pitchFamily="18" charset="0"/>
                  </a:rPr>
                  <a:t>w</a:t>
                </a:r>
                <a:r>
                  <a:rPr lang="en-US" altLang="en-US" sz="2400" dirty="0">
                    <a:solidFill>
                      <a:srgbClr val="FFC000"/>
                    </a:solidFill>
                    <a:cs typeface="Times New Roman" panose="02020603050405020304" pitchFamily="18" charset="0"/>
                  </a:rPr>
                  <a:t>(</a:t>
                </a:r>
                <a14:m>
                  <m:oMath xmlns:m="http://schemas.openxmlformats.org/officeDocument/2006/math">
                    <m:acc>
                      <m:accPr>
                        <m:chr m:val="⃗"/>
                        <m:ctrlPr>
                          <a:rPr lang="en-US" altLang="en-US" sz="2400" i="1" kern="0" dirty="0">
                            <a:solidFill>
                              <a:srgbClr val="FF00FF"/>
                            </a:solidFill>
                            <a:latin typeface="Cambria Math" panose="02040503050406030204" pitchFamily="18" charset="0"/>
                            <a:cs typeface="Times New Roman" panose="02020603050405020304" pitchFamily="18" charset="0"/>
                          </a:rPr>
                        </m:ctrlPr>
                      </m:accPr>
                      <m:e>
                        <m:r>
                          <a:rPr lang="en-US" altLang="en-US" sz="2400" i="1" kern="0" dirty="0">
                            <a:solidFill>
                              <a:srgbClr val="FF00FF"/>
                            </a:solidFill>
                            <a:latin typeface="Cambria Math" panose="02040503050406030204" pitchFamily="18" charset="0"/>
                            <a:cs typeface="Times New Roman" panose="02020603050405020304" pitchFamily="18" charset="0"/>
                          </a:rPr>
                          <m:t>𝑥</m:t>
                        </m:r>
                      </m:e>
                    </m:acc>
                  </m:oMath>
                </a14:m>
                <a:r>
                  <a:rPr lang="en-US" altLang="en-US" sz="2400" baseline="-25000" dirty="0">
                    <a:solidFill>
                      <a:srgbClr val="FF00FF"/>
                    </a:solidFill>
                    <a:cs typeface="Times New Roman" panose="02020603050405020304" pitchFamily="18" charset="0"/>
                  </a:rPr>
                  <a:t>d’</a:t>
                </a:r>
                <a:r>
                  <a:rPr lang="en-US" altLang="en-US" sz="2400" dirty="0">
                    <a:solidFill>
                      <a:srgbClr val="FFC000"/>
                    </a:solidFill>
                    <a:cs typeface="Times New Roman" panose="02020603050405020304" pitchFamily="18" charset="0"/>
                  </a:rPr>
                  <a:t>)</a:t>
                </a:r>
                <a:r>
                  <a:rPr lang="en-US" sz="2400" dirty="0"/>
                  <a:t> </a:t>
                </a:r>
                <a:r>
                  <a:rPr lang="en-US" altLang="en-US" sz="2400" dirty="0">
                    <a:cs typeface="Times New Roman" panose="02020603050405020304" pitchFamily="18" charset="0"/>
                  </a:rPr>
                  <a:t>for other inputs.</a:t>
                </a:r>
              </a:p>
              <a:p>
                <a:pPr eaLnBrk="0" hangingPunct="0"/>
                <a:r>
                  <a:rPr lang="en-US" altLang="en-US" sz="2400" dirty="0">
                    <a:cs typeface="Times New Roman" panose="02020603050405020304" pitchFamily="18" charset="0"/>
                  </a:rPr>
                  <a:t>  And hence does not change </a:t>
                </a:r>
                <a:r>
                  <a:rPr lang="en-US" altLang="en-US" sz="2400" dirty="0" err="1">
                    <a:solidFill>
                      <a:schemeClr val="accent1"/>
                    </a:solidFill>
                    <a:cs typeface="Times New Roman" panose="02020603050405020304" pitchFamily="18" charset="0"/>
                  </a:rPr>
                  <a:t>Error</a:t>
                </a:r>
                <a:r>
                  <a:rPr lang="en-US" altLang="en-US" sz="2400" baseline="-25000" dirty="0" err="1">
                    <a:solidFill>
                      <a:srgbClr val="FF00FF"/>
                    </a:solidFill>
                    <a:cs typeface="Times New Roman" panose="02020603050405020304" pitchFamily="18" charset="0"/>
                  </a:rPr>
                  <a:t>d</a:t>
                </a:r>
                <a:r>
                  <a:rPr lang="en-US" altLang="en-US" sz="2400" baseline="-25000" dirty="0">
                    <a:solidFill>
                      <a:srgbClr val="FF00FF"/>
                    </a:solidFill>
                    <a:cs typeface="Times New Roman" panose="02020603050405020304" pitchFamily="18" charset="0"/>
                  </a:rPr>
                  <a:t>’</a:t>
                </a:r>
                <a:r>
                  <a:rPr lang="en-US" altLang="en-US" sz="2400" dirty="0">
                    <a:solidFill>
                      <a:srgbClr val="FFC000"/>
                    </a:solidFill>
                    <a:cs typeface="Times New Roman" panose="02020603050405020304" pitchFamily="18" charset="0"/>
                  </a:rPr>
                  <a:t> </a:t>
                </a:r>
                <a:r>
                  <a:rPr lang="en-US" altLang="en-US" sz="2400" dirty="0">
                    <a:solidFill>
                      <a:schemeClr val="accent1"/>
                    </a:solidFill>
                    <a:cs typeface="Times New Roman" panose="02020603050405020304" pitchFamily="18" charset="0"/>
                  </a:rPr>
                  <a:t>= (</a:t>
                </a:r>
                <a:r>
                  <a:rPr lang="en-US" altLang="en-US" sz="2400" dirty="0" err="1">
                    <a:solidFill>
                      <a:srgbClr val="FFC000"/>
                    </a:solidFill>
                    <a:cs typeface="Times New Roman" panose="02020603050405020304" pitchFamily="18" charset="0"/>
                  </a:rPr>
                  <a:t>NN</a:t>
                </a:r>
                <a:r>
                  <a:rPr lang="en-US" altLang="en-US" sz="2400" baseline="-25000" dirty="0" err="1">
                    <a:solidFill>
                      <a:srgbClr val="66FF33"/>
                    </a:solidFill>
                    <a:cs typeface="Times New Roman" panose="02020603050405020304" pitchFamily="18" charset="0"/>
                  </a:rPr>
                  <a:t>w</a:t>
                </a:r>
                <a:r>
                  <a:rPr lang="en-US" altLang="en-US" sz="2400" dirty="0">
                    <a:solidFill>
                      <a:srgbClr val="FFC000"/>
                    </a:solidFill>
                    <a:cs typeface="Times New Roman" panose="02020603050405020304" pitchFamily="18" charset="0"/>
                  </a:rPr>
                  <a:t>(</a:t>
                </a:r>
                <a14:m>
                  <m:oMath xmlns:m="http://schemas.openxmlformats.org/officeDocument/2006/math">
                    <m:acc>
                      <m:accPr>
                        <m:chr m:val="⃗"/>
                        <m:ctrlPr>
                          <a:rPr lang="en-US" altLang="en-US" sz="2400" i="1" kern="0" dirty="0">
                            <a:solidFill>
                              <a:srgbClr val="FF00FF"/>
                            </a:solidFill>
                            <a:latin typeface="Cambria Math" panose="02040503050406030204" pitchFamily="18" charset="0"/>
                            <a:cs typeface="Times New Roman" panose="02020603050405020304" pitchFamily="18" charset="0"/>
                          </a:rPr>
                        </m:ctrlPr>
                      </m:accPr>
                      <m:e>
                        <m:r>
                          <a:rPr lang="en-US" altLang="en-US" sz="2400" i="1" kern="0" dirty="0">
                            <a:solidFill>
                              <a:srgbClr val="FF00FF"/>
                            </a:solidFill>
                            <a:latin typeface="Cambria Math" panose="02040503050406030204" pitchFamily="18" charset="0"/>
                            <a:cs typeface="Times New Roman" panose="02020603050405020304" pitchFamily="18" charset="0"/>
                          </a:rPr>
                          <m:t>𝑥</m:t>
                        </m:r>
                      </m:e>
                    </m:acc>
                  </m:oMath>
                </a14:m>
                <a:r>
                  <a:rPr lang="en-US" altLang="en-US" sz="2400" baseline="-25000" dirty="0">
                    <a:solidFill>
                      <a:srgbClr val="FF00FF"/>
                    </a:solidFill>
                    <a:cs typeface="Times New Roman" panose="02020603050405020304" pitchFamily="18" charset="0"/>
                  </a:rPr>
                  <a:t>d’</a:t>
                </a:r>
                <a:r>
                  <a:rPr lang="en-US" altLang="en-US" sz="2400" dirty="0">
                    <a:solidFill>
                      <a:srgbClr val="FFC000"/>
                    </a:solidFill>
                    <a:cs typeface="Times New Roman" panose="02020603050405020304" pitchFamily="18" charset="0"/>
                  </a:rPr>
                  <a:t>)-</a:t>
                </a:r>
                <a:r>
                  <a:rPr lang="en-US" altLang="en-US" sz="2400" dirty="0">
                    <a:solidFill>
                      <a:srgbClr val="FF00FF"/>
                    </a:solidFill>
                    <a:cs typeface="Times New Roman" panose="02020603050405020304" pitchFamily="18" charset="0"/>
                  </a:rPr>
                  <a:t>y</a:t>
                </a:r>
                <a:r>
                  <a:rPr lang="en-US" altLang="en-US" sz="2400" baseline="-25000" dirty="0">
                    <a:solidFill>
                      <a:srgbClr val="FF00FF"/>
                    </a:solidFill>
                    <a:cs typeface="Times New Roman" panose="02020603050405020304" pitchFamily="18" charset="0"/>
                  </a:rPr>
                  <a:t>d</a:t>
                </a:r>
                <a:r>
                  <a:rPr lang="en-US" altLang="en-US" sz="2400" dirty="0">
                    <a:solidFill>
                      <a:schemeClr val="accent1"/>
                    </a:solidFill>
                    <a:cs typeface="Times New Roman" panose="02020603050405020304" pitchFamily="18" charset="0"/>
                  </a:rPr>
                  <a:t>)</a:t>
                </a:r>
                <a:r>
                  <a:rPr lang="en-US" altLang="en-US" sz="2400" baseline="30000" dirty="0">
                    <a:solidFill>
                      <a:schemeClr val="accent1"/>
                    </a:solidFill>
                    <a:cs typeface="Times New Roman" panose="02020603050405020304" pitchFamily="18" charset="0"/>
                  </a:rPr>
                  <a:t>2</a:t>
                </a:r>
                <a:r>
                  <a:rPr lang="en-US" altLang="en-US" sz="2400" dirty="0">
                    <a:cs typeface="Times New Roman" panose="02020603050405020304" pitchFamily="18" charset="0"/>
                  </a:rPr>
                  <a:t>.</a:t>
                </a:r>
              </a:p>
              <a:p>
                <a:pPr eaLnBrk="0" hangingPunct="0"/>
                <a:endParaRPr lang="en-US" altLang="en-US" sz="2400" dirty="0">
                  <a:solidFill>
                    <a:schemeClr val="tx2"/>
                  </a:solidFill>
                  <a:cs typeface="Times New Roman" panose="02020603050405020304" pitchFamily="18" charset="0"/>
                </a:endParaRPr>
              </a:p>
              <a:p>
                <a:pPr eaLnBrk="0" hangingPunct="0"/>
                <a:r>
                  <a:rPr lang="en-US" altLang="en-US" sz="2400" dirty="0">
                    <a:cs typeface="Times New Roman" panose="02020603050405020304" pitchFamily="18" charset="0"/>
                  </a:rPr>
                  <a:t>Because weights </a:t>
                </a:r>
                <a14:m>
                  <m:oMath xmlns:m="http://schemas.openxmlformats.org/officeDocument/2006/math">
                    <m:r>
                      <m:rPr>
                        <m:sty m:val="p"/>
                      </m:rPr>
                      <a:rPr lang="en-US" altLang="en-US" sz="2400" dirty="0">
                        <a:solidFill>
                          <a:srgbClr val="66FF33"/>
                        </a:solidFill>
                        <a:latin typeface="Cambria Math" panose="02040503050406030204" pitchFamily="18" charset="0"/>
                        <a:cs typeface="Times New Roman" panose="02020603050405020304" pitchFamily="18" charset="0"/>
                        <a:sym typeface="Symbol" panose="05050102010706020507" pitchFamily="18" charset="2"/>
                      </a:rPr>
                      <m:t>w</m:t>
                    </m:r>
                    <m:r>
                      <a:rPr lang="en-US" altLang="en-US" sz="2400" i="1" dirty="0">
                        <a:solidFill>
                          <a:srgbClr val="66FF33"/>
                        </a:solidFill>
                        <a:latin typeface="Cambria Math" panose="02040503050406030204" pitchFamily="18" charset="0"/>
                        <a:cs typeface="Times New Roman" panose="02020603050405020304" pitchFamily="18" charset="0"/>
                        <a:sym typeface="Symbol" panose="05050102010706020507" pitchFamily="18" charset="2"/>
                      </a:rPr>
                      <m:t> </m:t>
                    </m:r>
                  </m:oMath>
                </a14:m>
                <a:r>
                  <a:rPr lang="en-US" altLang="en-US" sz="2400" dirty="0">
                    <a:cs typeface="Times New Roman" panose="02020603050405020304" pitchFamily="18" charset="0"/>
                  </a:rPr>
                  <a:t>are critical, change </a:t>
                </a:r>
                <a14:m>
                  <m:oMath xmlns:m="http://schemas.openxmlformats.org/officeDocument/2006/math">
                    <m:r>
                      <m:rPr>
                        <m:nor/>
                      </m:rPr>
                      <a:rPr lang="el-GR" altLang="en-US" sz="2400" dirty="0">
                        <a:solidFill>
                          <a:srgbClr val="66FF33"/>
                        </a:solidFill>
                        <a:cs typeface="Times New Roman" panose="02020603050405020304" pitchFamily="18" charset="0"/>
                        <a:sym typeface="Symbol" panose="05050102010706020507" pitchFamily="18" charset="2"/>
                      </a:rPr>
                      <m:t>∆</m:t>
                    </m:r>
                    <m:r>
                      <m:rPr>
                        <m:sty m:val="p"/>
                      </m:rPr>
                      <a:rPr lang="en-US" altLang="en-US" sz="2400" dirty="0">
                        <a:solidFill>
                          <a:srgbClr val="66FF33"/>
                        </a:solidFill>
                        <a:latin typeface="Cambria Math" panose="02040503050406030204" pitchFamily="18" charset="0"/>
                        <a:cs typeface="Times New Roman" panose="02020603050405020304" pitchFamily="18" charset="0"/>
                        <a:sym typeface="Symbol" panose="05050102010706020507" pitchFamily="18" charset="2"/>
                      </a:rPr>
                      <m:t>w</m:t>
                    </m:r>
                    <m:r>
                      <m:rPr>
                        <m:nor/>
                      </m:rPr>
                      <a:rPr lang="en-US" sz="2400" baseline="-25000" dirty="0">
                        <a:solidFill>
                          <a:srgbClr val="66FF33"/>
                        </a:solidFill>
                        <a:cs typeface="Times New Roman" panose="02020603050405020304" pitchFamily="18" charset="0"/>
                        <a:sym typeface="Symbol" panose="05050102010706020507" pitchFamily="18" charset="2"/>
                      </a:rPr>
                      <m:t>d</m:t>
                    </m:r>
                  </m:oMath>
                </a14:m>
                <a:r>
                  <a:rPr lang="en-US" altLang="en-US" sz="2400" dirty="0">
                    <a:cs typeface="Times New Roman" panose="02020603050405020304" pitchFamily="18" charset="0"/>
                  </a:rPr>
                  <a:t>, does not change</a:t>
                </a:r>
                <a:br>
                  <a:rPr lang="en-US" altLang="en-US" sz="2400" dirty="0">
                    <a:cs typeface="Times New Roman" panose="02020603050405020304" pitchFamily="18" charset="0"/>
                  </a:rPr>
                </a:br>
                <a:r>
                  <a:rPr lang="en-US" altLang="en-US" sz="2400" dirty="0">
                    <a:cs typeface="Times New Roman" panose="02020603050405020304" pitchFamily="18" charset="0"/>
                  </a:rPr>
                  <a:t>    </a:t>
                </a:r>
                <a:r>
                  <a:rPr lang="en-US" altLang="en-US" sz="2400" dirty="0">
                    <a:solidFill>
                      <a:schemeClr val="accent1"/>
                    </a:solidFill>
                    <a:cs typeface="Times New Roman" panose="02020603050405020304" pitchFamily="18" charset="0"/>
                  </a:rPr>
                  <a:t>Error(</a:t>
                </a:r>
                <a14:m>
                  <m:oMath xmlns:m="http://schemas.openxmlformats.org/officeDocument/2006/math">
                    <m:r>
                      <m:rPr>
                        <m:sty m:val="p"/>
                      </m:rPr>
                      <a:rPr lang="en-US" altLang="en-US" sz="2400" dirty="0">
                        <a:solidFill>
                          <a:srgbClr val="66FF33"/>
                        </a:solidFill>
                        <a:latin typeface="Cambria Math" panose="02040503050406030204" pitchFamily="18" charset="0"/>
                        <a:cs typeface="Times New Roman" panose="02020603050405020304" pitchFamily="18" charset="0"/>
                        <a:sym typeface="Symbol" panose="05050102010706020507" pitchFamily="18" charset="2"/>
                      </a:rPr>
                      <m:t>w</m:t>
                    </m:r>
                  </m:oMath>
                </a14:m>
                <a:r>
                  <a:rPr lang="en-US" altLang="en-US" sz="2400" dirty="0">
                    <a:solidFill>
                      <a:schemeClr val="accent1"/>
                    </a:solidFill>
                    <a:cs typeface="Times New Roman" panose="02020603050405020304" pitchFamily="18" charset="0"/>
                  </a:rPr>
                  <a:t>)</a:t>
                </a:r>
                <a:r>
                  <a:rPr lang="en-US" altLang="en-US" sz="2400" dirty="0">
                    <a:cs typeface="Times New Roman" panose="02020603050405020304" pitchFamily="18" charset="0"/>
                  </a:rPr>
                  <a:t> </a:t>
                </a:r>
                <a:r>
                  <a:rPr lang="en-US" altLang="en-US" sz="2400" dirty="0">
                    <a:solidFill>
                      <a:schemeClr val="accent1"/>
                    </a:solidFill>
                    <a:cs typeface="Times New Roman" panose="02020603050405020304" pitchFamily="18" charset="0"/>
                  </a:rPr>
                  <a:t> = ∑</a:t>
                </a:r>
                <a:r>
                  <a:rPr lang="en-US" altLang="en-US" sz="2400" baseline="-25000" dirty="0">
                    <a:solidFill>
                      <a:srgbClr val="FF00FF"/>
                    </a:solidFill>
                    <a:cs typeface="Times New Roman" panose="02020603050405020304" pitchFamily="18" charset="0"/>
                  </a:rPr>
                  <a:t>d'</a:t>
                </a:r>
                <a:r>
                  <a:rPr lang="en-US" altLang="en-US" sz="2400" dirty="0">
                    <a:solidFill>
                      <a:schemeClr val="accent1"/>
                    </a:solidFill>
                    <a:cs typeface="Times New Roman" panose="02020603050405020304" pitchFamily="18" charset="0"/>
                  </a:rPr>
                  <a:t> </a:t>
                </a:r>
                <a:r>
                  <a:rPr lang="en-US" altLang="en-US" sz="2400" dirty="0" err="1">
                    <a:solidFill>
                      <a:schemeClr val="accent1"/>
                    </a:solidFill>
                    <a:cs typeface="Times New Roman" panose="02020603050405020304" pitchFamily="18" charset="0"/>
                  </a:rPr>
                  <a:t>Error</a:t>
                </a:r>
                <a:r>
                  <a:rPr lang="en-US" altLang="en-US" sz="2400" baseline="-25000" dirty="0" err="1">
                    <a:solidFill>
                      <a:srgbClr val="FF00FF"/>
                    </a:solidFill>
                    <a:cs typeface="Times New Roman" panose="02020603050405020304" pitchFamily="18" charset="0"/>
                  </a:rPr>
                  <a:t>d</a:t>
                </a:r>
                <a:r>
                  <a:rPr lang="en-US" altLang="en-US" sz="2400" baseline="-25000" dirty="0">
                    <a:solidFill>
                      <a:srgbClr val="FF00FF"/>
                    </a:solidFill>
                    <a:cs typeface="Times New Roman" panose="02020603050405020304" pitchFamily="18" charset="0"/>
                  </a:rPr>
                  <a:t>’</a:t>
                </a:r>
                <a:r>
                  <a:rPr lang="en-US" altLang="en-US" sz="2400" dirty="0">
                    <a:cs typeface="Times New Roman" panose="02020603050405020304" pitchFamily="18" charset="0"/>
                  </a:rPr>
                  <a:t>.</a:t>
                </a:r>
              </a:p>
              <a:p>
                <a:pPr eaLnBrk="0" hangingPunct="0"/>
                <a:r>
                  <a:rPr lang="en-US" altLang="en-US" sz="2400" dirty="0">
                    <a:cs typeface="Times New Roman" panose="02020603050405020304" pitchFamily="18" charset="0"/>
                  </a:rPr>
                  <a:t>Hence, does not change </a:t>
                </a:r>
                <a:r>
                  <a:rPr lang="en-US" altLang="en-US" sz="2400" dirty="0" err="1">
                    <a:solidFill>
                      <a:schemeClr val="accent1"/>
                    </a:solidFill>
                    <a:cs typeface="Times New Roman" panose="02020603050405020304" pitchFamily="18" charset="0"/>
                  </a:rPr>
                  <a:t>Error</a:t>
                </a:r>
                <a:r>
                  <a:rPr lang="en-US" altLang="en-US" sz="2400" baseline="-25000" dirty="0" err="1">
                    <a:solidFill>
                      <a:srgbClr val="FF00FF"/>
                    </a:solidFill>
                    <a:cs typeface="Times New Roman" panose="02020603050405020304" pitchFamily="18" charset="0"/>
                  </a:rPr>
                  <a:t>d</a:t>
                </a:r>
                <a:r>
                  <a:rPr lang="en-US" altLang="en-US" sz="2400" dirty="0">
                    <a:solidFill>
                      <a:srgbClr val="FFC000"/>
                    </a:solidFill>
                    <a:cs typeface="Times New Roman" panose="02020603050405020304" pitchFamily="18" charset="0"/>
                  </a:rPr>
                  <a:t> </a:t>
                </a:r>
                <a:r>
                  <a:rPr lang="en-US" altLang="en-US" sz="2400" dirty="0">
                    <a:solidFill>
                      <a:schemeClr val="accent1"/>
                    </a:solidFill>
                    <a:cs typeface="Times New Roman" panose="02020603050405020304" pitchFamily="18" charset="0"/>
                  </a:rPr>
                  <a:t>= (</a:t>
                </a:r>
                <a:r>
                  <a:rPr lang="en-US" altLang="en-US" sz="2400" dirty="0" err="1">
                    <a:solidFill>
                      <a:srgbClr val="FFC000"/>
                    </a:solidFill>
                    <a:cs typeface="Times New Roman" panose="02020603050405020304" pitchFamily="18" charset="0"/>
                  </a:rPr>
                  <a:t>NN</a:t>
                </a:r>
                <a:r>
                  <a:rPr lang="en-US" altLang="en-US" sz="2400" baseline="-25000" dirty="0" err="1">
                    <a:solidFill>
                      <a:srgbClr val="66FF33"/>
                    </a:solidFill>
                    <a:cs typeface="Times New Roman" panose="02020603050405020304" pitchFamily="18" charset="0"/>
                  </a:rPr>
                  <a:t>w</a:t>
                </a:r>
                <a:r>
                  <a:rPr lang="en-US" altLang="en-US" sz="2400" dirty="0">
                    <a:solidFill>
                      <a:srgbClr val="FFC000"/>
                    </a:solidFill>
                    <a:cs typeface="Times New Roman" panose="02020603050405020304" pitchFamily="18" charset="0"/>
                  </a:rPr>
                  <a:t>(</a:t>
                </a:r>
                <a14:m>
                  <m:oMath xmlns:m="http://schemas.openxmlformats.org/officeDocument/2006/math">
                    <m:acc>
                      <m:accPr>
                        <m:chr m:val="⃗"/>
                        <m:ctrlPr>
                          <a:rPr lang="en-US" altLang="en-US" sz="2400" i="1" kern="0" dirty="0">
                            <a:solidFill>
                              <a:srgbClr val="FF00FF"/>
                            </a:solidFill>
                            <a:latin typeface="Cambria Math" panose="02040503050406030204" pitchFamily="18" charset="0"/>
                            <a:cs typeface="Times New Roman" panose="02020603050405020304" pitchFamily="18" charset="0"/>
                          </a:rPr>
                        </m:ctrlPr>
                      </m:accPr>
                      <m:e>
                        <m:r>
                          <a:rPr lang="en-US" altLang="en-US" sz="2400" i="1" kern="0" dirty="0">
                            <a:solidFill>
                              <a:srgbClr val="FF00FF"/>
                            </a:solidFill>
                            <a:latin typeface="Cambria Math" panose="02040503050406030204" pitchFamily="18" charset="0"/>
                            <a:cs typeface="Times New Roman" panose="02020603050405020304" pitchFamily="18" charset="0"/>
                          </a:rPr>
                          <m:t>𝑥</m:t>
                        </m:r>
                      </m:e>
                    </m:acc>
                  </m:oMath>
                </a14:m>
                <a:r>
                  <a:rPr lang="en-US" altLang="en-US" sz="2400" baseline="-25000" dirty="0">
                    <a:solidFill>
                      <a:srgbClr val="FF00FF"/>
                    </a:solidFill>
                    <a:cs typeface="Times New Roman" panose="02020603050405020304" pitchFamily="18" charset="0"/>
                  </a:rPr>
                  <a:t>d</a:t>
                </a:r>
                <a:r>
                  <a:rPr lang="en-US" altLang="en-US" sz="2400" dirty="0">
                    <a:solidFill>
                      <a:srgbClr val="FFC000"/>
                    </a:solidFill>
                    <a:cs typeface="Times New Roman" panose="02020603050405020304" pitchFamily="18" charset="0"/>
                  </a:rPr>
                  <a:t>)-</a:t>
                </a:r>
                <a:r>
                  <a:rPr lang="en-US" altLang="en-US" sz="2400" dirty="0">
                    <a:solidFill>
                      <a:srgbClr val="FF00FF"/>
                    </a:solidFill>
                    <a:cs typeface="Times New Roman" panose="02020603050405020304" pitchFamily="18" charset="0"/>
                  </a:rPr>
                  <a:t>y</a:t>
                </a:r>
                <a:r>
                  <a:rPr lang="en-US" altLang="en-US" sz="2400" baseline="-25000" dirty="0">
                    <a:solidFill>
                      <a:srgbClr val="FF00FF"/>
                    </a:solidFill>
                    <a:cs typeface="Times New Roman" panose="02020603050405020304" pitchFamily="18" charset="0"/>
                  </a:rPr>
                  <a:t>d</a:t>
                </a:r>
                <a:r>
                  <a:rPr lang="en-US" altLang="en-US" sz="2400" dirty="0">
                    <a:solidFill>
                      <a:schemeClr val="accent1"/>
                    </a:solidFill>
                    <a:cs typeface="Times New Roman" panose="02020603050405020304" pitchFamily="18" charset="0"/>
                  </a:rPr>
                  <a:t>)</a:t>
                </a:r>
                <a:r>
                  <a:rPr lang="en-US" altLang="en-US" sz="2400" baseline="30000" dirty="0">
                    <a:solidFill>
                      <a:schemeClr val="accent1"/>
                    </a:solidFill>
                    <a:cs typeface="Times New Roman" panose="02020603050405020304" pitchFamily="18" charset="0"/>
                  </a:rPr>
                  <a:t>2</a:t>
                </a:r>
                <a:r>
                  <a:rPr lang="en-US" altLang="en-US" sz="2400" dirty="0">
                    <a:cs typeface="Times New Roman" panose="02020603050405020304" pitchFamily="18" charset="0"/>
                  </a:rPr>
                  <a:t>.</a:t>
                </a:r>
                <a:r>
                  <a:rPr lang="en-US" altLang="en-US" sz="2400" baseline="30000" dirty="0">
                    <a:solidFill>
                      <a:schemeClr val="accent1"/>
                    </a:solidFill>
                    <a:cs typeface="Times New Roman" panose="02020603050405020304" pitchFamily="18" charset="0"/>
                  </a:rPr>
                  <a:t> </a:t>
                </a:r>
                <a:endParaRPr lang="en-US" altLang="en-US" sz="2400" dirty="0">
                  <a:cs typeface="Times New Roman" panose="02020603050405020304" pitchFamily="18" charset="0"/>
                </a:endParaRPr>
              </a:p>
            </p:txBody>
          </p:sp>
        </mc:Choice>
        <mc:Fallback>
          <p:sp>
            <p:nvSpPr>
              <p:cNvPr id="2240" name="TextBox 2239">
                <a:extLst>
                  <a:ext uri="{FF2B5EF4-FFF2-40B4-BE49-F238E27FC236}">
                    <a16:creationId xmlns:a16="http://schemas.microsoft.com/office/drawing/2014/main" id="{5E86354A-30E2-5CD8-AC2C-AD5A25473235}"/>
                  </a:ext>
                </a:extLst>
              </p:cNvPr>
              <p:cNvSpPr txBox="1">
                <a:spLocks noRot="1" noChangeAspect="1" noMove="1" noResize="1" noEditPoints="1" noAdjustHandles="1" noChangeArrowheads="1" noChangeShapeType="1" noTextEdit="1"/>
              </p:cNvSpPr>
              <p:nvPr/>
            </p:nvSpPr>
            <p:spPr bwMode="auto">
              <a:xfrm>
                <a:off x="-484" y="2814215"/>
                <a:ext cx="10134600" cy="3416320"/>
              </a:xfrm>
              <a:prstGeom prst="rect">
                <a:avLst/>
              </a:prstGeom>
              <a:blipFill>
                <a:blip r:embed="rId11"/>
                <a:stretch>
                  <a:fillRect l="-963" t="-1429" b="-321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C2402F6D-0D3A-6FBE-2C53-FEC25D01DF5D}"/>
                  </a:ext>
                </a:extLst>
              </p:cNvPr>
              <p:cNvSpPr txBox="1"/>
              <p:nvPr/>
            </p:nvSpPr>
            <p:spPr>
              <a:xfrm>
                <a:off x="6480413" y="2064345"/>
                <a:ext cx="2634915" cy="461665"/>
              </a:xfrm>
              <a:prstGeom prst="rect">
                <a:avLst/>
              </a:prstGeom>
              <a:noFill/>
            </p:spPr>
            <p:txBody>
              <a:bodyPr wrap="square">
                <a:spAutoFit/>
              </a:bodyPr>
              <a:lstStyle/>
              <a:p>
                <a:r>
                  <a:rPr lang="en-US" altLang="en-US" sz="2400" dirty="0">
                    <a:solidFill>
                      <a:srgbClr val="FFC000"/>
                    </a:solidFill>
                    <a:cs typeface="Times New Roman" panose="02020603050405020304" pitchFamily="18" charset="0"/>
                  </a:rPr>
                  <a:t>NN</a:t>
                </a:r>
                <a:r>
                  <a:rPr lang="en-US" altLang="en-US" sz="2400" baseline="-25000" dirty="0">
                    <a:solidFill>
                      <a:srgbClr val="FFC000"/>
                    </a:solidFill>
                    <a:cs typeface="Times New Roman" panose="02020603050405020304" pitchFamily="18" charset="0"/>
                  </a:rPr>
                  <a:t>3</a:t>
                </a:r>
                <a:r>
                  <a:rPr lang="en-US" altLang="en-US" sz="2400" dirty="0">
                    <a:solidFill>
                      <a:srgbClr val="FFC000"/>
                    </a:solidFill>
                    <a:cs typeface="Times New Roman" panose="02020603050405020304" pitchFamily="18" charset="0"/>
                  </a:rPr>
                  <a:t>(</a:t>
                </a:r>
                <a14:m>
                  <m:oMath xmlns:m="http://schemas.openxmlformats.org/officeDocument/2006/math">
                    <m:acc>
                      <m:accPr>
                        <m:chr m:val="⃗"/>
                        <m:ctrlPr>
                          <a:rPr lang="en-US" altLang="en-US" sz="2400" i="1" kern="0" dirty="0">
                            <a:solidFill>
                              <a:srgbClr val="00FFFF"/>
                            </a:solidFill>
                            <a:latin typeface="Cambria Math" panose="02040503050406030204" pitchFamily="18" charset="0"/>
                            <a:cs typeface="Times New Roman" panose="02020603050405020304" pitchFamily="18" charset="0"/>
                          </a:rPr>
                        </m:ctrlPr>
                      </m:accPr>
                      <m:e>
                        <m:r>
                          <a:rPr lang="en-US" altLang="en-US" sz="2400" i="1" kern="0" dirty="0">
                            <a:solidFill>
                              <a:srgbClr val="00FFFF"/>
                            </a:solidFill>
                            <a:latin typeface="Cambria Math" panose="02040503050406030204" pitchFamily="18" charset="0"/>
                            <a:cs typeface="Times New Roman" panose="02020603050405020304" pitchFamily="18" charset="0"/>
                          </a:rPr>
                          <m:t>𝑧</m:t>
                        </m:r>
                      </m:e>
                    </m:acc>
                  </m:oMath>
                </a14:m>
                <a:r>
                  <a:rPr lang="en-US" sz="2400" kern="0" baseline="-25000" dirty="0">
                    <a:solidFill>
                      <a:srgbClr val="00FFFF"/>
                    </a:solidFill>
                    <a:latin typeface="Times New Roman"/>
                  </a:rPr>
                  <a:t>d</a:t>
                </a:r>
                <a:r>
                  <a:rPr lang="en-US" altLang="en-US" sz="2400" dirty="0">
                    <a:solidFill>
                      <a:srgbClr val="FFC000"/>
                    </a:solidFill>
                    <a:cs typeface="Times New Roman" panose="02020603050405020304" pitchFamily="18" charset="0"/>
                  </a:rPr>
                  <a:t>) is sensitive</a:t>
                </a:r>
                <a:r>
                  <a:rPr lang="en-US" sz="2400" dirty="0"/>
                  <a:t> </a:t>
                </a:r>
                <a:endParaRPr lang="en-GB" sz="2400" dirty="0"/>
              </a:p>
            </p:txBody>
          </p:sp>
        </mc:Choice>
        <mc:Fallback>
          <p:sp>
            <p:nvSpPr>
              <p:cNvPr id="3" name="TextBox 2">
                <a:extLst>
                  <a:ext uri="{FF2B5EF4-FFF2-40B4-BE49-F238E27FC236}">
                    <a16:creationId xmlns:a16="http://schemas.microsoft.com/office/drawing/2014/main" id="{C2402F6D-0D3A-6FBE-2C53-FEC25D01DF5D}"/>
                  </a:ext>
                </a:extLst>
              </p:cNvPr>
              <p:cNvSpPr txBox="1">
                <a:spLocks noRot="1" noChangeAspect="1" noMove="1" noResize="1" noEditPoints="1" noAdjustHandles="1" noChangeArrowheads="1" noChangeShapeType="1" noTextEdit="1"/>
              </p:cNvSpPr>
              <p:nvPr/>
            </p:nvSpPr>
            <p:spPr>
              <a:xfrm>
                <a:off x="6480413" y="2064345"/>
                <a:ext cx="2634915" cy="461665"/>
              </a:xfrm>
              <a:prstGeom prst="rect">
                <a:avLst/>
              </a:prstGeom>
              <a:blipFill>
                <a:blip r:embed="rId12"/>
                <a:stretch>
                  <a:fillRect l="-3472" t="-18667" r="-1389" b="-30667"/>
                </a:stretch>
              </a:blipFill>
            </p:spPr>
            <p:txBody>
              <a:bodyPr/>
              <a:lstStyle/>
              <a:p>
                <a:r>
                  <a:rPr lang="en-CA">
                    <a:noFill/>
                  </a:rPr>
                  <a:t> </a:t>
                </a:r>
              </a:p>
            </p:txBody>
          </p:sp>
        </mc:Fallback>
      </mc:AlternateContent>
    </p:spTree>
    <p:extLst>
      <p:ext uri="{BB962C8B-B14F-4D97-AF65-F5344CB8AC3E}">
        <p14:creationId xmlns:p14="http://schemas.microsoft.com/office/powerpoint/2010/main" val="16826340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240">
                                            <p:txEl>
                                              <p:pRg st="4" end="4"/>
                                            </p:txEl>
                                          </p:spTgt>
                                        </p:tgtEl>
                                        <p:attrNameLst>
                                          <p:attrName>style.visibility</p:attrName>
                                        </p:attrNameLst>
                                      </p:cBhvr>
                                      <p:to>
                                        <p:strVal val="visible"/>
                                      </p:to>
                                    </p:set>
                                    <p:anim calcmode="lin" valueType="num">
                                      <p:cBhvr additive="base">
                                        <p:cTn id="7" dur="500" fill="hold"/>
                                        <p:tgtEl>
                                          <p:spTgt spid="2240">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4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40">
                                            <p:txEl>
                                              <p:pRg st="6" end="6"/>
                                            </p:txEl>
                                          </p:spTgt>
                                        </p:tgtEl>
                                        <p:attrNameLst>
                                          <p:attrName>style.visibility</p:attrName>
                                        </p:attrNameLst>
                                      </p:cBhvr>
                                      <p:to>
                                        <p:strVal val="visible"/>
                                      </p:to>
                                    </p:set>
                                    <p:anim calcmode="lin" valueType="num">
                                      <p:cBhvr additive="base">
                                        <p:cTn id="13" dur="500" fill="hold"/>
                                        <p:tgtEl>
                                          <p:spTgt spid="2240">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4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40">
                                            <p:txEl>
                                              <p:pRg st="7" end="7"/>
                                            </p:txEl>
                                          </p:spTgt>
                                        </p:tgtEl>
                                        <p:attrNameLst>
                                          <p:attrName>style.visibility</p:attrName>
                                        </p:attrNameLst>
                                      </p:cBhvr>
                                      <p:to>
                                        <p:strVal val="visible"/>
                                      </p:to>
                                    </p:set>
                                    <p:anim calcmode="lin" valueType="num">
                                      <p:cBhvr additive="base">
                                        <p:cTn id="19" dur="500" fill="hold"/>
                                        <p:tgtEl>
                                          <p:spTgt spid="2240">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4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76DF0A0-2E9C-17DD-304C-B42FA349D667}"/>
              </a:ext>
            </a:extLst>
          </p:cNvPr>
          <p:cNvGrpSpPr/>
          <p:nvPr/>
        </p:nvGrpSpPr>
        <p:grpSpPr>
          <a:xfrm>
            <a:off x="2663887" y="723480"/>
            <a:ext cx="6577701" cy="2286000"/>
            <a:chOff x="2663887" y="723480"/>
            <a:chExt cx="6577701" cy="2286000"/>
          </a:xfrm>
        </p:grpSpPr>
        <p:grpSp>
          <p:nvGrpSpPr>
            <p:cNvPr id="9" name="Group 8">
              <a:extLst>
                <a:ext uri="{FF2B5EF4-FFF2-40B4-BE49-F238E27FC236}">
                  <a16:creationId xmlns:a16="http://schemas.microsoft.com/office/drawing/2014/main" id="{A2D6889E-D11D-BB1E-BBB0-B863781BEF80}"/>
                </a:ext>
              </a:extLst>
            </p:cNvPr>
            <p:cNvGrpSpPr/>
            <p:nvPr/>
          </p:nvGrpSpPr>
          <p:grpSpPr>
            <a:xfrm>
              <a:off x="2663887" y="723480"/>
              <a:ext cx="6375400" cy="2286000"/>
              <a:chOff x="1371600" y="997712"/>
              <a:chExt cx="6375400" cy="2286000"/>
            </a:xfrm>
          </p:grpSpPr>
          <p:sp>
            <p:nvSpPr>
              <p:cNvPr id="13" name="Rectangle 12">
                <a:extLst>
                  <a:ext uri="{FF2B5EF4-FFF2-40B4-BE49-F238E27FC236}">
                    <a16:creationId xmlns:a16="http://schemas.microsoft.com/office/drawing/2014/main" id="{60B5A0DC-7E80-DA11-DB4D-D2C7660EFAD4}"/>
                  </a:ext>
                </a:extLst>
              </p:cNvPr>
              <p:cNvSpPr/>
              <p:nvPr/>
            </p:nvSpPr>
            <p:spPr>
              <a:xfrm>
                <a:off x="1371600" y="997712"/>
                <a:ext cx="6375400" cy="2286000"/>
              </a:xfrm>
              <a:prstGeom prst="rect">
                <a:avLst/>
              </a:prstGeom>
              <a:solidFill>
                <a:srgbClr val="FFFFFF"/>
              </a:solid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grpSp>
            <p:nvGrpSpPr>
              <p:cNvPr id="15" name="Group 14">
                <a:extLst>
                  <a:ext uri="{FF2B5EF4-FFF2-40B4-BE49-F238E27FC236}">
                    <a16:creationId xmlns:a16="http://schemas.microsoft.com/office/drawing/2014/main" id="{657161BD-2F39-2429-B3B8-4D5551DAC689}"/>
                  </a:ext>
                </a:extLst>
              </p:cNvPr>
              <p:cNvGrpSpPr/>
              <p:nvPr/>
            </p:nvGrpSpPr>
            <p:grpSpPr>
              <a:xfrm>
                <a:off x="4535912" y="1318590"/>
                <a:ext cx="132497" cy="1310640"/>
                <a:chOff x="2239620" y="1404730"/>
                <a:chExt cx="91440" cy="1310640"/>
              </a:xfrm>
              <a:solidFill>
                <a:srgbClr val="FF00FF"/>
              </a:solidFill>
            </p:grpSpPr>
            <p:sp>
              <p:nvSpPr>
                <p:cNvPr id="2231" name="Oval 2230">
                  <a:extLst>
                    <a:ext uri="{FF2B5EF4-FFF2-40B4-BE49-F238E27FC236}">
                      <a16:creationId xmlns:a16="http://schemas.microsoft.com/office/drawing/2014/main" id="{488271CB-9931-3682-D020-BD23529936F8}"/>
                    </a:ext>
                  </a:extLst>
                </p:cNvPr>
                <p:cNvSpPr/>
                <p:nvPr/>
              </p:nvSpPr>
              <p:spPr>
                <a:xfrm>
                  <a:off x="2239620" y="14047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232" name="Oval 2231">
                  <a:extLst>
                    <a:ext uri="{FF2B5EF4-FFF2-40B4-BE49-F238E27FC236}">
                      <a16:creationId xmlns:a16="http://schemas.microsoft.com/office/drawing/2014/main" id="{0AF8D814-DBD7-01EA-5829-93703D79F9AD}"/>
                    </a:ext>
                  </a:extLst>
                </p:cNvPr>
                <p:cNvSpPr/>
                <p:nvPr/>
              </p:nvSpPr>
              <p:spPr>
                <a:xfrm>
                  <a:off x="2239620" y="15571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233" name="Oval 2232">
                  <a:extLst>
                    <a:ext uri="{FF2B5EF4-FFF2-40B4-BE49-F238E27FC236}">
                      <a16:creationId xmlns:a16="http://schemas.microsoft.com/office/drawing/2014/main" id="{1D8DDDFA-DECA-27CC-4BEA-7E43916E2DB2}"/>
                    </a:ext>
                  </a:extLst>
                </p:cNvPr>
                <p:cNvSpPr/>
                <p:nvPr/>
              </p:nvSpPr>
              <p:spPr>
                <a:xfrm>
                  <a:off x="2239620" y="17095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234" name="Oval 2233">
                  <a:extLst>
                    <a:ext uri="{FF2B5EF4-FFF2-40B4-BE49-F238E27FC236}">
                      <a16:creationId xmlns:a16="http://schemas.microsoft.com/office/drawing/2014/main" id="{7189C83E-1FB9-B106-2216-99915949695D}"/>
                    </a:ext>
                  </a:extLst>
                </p:cNvPr>
                <p:cNvSpPr/>
                <p:nvPr/>
              </p:nvSpPr>
              <p:spPr>
                <a:xfrm>
                  <a:off x="2239620" y="18619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235" name="Oval 2234">
                  <a:extLst>
                    <a:ext uri="{FF2B5EF4-FFF2-40B4-BE49-F238E27FC236}">
                      <a16:creationId xmlns:a16="http://schemas.microsoft.com/office/drawing/2014/main" id="{677F9172-3757-4105-551A-CD3A2CC1AC71}"/>
                    </a:ext>
                  </a:extLst>
                </p:cNvPr>
                <p:cNvSpPr/>
                <p:nvPr/>
              </p:nvSpPr>
              <p:spPr>
                <a:xfrm>
                  <a:off x="2239620" y="20143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236" name="Oval 2235">
                  <a:extLst>
                    <a:ext uri="{FF2B5EF4-FFF2-40B4-BE49-F238E27FC236}">
                      <a16:creationId xmlns:a16="http://schemas.microsoft.com/office/drawing/2014/main" id="{111D3F8A-63A8-9CDD-F33A-7FF6DC6D9917}"/>
                    </a:ext>
                  </a:extLst>
                </p:cNvPr>
                <p:cNvSpPr/>
                <p:nvPr/>
              </p:nvSpPr>
              <p:spPr>
                <a:xfrm>
                  <a:off x="2239620" y="21667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237" name="Oval 2236">
                  <a:extLst>
                    <a:ext uri="{FF2B5EF4-FFF2-40B4-BE49-F238E27FC236}">
                      <a16:creationId xmlns:a16="http://schemas.microsoft.com/office/drawing/2014/main" id="{A1DB4940-3FFF-CA12-883E-A0EC008833C7}"/>
                    </a:ext>
                  </a:extLst>
                </p:cNvPr>
                <p:cNvSpPr/>
                <p:nvPr/>
              </p:nvSpPr>
              <p:spPr>
                <a:xfrm>
                  <a:off x="2239620" y="23191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238" name="Oval 2237">
                  <a:extLst>
                    <a:ext uri="{FF2B5EF4-FFF2-40B4-BE49-F238E27FC236}">
                      <a16:creationId xmlns:a16="http://schemas.microsoft.com/office/drawing/2014/main" id="{FF7264BA-875E-822A-A0E4-1AD47030C294}"/>
                    </a:ext>
                  </a:extLst>
                </p:cNvPr>
                <p:cNvSpPr/>
                <p:nvPr/>
              </p:nvSpPr>
              <p:spPr>
                <a:xfrm>
                  <a:off x="2239620" y="24715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239" name="Oval 2238">
                  <a:extLst>
                    <a:ext uri="{FF2B5EF4-FFF2-40B4-BE49-F238E27FC236}">
                      <a16:creationId xmlns:a16="http://schemas.microsoft.com/office/drawing/2014/main" id="{B964093E-F2FD-4749-FED9-FAC74B9CBEE5}"/>
                    </a:ext>
                  </a:extLst>
                </p:cNvPr>
                <p:cNvSpPr/>
                <p:nvPr/>
              </p:nvSpPr>
              <p:spPr>
                <a:xfrm>
                  <a:off x="2239620" y="26239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grpSp>
          <p:grpSp>
            <p:nvGrpSpPr>
              <p:cNvPr id="16" name="Group 15">
                <a:extLst>
                  <a:ext uri="{FF2B5EF4-FFF2-40B4-BE49-F238E27FC236}">
                    <a16:creationId xmlns:a16="http://schemas.microsoft.com/office/drawing/2014/main" id="{EC6B4105-183F-F580-92EF-E45D512B7E4F}"/>
                  </a:ext>
                </a:extLst>
              </p:cNvPr>
              <p:cNvGrpSpPr/>
              <p:nvPr/>
            </p:nvGrpSpPr>
            <p:grpSpPr>
              <a:xfrm>
                <a:off x="1961632" y="1631340"/>
                <a:ext cx="132497" cy="701040"/>
                <a:chOff x="2239620" y="1557130"/>
                <a:chExt cx="91440" cy="701040"/>
              </a:xfrm>
              <a:solidFill>
                <a:srgbClr val="000000"/>
              </a:solidFill>
            </p:grpSpPr>
            <p:sp>
              <p:nvSpPr>
                <p:cNvPr id="2226" name="Oval 2225">
                  <a:extLst>
                    <a:ext uri="{FF2B5EF4-FFF2-40B4-BE49-F238E27FC236}">
                      <a16:creationId xmlns:a16="http://schemas.microsoft.com/office/drawing/2014/main" id="{55D49AE6-7EF7-50C9-C564-5C66B0B71625}"/>
                    </a:ext>
                  </a:extLst>
                </p:cNvPr>
                <p:cNvSpPr/>
                <p:nvPr/>
              </p:nvSpPr>
              <p:spPr>
                <a:xfrm>
                  <a:off x="2239620" y="15571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227" name="Oval 2226">
                  <a:extLst>
                    <a:ext uri="{FF2B5EF4-FFF2-40B4-BE49-F238E27FC236}">
                      <a16:creationId xmlns:a16="http://schemas.microsoft.com/office/drawing/2014/main" id="{D3DF7D32-D265-CA62-B917-4F8065265427}"/>
                    </a:ext>
                  </a:extLst>
                </p:cNvPr>
                <p:cNvSpPr/>
                <p:nvPr/>
              </p:nvSpPr>
              <p:spPr>
                <a:xfrm>
                  <a:off x="2239620" y="17095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228" name="Oval 2227">
                  <a:extLst>
                    <a:ext uri="{FF2B5EF4-FFF2-40B4-BE49-F238E27FC236}">
                      <a16:creationId xmlns:a16="http://schemas.microsoft.com/office/drawing/2014/main" id="{6FB8B195-BA76-CA70-D284-9F46D619048B}"/>
                    </a:ext>
                  </a:extLst>
                </p:cNvPr>
                <p:cNvSpPr/>
                <p:nvPr/>
              </p:nvSpPr>
              <p:spPr>
                <a:xfrm>
                  <a:off x="2239620" y="18619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229" name="Oval 2228">
                  <a:extLst>
                    <a:ext uri="{FF2B5EF4-FFF2-40B4-BE49-F238E27FC236}">
                      <a16:creationId xmlns:a16="http://schemas.microsoft.com/office/drawing/2014/main" id="{BA3FDB80-268C-C5C8-9078-1F4B484ED63C}"/>
                    </a:ext>
                  </a:extLst>
                </p:cNvPr>
                <p:cNvSpPr/>
                <p:nvPr/>
              </p:nvSpPr>
              <p:spPr>
                <a:xfrm>
                  <a:off x="2239620" y="20143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230" name="Oval 2229">
                  <a:extLst>
                    <a:ext uri="{FF2B5EF4-FFF2-40B4-BE49-F238E27FC236}">
                      <a16:creationId xmlns:a16="http://schemas.microsoft.com/office/drawing/2014/main" id="{F3DF0A2B-FD07-13F1-70C7-58AC81ADA9F0}"/>
                    </a:ext>
                  </a:extLst>
                </p:cNvPr>
                <p:cNvSpPr/>
                <p:nvPr/>
              </p:nvSpPr>
              <p:spPr>
                <a:xfrm>
                  <a:off x="2239620" y="21667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grpSp>
          <p:grpSp>
            <p:nvGrpSpPr>
              <p:cNvPr id="17" name="Group 16">
                <a:extLst>
                  <a:ext uri="{FF2B5EF4-FFF2-40B4-BE49-F238E27FC236}">
                    <a16:creationId xmlns:a16="http://schemas.microsoft.com/office/drawing/2014/main" id="{27EE272A-912B-F8A4-A886-E2E421AB0FC6}"/>
                  </a:ext>
                </a:extLst>
              </p:cNvPr>
              <p:cNvGrpSpPr/>
              <p:nvPr/>
            </p:nvGrpSpPr>
            <p:grpSpPr>
              <a:xfrm>
                <a:off x="3249347" y="1364310"/>
                <a:ext cx="1293465" cy="1219200"/>
                <a:chOff x="1351723" y="1516710"/>
                <a:chExt cx="892659" cy="1219200"/>
              </a:xfrm>
            </p:grpSpPr>
            <p:grpSp>
              <p:nvGrpSpPr>
                <p:cNvPr id="2195" name="Group 2194">
                  <a:extLst>
                    <a:ext uri="{FF2B5EF4-FFF2-40B4-BE49-F238E27FC236}">
                      <a16:creationId xmlns:a16="http://schemas.microsoft.com/office/drawing/2014/main" id="{EA3DDFFF-4D56-0FFF-EFBB-69A3E1DC714E}"/>
                    </a:ext>
                  </a:extLst>
                </p:cNvPr>
                <p:cNvGrpSpPr/>
                <p:nvPr/>
              </p:nvGrpSpPr>
              <p:grpSpPr>
                <a:xfrm>
                  <a:off x="1351723" y="2004390"/>
                  <a:ext cx="91440" cy="248603"/>
                  <a:chOff x="3293167" y="1835429"/>
                  <a:chExt cx="91440" cy="248603"/>
                </a:xfrm>
              </p:grpSpPr>
              <p:sp>
                <p:nvSpPr>
                  <p:cNvPr id="2224" name="Oval 2223">
                    <a:extLst>
                      <a:ext uri="{FF2B5EF4-FFF2-40B4-BE49-F238E27FC236}">
                        <a16:creationId xmlns:a16="http://schemas.microsoft.com/office/drawing/2014/main" id="{FB9B9BE2-D2AB-9154-B076-F1CD4D57DF62}"/>
                      </a:ext>
                    </a:extLst>
                  </p:cNvPr>
                  <p:cNvSpPr/>
                  <p:nvPr/>
                </p:nvSpPr>
                <p:spPr>
                  <a:xfrm>
                    <a:off x="3293167" y="1835429"/>
                    <a:ext cx="91440" cy="91440"/>
                  </a:xfrm>
                  <a:prstGeom prst="ellipse">
                    <a:avLst/>
                  </a:prstGeom>
                  <a:solidFill>
                    <a:srgbClr val="000000"/>
                  </a:solid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225" name="Oval 2224">
                    <a:extLst>
                      <a:ext uri="{FF2B5EF4-FFF2-40B4-BE49-F238E27FC236}">
                        <a16:creationId xmlns:a16="http://schemas.microsoft.com/office/drawing/2014/main" id="{A853116B-B8FF-5441-2F34-5D32DA33F379}"/>
                      </a:ext>
                    </a:extLst>
                  </p:cNvPr>
                  <p:cNvSpPr/>
                  <p:nvPr/>
                </p:nvSpPr>
                <p:spPr>
                  <a:xfrm>
                    <a:off x="3293167" y="1992592"/>
                    <a:ext cx="91440" cy="91440"/>
                  </a:xfrm>
                  <a:prstGeom prst="ellipse">
                    <a:avLst/>
                  </a:prstGeom>
                  <a:solidFill>
                    <a:srgbClr val="000000"/>
                  </a:solid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grpSp>
            <p:grpSp>
              <p:nvGrpSpPr>
                <p:cNvPr id="2196" name="Group 2195">
                  <a:extLst>
                    <a:ext uri="{FF2B5EF4-FFF2-40B4-BE49-F238E27FC236}">
                      <a16:creationId xmlns:a16="http://schemas.microsoft.com/office/drawing/2014/main" id="{F1BC7901-5AC9-D96E-EFC3-A86D93EC15F3}"/>
                    </a:ext>
                  </a:extLst>
                </p:cNvPr>
                <p:cNvGrpSpPr/>
                <p:nvPr/>
              </p:nvGrpSpPr>
              <p:grpSpPr>
                <a:xfrm>
                  <a:off x="1432563" y="1516710"/>
                  <a:ext cx="807057" cy="1219200"/>
                  <a:chOff x="1432563" y="1516710"/>
                  <a:chExt cx="807057" cy="1219200"/>
                </a:xfrm>
              </p:grpSpPr>
              <p:cxnSp>
                <p:nvCxnSpPr>
                  <p:cNvPr id="2215" name="Straight Connector 2214">
                    <a:extLst>
                      <a:ext uri="{FF2B5EF4-FFF2-40B4-BE49-F238E27FC236}">
                        <a16:creationId xmlns:a16="http://schemas.microsoft.com/office/drawing/2014/main" id="{7C81925F-1C57-999D-6685-35EA563A0659}"/>
                      </a:ext>
                    </a:extLst>
                  </p:cNvPr>
                  <p:cNvCxnSpPr>
                    <a:cxnSpLocks/>
                    <a:stCxn id="2224" idx="6"/>
                    <a:endCxn id="2233" idx="2"/>
                  </p:cNvCxnSpPr>
                  <p:nvPr/>
                </p:nvCxnSpPr>
                <p:spPr bwMode="auto">
                  <a:xfrm flipV="1">
                    <a:off x="1443163" y="18215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216" name="Straight Connector 2215">
                    <a:extLst>
                      <a:ext uri="{FF2B5EF4-FFF2-40B4-BE49-F238E27FC236}">
                        <a16:creationId xmlns:a16="http://schemas.microsoft.com/office/drawing/2014/main" id="{7B8EABD6-18F1-E92A-E955-6E4DB4B35009}"/>
                      </a:ext>
                    </a:extLst>
                  </p:cNvPr>
                  <p:cNvCxnSpPr>
                    <a:cxnSpLocks/>
                    <a:endCxn id="2232" idx="2"/>
                  </p:cNvCxnSpPr>
                  <p:nvPr/>
                </p:nvCxnSpPr>
                <p:spPr bwMode="auto">
                  <a:xfrm flipV="1">
                    <a:off x="1443163" y="1669110"/>
                    <a:ext cx="796457" cy="381000"/>
                  </a:xfrm>
                  <a:prstGeom prst="line">
                    <a:avLst/>
                  </a:prstGeom>
                  <a:noFill/>
                  <a:ln w="6350" cap="sq" cmpd="sng" algn="ctr">
                    <a:solidFill>
                      <a:srgbClr val="000000"/>
                    </a:solidFill>
                    <a:prstDash val="solid"/>
                    <a:round/>
                    <a:headEnd type="none" w="med" len="med"/>
                    <a:tailEnd type="none" w="med" len="med"/>
                  </a:ln>
                  <a:effectLst/>
                </p:spPr>
              </p:cxnSp>
              <p:cxnSp>
                <p:nvCxnSpPr>
                  <p:cNvPr id="2217" name="Straight Connector 2216">
                    <a:extLst>
                      <a:ext uri="{FF2B5EF4-FFF2-40B4-BE49-F238E27FC236}">
                        <a16:creationId xmlns:a16="http://schemas.microsoft.com/office/drawing/2014/main" id="{68605EBE-7EEC-E71E-BF13-0D7F63BFE4E4}"/>
                      </a:ext>
                    </a:extLst>
                  </p:cNvPr>
                  <p:cNvCxnSpPr>
                    <a:cxnSpLocks/>
                    <a:endCxn id="2239" idx="2"/>
                  </p:cNvCxnSpPr>
                  <p:nvPr/>
                </p:nvCxnSpPr>
                <p:spPr bwMode="auto">
                  <a:xfrm>
                    <a:off x="1432563" y="2039010"/>
                    <a:ext cx="807057" cy="696900"/>
                  </a:xfrm>
                  <a:prstGeom prst="line">
                    <a:avLst/>
                  </a:prstGeom>
                  <a:noFill/>
                  <a:ln w="6350" cap="sq" cmpd="sng" algn="ctr">
                    <a:solidFill>
                      <a:srgbClr val="000000"/>
                    </a:solidFill>
                    <a:prstDash val="solid"/>
                    <a:round/>
                    <a:headEnd type="none" w="med" len="med"/>
                    <a:tailEnd type="none" w="med" len="med"/>
                  </a:ln>
                  <a:effectLst/>
                </p:spPr>
              </p:cxnSp>
              <p:cxnSp>
                <p:nvCxnSpPr>
                  <p:cNvPr id="2218" name="Straight Connector 2217">
                    <a:extLst>
                      <a:ext uri="{FF2B5EF4-FFF2-40B4-BE49-F238E27FC236}">
                        <a16:creationId xmlns:a16="http://schemas.microsoft.com/office/drawing/2014/main" id="{4573230F-C3DA-A9C3-2C40-953E282CD2C3}"/>
                      </a:ext>
                    </a:extLst>
                  </p:cNvPr>
                  <p:cNvCxnSpPr>
                    <a:cxnSpLocks/>
                  </p:cNvCxnSpPr>
                  <p:nvPr/>
                </p:nvCxnSpPr>
                <p:spPr bwMode="auto">
                  <a:xfrm>
                    <a:off x="1443163" y="2050110"/>
                    <a:ext cx="796457" cy="502920"/>
                  </a:xfrm>
                  <a:prstGeom prst="line">
                    <a:avLst/>
                  </a:prstGeom>
                  <a:noFill/>
                  <a:ln w="6350" cap="sq" cmpd="sng" algn="ctr">
                    <a:solidFill>
                      <a:srgbClr val="000000"/>
                    </a:solidFill>
                    <a:prstDash val="solid"/>
                    <a:round/>
                    <a:headEnd type="none" w="med" len="med"/>
                    <a:tailEnd type="none" w="med" len="med"/>
                  </a:ln>
                  <a:effectLst/>
                </p:spPr>
              </p:cxnSp>
              <p:cxnSp>
                <p:nvCxnSpPr>
                  <p:cNvPr id="2219" name="Straight Connector 2218">
                    <a:extLst>
                      <a:ext uri="{FF2B5EF4-FFF2-40B4-BE49-F238E27FC236}">
                        <a16:creationId xmlns:a16="http://schemas.microsoft.com/office/drawing/2014/main" id="{D298DB45-54A2-362F-91C5-3423C09D8B84}"/>
                      </a:ext>
                    </a:extLst>
                  </p:cNvPr>
                  <p:cNvCxnSpPr>
                    <a:cxnSpLocks/>
                    <a:endCxn id="2237" idx="2"/>
                  </p:cNvCxnSpPr>
                  <p:nvPr/>
                </p:nvCxnSpPr>
                <p:spPr bwMode="auto">
                  <a:xfrm>
                    <a:off x="1443163" y="2050110"/>
                    <a:ext cx="796457" cy="381000"/>
                  </a:xfrm>
                  <a:prstGeom prst="line">
                    <a:avLst/>
                  </a:prstGeom>
                  <a:noFill/>
                  <a:ln w="6350" cap="sq" cmpd="sng" algn="ctr">
                    <a:solidFill>
                      <a:srgbClr val="000000"/>
                    </a:solidFill>
                    <a:prstDash val="solid"/>
                    <a:round/>
                    <a:headEnd type="none" w="med" len="med"/>
                    <a:tailEnd type="none" w="med" len="med"/>
                  </a:ln>
                  <a:effectLst/>
                </p:spPr>
              </p:cxnSp>
              <p:cxnSp>
                <p:nvCxnSpPr>
                  <p:cNvPr id="2220" name="Straight Connector 2219">
                    <a:extLst>
                      <a:ext uri="{FF2B5EF4-FFF2-40B4-BE49-F238E27FC236}">
                        <a16:creationId xmlns:a16="http://schemas.microsoft.com/office/drawing/2014/main" id="{6AB693ED-074D-BC12-9893-F2476087F791}"/>
                      </a:ext>
                    </a:extLst>
                  </p:cNvPr>
                  <p:cNvCxnSpPr>
                    <a:cxnSpLocks/>
                    <a:endCxn id="2236" idx="2"/>
                  </p:cNvCxnSpPr>
                  <p:nvPr/>
                </p:nvCxnSpPr>
                <p:spPr bwMode="auto">
                  <a:xfrm>
                    <a:off x="1443163" y="20501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221" name="Straight Connector 2220">
                    <a:extLst>
                      <a:ext uri="{FF2B5EF4-FFF2-40B4-BE49-F238E27FC236}">
                        <a16:creationId xmlns:a16="http://schemas.microsoft.com/office/drawing/2014/main" id="{E0853DBC-7E7E-92C1-0729-FCAFC5C88823}"/>
                      </a:ext>
                    </a:extLst>
                  </p:cNvPr>
                  <p:cNvCxnSpPr>
                    <a:cxnSpLocks/>
                    <a:endCxn id="2235" idx="2"/>
                  </p:cNvCxnSpPr>
                  <p:nvPr/>
                </p:nvCxnSpPr>
                <p:spPr bwMode="auto">
                  <a:xfrm>
                    <a:off x="1443163" y="20501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222" name="Straight Connector 2221">
                    <a:extLst>
                      <a:ext uri="{FF2B5EF4-FFF2-40B4-BE49-F238E27FC236}">
                        <a16:creationId xmlns:a16="http://schemas.microsoft.com/office/drawing/2014/main" id="{4D875FE2-49C5-7824-571D-2D6FFDB1BB16}"/>
                      </a:ext>
                    </a:extLst>
                  </p:cNvPr>
                  <p:cNvCxnSpPr>
                    <a:cxnSpLocks/>
                    <a:endCxn id="2234" idx="2"/>
                  </p:cNvCxnSpPr>
                  <p:nvPr/>
                </p:nvCxnSpPr>
                <p:spPr bwMode="auto">
                  <a:xfrm flipV="1">
                    <a:off x="1443163" y="19739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223" name="Straight Connector 2222">
                    <a:extLst>
                      <a:ext uri="{FF2B5EF4-FFF2-40B4-BE49-F238E27FC236}">
                        <a16:creationId xmlns:a16="http://schemas.microsoft.com/office/drawing/2014/main" id="{FFAFD9DB-61A8-5620-9097-B943C1FEA05E}"/>
                      </a:ext>
                    </a:extLst>
                  </p:cNvPr>
                  <p:cNvCxnSpPr>
                    <a:cxnSpLocks/>
                    <a:endCxn id="2231" idx="2"/>
                  </p:cNvCxnSpPr>
                  <p:nvPr/>
                </p:nvCxnSpPr>
                <p:spPr bwMode="auto">
                  <a:xfrm flipV="1">
                    <a:off x="1443163" y="1516710"/>
                    <a:ext cx="796457" cy="533400"/>
                  </a:xfrm>
                  <a:prstGeom prst="line">
                    <a:avLst/>
                  </a:prstGeom>
                  <a:noFill/>
                  <a:ln w="6350" cap="sq" cmpd="sng" algn="ctr">
                    <a:solidFill>
                      <a:srgbClr val="000000"/>
                    </a:solidFill>
                    <a:prstDash val="solid"/>
                    <a:round/>
                    <a:headEnd type="none" w="med" len="med"/>
                    <a:tailEnd type="none" w="med" len="med"/>
                  </a:ln>
                  <a:effectLst/>
                </p:spPr>
              </p:cxnSp>
            </p:grpSp>
            <p:grpSp>
              <p:nvGrpSpPr>
                <p:cNvPr id="2197" name="Group 2196">
                  <a:extLst>
                    <a:ext uri="{FF2B5EF4-FFF2-40B4-BE49-F238E27FC236}">
                      <a16:creationId xmlns:a16="http://schemas.microsoft.com/office/drawing/2014/main" id="{38EEF4BD-5725-0905-F446-0D3974665532}"/>
                    </a:ext>
                  </a:extLst>
                </p:cNvPr>
                <p:cNvGrpSpPr/>
                <p:nvPr/>
              </p:nvGrpSpPr>
              <p:grpSpPr>
                <a:xfrm>
                  <a:off x="1443163" y="1516710"/>
                  <a:ext cx="801219" cy="1193483"/>
                  <a:chOff x="1438401" y="1359547"/>
                  <a:chExt cx="801219" cy="1193483"/>
                </a:xfrm>
              </p:grpSpPr>
              <p:cxnSp>
                <p:nvCxnSpPr>
                  <p:cNvPr id="2202" name="Straight Connector 2201">
                    <a:extLst>
                      <a:ext uri="{FF2B5EF4-FFF2-40B4-BE49-F238E27FC236}">
                        <a16:creationId xmlns:a16="http://schemas.microsoft.com/office/drawing/2014/main" id="{E140C24B-05E3-A982-538C-7D0C6523BC2F}"/>
                      </a:ext>
                    </a:extLst>
                  </p:cNvPr>
                  <p:cNvCxnSpPr>
                    <a:cxnSpLocks/>
                  </p:cNvCxnSpPr>
                  <p:nvPr/>
                </p:nvCxnSpPr>
                <p:spPr bwMode="auto">
                  <a:xfrm flipV="1">
                    <a:off x="1443163" y="18215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206" name="Straight Connector 2205">
                    <a:extLst>
                      <a:ext uri="{FF2B5EF4-FFF2-40B4-BE49-F238E27FC236}">
                        <a16:creationId xmlns:a16="http://schemas.microsoft.com/office/drawing/2014/main" id="{281DB536-2C5E-A792-5DBB-CF2885A7924B}"/>
                      </a:ext>
                    </a:extLst>
                  </p:cNvPr>
                  <p:cNvCxnSpPr>
                    <a:cxnSpLocks/>
                  </p:cNvCxnSpPr>
                  <p:nvPr/>
                </p:nvCxnSpPr>
                <p:spPr bwMode="auto">
                  <a:xfrm flipV="1">
                    <a:off x="1443163" y="1669110"/>
                    <a:ext cx="796457" cy="381000"/>
                  </a:xfrm>
                  <a:prstGeom prst="line">
                    <a:avLst/>
                  </a:prstGeom>
                  <a:noFill/>
                  <a:ln w="6350" cap="sq" cmpd="sng" algn="ctr">
                    <a:solidFill>
                      <a:srgbClr val="000000"/>
                    </a:solidFill>
                    <a:prstDash val="solid"/>
                    <a:round/>
                    <a:headEnd type="none" w="med" len="med"/>
                    <a:tailEnd type="none" w="med" len="med"/>
                  </a:ln>
                  <a:effectLst/>
                </p:spPr>
              </p:cxnSp>
              <p:cxnSp>
                <p:nvCxnSpPr>
                  <p:cNvPr id="2208" name="Straight Connector 2207">
                    <a:extLst>
                      <a:ext uri="{FF2B5EF4-FFF2-40B4-BE49-F238E27FC236}">
                        <a16:creationId xmlns:a16="http://schemas.microsoft.com/office/drawing/2014/main" id="{8C35023D-EC88-6702-6C92-140954199BCE}"/>
                      </a:ext>
                    </a:extLst>
                  </p:cNvPr>
                  <p:cNvCxnSpPr>
                    <a:cxnSpLocks/>
                    <a:stCxn id="2225" idx="6"/>
                    <a:endCxn id="2231" idx="2"/>
                  </p:cNvCxnSpPr>
                  <p:nvPr/>
                </p:nvCxnSpPr>
                <p:spPr bwMode="auto">
                  <a:xfrm flipV="1">
                    <a:off x="1438401" y="1359547"/>
                    <a:ext cx="796457" cy="690563"/>
                  </a:xfrm>
                  <a:prstGeom prst="line">
                    <a:avLst/>
                  </a:prstGeom>
                  <a:noFill/>
                  <a:ln w="6350" cap="sq" cmpd="sng" algn="ctr">
                    <a:solidFill>
                      <a:srgbClr val="000000"/>
                    </a:solidFill>
                    <a:prstDash val="solid"/>
                    <a:round/>
                    <a:headEnd type="none" w="med" len="med"/>
                    <a:tailEnd type="none" w="med" len="med"/>
                  </a:ln>
                  <a:effectLst/>
                </p:spPr>
              </p:cxnSp>
              <p:cxnSp>
                <p:nvCxnSpPr>
                  <p:cNvPr id="2209" name="Straight Connector 2208">
                    <a:extLst>
                      <a:ext uri="{FF2B5EF4-FFF2-40B4-BE49-F238E27FC236}">
                        <a16:creationId xmlns:a16="http://schemas.microsoft.com/office/drawing/2014/main" id="{1D6FF037-547C-9CAC-3E60-797B388BC9C3}"/>
                      </a:ext>
                    </a:extLst>
                  </p:cNvPr>
                  <p:cNvCxnSpPr>
                    <a:cxnSpLocks/>
                  </p:cNvCxnSpPr>
                  <p:nvPr/>
                </p:nvCxnSpPr>
                <p:spPr bwMode="auto">
                  <a:xfrm>
                    <a:off x="1443163" y="2050110"/>
                    <a:ext cx="757113" cy="502920"/>
                  </a:xfrm>
                  <a:prstGeom prst="line">
                    <a:avLst/>
                  </a:prstGeom>
                  <a:noFill/>
                  <a:ln w="6350" cap="sq" cmpd="sng" algn="ctr">
                    <a:solidFill>
                      <a:srgbClr val="000000"/>
                    </a:solidFill>
                    <a:prstDash val="solid"/>
                    <a:round/>
                    <a:headEnd type="none" w="med" len="med"/>
                    <a:tailEnd type="none" w="med" len="med"/>
                  </a:ln>
                  <a:effectLst/>
                </p:spPr>
              </p:cxnSp>
              <p:cxnSp>
                <p:nvCxnSpPr>
                  <p:cNvPr id="2210" name="Straight Connector 2209">
                    <a:extLst>
                      <a:ext uri="{FF2B5EF4-FFF2-40B4-BE49-F238E27FC236}">
                        <a16:creationId xmlns:a16="http://schemas.microsoft.com/office/drawing/2014/main" id="{2217C758-1932-CAA7-5C71-2AD022809667}"/>
                      </a:ext>
                    </a:extLst>
                  </p:cNvPr>
                  <p:cNvCxnSpPr>
                    <a:cxnSpLocks/>
                  </p:cNvCxnSpPr>
                  <p:nvPr/>
                </p:nvCxnSpPr>
                <p:spPr bwMode="auto">
                  <a:xfrm>
                    <a:off x="1443163" y="2050110"/>
                    <a:ext cx="796457" cy="350520"/>
                  </a:xfrm>
                  <a:prstGeom prst="line">
                    <a:avLst/>
                  </a:prstGeom>
                  <a:noFill/>
                  <a:ln w="6350" cap="sq" cmpd="sng" algn="ctr">
                    <a:solidFill>
                      <a:srgbClr val="000000"/>
                    </a:solidFill>
                    <a:prstDash val="solid"/>
                    <a:round/>
                    <a:headEnd type="none" w="med" len="med"/>
                    <a:tailEnd type="none" w="med" len="med"/>
                  </a:ln>
                  <a:effectLst/>
                </p:spPr>
              </p:cxnSp>
              <p:cxnSp>
                <p:nvCxnSpPr>
                  <p:cNvPr id="2211" name="Straight Connector 2210">
                    <a:extLst>
                      <a:ext uri="{FF2B5EF4-FFF2-40B4-BE49-F238E27FC236}">
                        <a16:creationId xmlns:a16="http://schemas.microsoft.com/office/drawing/2014/main" id="{EA318C65-87D2-78A3-2566-1953CF2E3C03}"/>
                      </a:ext>
                    </a:extLst>
                  </p:cNvPr>
                  <p:cNvCxnSpPr>
                    <a:cxnSpLocks/>
                  </p:cNvCxnSpPr>
                  <p:nvPr/>
                </p:nvCxnSpPr>
                <p:spPr bwMode="auto">
                  <a:xfrm>
                    <a:off x="1443163" y="20501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212" name="Straight Connector 2211">
                    <a:extLst>
                      <a:ext uri="{FF2B5EF4-FFF2-40B4-BE49-F238E27FC236}">
                        <a16:creationId xmlns:a16="http://schemas.microsoft.com/office/drawing/2014/main" id="{DEF07F18-3FC1-2BE7-7273-A967C192EF56}"/>
                      </a:ext>
                    </a:extLst>
                  </p:cNvPr>
                  <p:cNvCxnSpPr>
                    <a:cxnSpLocks/>
                  </p:cNvCxnSpPr>
                  <p:nvPr/>
                </p:nvCxnSpPr>
                <p:spPr bwMode="auto">
                  <a:xfrm>
                    <a:off x="1443163" y="20501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213" name="Straight Connector 2212">
                    <a:extLst>
                      <a:ext uri="{FF2B5EF4-FFF2-40B4-BE49-F238E27FC236}">
                        <a16:creationId xmlns:a16="http://schemas.microsoft.com/office/drawing/2014/main" id="{7405DD34-F604-0723-BEA3-9BF96A464119}"/>
                      </a:ext>
                    </a:extLst>
                  </p:cNvPr>
                  <p:cNvCxnSpPr>
                    <a:cxnSpLocks/>
                  </p:cNvCxnSpPr>
                  <p:nvPr/>
                </p:nvCxnSpPr>
                <p:spPr bwMode="auto">
                  <a:xfrm flipV="1">
                    <a:off x="1443163" y="19739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214" name="Straight Connector 2213">
                    <a:extLst>
                      <a:ext uri="{FF2B5EF4-FFF2-40B4-BE49-F238E27FC236}">
                        <a16:creationId xmlns:a16="http://schemas.microsoft.com/office/drawing/2014/main" id="{66A7D794-145C-82C0-351C-DE252290D7BC}"/>
                      </a:ext>
                    </a:extLst>
                  </p:cNvPr>
                  <p:cNvCxnSpPr>
                    <a:cxnSpLocks/>
                  </p:cNvCxnSpPr>
                  <p:nvPr/>
                </p:nvCxnSpPr>
                <p:spPr bwMode="auto">
                  <a:xfrm flipV="1">
                    <a:off x="1443163" y="1516710"/>
                    <a:ext cx="796457" cy="533400"/>
                  </a:xfrm>
                  <a:prstGeom prst="line">
                    <a:avLst/>
                  </a:prstGeom>
                  <a:noFill/>
                  <a:ln w="6350" cap="sq" cmpd="sng" algn="ctr">
                    <a:solidFill>
                      <a:srgbClr val="000000"/>
                    </a:solidFill>
                    <a:prstDash val="solid"/>
                    <a:round/>
                    <a:headEnd type="none" w="med" len="med"/>
                    <a:tailEnd type="none" w="med" len="med"/>
                  </a:ln>
                  <a:effectLst/>
                </p:spPr>
              </p:cxnSp>
            </p:grpSp>
          </p:grpSp>
          <p:grpSp>
            <p:nvGrpSpPr>
              <p:cNvPr id="19" name="Group 18">
                <a:extLst>
                  <a:ext uri="{FF2B5EF4-FFF2-40B4-BE49-F238E27FC236}">
                    <a16:creationId xmlns:a16="http://schemas.microsoft.com/office/drawing/2014/main" id="{91D52960-BEFF-2618-A017-FE7F0E0AA7EE}"/>
                  </a:ext>
                </a:extLst>
              </p:cNvPr>
              <p:cNvGrpSpPr/>
              <p:nvPr/>
            </p:nvGrpSpPr>
            <p:grpSpPr>
              <a:xfrm flipH="1">
                <a:off x="2087229" y="1669110"/>
                <a:ext cx="1160968" cy="614363"/>
                <a:chOff x="1443163" y="1821510"/>
                <a:chExt cx="801219" cy="614363"/>
              </a:xfrm>
            </p:grpSpPr>
            <p:grpSp>
              <p:nvGrpSpPr>
                <p:cNvPr id="2183" name="Group 2182">
                  <a:extLst>
                    <a:ext uri="{FF2B5EF4-FFF2-40B4-BE49-F238E27FC236}">
                      <a16:creationId xmlns:a16="http://schemas.microsoft.com/office/drawing/2014/main" id="{3FC239B8-DFFC-70EE-7B5E-F3386E4B597C}"/>
                    </a:ext>
                  </a:extLst>
                </p:cNvPr>
                <p:cNvGrpSpPr/>
                <p:nvPr/>
              </p:nvGrpSpPr>
              <p:grpSpPr>
                <a:xfrm>
                  <a:off x="1443163" y="1821510"/>
                  <a:ext cx="796457" cy="609600"/>
                  <a:chOff x="1443163" y="1821510"/>
                  <a:chExt cx="796457" cy="609600"/>
                </a:xfrm>
              </p:grpSpPr>
              <p:cxnSp>
                <p:nvCxnSpPr>
                  <p:cNvPr id="2190" name="Straight Connector 2189">
                    <a:extLst>
                      <a:ext uri="{FF2B5EF4-FFF2-40B4-BE49-F238E27FC236}">
                        <a16:creationId xmlns:a16="http://schemas.microsoft.com/office/drawing/2014/main" id="{FEE5E197-E163-DA44-C226-6C2245D93192}"/>
                      </a:ext>
                    </a:extLst>
                  </p:cNvPr>
                  <p:cNvCxnSpPr>
                    <a:cxnSpLocks/>
                  </p:cNvCxnSpPr>
                  <p:nvPr/>
                </p:nvCxnSpPr>
                <p:spPr bwMode="auto">
                  <a:xfrm flipV="1">
                    <a:off x="1443163" y="18215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191" name="Straight Connector 2190">
                    <a:extLst>
                      <a:ext uri="{FF2B5EF4-FFF2-40B4-BE49-F238E27FC236}">
                        <a16:creationId xmlns:a16="http://schemas.microsoft.com/office/drawing/2014/main" id="{334EE8EA-22CA-E4BD-981D-B3E91CAD4561}"/>
                      </a:ext>
                    </a:extLst>
                  </p:cNvPr>
                  <p:cNvCxnSpPr>
                    <a:cxnSpLocks/>
                  </p:cNvCxnSpPr>
                  <p:nvPr/>
                </p:nvCxnSpPr>
                <p:spPr bwMode="auto">
                  <a:xfrm>
                    <a:off x="1443163" y="2050110"/>
                    <a:ext cx="796457" cy="381000"/>
                  </a:xfrm>
                  <a:prstGeom prst="line">
                    <a:avLst/>
                  </a:prstGeom>
                  <a:noFill/>
                  <a:ln w="6350" cap="sq" cmpd="sng" algn="ctr">
                    <a:solidFill>
                      <a:srgbClr val="000000"/>
                    </a:solidFill>
                    <a:prstDash val="solid"/>
                    <a:round/>
                    <a:headEnd type="none" w="med" len="med"/>
                    <a:tailEnd type="none" w="med" len="med"/>
                  </a:ln>
                  <a:effectLst/>
                </p:spPr>
              </p:cxnSp>
              <p:cxnSp>
                <p:nvCxnSpPr>
                  <p:cNvPr id="2192" name="Straight Connector 2191">
                    <a:extLst>
                      <a:ext uri="{FF2B5EF4-FFF2-40B4-BE49-F238E27FC236}">
                        <a16:creationId xmlns:a16="http://schemas.microsoft.com/office/drawing/2014/main" id="{86242C12-D37D-A59A-004D-053FB13C424D}"/>
                      </a:ext>
                    </a:extLst>
                  </p:cNvPr>
                  <p:cNvCxnSpPr>
                    <a:cxnSpLocks/>
                  </p:cNvCxnSpPr>
                  <p:nvPr/>
                </p:nvCxnSpPr>
                <p:spPr bwMode="auto">
                  <a:xfrm>
                    <a:off x="1443163" y="20501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193" name="Straight Connector 2192">
                    <a:extLst>
                      <a:ext uri="{FF2B5EF4-FFF2-40B4-BE49-F238E27FC236}">
                        <a16:creationId xmlns:a16="http://schemas.microsoft.com/office/drawing/2014/main" id="{8222326D-DA49-CACC-2EE9-696AFC17770A}"/>
                      </a:ext>
                    </a:extLst>
                  </p:cNvPr>
                  <p:cNvCxnSpPr>
                    <a:cxnSpLocks/>
                  </p:cNvCxnSpPr>
                  <p:nvPr/>
                </p:nvCxnSpPr>
                <p:spPr bwMode="auto">
                  <a:xfrm>
                    <a:off x="1443163" y="20501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194" name="Straight Connector 2193">
                    <a:extLst>
                      <a:ext uri="{FF2B5EF4-FFF2-40B4-BE49-F238E27FC236}">
                        <a16:creationId xmlns:a16="http://schemas.microsoft.com/office/drawing/2014/main" id="{9CEA8878-5183-060F-5B5E-CB65EFCBA027}"/>
                      </a:ext>
                    </a:extLst>
                  </p:cNvPr>
                  <p:cNvCxnSpPr>
                    <a:cxnSpLocks/>
                  </p:cNvCxnSpPr>
                  <p:nvPr/>
                </p:nvCxnSpPr>
                <p:spPr bwMode="auto">
                  <a:xfrm flipV="1">
                    <a:off x="1443163" y="1973910"/>
                    <a:ext cx="796457" cy="76200"/>
                  </a:xfrm>
                  <a:prstGeom prst="line">
                    <a:avLst/>
                  </a:prstGeom>
                  <a:noFill/>
                  <a:ln w="6350" cap="sq" cmpd="sng" algn="ctr">
                    <a:solidFill>
                      <a:srgbClr val="000000"/>
                    </a:solidFill>
                    <a:prstDash val="solid"/>
                    <a:round/>
                    <a:headEnd type="none" w="med" len="med"/>
                    <a:tailEnd type="none" w="med" len="med"/>
                  </a:ln>
                  <a:effectLst/>
                </p:spPr>
              </p:cxnSp>
            </p:grpSp>
            <p:grpSp>
              <p:nvGrpSpPr>
                <p:cNvPr id="2184" name="Group 2183">
                  <a:extLst>
                    <a:ext uri="{FF2B5EF4-FFF2-40B4-BE49-F238E27FC236}">
                      <a16:creationId xmlns:a16="http://schemas.microsoft.com/office/drawing/2014/main" id="{1F884F04-5AD5-3587-1595-E8BE726A4288}"/>
                    </a:ext>
                  </a:extLst>
                </p:cNvPr>
                <p:cNvGrpSpPr/>
                <p:nvPr/>
              </p:nvGrpSpPr>
              <p:grpSpPr>
                <a:xfrm>
                  <a:off x="1447925" y="1826273"/>
                  <a:ext cx="796457" cy="609600"/>
                  <a:chOff x="1443163" y="1669110"/>
                  <a:chExt cx="796457" cy="609600"/>
                </a:xfrm>
              </p:grpSpPr>
              <p:cxnSp>
                <p:nvCxnSpPr>
                  <p:cNvPr id="2185" name="Straight Connector 2184">
                    <a:extLst>
                      <a:ext uri="{FF2B5EF4-FFF2-40B4-BE49-F238E27FC236}">
                        <a16:creationId xmlns:a16="http://schemas.microsoft.com/office/drawing/2014/main" id="{379B340E-66B1-94AC-41D5-F21950FC00F6}"/>
                      </a:ext>
                    </a:extLst>
                  </p:cNvPr>
                  <p:cNvCxnSpPr>
                    <a:cxnSpLocks/>
                  </p:cNvCxnSpPr>
                  <p:nvPr/>
                </p:nvCxnSpPr>
                <p:spPr bwMode="auto">
                  <a:xfrm flipV="1">
                    <a:off x="1443163" y="18215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186" name="Straight Connector 2185">
                    <a:extLst>
                      <a:ext uri="{FF2B5EF4-FFF2-40B4-BE49-F238E27FC236}">
                        <a16:creationId xmlns:a16="http://schemas.microsoft.com/office/drawing/2014/main" id="{5E5DCED2-7F7B-B124-45D6-9319F3BD87A6}"/>
                      </a:ext>
                    </a:extLst>
                  </p:cNvPr>
                  <p:cNvCxnSpPr>
                    <a:cxnSpLocks/>
                  </p:cNvCxnSpPr>
                  <p:nvPr/>
                </p:nvCxnSpPr>
                <p:spPr bwMode="auto">
                  <a:xfrm flipV="1">
                    <a:off x="1443163" y="1669110"/>
                    <a:ext cx="796457" cy="381000"/>
                  </a:xfrm>
                  <a:prstGeom prst="line">
                    <a:avLst/>
                  </a:prstGeom>
                  <a:noFill/>
                  <a:ln w="6350" cap="sq" cmpd="sng" algn="ctr">
                    <a:solidFill>
                      <a:srgbClr val="000000"/>
                    </a:solidFill>
                    <a:prstDash val="solid"/>
                    <a:round/>
                    <a:headEnd type="none" w="med" len="med"/>
                    <a:tailEnd type="none" w="med" len="med"/>
                  </a:ln>
                  <a:effectLst/>
                </p:spPr>
              </p:cxnSp>
              <p:cxnSp>
                <p:nvCxnSpPr>
                  <p:cNvPr id="2187" name="Straight Connector 2186">
                    <a:extLst>
                      <a:ext uri="{FF2B5EF4-FFF2-40B4-BE49-F238E27FC236}">
                        <a16:creationId xmlns:a16="http://schemas.microsoft.com/office/drawing/2014/main" id="{DCC0E12C-E72E-12A7-AD17-33C00B89D40F}"/>
                      </a:ext>
                    </a:extLst>
                  </p:cNvPr>
                  <p:cNvCxnSpPr>
                    <a:cxnSpLocks/>
                  </p:cNvCxnSpPr>
                  <p:nvPr/>
                </p:nvCxnSpPr>
                <p:spPr bwMode="auto">
                  <a:xfrm>
                    <a:off x="1443163" y="20501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188" name="Straight Connector 2187">
                    <a:extLst>
                      <a:ext uri="{FF2B5EF4-FFF2-40B4-BE49-F238E27FC236}">
                        <a16:creationId xmlns:a16="http://schemas.microsoft.com/office/drawing/2014/main" id="{89C83A55-3539-924D-BA84-794ABB3C9C20}"/>
                      </a:ext>
                    </a:extLst>
                  </p:cNvPr>
                  <p:cNvCxnSpPr>
                    <a:cxnSpLocks/>
                  </p:cNvCxnSpPr>
                  <p:nvPr/>
                </p:nvCxnSpPr>
                <p:spPr bwMode="auto">
                  <a:xfrm>
                    <a:off x="1443163" y="20501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189" name="Straight Connector 2188">
                    <a:extLst>
                      <a:ext uri="{FF2B5EF4-FFF2-40B4-BE49-F238E27FC236}">
                        <a16:creationId xmlns:a16="http://schemas.microsoft.com/office/drawing/2014/main" id="{E46C9A77-FD85-D8A8-3575-F110D3D4E374}"/>
                      </a:ext>
                    </a:extLst>
                  </p:cNvPr>
                  <p:cNvCxnSpPr>
                    <a:cxnSpLocks/>
                  </p:cNvCxnSpPr>
                  <p:nvPr/>
                </p:nvCxnSpPr>
                <p:spPr bwMode="auto">
                  <a:xfrm flipV="1">
                    <a:off x="1443163" y="1973910"/>
                    <a:ext cx="796457" cy="76200"/>
                  </a:xfrm>
                  <a:prstGeom prst="line">
                    <a:avLst/>
                  </a:prstGeom>
                  <a:noFill/>
                  <a:ln w="6350" cap="sq" cmpd="sng" algn="ctr">
                    <a:solidFill>
                      <a:srgbClr val="000000"/>
                    </a:solidFill>
                    <a:prstDash val="solid"/>
                    <a:round/>
                    <a:headEnd type="none" w="med" len="med"/>
                    <a:tailEnd type="none" w="med" len="med"/>
                  </a:ln>
                  <a:effectLst/>
                </p:spPr>
              </p:cxnSp>
            </p:grpSp>
          </p:grpSp>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B61A5846-19CA-5200-85E4-CA3417C1F669}"/>
                      </a:ext>
                    </a:extLst>
                  </p:cNvPr>
                  <p:cNvSpPr txBox="1"/>
                  <p:nvPr/>
                </p:nvSpPr>
                <p:spPr bwMode="auto">
                  <a:xfrm>
                    <a:off x="1498600" y="1649418"/>
                    <a:ext cx="762000"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14:m>
                      <m:oMath xmlns:m="http://schemas.openxmlformats.org/officeDocument/2006/math">
                        <m:acc>
                          <m:accPr>
                            <m:chr m:val="⃗"/>
                            <m:ctrlPr>
                              <a:rPr kumimoji="0" lang="en-US" altLang="en-US" sz="2400" b="0" i="1" u="none" strike="noStrike" kern="0" cap="none" spc="0" normalizeH="0" baseline="0" noProof="0" dirty="0" smtClean="0">
                                <a:ln>
                                  <a:noFill/>
                                </a:ln>
                                <a:solidFill>
                                  <a:srgbClr val="FF00FF"/>
                                </a:solidFill>
                                <a:effectLst/>
                                <a:uLnTx/>
                                <a:uFillTx/>
                                <a:latin typeface="Cambria Math" panose="02040503050406030204" pitchFamily="18" charset="0"/>
                                <a:cs typeface="Times New Roman" panose="02020603050405020304" pitchFamily="18" charset="0"/>
                              </a:rPr>
                            </m:ctrlPr>
                          </m:accPr>
                          <m:e>
                            <m:r>
                              <a:rPr kumimoji="0" lang="en-US" altLang="en-US" sz="2400" b="0" i="1" u="none" strike="noStrike" kern="0" cap="none" spc="0" normalizeH="0" baseline="0" noProof="0" dirty="0" smtClean="0">
                                <a:ln>
                                  <a:noFill/>
                                </a:ln>
                                <a:solidFill>
                                  <a:srgbClr val="FF00FF"/>
                                </a:solidFill>
                                <a:effectLst/>
                                <a:uLnTx/>
                                <a:uFillTx/>
                                <a:latin typeface="Cambria Math" panose="02040503050406030204" pitchFamily="18" charset="0"/>
                                <a:cs typeface="Times New Roman" panose="02020603050405020304" pitchFamily="18" charset="0"/>
                              </a:rPr>
                              <m:t>𝑥</m:t>
                            </m:r>
                          </m:e>
                        </m:acc>
                      </m:oMath>
                    </a14:m>
                    <a:r>
                      <a:rPr kumimoji="0" lang="en-US" sz="2400" b="0" i="0" u="none" strike="noStrike" kern="0" cap="none" spc="0" normalizeH="0" baseline="-25000" noProof="0" dirty="0">
                        <a:ln>
                          <a:noFill/>
                        </a:ln>
                        <a:solidFill>
                          <a:srgbClr val="FF00FF"/>
                        </a:solidFill>
                        <a:effectLst/>
                        <a:uLnTx/>
                        <a:uFillTx/>
                        <a:cs typeface="+mn-cs"/>
                      </a:rPr>
                      <a:t>d</a:t>
                    </a:r>
                  </a:p>
                </p:txBody>
              </p:sp>
            </mc:Choice>
            <mc:Fallback>
              <p:sp>
                <p:nvSpPr>
                  <p:cNvPr id="20" name="TextBox 19">
                    <a:extLst>
                      <a:ext uri="{FF2B5EF4-FFF2-40B4-BE49-F238E27FC236}">
                        <a16:creationId xmlns:a16="http://schemas.microsoft.com/office/drawing/2014/main" id="{B61A5846-19CA-5200-85E4-CA3417C1F669}"/>
                      </a:ext>
                    </a:extLst>
                  </p:cNvPr>
                  <p:cNvSpPr txBox="1">
                    <a:spLocks noRot="1" noChangeAspect="1" noMove="1" noResize="1" noEditPoints="1" noAdjustHandles="1" noChangeArrowheads="1" noChangeShapeType="1" noTextEdit="1"/>
                  </p:cNvSpPr>
                  <p:nvPr/>
                </p:nvSpPr>
                <p:spPr bwMode="auto">
                  <a:xfrm>
                    <a:off x="1498600" y="1649418"/>
                    <a:ext cx="762000" cy="461665"/>
                  </a:xfrm>
                  <a:prstGeom prst="rect">
                    <a:avLst/>
                  </a:prstGeom>
                  <a:blipFill>
                    <a:blip r:embed="rId3"/>
                    <a:stretch>
                      <a:fillRect l="-1600" t="-18667" b="-28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grpSp>
            <p:nvGrpSpPr>
              <p:cNvPr id="24" name="Group 23">
                <a:extLst>
                  <a:ext uri="{FF2B5EF4-FFF2-40B4-BE49-F238E27FC236}">
                    <a16:creationId xmlns:a16="http://schemas.microsoft.com/office/drawing/2014/main" id="{5EB94D03-FE54-FD6F-EE8C-490BC73B8332}"/>
                  </a:ext>
                </a:extLst>
              </p:cNvPr>
              <p:cNvGrpSpPr/>
              <p:nvPr/>
            </p:nvGrpSpPr>
            <p:grpSpPr>
              <a:xfrm>
                <a:off x="4670070" y="1351610"/>
                <a:ext cx="2589321" cy="1219200"/>
                <a:chOff x="5228870" y="1351610"/>
                <a:chExt cx="2589321" cy="1219200"/>
              </a:xfrm>
            </p:grpSpPr>
            <p:grpSp>
              <p:nvGrpSpPr>
                <p:cNvPr id="26" name="Group 25">
                  <a:extLst>
                    <a:ext uri="{FF2B5EF4-FFF2-40B4-BE49-F238E27FC236}">
                      <a16:creationId xmlns:a16="http://schemas.microsoft.com/office/drawing/2014/main" id="{2E1052CC-6926-D2E0-46B1-00285D235E6E}"/>
                    </a:ext>
                  </a:extLst>
                </p:cNvPr>
                <p:cNvGrpSpPr/>
                <p:nvPr/>
              </p:nvGrpSpPr>
              <p:grpSpPr>
                <a:xfrm flipH="1">
                  <a:off x="6389840" y="1839290"/>
                  <a:ext cx="132497" cy="248603"/>
                  <a:chOff x="3293167" y="1835429"/>
                  <a:chExt cx="91440" cy="248603"/>
                </a:xfrm>
                <a:solidFill>
                  <a:srgbClr val="00FFFF"/>
                </a:solidFill>
              </p:grpSpPr>
              <p:sp>
                <p:nvSpPr>
                  <p:cNvPr id="2181" name="Oval 2180">
                    <a:extLst>
                      <a:ext uri="{FF2B5EF4-FFF2-40B4-BE49-F238E27FC236}">
                        <a16:creationId xmlns:a16="http://schemas.microsoft.com/office/drawing/2014/main" id="{E57AF0BC-AC4F-F000-B9C9-991A5FB0D0FE}"/>
                      </a:ext>
                    </a:extLst>
                  </p:cNvPr>
                  <p:cNvSpPr/>
                  <p:nvPr/>
                </p:nvSpPr>
                <p:spPr>
                  <a:xfrm>
                    <a:off x="3293167" y="1835429"/>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182" name="Oval 2181">
                    <a:extLst>
                      <a:ext uri="{FF2B5EF4-FFF2-40B4-BE49-F238E27FC236}">
                        <a16:creationId xmlns:a16="http://schemas.microsoft.com/office/drawing/2014/main" id="{01346295-0516-E474-314A-85AFA205D607}"/>
                      </a:ext>
                    </a:extLst>
                  </p:cNvPr>
                  <p:cNvSpPr/>
                  <p:nvPr/>
                </p:nvSpPr>
                <p:spPr>
                  <a:xfrm>
                    <a:off x="3293167" y="1992592"/>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grpSp>
            <p:grpSp>
              <p:nvGrpSpPr>
                <p:cNvPr id="27" name="Group 26">
                  <a:extLst>
                    <a:ext uri="{FF2B5EF4-FFF2-40B4-BE49-F238E27FC236}">
                      <a16:creationId xmlns:a16="http://schemas.microsoft.com/office/drawing/2014/main" id="{D50FCB20-661E-FB4D-E640-F80A721D3FCC}"/>
                    </a:ext>
                  </a:extLst>
                </p:cNvPr>
                <p:cNvGrpSpPr/>
                <p:nvPr/>
              </p:nvGrpSpPr>
              <p:grpSpPr>
                <a:xfrm flipH="1">
                  <a:off x="5235772" y="1351610"/>
                  <a:ext cx="1169427" cy="1219200"/>
                  <a:chOff x="1432563" y="1516710"/>
                  <a:chExt cx="807057" cy="1219200"/>
                </a:xfrm>
              </p:grpSpPr>
              <p:cxnSp>
                <p:nvCxnSpPr>
                  <p:cNvPr id="2107" name="Straight Connector 2106">
                    <a:extLst>
                      <a:ext uri="{FF2B5EF4-FFF2-40B4-BE49-F238E27FC236}">
                        <a16:creationId xmlns:a16="http://schemas.microsoft.com/office/drawing/2014/main" id="{50A965DB-D6A8-C88A-9BB3-F2DF803A110C}"/>
                      </a:ext>
                    </a:extLst>
                  </p:cNvPr>
                  <p:cNvCxnSpPr>
                    <a:cxnSpLocks/>
                    <a:stCxn id="2181" idx="6"/>
                  </p:cNvCxnSpPr>
                  <p:nvPr/>
                </p:nvCxnSpPr>
                <p:spPr bwMode="auto">
                  <a:xfrm flipV="1">
                    <a:off x="1443162" y="1821510"/>
                    <a:ext cx="796457" cy="228600"/>
                  </a:xfrm>
                  <a:prstGeom prst="line">
                    <a:avLst/>
                  </a:prstGeom>
                  <a:noFill/>
                  <a:ln w="6350" cap="sq" cmpd="sng" algn="ctr">
                    <a:solidFill>
                      <a:srgbClr val="66FF33"/>
                    </a:solidFill>
                    <a:prstDash val="solid"/>
                    <a:round/>
                    <a:headEnd type="none" w="med" len="med"/>
                    <a:tailEnd type="none" w="med" len="med"/>
                  </a:ln>
                  <a:effectLst/>
                </p:spPr>
              </p:cxnSp>
              <p:cxnSp>
                <p:nvCxnSpPr>
                  <p:cNvPr id="2109" name="Straight Connector 2108">
                    <a:extLst>
                      <a:ext uri="{FF2B5EF4-FFF2-40B4-BE49-F238E27FC236}">
                        <a16:creationId xmlns:a16="http://schemas.microsoft.com/office/drawing/2014/main" id="{C9A87D8E-2D02-572E-3314-2E2F46117A2E}"/>
                      </a:ext>
                    </a:extLst>
                  </p:cNvPr>
                  <p:cNvCxnSpPr>
                    <a:cxnSpLocks/>
                  </p:cNvCxnSpPr>
                  <p:nvPr/>
                </p:nvCxnSpPr>
                <p:spPr bwMode="auto">
                  <a:xfrm flipV="1">
                    <a:off x="1443163" y="1669110"/>
                    <a:ext cx="796457" cy="381000"/>
                  </a:xfrm>
                  <a:prstGeom prst="line">
                    <a:avLst/>
                  </a:prstGeom>
                  <a:noFill/>
                  <a:ln w="6350" cap="sq" cmpd="sng" algn="ctr">
                    <a:solidFill>
                      <a:srgbClr val="66FF33"/>
                    </a:solidFill>
                    <a:prstDash val="solid"/>
                    <a:round/>
                    <a:headEnd type="none" w="med" len="med"/>
                    <a:tailEnd type="none" w="med" len="med"/>
                  </a:ln>
                  <a:effectLst/>
                </p:spPr>
              </p:cxnSp>
              <p:cxnSp>
                <p:nvCxnSpPr>
                  <p:cNvPr id="2110" name="Straight Connector 2109">
                    <a:extLst>
                      <a:ext uri="{FF2B5EF4-FFF2-40B4-BE49-F238E27FC236}">
                        <a16:creationId xmlns:a16="http://schemas.microsoft.com/office/drawing/2014/main" id="{9A8C6C7D-D548-E0D7-F0EF-96A8D6E22874}"/>
                      </a:ext>
                    </a:extLst>
                  </p:cNvPr>
                  <p:cNvCxnSpPr>
                    <a:cxnSpLocks/>
                  </p:cNvCxnSpPr>
                  <p:nvPr/>
                </p:nvCxnSpPr>
                <p:spPr bwMode="auto">
                  <a:xfrm>
                    <a:off x="1432563" y="2039010"/>
                    <a:ext cx="807057" cy="696900"/>
                  </a:xfrm>
                  <a:prstGeom prst="line">
                    <a:avLst/>
                  </a:prstGeom>
                  <a:noFill/>
                  <a:ln w="6350" cap="sq" cmpd="sng" algn="ctr">
                    <a:solidFill>
                      <a:srgbClr val="66FF33"/>
                    </a:solidFill>
                    <a:prstDash val="solid"/>
                    <a:round/>
                    <a:headEnd type="none" w="med" len="med"/>
                    <a:tailEnd type="none" w="med" len="med"/>
                  </a:ln>
                  <a:effectLst/>
                </p:spPr>
              </p:cxnSp>
              <p:cxnSp>
                <p:nvCxnSpPr>
                  <p:cNvPr id="2111" name="Straight Connector 2110">
                    <a:extLst>
                      <a:ext uri="{FF2B5EF4-FFF2-40B4-BE49-F238E27FC236}">
                        <a16:creationId xmlns:a16="http://schemas.microsoft.com/office/drawing/2014/main" id="{0CAE6CC7-F9B3-47F3-AF22-77D8E10D75E3}"/>
                      </a:ext>
                    </a:extLst>
                  </p:cNvPr>
                  <p:cNvCxnSpPr>
                    <a:cxnSpLocks/>
                  </p:cNvCxnSpPr>
                  <p:nvPr/>
                </p:nvCxnSpPr>
                <p:spPr bwMode="auto">
                  <a:xfrm>
                    <a:off x="1443163" y="2050110"/>
                    <a:ext cx="796457" cy="502920"/>
                  </a:xfrm>
                  <a:prstGeom prst="line">
                    <a:avLst/>
                  </a:prstGeom>
                  <a:noFill/>
                  <a:ln w="6350" cap="sq" cmpd="sng" algn="ctr">
                    <a:solidFill>
                      <a:srgbClr val="66FF33"/>
                    </a:solidFill>
                    <a:prstDash val="solid"/>
                    <a:round/>
                    <a:headEnd type="none" w="med" len="med"/>
                    <a:tailEnd type="none" w="med" len="med"/>
                  </a:ln>
                  <a:effectLst/>
                </p:spPr>
              </p:cxnSp>
              <p:cxnSp>
                <p:nvCxnSpPr>
                  <p:cNvPr id="2176" name="Straight Connector 2175">
                    <a:extLst>
                      <a:ext uri="{FF2B5EF4-FFF2-40B4-BE49-F238E27FC236}">
                        <a16:creationId xmlns:a16="http://schemas.microsoft.com/office/drawing/2014/main" id="{E85B5F72-575F-61B7-0DA4-39932F2863BE}"/>
                      </a:ext>
                    </a:extLst>
                  </p:cNvPr>
                  <p:cNvCxnSpPr>
                    <a:cxnSpLocks/>
                  </p:cNvCxnSpPr>
                  <p:nvPr/>
                </p:nvCxnSpPr>
                <p:spPr bwMode="auto">
                  <a:xfrm>
                    <a:off x="1443163" y="2050110"/>
                    <a:ext cx="796457" cy="381000"/>
                  </a:xfrm>
                  <a:prstGeom prst="line">
                    <a:avLst/>
                  </a:prstGeom>
                  <a:noFill/>
                  <a:ln w="6350" cap="sq" cmpd="sng" algn="ctr">
                    <a:solidFill>
                      <a:srgbClr val="66FF33"/>
                    </a:solidFill>
                    <a:prstDash val="solid"/>
                    <a:round/>
                    <a:headEnd type="none" w="med" len="med"/>
                    <a:tailEnd type="none" w="med" len="med"/>
                  </a:ln>
                  <a:effectLst/>
                </p:spPr>
              </p:cxnSp>
              <p:cxnSp>
                <p:nvCxnSpPr>
                  <p:cNvPr id="2177" name="Straight Connector 2176">
                    <a:extLst>
                      <a:ext uri="{FF2B5EF4-FFF2-40B4-BE49-F238E27FC236}">
                        <a16:creationId xmlns:a16="http://schemas.microsoft.com/office/drawing/2014/main" id="{50BC4900-02C0-1FD8-3542-DA7B252E8B36}"/>
                      </a:ext>
                    </a:extLst>
                  </p:cNvPr>
                  <p:cNvCxnSpPr>
                    <a:cxnSpLocks/>
                  </p:cNvCxnSpPr>
                  <p:nvPr/>
                </p:nvCxnSpPr>
                <p:spPr bwMode="auto">
                  <a:xfrm>
                    <a:off x="1443163" y="2050110"/>
                    <a:ext cx="796457" cy="228600"/>
                  </a:xfrm>
                  <a:prstGeom prst="line">
                    <a:avLst/>
                  </a:prstGeom>
                  <a:noFill/>
                  <a:ln w="6350" cap="sq" cmpd="sng" algn="ctr">
                    <a:solidFill>
                      <a:srgbClr val="66FF33"/>
                    </a:solidFill>
                    <a:prstDash val="solid"/>
                    <a:round/>
                    <a:headEnd type="none" w="med" len="med"/>
                    <a:tailEnd type="none" w="med" len="med"/>
                  </a:ln>
                  <a:effectLst/>
                </p:spPr>
              </p:cxnSp>
              <p:cxnSp>
                <p:nvCxnSpPr>
                  <p:cNvPr id="2178" name="Straight Connector 2177">
                    <a:extLst>
                      <a:ext uri="{FF2B5EF4-FFF2-40B4-BE49-F238E27FC236}">
                        <a16:creationId xmlns:a16="http://schemas.microsoft.com/office/drawing/2014/main" id="{B3A18C32-88CF-78D1-ABDF-33DF1C9201C0}"/>
                      </a:ext>
                    </a:extLst>
                  </p:cNvPr>
                  <p:cNvCxnSpPr>
                    <a:cxnSpLocks/>
                  </p:cNvCxnSpPr>
                  <p:nvPr/>
                </p:nvCxnSpPr>
                <p:spPr bwMode="auto">
                  <a:xfrm>
                    <a:off x="1443163" y="2050110"/>
                    <a:ext cx="796457" cy="76200"/>
                  </a:xfrm>
                  <a:prstGeom prst="line">
                    <a:avLst/>
                  </a:prstGeom>
                  <a:noFill/>
                  <a:ln w="6350" cap="sq" cmpd="sng" algn="ctr">
                    <a:solidFill>
                      <a:srgbClr val="66FF33"/>
                    </a:solidFill>
                    <a:prstDash val="solid"/>
                    <a:round/>
                    <a:headEnd type="none" w="med" len="med"/>
                    <a:tailEnd type="none" w="med" len="med"/>
                  </a:ln>
                  <a:effectLst/>
                </p:spPr>
              </p:cxnSp>
              <p:cxnSp>
                <p:nvCxnSpPr>
                  <p:cNvPr id="2179" name="Straight Connector 2178">
                    <a:extLst>
                      <a:ext uri="{FF2B5EF4-FFF2-40B4-BE49-F238E27FC236}">
                        <a16:creationId xmlns:a16="http://schemas.microsoft.com/office/drawing/2014/main" id="{01E1E791-A5F0-217B-6617-018F253B5BDF}"/>
                      </a:ext>
                    </a:extLst>
                  </p:cNvPr>
                  <p:cNvCxnSpPr>
                    <a:cxnSpLocks/>
                  </p:cNvCxnSpPr>
                  <p:nvPr/>
                </p:nvCxnSpPr>
                <p:spPr bwMode="auto">
                  <a:xfrm flipV="1">
                    <a:off x="1443163" y="1973910"/>
                    <a:ext cx="796457" cy="76200"/>
                  </a:xfrm>
                  <a:prstGeom prst="line">
                    <a:avLst/>
                  </a:prstGeom>
                  <a:noFill/>
                  <a:ln w="6350" cap="sq" cmpd="sng" algn="ctr">
                    <a:solidFill>
                      <a:srgbClr val="66FF33"/>
                    </a:solidFill>
                    <a:prstDash val="solid"/>
                    <a:round/>
                    <a:headEnd type="none" w="med" len="med"/>
                    <a:tailEnd type="none" w="med" len="med"/>
                  </a:ln>
                  <a:effectLst/>
                </p:spPr>
              </p:cxnSp>
              <p:cxnSp>
                <p:nvCxnSpPr>
                  <p:cNvPr id="2180" name="Straight Connector 2179">
                    <a:extLst>
                      <a:ext uri="{FF2B5EF4-FFF2-40B4-BE49-F238E27FC236}">
                        <a16:creationId xmlns:a16="http://schemas.microsoft.com/office/drawing/2014/main" id="{93EFA810-4C7D-4DA3-ECAA-F998B3EF06DD}"/>
                      </a:ext>
                    </a:extLst>
                  </p:cNvPr>
                  <p:cNvCxnSpPr>
                    <a:cxnSpLocks/>
                  </p:cNvCxnSpPr>
                  <p:nvPr/>
                </p:nvCxnSpPr>
                <p:spPr bwMode="auto">
                  <a:xfrm flipV="1">
                    <a:off x="1443163" y="1516710"/>
                    <a:ext cx="796457" cy="533400"/>
                  </a:xfrm>
                  <a:prstGeom prst="line">
                    <a:avLst/>
                  </a:prstGeom>
                  <a:noFill/>
                  <a:ln w="6350" cap="sq" cmpd="sng" algn="ctr">
                    <a:solidFill>
                      <a:srgbClr val="66FF33"/>
                    </a:solidFill>
                    <a:prstDash val="solid"/>
                    <a:round/>
                    <a:headEnd type="none" w="med" len="med"/>
                    <a:tailEnd type="none" w="med" len="med"/>
                  </a:ln>
                  <a:effectLst/>
                </p:spPr>
              </p:cxnSp>
            </p:grpSp>
            <p:grpSp>
              <p:nvGrpSpPr>
                <p:cNvPr id="29" name="Group 28">
                  <a:extLst>
                    <a:ext uri="{FF2B5EF4-FFF2-40B4-BE49-F238E27FC236}">
                      <a16:creationId xmlns:a16="http://schemas.microsoft.com/office/drawing/2014/main" id="{F4670B7F-2F48-EA1E-6C87-328CE0D2E42E}"/>
                    </a:ext>
                  </a:extLst>
                </p:cNvPr>
                <p:cNvGrpSpPr/>
                <p:nvPr/>
              </p:nvGrpSpPr>
              <p:grpSpPr>
                <a:xfrm flipH="1">
                  <a:off x="5228870" y="1351610"/>
                  <a:ext cx="1160970" cy="1193483"/>
                  <a:chOff x="1438400" y="1359547"/>
                  <a:chExt cx="801220" cy="1193483"/>
                </a:xfrm>
              </p:grpSpPr>
              <p:cxnSp>
                <p:nvCxnSpPr>
                  <p:cNvPr id="39" name="Straight Connector 38">
                    <a:extLst>
                      <a:ext uri="{FF2B5EF4-FFF2-40B4-BE49-F238E27FC236}">
                        <a16:creationId xmlns:a16="http://schemas.microsoft.com/office/drawing/2014/main" id="{BCFA9049-212C-CBAC-F947-5E76E51BB1DB}"/>
                      </a:ext>
                    </a:extLst>
                  </p:cNvPr>
                  <p:cNvCxnSpPr>
                    <a:cxnSpLocks/>
                  </p:cNvCxnSpPr>
                  <p:nvPr/>
                </p:nvCxnSpPr>
                <p:spPr bwMode="auto">
                  <a:xfrm flipV="1">
                    <a:off x="1443163" y="1821510"/>
                    <a:ext cx="796457" cy="228600"/>
                  </a:xfrm>
                  <a:prstGeom prst="line">
                    <a:avLst/>
                  </a:prstGeom>
                  <a:noFill/>
                  <a:ln w="6350" cap="sq" cmpd="sng" algn="ctr">
                    <a:solidFill>
                      <a:srgbClr val="66FF33"/>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4F6A0357-78DB-7B7F-759E-367C0DC07C5D}"/>
                      </a:ext>
                    </a:extLst>
                  </p:cNvPr>
                  <p:cNvCxnSpPr>
                    <a:cxnSpLocks/>
                  </p:cNvCxnSpPr>
                  <p:nvPr/>
                </p:nvCxnSpPr>
                <p:spPr bwMode="auto">
                  <a:xfrm flipV="1">
                    <a:off x="1443163" y="1669110"/>
                    <a:ext cx="796457" cy="381000"/>
                  </a:xfrm>
                  <a:prstGeom prst="line">
                    <a:avLst/>
                  </a:prstGeom>
                  <a:noFill/>
                  <a:ln w="6350" cap="sq" cmpd="sng" algn="ctr">
                    <a:solidFill>
                      <a:srgbClr val="66FF33"/>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6EF55B97-4123-4F3E-2F0F-E52375F38D90}"/>
                      </a:ext>
                    </a:extLst>
                  </p:cNvPr>
                  <p:cNvCxnSpPr>
                    <a:cxnSpLocks/>
                    <a:stCxn id="2182" idx="6"/>
                  </p:cNvCxnSpPr>
                  <p:nvPr/>
                </p:nvCxnSpPr>
                <p:spPr bwMode="auto">
                  <a:xfrm flipV="1">
                    <a:off x="1438400" y="1359547"/>
                    <a:ext cx="796457" cy="690563"/>
                  </a:xfrm>
                  <a:prstGeom prst="line">
                    <a:avLst/>
                  </a:prstGeom>
                  <a:noFill/>
                  <a:ln w="6350" cap="sq" cmpd="sng" algn="ctr">
                    <a:solidFill>
                      <a:srgbClr val="66FF33"/>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D01977C7-053B-86F2-C714-A951FA81910F}"/>
                      </a:ext>
                    </a:extLst>
                  </p:cNvPr>
                  <p:cNvCxnSpPr>
                    <a:cxnSpLocks/>
                  </p:cNvCxnSpPr>
                  <p:nvPr/>
                </p:nvCxnSpPr>
                <p:spPr bwMode="auto">
                  <a:xfrm>
                    <a:off x="1443163" y="2050110"/>
                    <a:ext cx="757113" cy="502920"/>
                  </a:xfrm>
                  <a:prstGeom prst="line">
                    <a:avLst/>
                  </a:prstGeom>
                  <a:noFill/>
                  <a:ln w="6350" cap="sq" cmpd="sng" algn="ctr">
                    <a:solidFill>
                      <a:srgbClr val="66FF33"/>
                    </a:solidFill>
                    <a:prstDash val="solid"/>
                    <a:round/>
                    <a:headEnd type="none" w="med" len="med"/>
                    <a:tailEnd type="none" w="med" len="med"/>
                  </a:ln>
                  <a:effectLst/>
                </p:spPr>
              </p:cxnSp>
              <p:cxnSp>
                <p:nvCxnSpPr>
                  <p:cNvPr id="2048" name="Straight Connector 2047">
                    <a:extLst>
                      <a:ext uri="{FF2B5EF4-FFF2-40B4-BE49-F238E27FC236}">
                        <a16:creationId xmlns:a16="http://schemas.microsoft.com/office/drawing/2014/main" id="{28664315-73BB-BF32-B555-593FD144C2A9}"/>
                      </a:ext>
                    </a:extLst>
                  </p:cNvPr>
                  <p:cNvCxnSpPr>
                    <a:cxnSpLocks/>
                  </p:cNvCxnSpPr>
                  <p:nvPr/>
                </p:nvCxnSpPr>
                <p:spPr bwMode="auto">
                  <a:xfrm>
                    <a:off x="1443163" y="2050110"/>
                    <a:ext cx="796457" cy="350520"/>
                  </a:xfrm>
                  <a:prstGeom prst="line">
                    <a:avLst/>
                  </a:prstGeom>
                  <a:noFill/>
                  <a:ln w="6350" cap="sq" cmpd="sng" algn="ctr">
                    <a:solidFill>
                      <a:srgbClr val="66FF33"/>
                    </a:solidFill>
                    <a:prstDash val="solid"/>
                    <a:round/>
                    <a:headEnd type="none" w="med" len="med"/>
                    <a:tailEnd type="none" w="med" len="med"/>
                  </a:ln>
                  <a:effectLst/>
                </p:spPr>
              </p:cxnSp>
              <p:cxnSp>
                <p:nvCxnSpPr>
                  <p:cNvPr id="2049" name="Straight Connector 2048">
                    <a:extLst>
                      <a:ext uri="{FF2B5EF4-FFF2-40B4-BE49-F238E27FC236}">
                        <a16:creationId xmlns:a16="http://schemas.microsoft.com/office/drawing/2014/main" id="{C99817BE-F950-6C23-4C51-DA80EEB41DE5}"/>
                      </a:ext>
                    </a:extLst>
                  </p:cNvPr>
                  <p:cNvCxnSpPr>
                    <a:cxnSpLocks/>
                  </p:cNvCxnSpPr>
                  <p:nvPr/>
                </p:nvCxnSpPr>
                <p:spPr bwMode="auto">
                  <a:xfrm>
                    <a:off x="1443163" y="2050110"/>
                    <a:ext cx="796457" cy="228600"/>
                  </a:xfrm>
                  <a:prstGeom prst="line">
                    <a:avLst/>
                  </a:prstGeom>
                  <a:noFill/>
                  <a:ln w="6350" cap="sq" cmpd="sng" algn="ctr">
                    <a:solidFill>
                      <a:srgbClr val="66FF33"/>
                    </a:solidFill>
                    <a:prstDash val="solid"/>
                    <a:round/>
                    <a:headEnd type="none" w="med" len="med"/>
                    <a:tailEnd type="none" w="med" len="med"/>
                  </a:ln>
                  <a:effectLst/>
                </p:spPr>
              </p:cxnSp>
              <p:cxnSp>
                <p:nvCxnSpPr>
                  <p:cNvPr id="2053" name="Straight Connector 2052">
                    <a:extLst>
                      <a:ext uri="{FF2B5EF4-FFF2-40B4-BE49-F238E27FC236}">
                        <a16:creationId xmlns:a16="http://schemas.microsoft.com/office/drawing/2014/main" id="{43317A12-CAF4-5B01-9A0D-6DDD670EFE33}"/>
                      </a:ext>
                    </a:extLst>
                  </p:cNvPr>
                  <p:cNvCxnSpPr>
                    <a:cxnSpLocks/>
                  </p:cNvCxnSpPr>
                  <p:nvPr/>
                </p:nvCxnSpPr>
                <p:spPr bwMode="auto">
                  <a:xfrm>
                    <a:off x="1443163" y="2050110"/>
                    <a:ext cx="796457" cy="76200"/>
                  </a:xfrm>
                  <a:prstGeom prst="line">
                    <a:avLst/>
                  </a:prstGeom>
                  <a:noFill/>
                  <a:ln w="6350" cap="sq" cmpd="sng" algn="ctr">
                    <a:solidFill>
                      <a:srgbClr val="66FF33"/>
                    </a:solidFill>
                    <a:prstDash val="solid"/>
                    <a:round/>
                    <a:headEnd type="none" w="med" len="med"/>
                    <a:tailEnd type="none" w="med" len="med"/>
                  </a:ln>
                  <a:effectLst/>
                </p:spPr>
              </p:cxnSp>
              <p:cxnSp>
                <p:nvCxnSpPr>
                  <p:cNvPr id="2095" name="Straight Connector 2094">
                    <a:extLst>
                      <a:ext uri="{FF2B5EF4-FFF2-40B4-BE49-F238E27FC236}">
                        <a16:creationId xmlns:a16="http://schemas.microsoft.com/office/drawing/2014/main" id="{4A7573A7-34BE-DBAD-C830-BCC97F614955}"/>
                      </a:ext>
                    </a:extLst>
                  </p:cNvPr>
                  <p:cNvCxnSpPr>
                    <a:cxnSpLocks/>
                  </p:cNvCxnSpPr>
                  <p:nvPr/>
                </p:nvCxnSpPr>
                <p:spPr bwMode="auto">
                  <a:xfrm flipV="1">
                    <a:off x="1443163" y="1973910"/>
                    <a:ext cx="796457" cy="76200"/>
                  </a:xfrm>
                  <a:prstGeom prst="line">
                    <a:avLst/>
                  </a:prstGeom>
                  <a:noFill/>
                  <a:ln w="6350" cap="sq" cmpd="sng" algn="ctr">
                    <a:solidFill>
                      <a:srgbClr val="66FF33"/>
                    </a:solidFill>
                    <a:prstDash val="solid"/>
                    <a:round/>
                    <a:headEnd type="none" w="med" len="med"/>
                    <a:tailEnd type="none" w="med" len="med"/>
                  </a:ln>
                  <a:effectLst/>
                </p:spPr>
              </p:cxnSp>
              <p:cxnSp>
                <p:nvCxnSpPr>
                  <p:cNvPr id="2106" name="Straight Connector 2105">
                    <a:extLst>
                      <a:ext uri="{FF2B5EF4-FFF2-40B4-BE49-F238E27FC236}">
                        <a16:creationId xmlns:a16="http://schemas.microsoft.com/office/drawing/2014/main" id="{6AA9283A-7AD3-420E-9340-8AB85A9282D7}"/>
                      </a:ext>
                    </a:extLst>
                  </p:cNvPr>
                  <p:cNvCxnSpPr>
                    <a:cxnSpLocks/>
                  </p:cNvCxnSpPr>
                  <p:nvPr/>
                </p:nvCxnSpPr>
                <p:spPr bwMode="auto">
                  <a:xfrm flipV="1">
                    <a:off x="1443163" y="1516710"/>
                    <a:ext cx="796457" cy="533400"/>
                  </a:xfrm>
                  <a:prstGeom prst="line">
                    <a:avLst/>
                  </a:prstGeom>
                  <a:noFill/>
                  <a:ln w="6350" cap="sq" cmpd="sng" algn="ctr">
                    <a:solidFill>
                      <a:srgbClr val="66FF33"/>
                    </a:solidFill>
                    <a:prstDash val="solid"/>
                    <a:round/>
                    <a:headEnd type="none" w="med" len="med"/>
                    <a:tailEnd type="none" w="med" len="med"/>
                  </a:ln>
                  <a:effectLst/>
                </p:spPr>
              </p:cxnSp>
            </p:grpSp>
            <p:sp>
              <p:nvSpPr>
                <p:cNvPr id="30" name="Oval 29">
                  <a:extLst>
                    <a:ext uri="{FF2B5EF4-FFF2-40B4-BE49-F238E27FC236}">
                      <a16:creationId xmlns:a16="http://schemas.microsoft.com/office/drawing/2014/main" id="{A36D901B-0EFC-F4C1-62C0-0CF2202605BF}"/>
                    </a:ext>
                  </a:extLst>
                </p:cNvPr>
                <p:cNvSpPr/>
                <p:nvPr/>
              </p:nvSpPr>
              <p:spPr>
                <a:xfrm flipH="1">
                  <a:off x="7685694" y="1953590"/>
                  <a:ext cx="132497" cy="91440"/>
                </a:xfrm>
                <a:prstGeom prst="ellipse">
                  <a:avLst/>
                </a:prstGeom>
                <a:solidFill>
                  <a:srgbClr val="000000"/>
                </a:solid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cxnSp>
              <p:nvCxnSpPr>
                <p:cNvPr id="31" name="Straight Connector 30">
                  <a:extLst>
                    <a:ext uri="{FF2B5EF4-FFF2-40B4-BE49-F238E27FC236}">
                      <a16:creationId xmlns:a16="http://schemas.microsoft.com/office/drawing/2014/main" id="{D7F84407-8F91-2761-D695-A1ABBE56D08B}"/>
                    </a:ext>
                  </a:extLst>
                </p:cNvPr>
                <p:cNvCxnSpPr>
                  <a:cxnSpLocks/>
                </p:cNvCxnSpPr>
                <p:nvPr/>
              </p:nvCxnSpPr>
              <p:spPr bwMode="auto">
                <a:xfrm flipH="1">
                  <a:off x="6518192" y="1999310"/>
                  <a:ext cx="1155666" cy="42863"/>
                </a:xfrm>
                <a:prstGeom prst="line">
                  <a:avLst/>
                </a:prstGeom>
                <a:noFill/>
                <a:ln w="6350" cap="sq" cmpd="sng" algn="ctr">
                  <a:solidFill>
                    <a:srgbClr val="000066"/>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FFBBB8A2-554C-1CFF-16B5-F158FC338213}"/>
                    </a:ext>
                  </a:extLst>
                </p:cNvPr>
                <p:cNvCxnSpPr>
                  <a:cxnSpLocks/>
                </p:cNvCxnSpPr>
                <p:nvPr/>
              </p:nvCxnSpPr>
              <p:spPr bwMode="auto">
                <a:xfrm flipH="1" flipV="1">
                  <a:off x="6519790" y="1885010"/>
                  <a:ext cx="1154068" cy="114300"/>
                </a:xfrm>
                <a:prstGeom prst="line">
                  <a:avLst/>
                </a:prstGeom>
                <a:noFill/>
                <a:ln w="6350" cap="sq" cmpd="sng" algn="ctr">
                  <a:solidFill>
                    <a:srgbClr val="000066"/>
                  </a:solidFill>
                  <a:prstDash val="solid"/>
                  <a:round/>
                  <a:headEnd type="none" w="med" len="med"/>
                  <a:tailEnd type="none" w="med" len="med"/>
                </a:ln>
                <a:effectLst/>
              </p:spPr>
            </p:cxnSp>
          </p:grpSp>
        </p:gr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2938E5EE-D1F5-BCB5-2421-72A482AE6AF1}"/>
                    </a:ext>
                  </a:extLst>
                </p:cNvPr>
                <p:cNvSpPr txBox="1"/>
                <p:nvPr/>
              </p:nvSpPr>
              <p:spPr>
                <a:xfrm>
                  <a:off x="7839660" y="1723424"/>
                  <a:ext cx="1401928" cy="461665"/>
                </a:xfrm>
                <a:prstGeom prst="rect">
                  <a:avLst/>
                </a:prstGeom>
                <a:noFill/>
              </p:spPr>
              <p:txBody>
                <a:bodyPr wrap="square">
                  <a:spAutoFit/>
                </a:bodyPr>
                <a:lstStyle/>
                <a:p>
                  <a:r>
                    <a:rPr lang="en-US" altLang="en-US" sz="2400" dirty="0">
                      <a:solidFill>
                        <a:srgbClr val="FFC000"/>
                      </a:solidFill>
                      <a:cs typeface="Times New Roman" panose="02020603050405020304" pitchFamily="18" charset="0"/>
                    </a:rPr>
                    <a:t>NN</a:t>
                  </a:r>
                  <a:r>
                    <a:rPr lang="en-US" altLang="en-US" sz="2400" baseline="-25000" dirty="0" err="1">
                      <a:solidFill>
                        <a:srgbClr val="66FF33"/>
                      </a:solidFill>
                      <a:cs typeface="Times New Roman" panose="02020603050405020304" pitchFamily="18" charset="0"/>
                    </a:rPr>
                    <a:t>w</a:t>
                  </a:r>
                  <a:r>
                    <a:rPr lang="en-US" altLang="en-US" sz="2400" dirty="0">
                      <a:solidFill>
                        <a:srgbClr val="FFC000"/>
                      </a:solidFill>
                      <a:cs typeface="Times New Roman" panose="02020603050405020304" pitchFamily="18" charset="0"/>
                    </a:rPr>
                    <a:t>(</a:t>
                  </a:r>
                  <a14:m>
                    <m:oMath xmlns:m="http://schemas.openxmlformats.org/officeDocument/2006/math">
                      <m:acc>
                        <m:accPr>
                          <m:chr m:val="⃗"/>
                          <m:ctrlPr>
                            <a:rPr lang="en-US" altLang="en-US" sz="2400" i="1" kern="0" dirty="0">
                              <a:solidFill>
                                <a:srgbClr val="FF00FF"/>
                              </a:solidFill>
                              <a:latin typeface="Cambria Math" panose="02040503050406030204" pitchFamily="18" charset="0"/>
                              <a:cs typeface="Times New Roman" panose="02020603050405020304" pitchFamily="18" charset="0"/>
                            </a:rPr>
                          </m:ctrlPr>
                        </m:accPr>
                        <m:e>
                          <m:r>
                            <a:rPr lang="en-US" altLang="en-US" sz="2400" i="1" kern="0" dirty="0">
                              <a:solidFill>
                                <a:srgbClr val="FF00FF"/>
                              </a:solidFill>
                              <a:latin typeface="Cambria Math" panose="02040503050406030204" pitchFamily="18" charset="0"/>
                              <a:cs typeface="Times New Roman" panose="02020603050405020304" pitchFamily="18" charset="0"/>
                            </a:rPr>
                            <m:t>𝑥</m:t>
                          </m:r>
                        </m:e>
                      </m:acc>
                    </m:oMath>
                  </a14:m>
                  <a:r>
                    <a:rPr lang="en-US" altLang="en-US" sz="2400" baseline="-25000" dirty="0">
                      <a:solidFill>
                        <a:srgbClr val="FF00FF"/>
                      </a:solidFill>
                      <a:cs typeface="Times New Roman" panose="02020603050405020304" pitchFamily="18" charset="0"/>
                    </a:rPr>
                    <a:t>d</a:t>
                  </a:r>
                  <a:r>
                    <a:rPr lang="en-US" altLang="en-US" sz="2400" dirty="0">
                      <a:solidFill>
                        <a:srgbClr val="FFC000"/>
                      </a:solidFill>
                      <a:cs typeface="Times New Roman" panose="02020603050405020304" pitchFamily="18" charset="0"/>
                    </a:rPr>
                    <a:t>)</a:t>
                  </a:r>
                  <a:r>
                    <a:rPr lang="en-US" sz="2400" dirty="0"/>
                    <a:t> </a:t>
                  </a:r>
                  <a:endParaRPr lang="en-GB" sz="2400" dirty="0"/>
                </a:p>
              </p:txBody>
            </p:sp>
          </mc:Choice>
          <mc:Fallback>
            <p:sp>
              <p:nvSpPr>
                <p:cNvPr id="11" name="TextBox 10">
                  <a:extLst>
                    <a:ext uri="{FF2B5EF4-FFF2-40B4-BE49-F238E27FC236}">
                      <a16:creationId xmlns:a16="http://schemas.microsoft.com/office/drawing/2014/main" id="{2938E5EE-D1F5-BCB5-2421-72A482AE6AF1}"/>
                    </a:ext>
                  </a:extLst>
                </p:cNvPr>
                <p:cNvSpPr txBox="1">
                  <a:spLocks noRot="1" noChangeAspect="1" noMove="1" noResize="1" noEditPoints="1" noAdjustHandles="1" noChangeArrowheads="1" noChangeShapeType="1" noTextEdit="1"/>
                </p:cNvSpPr>
                <p:nvPr/>
              </p:nvSpPr>
              <p:spPr>
                <a:xfrm>
                  <a:off x="7839660" y="1723424"/>
                  <a:ext cx="1401928" cy="461665"/>
                </a:xfrm>
                <a:prstGeom prst="rect">
                  <a:avLst/>
                </a:prstGeom>
                <a:blipFill>
                  <a:blip r:embed="rId4"/>
                  <a:stretch>
                    <a:fillRect l="-6522" t="-18667" r="-2609" b="-30667"/>
                  </a:stretch>
                </a:blipFill>
              </p:spPr>
              <p:txBody>
                <a:bodyPr/>
                <a:lstStyle/>
                <a:p>
                  <a:r>
                    <a:rPr lang="en-CA">
                      <a:noFill/>
                    </a:rPr>
                    <a:t> </a:t>
                  </a:r>
                </a:p>
              </p:txBody>
            </p:sp>
          </mc:Fallback>
        </mc:AlternateContent>
      </p:grpSp>
      <p:sp>
        <p:nvSpPr>
          <p:cNvPr id="10" name="Rectangle 63">
            <a:extLst>
              <a:ext uri="{FF2B5EF4-FFF2-40B4-BE49-F238E27FC236}">
                <a16:creationId xmlns:a16="http://schemas.microsoft.com/office/drawing/2014/main" id="{E11BDB86-4367-FDEF-A70E-0861EB3F3565}"/>
              </a:ext>
            </a:extLst>
          </p:cNvPr>
          <p:cNvSpPr>
            <a:spLocks noChangeArrowheads="1"/>
          </p:cNvSpPr>
          <p:nvPr/>
        </p:nvSpPr>
        <p:spPr bwMode="auto">
          <a:xfrm>
            <a:off x="-1015222" y="-8075"/>
            <a:ext cx="11248571" cy="1143000"/>
          </a:xfrm>
          <a:prstGeom prst="rect">
            <a:avLst/>
          </a:prstGeom>
          <a:noFill/>
          <a:ln w="9525">
            <a:noFill/>
            <a:miter lim="800000"/>
            <a:headEnd/>
            <a:tailEnd/>
          </a:ln>
          <a:effectLst/>
        </p:spPr>
        <p:txBody>
          <a:bodyPr anchor="ctr"/>
          <a:lstStyle/>
          <a:p>
            <a:pPr algn="ctr"/>
            <a:r>
              <a:rPr lang="en-US" sz="3200" dirty="0">
                <a:solidFill>
                  <a:schemeClr val="tx2"/>
                </a:solidFill>
              </a:rPr>
              <a:t>All Critical Gradient descent Solutions Are Optimal </a:t>
            </a:r>
            <a:br>
              <a:rPr lang="en-US" sz="3200" dirty="0">
                <a:solidFill>
                  <a:schemeClr val="tx2"/>
                </a:solidFill>
              </a:rPr>
            </a:br>
            <a:r>
              <a:rPr lang="en-US" sz="1200" dirty="0">
                <a:solidFill>
                  <a:schemeClr val="tx2"/>
                </a:solidFill>
              </a:rPr>
              <a:t>(Given Minimal Over-Parameterization)</a:t>
            </a:r>
            <a:br>
              <a:rPr lang="en-US" sz="3200" dirty="0">
                <a:solidFill>
                  <a:schemeClr val="tx2"/>
                </a:solidFill>
              </a:rPr>
            </a:br>
            <a:endParaRPr lang="en-US" sz="3200" dirty="0">
              <a:solidFill>
                <a:schemeClr val="tx2"/>
              </a:solidFill>
            </a:endParaRPr>
          </a:p>
        </p:txBody>
      </p:sp>
      <p:pic>
        <p:nvPicPr>
          <p:cNvPr id="6" name="Picture 5">
            <a:extLst>
              <a:ext uri="{FF2B5EF4-FFF2-40B4-BE49-F238E27FC236}">
                <a16:creationId xmlns:a16="http://schemas.microsoft.com/office/drawing/2014/main" id="{78716071-369C-8DAE-5917-CDED6298856F}"/>
              </a:ext>
            </a:extLst>
          </p:cNvPr>
          <p:cNvPicPr>
            <a:picLocks noChangeAspect="1"/>
          </p:cNvPicPr>
          <p:nvPr/>
        </p:nvPicPr>
        <p:blipFill>
          <a:blip r:embed="rId5"/>
          <a:stretch>
            <a:fillRect/>
          </a:stretch>
        </p:blipFill>
        <p:spPr>
          <a:xfrm>
            <a:off x="15084" y="714713"/>
            <a:ext cx="2612263" cy="1284789"/>
          </a:xfrm>
          <a:prstGeom prst="rect">
            <a:avLst/>
          </a:prstGeom>
        </p:spPr>
      </p:pic>
      <p:grpSp>
        <p:nvGrpSpPr>
          <p:cNvPr id="2103" name="Group 2102">
            <a:extLst>
              <a:ext uri="{FF2B5EF4-FFF2-40B4-BE49-F238E27FC236}">
                <a16:creationId xmlns:a16="http://schemas.microsoft.com/office/drawing/2014/main" id="{8B461DA7-EB8A-FCA0-6199-F104280C631A}"/>
              </a:ext>
            </a:extLst>
          </p:cNvPr>
          <p:cNvGrpSpPr/>
          <p:nvPr/>
        </p:nvGrpSpPr>
        <p:grpSpPr>
          <a:xfrm>
            <a:off x="2669309" y="645132"/>
            <a:ext cx="1434213" cy="767531"/>
            <a:chOff x="2164256" y="1150350"/>
            <a:chExt cx="1434213" cy="767531"/>
          </a:xfrm>
        </p:grpSpPr>
        <mc:AlternateContent xmlns:mc="http://schemas.openxmlformats.org/markup-compatibility/2006">
          <mc:Choice xmlns:a14="http://schemas.microsoft.com/office/drawing/2010/main" Requires="a14">
            <p:sp>
              <p:nvSpPr>
                <p:cNvPr id="2104" name="TextBox 2103">
                  <a:extLst>
                    <a:ext uri="{FF2B5EF4-FFF2-40B4-BE49-F238E27FC236}">
                      <a16:creationId xmlns:a16="http://schemas.microsoft.com/office/drawing/2014/main" id="{DF17BF68-0E2C-E97B-2776-9E270A3F8FED}"/>
                    </a:ext>
                  </a:extLst>
                </p:cNvPr>
                <p:cNvSpPr txBox="1"/>
                <p:nvPr/>
              </p:nvSpPr>
              <p:spPr bwMode="auto">
                <a:xfrm>
                  <a:off x="2164256" y="1456216"/>
                  <a:ext cx="807732"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lvl="0" eaLnBrk="0" hangingPunct="0"/>
                  <a14:m>
                    <m:oMathPara xmlns:m="http://schemas.openxmlformats.org/officeDocument/2006/math">
                      <m:oMathParaPr>
                        <m:jc m:val="centerGroup"/>
                      </m:oMathParaPr>
                      <m:oMath xmlns:m="http://schemas.openxmlformats.org/officeDocument/2006/math">
                        <m:r>
                          <m:rPr>
                            <m:nor/>
                          </m:rPr>
                          <a:rPr lang="en-US" sz="2400" dirty="0">
                            <a:solidFill>
                              <a:srgbClr val="FF00FF"/>
                            </a:solidFill>
                          </a:rPr>
                          <m:t>x</m:t>
                        </m:r>
                        <m:r>
                          <m:rPr>
                            <m:nor/>
                          </m:rPr>
                          <a:rPr lang="en-US" sz="2400" b="0" i="0" baseline="-25000" dirty="0" smtClean="0">
                            <a:solidFill>
                              <a:srgbClr val="FF00FF"/>
                            </a:solidFill>
                            <a:cs typeface="Times New Roman" panose="02020603050405020304" pitchFamily="18" charset="0"/>
                            <a:sym typeface="Symbol" panose="05050102010706020507" pitchFamily="18" charset="2"/>
                          </a:rPr>
                          <m:t>1</m:t>
                        </m:r>
                      </m:oMath>
                    </m:oMathPara>
                  </a14:m>
                  <a:endParaRPr kumimoji="0" lang="en-US" altLang="en-US" sz="2400" b="0" i="0" u="none" strike="noStrike" cap="none" normalizeH="0" baseline="-25000" dirty="0">
                    <a:ln>
                      <a:noFill/>
                    </a:ln>
                    <a:solidFill>
                      <a:srgbClr val="FF00FF"/>
                    </a:solidFill>
                    <a:effectLst/>
                    <a:cs typeface="Times New Roman" panose="02020603050405020304" pitchFamily="18" charset="0"/>
                  </a:endParaRPr>
                </a:p>
              </p:txBody>
            </p:sp>
          </mc:Choice>
          <mc:Fallback>
            <p:sp>
              <p:nvSpPr>
                <p:cNvPr id="2104" name="TextBox 2103">
                  <a:extLst>
                    <a:ext uri="{FF2B5EF4-FFF2-40B4-BE49-F238E27FC236}">
                      <a16:creationId xmlns:a16="http://schemas.microsoft.com/office/drawing/2014/main" id="{DF17BF68-0E2C-E97B-2776-9E270A3F8FED}"/>
                    </a:ext>
                  </a:extLst>
                </p:cNvPr>
                <p:cNvSpPr txBox="1">
                  <a:spLocks noRot="1" noChangeAspect="1" noMove="1" noResize="1" noEditPoints="1" noAdjustHandles="1" noChangeArrowheads="1" noChangeShapeType="1" noTextEdit="1"/>
                </p:cNvSpPr>
                <p:nvPr/>
              </p:nvSpPr>
              <p:spPr bwMode="auto">
                <a:xfrm>
                  <a:off x="2164256" y="1456216"/>
                  <a:ext cx="807732" cy="461665"/>
                </a:xfrm>
                <a:prstGeom prst="rect">
                  <a:avLst/>
                </a:prstGeom>
                <a:blipFill>
                  <a:blip r:embed="rId6"/>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2105" name="TextBox 2104">
                  <a:extLst>
                    <a:ext uri="{FF2B5EF4-FFF2-40B4-BE49-F238E27FC236}">
                      <a16:creationId xmlns:a16="http://schemas.microsoft.com/office/drawing/2014/main" id="{0F6B1528-7253-1F44-3109-CAA716641A35}"/>
                    </a:ext>
                  </a:extLst>
                </p:cNvPr>
                <p:cNvSpPr txBox="1"/>
                <p:nvPr/>
              </p:nvSpPr>
              <p:spPr bwMode="auto">
                <a:xfrm>
                  <a:off x="2385931" y="1456216"/>
                  <a:ext cx="807732"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lvl="0" eaLnBrk="0" hangingPunct="0"/>
                  <a14:m>
                    <m:oMathPara xmlns:m="http://schemas.openxmlformats.org/officeDocument/2006/math">
                      <m:oMathParaPr>
                        <m:jc m:val="centerGroup"/>
                      </m:oMathParaPr>
                      <m:oMath xmlns:m="http://schemas.openxmlformats.org/officeDocument/2006/math">
                        <m:r>
                          <m:rPr>
                            <m:nor/>
                          </m:rPr>
                          <a:rPr lang="en-US" sz="2400" dirty="0">
                            <a:solidFill>
                              <a:srgbClr val="FF00FF"/>
                            </a:solidFill>
                          </a:rPr>
                          <m:t>x</m:t>
                        </m:r>
                        <m:r>
                          <m:rPr>
                            <m:nor/>
                          </m:rPr>
                          <a:rPr lang="en-US" sz="2400" b="0" i="0" baseline="-25000" dirty="0" smtClean="0">
                            <a:solidFill>
                              <a:srgbClr val="FF00FF"/>
                            </a:solidFill>
                            <a:cs typeface="Times New Roman" panose="02020603050405020304" pitchFamily="18" charset="0"/>
                            <a:sym typeface="Symbol" panose="05050102010706020507" pitchFamily="18" charset="2"/>
                          </a:rPr>
                          <m:t>2</m:t>
                        </m:r>
                      </m:oMath>
                    </m:oMathPara>
                  </a14:m>
                  <a:endParaRPr kumimoji="0" lang="en-US" altLang="en-US" sz="2400" b="0" i="0" u="none" strike="noStrike" cap="none" normalizeH="0" baseline="-25000" dirty="0">
                    <a:ln>
                      <a:noFill/>
                    </a:ln>
                    <a:solidFill>
                      <a:srgbClr val="FF00FF"/>
                    </a:solidFill>
                    <a:effectLst/>
                    <a:cs typeface="Times New Roman" panose="02020603050405020304" pitchFamily="18" charset="0"/>
                  </a:endParaRPr>
                </a:p>
              </p:txBody>
            </p:sp>
          </mc:Choice>
          <mc:Fallback>
            <p:sp>
              <p:nvSpPr>
                <p:cNvPr id="2105" name="TextBox 2104">
                  <a:extLst>
                    <a:ext uri="{FF2B5EF4-FFF2-40B4-BE49-F238E27FC236}">
                      <a16:creationId xmlns:a16="http://schemas.microsoft.com/office/drawing/2014/main" id="{0F6B1528-7253-1F44-3109-CAA716641A35}"/>
                    </a:ext>
                  </a:extLst>
                </p:cNvPr>
                <p:cNvSpPr txBox="1">
                  <a:spLocks noRot="1" noChangeAspect="1" noMove="1" noResize="1" noEditPoints="1" noAdjustHandles="1" noChangeArrowheads="1" noChangeShapeType="1" noTextEdit="1"/>
                </p:cNvSpPr>
                <p:nvPr/>
              </p:nvSpPr>
              <p:spPr bwMode="auto">
                <a:xfrm>
                  <a:off x="2385931" y="1456216"/>
                  <a:ext cx="807732" cy="461665"/>
                </a:xfrm>
                <a:prstGeom prst="rect">
                  <a:avLst/>
                </a:prstGeom>
                <a:blipFill>
                  <a:blip r:embed="rId7"/>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2108" name="TextBox 2107">
                  <a:extLst>
                    <a:ext uri="{FF2B5EF4-FFF2-40B4-BE49-F238E27FC236}">
                      <a16:creationId xmlns:a16="http://schemas.microsoft.com/office/drawing/2014/main" id="{C8E3B2F9-E9AA-829E-680B-DDB73426AB8D}"/>
                    </a:ext>
                  </a:extLst>
                </p:cNvPr>
                <p:cNvSpPr txBox="1"/>
                <p:nvPr/>
              </p:nvSpPr>
              <p:spPr bwMode="auto">
                <a:xfrm>
                  <a:off x="2790737" y="1456216"/>
                  <a:ext cx="807732"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lvl="0" eaLnBrk="0" hangingPunct="0"/>
                  <a14:m>
                    <m:oMathPara xmlns:m="http://schemas.openxmlformats.org/officeDocument/2006/math">
                      <m:oMathParaPr>
                        <m:jc m:val="centerGroup"/>
                      </m:oMathParaPr>
                      <m:oMath xmlns:m="http://schemas.openxmlformats.org/officeDocument/2006/math">
                        <m:r>
                          <a:rPr lang="en-US" sz="2400" b="0" i="1" dirty="0" smtClean="0">
                            <a:solidFill>
                              <a:srgbClr val="FF00FF"/>
                            </a:solidFill>
                            <a:latin typeface="Cambria Math" panose="02040503050406030204" pitchFamily="18" charset="0"/>
                          </a:rPr>
                          <m:t>…</m:t>
                        </m:r>
                        <m:r>
                          <m:rPr>
                            <m:nor/>
                          </m:rPr>
                          <a:rPr lang="en-US" sz="2400" dirty="0">
                            <a:solidFill>
                              <a:srgbClr val="FF00FF"/>
                            </a:solidFill>
                          </a:rPr>
                          <m:t>x</m:t>
                        </m:r>
                        <m:r>
                          <m:rPr>
                            <m:nor/>
                          </m:rPr>
                          <a:rPr lang="en-US" sz="2400" b="0" i="0" baseline="-25000" dirty="0" smtClean="0">
                            <a:solidFill>
                              <a:srgbClr val="FF00FF"/>
                            </a:solidFill>
                            <a:cs typeface="Times New Roman" panose="02020603050405020304" pitchFamily="18" charset="0"/>
                            <a:sym typeface="Symbol" panose="05050102010706020507" pitchFamily="18" charset="2"/>
                          </a:rPr>
                          <m:t>D</m:t>
                        </m:r>
                      </m:oMath>
                    </m:oMathPara>
                  </a14:m>
                  <a:endParaRPr kumimoji="0" lang="en-US" altLang="en-US" sz="2400" b="0" i="0" u="none" strike="noStrike" cap="none" normalizeH="0" baseline="-25000" dirty="0">
                    <a:ln>
                      <a:noFill/>
                    </a:ln>
                    <a:solidFill>
                      <a:srgbClr val="FF00FF"/>
                    </a:solidFill>
                    <a:effectLst/>
                    <a:cs typeface="Times New Roman" panose="02020603050405020304" pitchFamily="18" charset="0"/>
                  </a:endParaRPr>
                </a:p>
              </p:txBody>
            </p:sp>
          </mc:Choice>
          <mc:Fallback>
            <p:sp>
              <p:nvSpPr>
                <p:cNvPr id="2108" name="TextBox 2107">
                  <a:extLst>
                    <a:ext uri="{FF2B5EF4-FFF2-40B4-BE49-F238E27FC236}">
                      <a16:creationId xmlns:a16="http://schemas.microsoft.com/office/drawing/2014/main" id="{C8E3B2F9-E9AA-829E-680B-DDB73426AB8D}"/>
                    </a:ext>
                  </a:extLst>
                </p:cNvPr>
                <p:cNvSpPr txBox="1">
                  <a:spLocks noRot="1" noChangeAspect="1" noMove="1" noResize="1" noEditPoints="1" noAdjustHandles="1" noChangeArrowheads="1" noChangeShapeType="1" noTextEdit="1"/>
                </p:cNvSpPr>
                <p:nvPr/>
              </p:nvSpPr>
              <p:spPr bwMode="auto">
                <a:xfrm>
                  <a:off x="2790737" y="1456216"/>
                  <a:ext cx="807732" cy="461665"/>
                </a:xfrm>
                <a:prstGeom prst="rect">
                  <a:avLst/>
                </a:prstGeom>
                <a:blipFill>
                  <a:blip r:embed="rId8"/>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grpSp>
          <p:nvGrpSpPr>
            <p:cNvPr id="2198" name="Group 2197">
              <a:extLst>
                <a:ext uri="{FF2B5EF4-FFF2-40B4-BE49-F238E27FC236}">
                  <a16:creationId xmlns:a16="http://schemas.microsoft.com/office/drawing/2014/main" id="{159D47E4-379D-83BE-C4BE-A55CA0D86954}"/>
                </a:ext>
              </a:extLst>
            </p:cNvPr>
            <p:cNvGrpSpPr/>
            <p:nvPr/>
          </p:nvGrpSpPr>
          <p:grpSpPr>
            <a:xfrm>
              <a:off x="2550055" y="1150350"/>
              <a:ext cx="705777" cy="461665"/>
              <a:chOff x="6498619" y="1410075"/>
              <a:chExt cx="1411555" cy="461665"/>
            </a:xfrm>
          </p:grpSpPr>
          <p:cxnSp>
            <p:nvCxnSpPr>
              <p:cNvPr id="2200" name="Straight Arrow Connector 2199">
                <a:extLst>
                  <a:ext uri="{FF2B5EF4-FFF2-40B4-BE49-F238E27FC236}">
                    <a16:creationId xmlns:a16="http://schemas.microsoft.com/office/drawing/2014/main" id="{3F1CAB35-857B-C9DF-8861-3D5617133FCB}"/>
                  </a:ext>
                </a:extLst>
              </p:cNvPr>
              <p:cNvCxnSpPr>
                <a:cxnSpLocks/>
              </p:cNvCxnSpPr>
              <p:nvPr/>
            </p:nvCxnSpPr>
            <p:spPr bwMode="auto">
              <a:xfrm rot="16200000">
                <a:off x="7204397" y="1153988"/>
                <a:ext cx="0" cy="1411555"/>
              </a:xfrm>
              <a:prstGeom prst="straightConnector1">
                <a:avLst/>
              </a:prstGeom>
              <a:noFill/>
              <a:ln w="6350" cap="sq" cmpd="sng" algn="ctr">
                <a:solidFill>
                  <a:schemeClr val="tx1"/>
                </a:solidFill>
                <a:prstDash val="solid"/>
                <a:round/>
                <a:headEnd type="arrow" w="med" len="med"/>
                <a:tailEnd type="arrow"/>
              </a:ln>
              <a:effectLst/>
            </p:spPr>
          </p:cxnSp>
          <p:sp>
            <p:nvSpPr>
              <p:cNvPr id="2201" name="TextBox 2200">
                <a:extLst>
                  <a:ext uri="{FF2B5EF4-FFF2-40B4-BE49-F238E27FC236}">
                    <a16:creationId xmlns:a16="http://schemas.microsoft.com/office/drawing/2014/main" id="{2287616A-3BA1-1372-3EA0-7B184092DFAF}"/>
                  </a:ext>
                </a:extLst>
              </p:cNvPr>
              <p:cNvSpPr txBox="1"/>
              <p:nvPr/>
            </p:nvSpPr>
            <p:spPr bwMode="auto">
              <a:xfrm>
                <a:off x="6938793" y="1410075"/>
                <a:ext cx="394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rgbClr val="FF00FF"/>
                    </a:solidFill>
                  </a:rPr>
                  <a:t>D</a:t>
                </a:r>
              </a:p>
            </p:txBody>
          </p:sp>
        </p:grpSp>
        <p:cxnSp>
          <p:nvCxnSpPr>
            <p:cNvPr id="2199" name="Straight Arrow Connector 2198">
              <a:extLst>
                <a:ext uri="{FF2B5EF4-FFF2-40B4-BE49-F238E27FC236}">
                  <a16:creationId xmlns:a16="http://schemas.microsoft.com/office/drawing/2014/main" id="{C2AB1F48-1680-BEB0-6DA0-A4D1F16B19A1}"/>
                </a:ext>
              </a:extLst>
            </p:cNvPr>
            <p:cNvCxnSpPr>
              <a:cxnSpLocks/>
            </p:cNvCxnSpPr>
            <p:nvPr/>
          </p:nvCxnSpPr>
          <p:spPr bwMode="auto">
            <a:xfrm>
              <a:off x="2408552" y="1529728"/>
              <a:ext cx="1117347" cy="0"/>
            </a:xfrm>
            <a:prstGeom prst="straightConnector1">
              <a:avLst/>
            </a:prstGeom>
            <a:noFill/>
            <a:ln w="6350" cap="sq" cmpd="sng" algn="ctr">
              <a:solidFill>
                <a:srgbClr val="FF00FF"/>
              </a:solidFill>
              <a:prstDash val="solid"/>
              <a:round/>
              <a:headEnd type="arrow" w="med" len="med"/>
              <a:tailEnd type="arrow"/>
            </a:ln>
            <a:effectLst/>
          </p:spPr>
        </p:cxnSp>
      </p:grpSp>
      <p:grpSp>
        <p:nvGrpSpPr>
          <p:cNvPr id="2207" name="Group 2206">
            <a:extLst>
              <a:ext uri="{FF2B5EF4-FFF2-40B4-BE49-F238E27FC236}">
                <a16:creationId xmlns:a16="http://schemas.microsoft.com/office/drawing/2014/main" id="{E57070D0-44ED-25AD-FC9A-67483ADED83D}"/>
              </a:ext>
            </a:extLst>
          </p:cNvPr>
          <p:cNvGrpSpPr/>
          <p:nvPr/>
        </p:nvGrpSpPr>
        <p:grpSpPr>
          <a:xfrm>
            <a:off x="4849092" y="1058654"/>
            <a:ext cx="884860" cy="1449688"/>
            <a:chOff x="4849092" y="1058654"/>
            <a:chExt cx="884860" cy="1449688"/>
          </a:xfrm>
        </p:grpSpPr>
        <p:sp>
          <p:nvSpPr>
            <p:cNvPr id="2101" name="TextBox 2100">
              <a:extLst>
                <a:ext uri="{FF2B5EF4-FFF2-40B4-BE49-F238E27FC236}">
                  <a16:creationId xmlns:a16="http://schemas.microsoft.com/office/drawing/2014/main" id="{CBBF7B66-F86D-F507-66AE-1AAD501BB916}"/>
                </a:ext>
              </a:extLst>
            </p:cNvPr>
            <p:cNvSpPr txBox="1"/>
            <p:nvPr/>
          </p:nvSpPr>
          <p:spPr bwMode="auto">
            <a:xfrm>
              <a:off x="4849092" y="2046677"/>
              <a:ext cx="8848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rgbClr val="FF00FF"/>
                  </a:solidFill>
                </a:rPr>
                <a:t>M</a:t>
              </a:r>
              <a:r>
                <a:rPr lang="el-GR" altLang="en-US" sz="2400" dirty="0">
                  <a:solidFill>
                    <a:srgbClr val="FF00FF"/>
                  </a:solidFill>
                  <a:cs typeface="Times New Roman" panose="02020603050405020304" pitchFamily="18" charset="0"/>
                  <a:sym typeface="Symbol" panose="05050102010706020507" pitchFamily="18" charset="2"/>
                </a:rPr>
                <a:t>≥</a:t>
              </a:r>
              <a:r>
                <a:rPr lang="en-US" altLang="en-US" sz="2400" dirty="0">
                  <a:solidFill>
                    <a:srgbClr val="FF00FF"/>
                  </a:solidFill>
                  <a:cs typeface="Times New Roman" panose="02020603050405020304" pitchFamily="18" charset="0"/>
                  <a:sym typeface="Symbol" panose="05050102010706020507" pitchFamily="18" charset="2"/>
                </a:rPr>
                <a:t>D</a:t>
              </a:r>
              <a:endParaRPr lang="en-US" sz="2400" dirty="0">
                <a:solidFill>
                  <a:srgbClr val="FF00FF"/>
                </a:solidFill>
              </a:endParaRPr>
            </a:p>
          </p:txBody>
        </p:sp>
        <p:cxnSp>
          <p:nvCxnSpPr>
            <p:cNvPr id="2102" name="Straight Arrow Connector 2101">
              <a:extLst>
                <a:ext uri="{FF2B5EF4-FFF2-40B4-BE49-F238E27FC236}">
                  <a16:creationId xmlns:a16="http://schemas.microsoft.com/office/drawing/2014/main" id="{B069A799-1A90-2DD3-F960-DC6426A66955}"/>
                </a:ext>
              </a:extLst>
            </p:cNvPr>
            <p:cNvCxnSpPr/>
            <p:nvPr/>
          </p:nvCxnSpPr>
          <p:spPr bwMode="auto">
            <a:xfrm>
              <a:off x="5704614" y="1058654"/>
              <a:ext cx="0" cy="1282048"/>
            </a:xfrm>
            <a:prstGeom prst="straightConnector1">
              <a:avLst/>
            </a:prstGeom>
            <a:noFill/>
            <a:ln w="6350" cap="sq" cmpd="sng" algn="ctr">
              <a:solidFill>
                <a:srgbClr val="FF00FF"/>
              </a:solidFill>
              <a:prstDash val="solid"/>
              <a:round/>
              <a:headEnd type="arrow" w="med" len="med"/>
              <a:tailEnd type="arrow"/>
            </a:ln>
            <a:effectLst/>
          </p:spPr>
        </p:cxnSp>
      </p:grpSp>
      <mc:AlternateContent xmlns:mc="http://schemas.openxmlformats.org/markup-compatibility/2006">
        <mc:Choice xmlns:a14="http://schemas.microsoft.com/office/drawing/2010/main" Requires="a14">
          <p:sp>
            <p:nvSpPr>
              <p:cNvPr id="2205" name="TextBox 2204">
                <a:extLst>
                  <a:ext uri="{FF2B5EF4-FFF2-40B4-BE49-F238E27FC236}">
                    <a16:creationId xmlns:a16="http://schemas.microsoft.com/office/drawing/2014/main" id="{081E23C6-6C55-8F9A-B1C5-BD3D9B4B4EBC}"/>
                  </a:ext>
                </a:extLst>
              </p:cNvPr>
              <p:cNvSpPr txBox="1"/>
              <p:nvPr/>
            </p:nvSpPr>
            <p:spPr bwMode="auto">
              <a:xfrm>
                <a:off x="6099728" y="742396"/>
                <a:ext cx="1543239"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400" b="1" i="0" u="none" strike="noStrike" kern="0" cap="none" spc="0" normalizeH="0" baseline="0" noProof="0" dirty="0">
                    <a:ln>
                      <a:noFill/>
                    </a:ln>
                    <a:solidFill>
                      <a:srgbClr val="66FF33"/>
                    </a:solidFill>
                    <a:effectLst/>
                    <a:uLnTx/>
                    <a:uFillTx/>
                    <a:latin typeface="Times New Roman"/>
                    <a:cs typeface="Times New Roman" panose="02020603050405020304" pitchFamily="18" charset="0"/>
                  </a:rPr>
                  <a:t>w</a:t>
                </a:r>
                <a:r>
                  <a:rPr kumimoji="0" lang="en-US" altLang="en-US" sz="2400" b="0" i="0" u="none" strike="noStrike" kern="0" cap="none" spc="0" normalizeH="0" baseline="0" noProof="0" dirty="0">
                    <a:ln>
                      <a:noFill/>
                    </a:ln>
                    <a:solidFill>
                      <a:srgbClr val="000000"/>
                    </a:solidFill>
                    <a:effectLst/>
                    <a:uLnTx/>
                    <a:uFillTx/>
                    <a:latin typeface="Times New Roman"/>
                    <a:cs typeface="+mn-cs"/>
                    <a:sym typeface="Symbol" pitchFamily="18" charset="2"/>
                  </a:rPr>
                  <a:t></a:t>
                </a:r>
                <a14:m>
                  <m:oMath xmlns:m="http://schemas.openxmlformats.org/officeDocument/2006/math">
                    <m:acc>
                      <m:accPr>
                        <m:chr m:val="⃗"/>
                        <m:ctrlPr>
                          <a:rPr kumimoji="0" lang="en-US" altLang="en-US" sz="2400" b="0" i="1" u="none" strike="noStrike" kern="0" cap="none" spc="0" normalizeH="0" baseline="0" noProof="0" dirty="0" smtClean="0">
                            <a:ln>
                              <a:noFill/>
                            </a:ln>
                            <a:solidFill>
                              <a:srgbClr val="FF00FF"/>
                            </a:solidFill>
                            <a:effectLst/>
                            <a:uLnTx/>
                            <a:uFillTx/>
                            <a:latin typeface="Cambria Math" panose="02040503050406030204" pitchFamily="18" charset="0"/>
                            <a:cs typeface="Times New Roman" panose="02020603050405020304" pitchFamily="18" charset="0"/>
                          </a:rPr>
                        </m:ctrlPr>
                      </m:accPr>
                      <m:e>
                        <m:r>
                          <a:rPr kumimoji="0" lang="en-US" altLang="en-US" sz="2400" b="0" i="1" u="none" strike="noStrike" kern="0" cap="none" spc="0" normalizeH="0" baseline="0" noProof="0" dirty="0" smtClean="0">
                            <a:ln>
                              <a:noFill/>
                            </a:ln>
                            <a:solidFill>
                              <a:srgbClr val="FF00FF"/>
                            </a:solidFill>
                            <a:effectLst/>
                            <a:uLnTx/>
                            <a:uFillTx/>
                            <a:latin typeface="Cambria Math" panose="02040503050406030204" pitchFamily="18" charset="0"/>
                            <a:cs typeface="Times New Roman" panose="02020603050405020304" pitchFamily="18" charset="0"/>
                          </a:rPr>
                          <m:t>𝑥</m:t>
                        </m:r>
                      </m:e>
                    </m:acc>
                  </m:oMath>
                </a14:m>
                <a:r>
                  <a:rPr lang="en-US" sz="2400" dirty="0">
                    <a:solidFill>
                      <a:srgbClr val="FF00FF"/>
                    </a:solidFill>
                  </a:rPr>
                  <a:t>′</a:t>
                </a:r>
                <a:r>
                  <a:rPr kumimoji="0" lang="en-US" sz="2400" b="0" i="0" u="none" strike="noStrike" kern="0" cap="none" spc="0" normalizeH="0" baseline="-25000" noProof="0" dirty="0">
                    <a:ln>
                      <a:noFill/>
                    </a:ln>
                    <a:solidFill>
                      <a:srgbClr val="FF00FF"/>
                    </a:solidFill>
                    <a:effectLst/>
                    <a:uLnTx/>
                    <a:uFillTx/>
                    <a:latin typeface="Times New Roman"/>
                    <a:cs typeface="+mn-cs"/>
                  </a:rPr>
                  <a:t>d</a:t>
                </a:r>
                <a:r>
                  <a:rPr lang="en-US" sz="2400" dirty="0">
                    <a:solidFill>
                      <a:srgbClr val="FF00FF"/>
                    </a:solidFill>
                  </a:rPr>
                  <a:t> </a:t>
                </a:r>
                <a:r>
                  <a:rPr kumimoji="0" lang="en-US" altLang="en-US" sz="2400" b="0" i="0" u="none" strike="noStrike" kern="0" cap="none" spc="0" normalizeH="0" baseline="0" noProof="0" dirty="0">
                    <a:ln>
                      <a:noFill/>
                    </a:ln>
                    <a:solidFill>
                      <a:srgbClr val="000000"/>
                    </a:solidFill>
                    <a:effectLst/>
                    <a:uLnTx/>
                    <a:uFillTx/>
                    <a:latin typeface="Times New Roman"/>
                    <a:cs typeface="Times New Roman" panose="02020603050405020304" pitchFamily="18" charset="0"/>
                  </a:rPr>
                  <a:t>=</a:t>
                </a:r>
                <a:r>
                  <a:rPr kumimoji="0" lang="en-US" altLang="en-US" sz="2400" b="0" i="0" u="none" strike="noStrike" kern="0" cap="none" spc="0" normalizeH="0" baseline="0" noProof="0" dirty="0">
                    <a:ln>
                      <a:noFill/>
                    </a:ln>
                    <a:solidFill>
                      <a:srgbClr val="FFFFFF"/>
                    </a:solidFill>
                    <a:effectLst/>
                    <a:uLnTx/>
                    <a:uFillTx/>
                    <a:latin typeface="Times New Roman"/>
                    <a:cs typeface="Times New Roman" panose="02020603050405020304" pitchFamily="18" charset="0"/>
                  </a:rPr>
                  <a:t> </a:t>
                </a:r>
                <a14:m>
                  <m:oMath xmlns:m="http://schemas.openxmlformats.org/officeDocument/2006/math">
                    <m:acc>
                      <m:accPr>
                        <m:chr m:val="⃗"/>
                        <m:ctrlPr>
                          <a:rPr kumimoji="0" lang="en-US" altLang="en-US" sz="2400" b="0" i="1" u="none" strike="noStrike" kern="0" cap="none" spc="0" normalizeH="0" baseline="0" noProof="0" dirty="0" smtClean="0">
                            <a:ln>
                              <a:noFill/>
                            </a:ln>
                            <a:solidFill>
                              <a:srgbClr val="00FFFF"/>
                            </a:solidFill>
                            <a:effectLst/>
                            <a:uLnTx/>
                            <a:uFillTx/>
                            <a:latin typeface="Cambria Math" panose="02040503050406030204" pitchFamily="18" charset="0"/>
                            <a:cs typeface="Times New Roman" panose="02020603050405020304" pitchFamily="18" charset="0"/>
                          </a:rPr>
                        </m:ctrlPr>
                      </m:accPr>
                      <m:e>
                        <m:r>
                          <a:rPr kumimoji="0" lang="en-US" altLang="en-US" sz="2400" b="0" i="1" u="none" strike="noStrike" kern="0" cap="none" spc="0" normalizeH="0" baseline="0" noProof="0" dirty="0" smtClean="0">
                            <a:ln>
                              <a:noFill/>
                            </a:ln>
                            <a:solidFill>
                              <a:srgbClr val="00FFFF"/>
                            </a:solidFill>
                            <a:effectLst/>
                            <a:uLnTx/>
                            <a:uFillTx/>
                            <a:latin typeface="Cambria Math" panose="02040503050406030204" pitchFamily="18" charset="0"/>
                            <a:cs typeface="Times New Roman" panose="02020603050405020304" pitchFamily="18" charset="0"/>
                          </a:rPr>
                          <m:t>𝑧</m:t>
                        </m:r>
                      </m:e>
                    </m:acc>
                  </m:oMath>
                </a14:m>
                <a:r>
                  <a:rPr kumimoji="0" lang="en-US" sz="2400" b="0" i="0" u="none" strike="noStrike" kern="0" cap="none" spc="0" normalizeH="0" baseline="-25000" noProof="0" dirty="0">
                    <a:ln>
                      <a:noFill/>
                    </a:ln>
                    <a:solidFill>
                      <a:srgbClr val="00FFFF"/>
                    </a:solidFill>
                    <a:effectLst/>
                    <a:uLnTx/>
                    <a:uFillTx/>
                    <a:latin typeface="Times New Roman"/>
                    <a:cs typeface="+mn-cs"/>
                  </a:rPr>
                  <a:t>d</a:t>
                </a:r>
                <a:endParaRPr kumimoji="0" lang="en-US" sz="2400" b="1" i="0" u="none" strike="noStrike" kern="0" cap="none" spc="0" normalizeH="0" baseline="-25000" noProof="0" dirty="0">
                  <a:ln>
                    <a:noFill/>
                  </a:ln>
                  <a:solidFill>
                    <a:srgbClr val="00FFFF"/>
                  </a:solidFill>
                  <a:effectLst/>
                  <a:uLnTx/>
                  <a:uFillTx/>
                  <a:latin typeface="Times New Roman"/>
                  <a:cs typeface="+mn-cs"/>
                </a:endParaRPr>
              </a:p>
            </p:txBody>
          </p:sp>
        </mc:Choice>
        <mc:Fallback>
          <p:sp>
            <p:nvSpPr>
              <p:cNvPr id="2205" name="TextBox 2204">
                <a:extLst>
                  <a:ext uri="{FF2B5EF4-FFF2-40B4-BE49-F238E27FC236}">
                    <a16:creationId xmlns:a16="http://schemas.microsoft.com/office/drawing/2014/main" id="{081E23C6-6C55-8F9A-B1C5-BD3D9B4B4EBC}"/>
                  </a:ext>
                </a:extLst>
              </p:cNvPr>
              <p:cNvSpPr txBox="1">
                <a:spLocks noRot="1" noChangeAspect="1" noMove="1" noResize="1" noEditPoints="1" noAdjustHandles="1" noChangeArrowheads="1" noChangeShapeType="1" noTextEdit="1"/>
              </p:cNvSpPr>
              <p:nvPr/>
            </p:nvSpPr>
            <p:spPr bwMode="auto">
              <a:xfrm>
                <a:off x="6099728" y="742396"/>
                <a:ext cx="1543239" cy="461665"/>
              </a:xfrm>
              <a:prstGeom prst="rect">
                <a:avLst/>
              </a:prstGeom>
              <a:blipFill>
                <a:blip r:embed="rId9"/>
                <a:stretch>
                  <a:fillRect l="-6324" t="-18421" r="-16601" b="-28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BD283197-8130-BC1B-3971-0857A07A8518}"/>
                  </a:ext>
                </a:extLst>
              </p:cNvPr>
              <p:cNvSpPr txBox="1"/>
              <p:nvPr/>
            </p:nvSpPr>
            <p:spPr bwMode="auto">
              <a:xfrm>
                <a:off x="4242923" y="2412391"/>
                <a:ext cx="3552887"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r>
                  <a:rPr lang="en-US" sz="2400" dirty="0">
                    <a:solidFill>
                      <a:srgbClr val="FF00FF"/>
                    </a:solidFill>
                  </a:rPr>
                  <a:t>{</a:t>
                </a:r>
                <a14:m>
                  <m:oMath xmlns:m="http://schemas.openxmlformats.org/officeDocument/2006/math">
                    <m:acc>
                      <m:accPr>
                        <m:chr m:val="⃗"/>
                        <m:ctrlPr>
                          <a:rPr kumimoji="0" lang="en-US" altLang="en-US" sz="2400" b="0" i="1" u="none" strike="noStrike" kern="0" cap="none" spc="0" normalizeH="0" baseline="0" noProof="0" dirty="0" smtClean="0">
                            <a:ln>
                              <a:noFill/>
                            </a:ln>
                            <a:solidFill>
                              <a:srgbClr val="FF00FF"/>
                            </a:solidFill>
                            <a:effectLst/>
                            <a:uLnTx/>
                            <a:uFillTx/>
                            <a:latin typeface="Cambria Math" panose="02040503050406030204" pitchFamily="18" charset="0"/>
                            <a:cs typeface="Times New Roman" panose="02020603050405020304" pitchFamily="18" charset="0"/>
                          </a:rPr>
                        </m:ctrlPr>
                      </m:accPr>
                      <m:e>
                        <m:r>
                          <a:rPr kumimoji="0" lang="en-US" altLang="en-US" sz="2400" b="0" i="1" u="none" strike="noStrike" kern="0" cap="none" spc="0" normalizeH="0" baseline="0" noProof="0" dirty="0" smtClean="0">
                            <a:ln>
                              <a:noFill/>
                            </a:ln>
                            <a:solidFill>
                              <a:srgbClr val="FF00FF"/>
                            </a:solidFill>
                            <a:effectLst/>
                            <a:uLnTx/>
                            <a:uFillTx/>
                            <a:latin typeface="Cambria Math" panose="02040503050406030204" pitchFamily="18" charset="0"/>
                            <a:cs typeface="Times New Roman" panose="02020603050405020304" pitchFamily="18" charset="0"/>
                          </a:rPr>
                          <m:t>𝑥</m:t>
                        </m:r>
                      </m:e>
                    </m:acc>
                  </m:oMath>
                </a14:m>
                <a:r>
                  <a:rPr lang="en-US" sz="2400" dirty="0">
                    <a:solidFill>
                      <a:srgbClr val="FF00FF"/>
                    </a:solidFill>
                  </a:rPr>
                  <a:t>′</a:t>
                </a:r>
                <a:r>
                  <a:rPr kumimoji="0" lang="en-US" sz="2400" b="0" i="0" u="none" strike="noStrike" kern="0" cap="none" spc="0" normalizeH="0" baseline="-25000" noProof="0" dirty="0">
                    <a:ln>
                      <a:noFill/>
                    </a:ln>
                    <a:solidFill>
                      <a:srgbClr val="FF00FF"/>
                    </a:solidFill>
                    <a:effectLst/>
                    <a:uLnTx/>
                    <a:uFillTx/>
                    <a:latin typeface="Times New Roman"/>
                    <a:cs typeface="+mn-cs"/>
                  </a:rPr>
                  <a:t>d</a:t>
                </a:r>
                <a:r>
                  <a:rPr lang="en-US" sz="2400" dirty="0">
                    <a:solidFill>
                      <a:srgbClr val="FF00FF"/>
                    </a:solidFill>
                  </a:rPr>
                  <a:t>} is linear independent</a:t>
                </a:r>
                <a:endParaRPr lang="en-CA" sz="2400" dirty="0">
                  <a:solidFill>
                    <a:srgbClr val="FF00FF"/>
                  </a:solidFill>
                </a:endParaRPr>
              </a:p>
            </p:txBody>
          </p:sp>
        </mc:Choice>
        <mc:Fallback>
          <p:sp>
            <p:nvSpPr>
              <p:cNvPr id="2" name="TextBox 1">
                <a:extLst>
                  <a:ext uri="{FF2B5EF4-FFF2-40B4-BE49-F238E27FC236}">
                    <a16:creationId xmlns:a16="http://schemas.microsoft.com/office/drawing/2014/main" id="{BD283197-8130-BC1B-3971-0857A07A8518}"/>
                  </a:ext>
                </a:extLst>
              </p:cNvPr>
              <p:cNvSpPr txBox="1">
                <a:spLocks noRot="1" noChangeAspect="1" noMove="1" noResize="1" noEditPoints="1" noAdjustHandles="1" noChangeArrowheads="1" noChangeShapeType="1" noTextEdit="1"/>
              </p:cNvSpPr>
              <p:nvPr/>
            </p:nvSpPr>
            <p:spPr bwMode="auto">
              <a:xfrm>
                <a:off x="4242923" y="2412391"/>
                <a:ext cx="3552887" cy="461665"/>
              </a:xfrm>
              <a:prstGeom prst="rect">
                <a:avLst/>
              </a:prstGeom>
              <a:blipFill>
                <a:blip r:embed="rId10"/>
                <a:stretch>
                  <a:fillRect l="-2573" t="-18667" b="-30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2240" name="TextBox 2239">
                <a:extLst>
                  <a:ext uri="{FF2B5EF4-FFF2-40B4-BE49-F238E27FC236}">
                    <a16:creationId xmlns:a16="http://schemas.microsoft.com/office/drawing/2014/main" id="{5E86354A-30E2-5CD8-AC2C-AD5A25473235}"/>
                  </a:ext>
                </a:extLst>
              </p:cNvPr>
              <p:cNvSpPr txBox="1"/>
              <p:nvPr/>
            </p:nvSpPr>
            <p:spPr bwMode="auto">
              <a:xfrm>
                <a:off x="-484" y="2814215"/>
                <a:ext cx="10134600" cy="3046988"/>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r>
                  <a:rPr lang="en-US" altLang="en-US" sz="2400" dirty="0">
                    <a:solidFill>
                      <a:schemeClr val="tx2"/>
                    </a:solidFill>
                    <a:cs typeface="Times New Roman" panose="02020603050405020304" pitchFamily="18" charset="0"/>
                  </a:rPr>
                  <a:t>Lemma:</a:t>
                </a:r>
              </a:p>
              <a:p>
                <a:r>
                  <a:rPr lang="en-US" altLang="en-US" sz="2400" dirty="0">
                    <a:cs typeface="Times New Roman" panose="02020603050405020304" pitchFamily="18" charset="0"/>
                  </a:rPr>
                  <a:t>For each input </a:t>
                </a:r>
                <a14:m>
                  <m:oMath xmlns:m="http://schemas.openxmlformats.org/officeDocument/2006/math">
                    <m:acc>
                      <m:accPr>
                        <m:chr m:val="⃗"/>
                        <m:ctrlPr>
                          <a:rPr lang="en-US" altLang="en-US" sz="2400" i="1" kern="0" dirty="0">
                            <a:solidFill>
                              <a:srgbClr val="FF00FF"/>
                            </a:solidFill>
                            <a:latin typeface="Cambria Math" panose="02040503050406030204" pitchFamily="18" charset="0"/>
                            <a:cs typeface="Times New Roman" panose="02020603050405020304" pitchFamily="18" charset="0"/>
                          </a:rPr>
                        </m:ctrlPr>
                      </m:accPr>
                      <m:e>
                        <m:r>
                          <a:rPr lang="en-US" altLang="en-US" sz="2400" i="1" kern="0" dirty="0">
                            <a:solidFill>
                              <a:srgbClr val="FF00FF"/>
                            </a:solidFill>
                            <a:latin typeface="Cambria Math" panose="02040503050406030204" pitchFamily="18" charset="0"/>
                            <a:cs typeface="Times New Roman" panose="02020603050405020304" pitchFamily="18" charset="0"/>
                          </a:rPr>
                          <m:t>𝑥</m:t>
                        </m:r>
                      </m:e>
                    </m:acc>
                  </m:oMath>
                </a14:m>
                <a:r>
                  <a:rPr lang="en-US" sz="2400" kern="0" baseline="-25000" dirty="0">
                    <a:solidFill>
                      <a:srgbClr val="FF00FF"/>
                    </a:solidFill>
                  </a:rPr>
                  <a:t>d</a:t>
                </a:r>
                <a:r>
                  <a:rPr lang="en-US" altLang="en-US" sz="2400" dirty="0">
                    <a:cs typeface="Times New Roman" panose="02020603050405020304" pitchFamily="18" charset="0"/>
                  </a:rPr>
                  <a:t>, we find a change </a:t>
                </a:r>
                <a14:m>
                  <m:oMath xmlns:m="http://schemas.openxmlformats.org/officeDocument/2006/math">
                    <m:r>
                      <m:rPr>
                        <m:nor/>
                      </m:rPr>
                      <a:rPr lang="el-GR" altLang="en-US" sz="2400" dirty="0">
                        <a:solidFill>
                          <a:srgbClr val="66FF33"/>
                        </a:solidFill>
                        <a:cs typeface="Times New Roman" panose="02020603050405020304" pitchFamily="18" charset="0"/>
                        <a:sym typeface="Symbol" panose="05050102010706020507" pitchFamily="18" charset="2"/>
                      </a:rPr>
                      <m:t>∆</m:t>
                    </m:r>
                    <m:r>
                      <m:rPr>
                        <m:sty m:val="p"/>
                      </m:rPr>
                      <a:rPr lang="en-US" altLang="en-US" sz="2400" dirty="0">
                        <a:solidFill>
                          <a:srgbClr val="66FF33"/>
                        </a:solidFill>
                        <a:latin typeface="Cambria Math" panose="02040503050406030204" pitchFamily="18" charset="0"/>
                        <a:cs typeface="Times New Roman" panose="02020603050405020304" pitchFamily="18" charset="0"/>
                        <a:sym typeface="Symbol" panose="05050102010706020507" pitchFamily="18" charset="2"/>
                      </a:rPr>
                      <m:t>w</m:t>
                    </m:r>
                    <m:r>
                      <m:rPr>
                        <m:nor/>
                      </m:rPr>
                      <a:rPr lang="en-US" sz="2400" baseline="-25000" dirty="0">
                        <a:solidFill>
                          <a:srgbClr val="66FF33"/>
                        </a:solidFill>
                        <a:cs typeface="Times New Roman" panose="02020603050405020304" pitchFamily="18" charset="0"/>
                        <a:sym typeface="Symbol" panose="05050102010706020507" pitchFamily="18" charset="2"/>
                      </a:rPr>
                      <m:t>d</m:t>
                    </m:r>
                  </m:oMath>
                </a14:m>
                <a:r>
                  <a:rPr lang="en-US" altLang="en-US" sz="2400" dirty="0">
                    <a:cs typeface="Times New Roman" panose="02020603050405020304" pitchFamily="18" charset="0"/>
                  </a:rPr>
                  <a:t> to the weights </a:t>
                </a:r>
                <a:r>
                  <a:rPr lang="en-US" altLang="en-US" sz="2400" b="1" dirty="0">
                    <a:solidFill>
                      <a:srgbClr val="66FF66"/>
                    </a:solidFill>
                    <a:cs typeface="Times New Roman" panose="02020603050405020304" pitchFamily="18" charset="0"/>
                  </a:rPr>
                  <a:t>w</a:t>
                </a:r>
                <a:endParaRPr lang="en-US" altLang="en-US" sz="2400" dirty="0">
                  <a:cs typeface="Times New Roman" panose="02020603050405020304" pitchFamily="18" charset="0"/>
                </a:endParaRPr>
              </a:p>
              <a:p>
                <a:pPr eaLnBrk="0" hangingPunct="0"/>
                <a:r>
                  <a:rPr lang="en-US" altLang="en-US" sz="2400" dirty="0">
                    <a:cs typeface="Times New Roman" panose="02020603050405020304" pitchFamily="18" charset="0"/>
                  </a:rPr>
                  <a:t>  that changes the output </a:t>
                </a:r>
                <a:r>
                  <a:rPr lang="en-US" altLang="en-US" sz="2400" dirty="0">
                    <a:solidFill>
                      <a:srgbClr val="FFC000"/>
                    </a:solidFill>
                    <a:cs typeface="Times New Roman" panose="02020603050405020304" pitchFamily="18" charset="0"/>
                  </a:rPr>
                  <a:t>NN</a:t>
                </a:r>
                <a:r>
                  <a:rPr lang="en-US" altLang="en-US" sz="2400" baseline="-25000" dirty="0" err="1">
                    <a:solidFill>
                      <a:srgbClr val="66FF33"/>
                    </a:solidFill>
                    <a:cs typeface="Times New Roman" panose="02020603050405020304" pitchFamily="18" charset="0"/>
                  </a:rPr>
                  <a:t>w</a:t>
                </a:r>
                <a:r>
                  <a:rPr lang="en-US" altLang="en-US" sz="2400" dirty="0">
                    <a:solidFill>
                      <a:srgbClr val="FFC000"/>
                    </a:solidFill>
                    <a:cs typeface="Times New Roman" panose="02020603050405020304" pitchFamily="18" charset="0"/>
                  </a:rPr>
                  <a:t>(</a:t>
                </a:r>
                <a14:m>
                  <m:oMath xmlns:m="http://schemas.openxmlformats.org/officeDocument/2006/math">
                    <m:acc>
                      <m:accPr>
                        <m:chr m:val="⃗"/>
                        <m:ctrlPr>
                          <a:rPr lang="en-US" altLang="en-US" sz="2400" i="1" kern="0" dirty="0">
                            <a:solidFill>
                              <a:srgbClr val="FF00FF"/>
                            </a:solidFill>
                            <a:latin typeface="Cambria Math" panose="02040503050406030204" pitchFamily="18" charset="0"/>
                            <a:cs typeface="Times New Roman" panose="02020603050405020304" pitchFamily="18" charset="0"/>
                          </a:rPr>
                        </m:ctrlPr>
                      </m:accPr>
                      <m:e>
                        <m:r>
                          <a:rPr lang="en-US" altLang="en-US" sz="2400" i="1" kern="0" dirty="0">
                            <a:solidFill>
                              <a:srgbClr val="FF00FF"/>
                            </a:solidFill>
                            <a:latin typeface="Cambria Math" panose="02040503050406030204" pitchFamily="18" charset="0"/>
                            <a:cs typeface="Times New Roman" panose="02020603050405020304" pitchFamily="18" charset="0"/>
                          </a:rPr>
                          <m:t>𝑥</m:t>
                        </m:r>
                      </m:e>
                    </m:acc>
                  </m:oMath>
                </a14:m>
                <a:r>
                  <a:rPr lang="en-US" altLang="en-US" sz="2400" baseline="-25000" dirty="0">
                    <a:solidFill>
                      <a:srgbClr val="FF00FF"/>
                    </a:solidFill>
                    <a:cs typeface="Times New Roman" panose="02020603050405020304" pitchFamily="18" charset="0"/>
                  </a:rPr>
                  <a:t>d</a:t>
                </a:r>
                <a:r>
                  <a:rPr lang="en-US" altLang="en-US" sz="2400" dirty="0">
                    <a:solidFill>
                      <a:srgbClr val="FFC000"/>
                    </a:solidFill>
                    <a:cs typeface="Times New Roman" panose="02020603050405020304" pitchFamily="18" charset="0"/>
                  </a:rPr>
                  <a:t>)</a:t>
                </a:r>
                <a:r>
                  <a:rPr lang="en-US" sz="2400" dirty="0"/>
                  <a:t> </a:t>
                </a:r>
                <a:r>
                  <a:rPr lang="en-US" altLang="en-US" sz="2400" dirty="0">
                    <a:cs typeface="Times New Roman" panose="02020603050405020304" pitchFamily="18" charset="0"/>
                  </a:rPr>
                  <a:t>for this input,</a:t>
                </a:r>
              </a:p>
              <a:p>
                <a:pPr eaLnBrk="0" hangingPunct="0"/>
                <a:r>
                  <a:rPr lang="en-US" altLang="en-US" sz="2400" dirty="0">
                    <a:cs typeface="Times New Roman" panose="02020603050405020304" pitchFamily="18" charset="0"/>
                  </a:rPr>
                  <a:t>  but does not change </a:t>
                </a:r>
                <a:r>
                  <a:rPr lang="en-US" altLang="en-US" sz="2400" dirty="0" err="1">
                    <a:solidFill>
                      <a:schemeClr val="accent1"/>
                    </a:solidFill>
                    <a:cs typeface="Times New Roman" panose="02020603050405020304" pitchFamily="18" charset="0"/>
                  </a:rPr>
                  <a:t>Error</a:t>
                </a:r>
                <a:r>
                  <a:rPr lang="en-US" altLang="en-US" sz="2400" baseline="-25000" dirty="0" err="1">
                    <a:solidFill>
                      <a:srgbClr val="FF00FF"/>
                    </a:solidFill>
                    <a:cs typeface="Times New Roman" panose="02020603050405020304" pitchFamily="18" charset="0"/>
                  </a:rPr>
                  <a:t>d</a:t>
                </a:r>
                <a:r>
                  <a:rPr lang="en-US" altLang="en-US" sz="2400" dirty="0">
                    <a:solidFill>
                      <a:srgbClr val="FFC000"/>
                    </a:solidFill>
                    <a:cs typeface="Times New Roman" panose="02020603050405020304" pitchFamily="18" charset="0"/>
                  </a:rPr>
                  <a:t> </a:t>
                </a:r>
                <a:r>
                  <a:rPr lang="en-US" altLang="en-US" sz="2400" dirty="0">
                    <a:solidFill>
                      <a:schemeClr val="accent1"/>
                    </a:solidFill>
                    <a:cs typeface="Times New Roman" panose="02020603050405020304" pitchFamily="18" charset="0"/>
                  </a:rPr>
                  <a:t>= (</a:t>
                </a:r>
                <a:r>
                  <a:rPr lang="en-US" altLang="en-US" sz="2400" dirty="0" err="1">
                    <a:solidFill>
                      <a:srgbClr val="FFC000"/>
                    </a:solidFill>
                    <a:cs typeface="Times New Roman" panose="02020603050405020304" pitchFamily="18" charset="0"/>
                  </a:rPr>
                  <a:t>NN</a:t>
                </a:r>
                <a:r>
                  <a:rPr lang="en-US" altLang="en-US" sz="2400" baseline="-25000" dirty="0" err="1">
                    <a:solidFill>
                      <a:srgbClr val="66FF33"/>
                    </a:solidFill>
                    <a:cs typeface="Times New Roman" panose="02020603050405020304" pitchFamily="18" charset="0"/>
                  </a:rPr>
                  <a:t>w</a:t>
                </a:r>
                <a:r>
                  <a:rPr lang="en-US" altLang="en-US" sz="2400" dirty="0">
                    <a:solidFill>
                      <a:srgbClr val="FFC000"/>
                    </a:solidFill>
                    <a:cs typeface="Times New Roman" panose="02020603050405020304" pitchFamily="18" charset="0"/>
                  </a:rPr>
                  <a:t>(</a:t>
                </a:r>
                <a14:m>
                  <m:oMath xmlns:m="http://schemas.openxmlformats.org/officeDocument/2006/math">
                    <m:acc>
                      <m:accPr>
                        <m:chr m:val="⃗"/>
                        <m:ctrlPr>
                          <a:rPr lang="en-US" altLang="en-US" sz="2400" i="1" kern="0" dirty="0">
                            <a:solidFill>
                              <a:srgbClr val="FF00FF"/>
                            </a:solidFill>
                            <a:latin typeface="Cambria Math" panose="02040503050406030204" pitchFamily="18" charset="0"/>
                            <a:cs typeface="Times New Roman" panose="02020603050405020304" pitchFamily="18" charset="0"/>
                          </a:rPr>
                        </m:ctrlPr>
                      </m:accPr>
                      <m:e>
                        <m:r>
                          <a:rPr lang="en-US" altLang="en-US" sz="2400" i="1" kern="0" dirty="0">
                            <a:solidFill>
                              <a:srgbClr val="FF00FF"/>
                            </a:solidFill>
                            <a:latin typeface="Cambria Math" panose="02040503050406030204" pitchFamily="18" charset="0"/>
                            <a:cs typeface="Times New Roman" panose="02020603050405020304" pitchFamily="18" charset="0"/>
                          </a:rPr>
                          <m:t>𝑥</m:t>
                        </m:r>
                      </m:e>
                    </m:acc>
                  </m:oMath>
                </a14:m>
                <a:r>
                  <a:rPr lang="en-US" altLang="en-US" sz="2400" baseline="-25000" dirty="0">
                    <a:solidFill>
                      <a:srgbClr val="FF00FF"/>
                    </a:solidFill>
                    <a:cs typeface="Times New Roman" panose="02020603050405020304" pitchFamily="18" charset="0"/>
                  </a:rPr>
                  <a:t>d</a:t>
                </a:r>
                <a:r>
                  <a:rPr lang="en-US" altLang="en-US" sz="2400" dirty="0">
                    <a:solidFill>
                      <a:srgbClr val="FFC000"/>
                    </a:solidFill>
                    <a:cs typeface="Times New Roman" panose="02020603050405020304" pitchFamily="18" charset="0"/>
                  </a:rPr>
                  <a:t>)-</a:t>
                </a:r>
                <a:r>
                  <a:rPr lang="en-US" altLang="en-US" sz="2400" dirty="0">
                    <a:solidFill>
                      <a:srgbClr val="FF00FF"/>
                    </a:solidFill>
                    <a:cs typeface="Times New Roman" panose="02020603050405020304" pitchFamily="18" charset="0"/>
                  </a:rPr>
                  <a:t>y</a:t>
                </a:r>
                <a:r>
                  <a:rPr lang="en-US" altLang="en-US" sz="2400" baseline="-25000" dirty="0">
                    <a:solidFill>
                      <a:srgbClr val="FF00FF"/>
                    </a:solidFill>
                    <a:cs typeface="Times New Roman" panose="02020603050405020304" pitchFamily="18" charset="0"/>
                  </a:rPr>
                  <a:t>d</a:t>
                </a:r>
                <a:r>
                  <a:rPr lang="en-US" altLang="en-US" sz="2400" dirty="0">
                    <a:solidFill>
                      <a:schemeClr val="accent1"/>
                    </a:solidFill>
                    <a:cs typeface="Times New Roman" panose="02020603050405020304" pitchFamily="18" charset="0"/>
                  </a:rPr>
                  <a:t>)</a:t>
                </a:r>
                <a:r>
                  <a:rPr lang="en-US" altLang="en-US" sz="2400" baseline="30000" dirty="0">
                    <a:solidFill>
                      <a:schemeClr val="accent1"/>
                    </a:solidFill>
                    <a:cs typeface="Times New Roman" panose="02020603050405020304" pitchFamily="18" charset="0"/>
                  </a:rPr>
                  <a:t>2</a:t>
                </a:r>
                <a:r>
                  <a:rPr lang="en-US" altLang="en-US" sz="2400" dirty="0">
                    <a:cs typeface="Times New Roman" panose="02020603050405020304" pitchFamily="18" charset="0"/>
                  </a:rPr>
                  <a:t>.</a:t>
                </a:r>
                <a:r>
                  <a:rPr lang="en-US" altLang="en-US" sz="2400" baseline="30000" dirty="0">
                    <a:solidFill>
                      <a:schemeClr val="accent1"/>
                    </a:solidFill>
                    <a:cs typeface="Times New Roman" panose="02020603050405020304" pitchFamily="18" charset="0"/>
                  </a:rPr>
                  <a:t> </a:t>
                </a:r>
                <a:endParaRPr lang="en-US" altLang="en-US" sz="2400" dirty="0">
                  <a:cs typeface="Times New Roman" panose="02020603050405020304" pitchFamily="18" charset="0"/>
                </a:endParaRPr>
              </a:p>
              <a:p>
                <a:pPr eaLnBrk="0" hangingPunct="0"/>
                <a:br>
                  <a:rPr lang="en-US" altLang="en-US" sz="2400" dirty="0">
                    <a:cs typeface="Times New Roman" panose="02020603050405020304" pitchFamily="18" charset="0"/>
                  </a:rPr>
                </a:br>
                <a:r>
                  <a:rPr lang="en-US" altLang="en-US" sz="2400" dirty="0">
                    <a:solidFill>
                      <a:schemeClr val="tx2"/>
                    </a:solidFill>
                    <a:cs typeface="Times New Roman" panose="02020603050405020304" pitchFamily="18" charset="0"/>
                  </a:rPr>
                  <a:t>Proof Theorem:</a:t>
                </a:r>
                <a:br>
                  <a:rPr lang="en-US" altLang="en-US" sz="2400" dirty="0">
                    <a:solidFill>
                      <a:schemeClr val="tx2"/>
                    </a:solidFill>
                    <a:cs typeface="Times New Roman" panose="02020603050405020304" pitchFamily="18" charset="0"/>
                  </a:rPr>
                </a:br>
                <a:r>
                  <a:rPr lang="en-US" altLang="en-US" sz="2400" dirty="0">
                    <a:solidFill>
                      <a:schemeClr val="tx2"/>
                    </a:solidFill>
                    <a:cs typeface="Times New Roman" panose="02020603050405020304" pitchFamily="18" charset="0"/>
                  </a:rPr>
                  <a:t>   </a:t>
                </a:r>
                <a:r>
                  <a:rPr lang="en-US" altLang="en-US" sz="2400" dirty="0">
                    <a:cs typeface="Times New Roman" panose="02020603050405020304" pitchFamily="18" charset="0"/>
                  </a:rPr>
                  <a:t>then we have the optimal value</a:t>
                </a:r>
                <a:br>
                  <a:rPr lang="en-US" altLang="en-US" sz="2400" dirty="0">
                    <a:cs typeface="Times New Roman" panose="02020603050405020304" pitchFamily="18" charset="0"/>
                  </a:rPr>
                </a:br>
                <a:r>
                  <a:rPr lang="en-US" altLang="en-US" sz="2400" dirty="0">
                    <a:cs typeface="Times New Roman" panose="02020603050405020304" pitchFamily="18" charset="0"/>
                  </a:rPr>
                  <a:t>   </a:t>
                </a:r>
                <a:r>
                  <a:rPr lang="en-US" altLang="en-US" sz="2400" dirty="0" err="1">
                    <a:solidFill>
                      <a:srgbClr val="FFC000"/>
                    </a:solidFill>
                    <a:cs typeface="Times New Roman" panose="02020603050405020304" pitchFamily="18" charset="0"/>
                  </a:rPr>
                  <a:t>NN</a:t>
                </a:r>
                <a:r>
                  <a:rPr lang="en-US" altLang="en-US" sz="2400" baseline="-25000" dirty="0" err="1">
                    <a:solidFill>
                      <a:srgbClr val="66FF33"/>
                    </a:solidFill>
                    <a:cs typeface="Times New Roman" panose="02020603050405020304" pitchFamily="18" charset="0"/>
                  </a:rPr>
                  <a:t>w</a:t>
                </a:r>
                <a:r>
                  <a:rPr lang="en-US" altLang="en-US" sz="2400" dirty="0">
                    <a:solidFill>
                      <a:srgbClr val="FFC000"/>
                    </a:solidFill>
                    <a:cs typeface="Times New Roman" panose="02020603050405020304" pitchFamily="18" charset="0"/>
                  </a:rPr>
                  <a:t>(</a:t>
                </a:r>
                <a:r>
                  <a:rPr lang="en-US" altLang="en-US" sz="2400" dirty="0" err="1">
                    <a:solidFill>
                      <a:srgbClr val="FF00FF"/>
                    </a:solidFill>
                    <a:cs typeface="Times New Roman" panose="02020603050405020304" pitchFamily="18" charset="0"/>
                  </a:rPr>
                  <a:t>x</a:t>
                </a:r>
                <a:r>
                  <a:rPr lang="en-US" altLang="en-US" sz="2400" baseline="-25000" dirty="0" err="1">
                    <a:solidFill>
                      <a:srgbClr val="FF00FF"/>
                    </a:solidFill>
                    <a:cs typeface="Times New Roman" panose="02020603050405020304" pitchFamily="18" charset="0"/>
                  </a:rPr>
                  <a:t>d</a:t>
                </a:r>
                <a:r>
                  <a:rPr lang="en-US" altLang="en-US" sz="2400" dirty="0">
                    <a:solidFill>
                      <a:srgbClr val="FFC000"/>
                    </a:solidFill>
                    <a:cs typeface="Times New Roman" panose="02020603050405020304" pitchFamily="18" charset="0"/>
                  </a:rPr>
                  <a:t>) = </a:t>
                </a:r>
                <a:r>
                  <a:rPr lang="en-US" altLang="en-US" sz="2400" dirty="0">
                    <a:solidFill>
                      <a:srgbClr val="FF00FF"/>
                    </a:solidFill>
                    <a:cs typeface="Times New Roman" panose="02020603050405020304" pitchFamily="18" charset="0"/>
                  </a:rPr>
                  <a:t>y</a:t>
                </a:r>
                <a:r>
                  <a:rPr lang="en-US" altLang="en-US" sz="2400" baseline="-25000" dirty="0">
                    <a:solidFill>
                      <a:srgbClr val="FF00FF"/>
                    </a:solidFill>
                    <a:cs typeface="Times New Roman" panose="02020603050405020304" pitchFamily="18" charset="0"/>
                  </a:rPr>
                  <a:t>d</a:t>
                </a:r>
                <a:r>
                  <a:rPr lang="en-US" altLang="en-US" sz="2400" dirty="0">
                    <a:cs typeface="Times New Roman" panose="02020603050405020304" pitchFamily="18" charset="0"/>
                  </a:rPr>
                  <a:t>.</a:t>
                </a:r>
              </a:p>
            </p:txBody>
          </p:sp>
        </mc:Choice>
        <mc:Fallback>
          <p:sp>
            <p:nvSpPr>
              <p:cNvPr id="2240" name="TextBox 2239">
                <a:extLst>
                  <a:ext uri="{FF2B5EF4-FFF2-40B4-BE49-F238E27FC236}">
                    <a16:creationId xmlns:a16="http://schemas.microsoft.com/office/drawing/2014/main" id="{5E86354A-30E2-5CD8-AC2C-AD5A25473235}"/>
                  </a:ext>
                </a:extLst>
              </p:cNvPr>
              <p:cNvSpPr txBox="1">
                <a:spLocks noRot="1" noChangeAspect="1" noMove="1" noResize="1" noEditPoints="1" noAdjustHandles="1" noChangeArrowheads="1" noChangeShapeType="1" noTextEdit="1"/>
              </p:cNvSpPr>
              <p:nvPr/>
            </p:nvSpPr>
            <p:spPr bwMode="auto">
              <a:xfrm>
                <a:off x="-484" y="2814215"/>
                <a:ext cx="10134600" cy="3046988"/>
              </a:xfrm>
              <a:prstGeom prst="rect">
                <a:avLst/>
              </a:prstGeom>
              <a:blipFill>
                <a:blip r:embed="rId11"/>
                <a:stretch>
                  <a:fillRect l="-963" t="-1603" b="-380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C2402F6D-0D3A-6FBE-2C53-FEC25D01DF5D}"/>
                  </a:ext>
                </a:extLst>
              </p:cNvPr>
              <p:cNvSpPr txBox="1"/>
              <p:nvPr/>
            </p:nvSpPr>
            <p:spPr>
              <a:xfrm>
                <a:off x="6480413" y="2064345"/>
                <a:ext cx="2634915" cy="461665"/>
              </a:xfrm>
              <a:prstGeom prst="rect">
                <a:avLst/>
              </a:prstGeom>
              <a:noFill/>
            </p:spPr>
            <p:txBody>
              <a:bodyPr wrap="square">
                <a:spAutoFit/>
              </a:bodyPr>
              <a:lstStyle/>
              <a:p>
                <a:r>
                  <a:rPr lang="en-US" altLang="en-US" sz="2400" dirty="0">
                    <a:solidFill>
                      <a:srgbClr val="FFC000"/>
                    </a:solidFill>
                    <a:cs typeface="Times New Roman" panose="02020603050405020304" pitchFamily="18" charset="0"/>
                  </a:rPr>
                  <a:t>NN</a:t>
                </a:r>
                <a:r>
                  <a:rPr lang="en-US" altLang="en-US" sz="2400" baseline="-25000" dirty="0">
                    <a:solidFill>
                      <a:srgbClr val="FFC000"/>
                    </a:solidFill>
                    <a:cs typeface="Times New Roman" panose="02020603050405020304" pitchFamily="18" charset="0"/>
                  </a:rPr>
                  <a:t>3</a:t>
                </a:r>
                <a:r>
                  <a:rPr lang="en-US" altLang="en-US" sz="2400" dirty="0">
                    <a:solidFill>
                      <a:srgbClr val="FFC000"/>
                    </a:solidFill>
                    <a:cs typeface="Times New Roman" panose="02020603050405020304" pitchFamily="18" charset="0"/>
                  </a:rPr>
                  <a:t>(</a:t>
                </a:r>
                <a14:m>
                  <m:oMath xmlns:m="http://schemas.openxmlformats.org/officeDocument/2006/math">
                    <m:acc>
                      <m:accPr>
                        <m:chr m:val="⃗"/>
                        <m:ctrlPr>
                          <a:rPr lang="en-US" altLang="en-US" sz="2400" i="1" kern="0" dirty="0">
                            <a:solidFill>
                              <a:srgbClr val="00FFFF"/>
                            </a:solidFill>
                            <a:latin typeface="Cambria Math" panose="02040503050406030204" pitchFamily="18" charset="0"/>
                            <a:cs typeface="Times New Roman" panose="02020603050405020304" pitchFamily="18" charset="0"/>
                          </a:rPr>
                        </m:ctrlPr>
                      </m:accPr>
                      <m:e>
                        <m:r>
                          <a:rPr lang="en-US" altLang="en-US" sz="2400" i="1" kern="0" dirty="0">
                            <a:solidFill>
                              <a:srgbClr val="00FFFF"/>
                            </a:solidFill>
                            <a:latin typeface="Cambria Math" panose="02040503050406030204" pitchFamily="18" charset="0"/>
                            <a:cs typeface="Times New Roman" panose="02020603050405020304" pitchFamily="18" charset="0"/>
                          </a:rPr>
                          <m:t>𝑧</m:t>
                        </m:r>
                      </m:e>
                    </m:acc>
                  </m:oMath>
                </a14:m>
                <a:r>
                  <a:rPr lang="en-US" sz="2400" kern="0" baseline="-25000" dirty="0">
                    <a:solidFill>
                      <a:srgbClr val="00FFFF"/>
                    </a:solidFill>
                    <a:latin typeface="Times New Roman"/>
                  </a:rPr>
                  <a:t>d</a:t>
                </a:r>
                <a:r>
                  <a:rPr lang="en-US" altLang="en-US" sz="2400" dirty="0">
                    <a:solidFill>
                      <a:srgbClr val="FFC000"/>
                    </a:solidFill>
                    <a:cs typeface="Times New Roman" panose="02020603050405020304" pitchFamily="18" charset="0"/>
                  </a:rPr>
                  <a:t>) is sensitive</a:t>
                </a:r>
                <a:r>
                  <a:rPr lang="en-US" sz="2400" dirty="0"/>
                  <a:t> </a:t>
                </a:r>
                <a:endParaRPr lang="en-GB" sz="2400" dirty="0"/>
              </a:p>
            </p:txBody>
          </p:sp>
        </mc:Choice>
        <mc:Fallback>
          <p:sp>
            <p:nvSpPr>
              <p:cNvPr id="3" name="TextBox 2">
                <a:extLst>
                  <a:ext uri="{FF2B5EF4-FFF2-40B4-BE49-F238E27FC236}">
                    <a16:creationId xmlns:a16="http://schemas.microsoft.com/office/drawing/2014/main" id="{C2402F6D-0D3A-6FBE-2C53-FEC25D01DF5D}"/>
                  </a:ext>
                </a:extLst>
              </p:cNvPr>
              <p:cNvSpPr txBox="1">
                <a:spLocks noRot="1" noChangeAspect="1" noMove="1" noResize="1" noEditPoints="1" noAdjustHandles="1" noChangeArrowheads="1" noChangeShapeType="1" noTextEdit="1"/>
              </p:cNvSpPr>
              <p:nvPr/>
            </p:nvSpPr>
            <p:spPr>
              <a:xfrm>
                <a:off x="6480413" y="2064345"/>
                <a:ext cx="2634915" cy="461665"/>
              </a:xfrm>
              <a:prstGeom prst="rect">
                <a:avLst/>
              </a:prstGeom>
              <a:blipFill>
                <a:blip r:embed="rId12"/>
                <a:stretch>
                  <a:fillRect l="-3472" t="-18667" r="-1389" b="-30667"/>
                </a:stretch>
              </a:blipFill>
            </p:spPr>
            <p:txBody>
              <a:bodyPr/>
              <a:lstStyle/>
              <a:p>
                <a:r>
                  <a:rPr lang="en-CA">
                    <a:noFill/>
                  </a:rPr>
                  <a:t> </a:t>
                </a:r>
              </a:p>
            </p:txBody>
          </p:sp>
        </mc:Fallback>
      </mc:AlternateContent>
      <p:grpSp>
        <p:nvGrpSpPr>
          <p:cNvPr id="12" name="Group 11">
            <a:extLst>
              <a:ext uri="{FF2B5EF4-FFF2-40B4-BE49-F238E27FC236}">
                <a16:creationId xmlns:a16="http://schemas.microsoft.com/office/drawing/2014/main" id="{D0C56BF1-A08E-E116-53DF-77FB0777F5DD}"/>
              </a:ext>
            </a:extLst>
          </p:cNvPr>
          <p:cNvGrpSpPr/>
          <p:nvPr/>
        </p:nvGrpSpPr>
        <p:grpSpPr>
          <a:xfrm>
            <a:off x="5066816" y="3791812"/>
            <a:ext cx="3766810" cy="2825275"/>
            <a:chOff x="4572000" y="3962400"/>
            <a:chExt cx="3766810" cy="2825275"/>
          </a:xfrm>
        </p:grpSpPr>
        <p:grpSp>
          <p:nvGrpSpPr>
            <p:cNvPr id="18" name="Group 17">
              <a:extLst>
                <a:ext uri="{FF2B5EF4-FFF2-40B4-BE49-F238E27FC236}">
                  <a16:creationId xmlns:a16="http://schemas.microsoft.com/office/drawing/2014/main" id="{868CA0C0-4B9C-8BEA-A0D7-F51E94454317}"/>
                </a:ext>
              </a:extLst>
            </p:cNvPr>
            <p:cNvGrpSpPr/>
            <p:nvPr/>
          </p:nvGrpSpPr>
          <p:grpSpPr>
            <a:xfrm>
              <a:off x="4572000" y="3962400"/>
              <a:ext cx="3766810" cy="2590800"/>
              <a:chOff x="76200" y="3962400"/>
              <a:chExt cx="3766810" cy="2590800"/>
            </a:xfrm>
          </p:grpSpPr>
          <p:cxnSp>
            <p:nvCxnSpPr>
              <p:cNvPr id="33" name="Straight Connector 32">
                <a:extLst>
                  <a:ext uri="{FF2B5EF4-FFF2-40B4-BE49-F238E27FC236}">
                    <a16:creationId xmlns:a16="http://schemas.microsoft.com/office/drawing/2014/main" id="{5784EC57-A485-5215-E12F-71E2FE8E93DE}"/>
                  </a:ext>
                </a:extLst>
              </p:cNvPr>
              <p:cNvCxnSpPr/>
              <p:nvPr/>
            </p:nvCxnSpPr>
            <p:spPr bwMode="auto">
              <a:xfrm>
                <a:off x="566410" y="4724400"/>
                <a:ext cx="0" cy="1828800"/>
              </a:xfrm>
              <a:prstGeom prst="line">
                <a:avLst/>
              </a:prstGeom>
              <a:noFill/>
              <a:ln w="12700" cap="sq" cmpd="sng" algn="ctr">
                <a:solidFill>
                  <a:schemeClr val="tx1"/>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91B8B830-2D90-29C9-7E69-3F4B63E62033}"/>
                  </a:ext>
                </a:extLst>
              </p:cNvPr>
              <p:cNvCxnSpPr/>
              <p:nvPr/>
            </p:nvCxnSpPr>
            <p:spPr bwMode="auto">
              <a:xfrm flipH="1">
                <a:off x="414010" y="6400800"/>
                <a:ext cx="3429000" cy="0"/>
              </a:xfrm>
              <a:prstGeom prst="line">
                <a:avLst/>
              </a:prstGeom>
              <a:noFill/>
              <a:ln w="12700" cap="sq" cmpd="sng" algn="ctr">
                <a:solidFill>
                  <a:schemeClr val="tx1"/>
                </a:solidFill>
                <a:prstDash val="solid"/>
                <a:round/>
                <a:headEnd type="none" w="med" len="med"/>
                <a:tailEnd type="none" w="med" len="med"/>
              </a:ln>
              <a:effectLst/>
            </p:spPr>
          </p:cxnSp>
          <p:sp>
            <p:nvSpPr>
              <p:cNvPr id="35" name="Text Box 33">
                <a:extLst>
                  <a:ext uri="{FF2B5EF4-FFF2-40B4-BE49-F238E27FC236}">
                    <a16:creationId xmlns:a16="http://schemas.microsoft.com/office/drawing/2014/main" id="{318000B2-3126-30C5-8267-A69B467C4F99}"/>
                  </a:ext>
                </a:extLst>
              </p:cNvPr>
              <p:cNvSpPr txBox="1">
                <a:spLocks noChangeArrowheads="1"/>
              </p:cNvSpPr>
              <p:nvPr/>
            </p:nvSpPr>
            <p:spPr bwMode="auto">
              <a:xfrm rot="16200000">
                <a:off x="-957590" y="4996190"/>
                <a:ext cx="2590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CA" altLang="en-US" sz="2800">
                    <a:latin typeface="Times New Roman" panose="02020603050405020304" pitchFamily="18" charset="0"/>
                  </a:rPr>
                  <a:t>Error </a:t>
                </a:r>
                <a:r>
                  <a:rPr lang="en-CA" altLang="en-US" sz="2800" i="1">
                    <a:solidFill>
                      <a:schemeClr val="accent1"/>
                    </a:solidFill>
                    <a:latin typeface="Times New Roman" panose="02020603050405020304" pitchFamily="18" charset="0"/>
                  </a:rPr>
                  <a:t>E</a:t>
                </a:r>
              </a:p>
            </p:txBody>
          </p:sp>
        </p:grpSp>
        <p:sp>
          <p:nvSpPr>
            <p:cNvPr id="21" name="Freeform 102">
              <a:extLst>
                <a:ext uri="{FF2B5EF4-FFF2-40B4-BE49-F238E27FC236}">
                  <a16:creationId xmlns:a16="http://schemas.microsoft.com/office/drawing/2014/main" id="{DA662154-4103-93DF-2D48-AF2187EDD008}"/>
                </a:ext>
              </a:extLst>
            </p:cNvPr>
            <p:cNvSpPr/>
            <p:nvPr/>
          </p:nvSpPr>
          <p:spPr>
            <a:xfrm flipV="1">
              <a:off x="5406390" y="4996800"/>
              <a:ext cx="2594610" cy="1404000"/>
            </a:xfrm>
            <a:custGeom>
              <a:avLst/>
              <a:gdLst>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611880 w 3829050"/>
                <a:gd name="connsiteY4" fmla="*/ 428988 h 797016"/>
                <a:gd name="connsiteX5" fmla="*/ 3829050 w 3829050"/>
                <a:gd name="connsiteY5" fmla="*/ 280398 h 797016"/>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829050 w 3829050"/>
                <a:gd name="connsiteY4" fmla="*/ 280398 h 797016"/>
                <a:gd name="connsiteX0" fmla="*/ 0 w 3611880"/>
                <a:gd name="connsiteY0" fmla="*/ 703308 h 797016"/>
                <a:gd name="connsiteX1" fmla="*/ 531495 w 3611880"/>
                <a:gd name="connsiteY1" fmla="*/ 363 h 797016"/>
                <a:gd name="connsiteX2" fmla="*/ 2594610 w 3611880"/>
                <a:gd name="connsiteY2" fmla="*/ 789033 h 797016"/>
                <a:gd name="connsiteX3" fmla="*/ 3611880 w 3611880"/>
                <a:gd name="connsiteY3" fmla="*/ 428988 h 797016"/>
                <a:gd name="connsiteX0" fmla="*/ 0 w 2594610"/>
                <a:gd name="connsiteY0" fmla="*/ 703308 h 789033"/>
                <a:gd name="connsiteX1" fmla="*/ 531495 w 2594610"/>
                <a:gd name="connsiteY1" fmla="*/ 363 h 789033"/>
                <a:gd name="connsiteX2" fmla="*/ 2594610 w 2594610"/>
                <a:gd name="connsiteY2" fmla="*/ 789033 h 789033"/>
                <a:gd name="connsiteX0" fmla="*/ 0 w 2594610"/>
                <a:gd name="connsiteY0" fmla="*/ 737570 h 823295"/>
                <a:gd name="connsiteX1" fmla="*/ 1303020 w 2594610"/>
                <a:gd name="connsiteY1" fmla="*/ 335 h 823295"/>
                <a:gd name="connsiteX2" fmla="*/ 2594610 w 2594610"/>
                <a:gd name="connsiteY2" fmla="*/ 823295 h 82329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37359 h 823084"/>
                <a:gd name="connsiteX1" fmla="*/ 1303020 w 2594610"/>
                <a:gd name="connsiteY1" fmla="*/ 124 h 823084"/>
                <a:gd name="connsiteX2" fmla="*/ 2594610 w 2594610"/>
                <a:gd name="connsiteY2" fmla="*/ 823084 h 823084"/>
              </a:gdLst>
              <a:ahLst/>
              <a:cxnLst>
                <a:cxn ang="0">
                  <a:pos x="connsiteX0" y="connsiteY0"/>
                </a:cxn>
                <a:cxn ang="0">
                  <a:pos x="connsiteX1" y="connsiteY1"/>
                </a:cxn>
                <a:cxn ang="0">
                  <a:pos x="connsiteX2" y="connsiteY2"/>
                </a:cxn>
              </a:cxnLst>
              <a:rect l="l" t="t" r="r" b="b"/>
              <a:pathLst>
                <a:path w="2594610" h="823084">
                  <a:moveTo>
                    <a:pt x="0" y="737359"/>
                  </a:moveTo>
                  <a:cubicBezTo>
                    <a:pt x="122396" y="431130"/>
                    <a:pt x="790575" y="-8448"/>
                    <a:pt x="1303020" y="124"/>
                  </a:cubicBezTo>
                  <a:cubicBezTo>
                    <a:pt x="1815465" y="8696"/>
                    <a:pt x="2321243" y="454467"/>
                    <a:pt x="2594610" y="823084"/>
                  </a:cubicBezTo>
                </a:path>
              </a:pathLst>
            </a:custGeom>
            <a:noFill/>
            <a:ln w="15875">
              <a:solidFill>
                <a:schemeClr val="accent1"/>
              </a:solidFill>
            </a:ln>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grpSp>
          <p:nvGrpSpPr>
            <p:cNvPr id="22" name="Group 21">
              <a:extLst>
                <a:ext uri="{FF2B5EF4-FFF2-40B4-BE49-F238E27FC236}">
                  <a16:creationId xmlns:a16="http://schemas.microsoft.com/office/drawing/2014/main" id="{C7F1DE24-F708-CD44-8E6D-2D739CC92A84}"/>
                </a:ext>
              </a:extLst>
            </p:cNvPr>
            <p:cNvGrpSpPr/>
            <p:nvPr/>
          </p:nvGrpSpPr>
          <p:grpSpPr>
            <a:xfrm>
              <a:off x="5721955" y="5909526"/>
              <a:ext cx="2065478" cy="878149"/>
              <a:chOff x="2412962" y="5899588"/>
              <a:chExt cx="914400" cy="878149"/>
            </a:xfrm>
          </p:grpSpPr>
          <mc:AlternateContent xmlns:mc="http://schemas.openxmlformats.org/markup-compatibility/2006">
            <mc:Choice xmlns:a14="http://schemas.microsoft.com/office/drawing/2010/main" Requires="a14">
              <p:sp>
                <p:nvSpPr>
                  <p:cNvPr id="23" name="Text Box 33">
                    <a:extLst>
                      <a:ext uri="{FF2B5EF4-FFF2-40B4-BE49-F238E27FC236}">
                        <a16:creationId xmlns:a16="http://schemas.microsoft.com/office/drawing/2014/main" id="{C1868EBC-987F-A638-7037-151183A1A684}"/>
                      </a:ext>
                    </a:extLst>
                  </p:cNvPr>
                  <p:cNvSpPr txBox="1">
                    <a:spLocks noChangeArrowheads="1"/>
                  </p:cNvSpPr>
                  <p:nvPr/>
                </p:nvSpPr>
                <p:spPr bwMode="auto">
                  <a:xfrm>
                    <a:off x="2412962" y="6324600"/>
                    <a:ext cx="914400" cy="453137"/>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r>
                            <m:rPr>
                              <m:nor/>
                            </m:rPr>
                            <a:rPr lang="en-US" altLang="en-US" sz="2400" dirty="0">
                              <a:solidFill>
                                <a:srgbClr val="FFC000"/>
                              </a:solidFill>
                              <a:latin typeface="Times New Roman" pitchFamily="18" charset="0"/>
                              <a:cs typeface="Times New Roman" panose="02020603050405020304" pitchFamily="18" charset="0"/>
                            </a:rPr>
                            <m:t>NN</m:t>
                          </m:r>
                          <m:r>
                            <m:rPr>
                              <m:nor/>
                            </m:rPr>
                            <a:rPr lang="en-US" altLang="en-US" sz="2400" baseline="-25000" dirty="0">
                              <a:solidFill>
                                <a:srgbClr val="66FF33"/>
                              </a:solidFill>
                              <a:latin typeface="Times New Roman" pitchFamily="18" charset="0"/>
                              <a:cs typeface="Times New Roman" panose="02020603050405020304" pitchFamily="18" charset="0"/>
                            </a:rPr>
                            <m:t>w</m:t>
                          </m:r>
                          <m:r>
                            <m:rPr>
                              <m:nor/>
                            </m:rPr>
                            <a:rPr lang="en-US" altLang="en-US" sz="2400" dirty="0">
                              <a:solidFill>
                                <a:srgbClr val="FFC000"/>
                              </a:solidFill>
                              <a:latin typeface="Times New Roman" pitchFamily="18" charset="0"/>
                              <a:cs typeface="Times New Roman" panose="02020603050405020304" pitchFamily="18" charset="0"/>
                            </a:rPr>
                            <m:t>(</m:t>
                          </m:r>
                          <m:acc>
                            <m:accPr>
                              <m:chr m:val="⃗"/>
                              <m:ctrlPr>
                                <a:rPr lang="en-US" altLang="en-US" sz="2400" i="1" kern="0" dirty="0">
                                  <a:solidFill>
                                    <a:srgbClr val="FF00FF"/>
                                  </a:solidFill>
                                  <a:latin typeface="Cambria Math" panose="02040503050406030204" pitchFamily="18" charset="0"/>
                                  <a:cs typeface="Times New Roman" panose="02020603050405020304" pitchFamily="18" charset="0"/>
                                </a:rPr>
                              </m:ctrlPr>
                            </m:accPr>
                            <m:e>
                              <m:r>
                                <a:rPr lang="en-US" altLang="en-US" sz="2400" i="1" kern="0" dirty="0">
                                  <a:solidFill>
                                    <a:srgbClr val="FF00FF"/>
                                  </a:solidFill>
                                  <a:latin typeface="Cambria Math" panose="02040503050406030204" pitchFamily="18" charset="0"/>
                                  <a:cs typeface="Times New Roman" panose="02020603050405020304" pitchFamily="18" charset="0"/>
                                </a:rPr>
                                <m:t>𝑥</m:t>
                              </m:r>
                            </m:e>
                          </m:acc>
                          <m:r>
                            <m:rPr>
                              <m:nor/>
                            </m:rPr>
                            <a:rPr lang="en-US" altLang="en-US" sz="2400" baseline="-25000" dirty="0">
                              <a:solidFill>
                                <a:srgbClr val="FF00FF"/>
                              </a:solidFill>
                              <a:latin typeface="Times New Roman" pitchFamily="18" charset="0"/>
                              <a:cs typeface="Times New Roman" panose="02020603050405020304" pitchFamily="18" charset="0"/>
                            </a:rPr>
                            <m:t>d</m:t>
                          </m:r>
                          <m:r>
                            <m:rPr>
                              <m:nor/>
                            </m:rPr>
                            <a:rPr lang="en-US" altLang="en-US" sz="2400" dirty="0">
                              <a:solidFill>
                                <a:srgbClr val="FFC000"/>
                              </a:solidFill>
                              <a:latin typeface="Times New Roman" pitchFamily="18" charset="0"/>
                              <a:cs typeface="Times New Roman" panose="02020603050405020304" pitchFamily="18" charset="0"/>
                            </a:rPr>
                            <m:t>)</m:t>
                          </m:r>
                        </m:oMath>
                      </m:oMathPara>
                    </a14:m>
                    <a:endParaRPr lang="en-CA" altLang="en-US" sz="2800" baseline="-25000" dirty="0">
                      <a:solidFill>
                        <a:srgbClr val="FF00FF"/>
                      </a:solidFill>
                      <a:latin typeface="Times New Roman" pitchFamily="18" charset="0"/>
                    </a:endParaRPr>
                  </a:p>
                </p:txBody>
              </p:sp>
            </mc:Choice>
            <mc:Fallback>
              <p:sp>
                <p:nvSpPr>
                  <p:cNvPr id="23" name="Text Box 33">
                    <a:extLst>
                      <a:ext uri="{FF2B5EF4-FFF2-40B4-BE49-F238E27FC236}">
                        <a16:creationId xmlns:a16="http://schemas.microsoft.com/office/drawing/2014/main" id="{C1868EBC-987F-A638-7037-151183A1A684}"/>
                      </a:ext>
                    </a:extLst>
                  </p:cNvPr>
                  <p:cNvSpPr txBox="1">
                    <a:spLocks noRot="1" noChangeAspect="1" noMove="1" noResize="1" noEditPoints="1" noAdjustHandles="1" noChangeArrowheads="1" noChangeShapeType="1" noTextEdit="1"/>
                  </p:cNvSpPr>
                  <p:nvPr/>
                </p:nvSpPr>
                <p:spPr bwMode="auto">
                  <a:xfrm>
                    <a:off x="2412962" y="6324600"/>
                    <a:ext cx="914400" cy="453137"/>
                  </a:xfrm>
                  <a:prstGeom prst="rect">
                    <a:avLst/>
                  </a:prstGeom>
                  <a:blipFill>
                    <a:blip r:embed="rId13"/>
                    <a:stretch>
                      <a:fillRect t="-18919" b="-2162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cxnSp>
            <p:nvCxnSpPr>
              <p:cNvPr id="25" name="Straight Connector 24">
                <a:extLst>
                  <a:ext uri="{FF2B5EF4-FFF2-40B4-BE49-F238E27FC236}">
                    <a16:creationId xmlns:a16="http://schemas.microsoft.com/office/drawing/2014/main" id="{F8447FA6-BC42-65D5-B1EC-1C3D3BAC9032}"/>
                  </a:ext>
                </a:extLst>
              </p:cNvPr>
              <p:cNvCxnSpPr/>
              <p:nvPr/>
            </p:nvCxnSpPr>
            <p:spPr bwMode="auto">
              <a:xfrm flipV="1">
                <a:off x="2857700" y="5899588"/>
                <a:ext cx="0" cy="501212"/>
              </a:xfrm>
              <a:prstGeom prst="line">
                <a:avLst/>
              </a:prstGeom>
              <a:noFill/>
              <a:ln w="12700" cap="sq" cmpd="sng" algn="ctr">
                <a:solidFill>
                  <a:srgbClr val="66FF33"/>
                </a:solidFill>
                <a:prstDash val="solid"/>
                <a:round/>
                <a:headEnd type="none" w="med" len="med"/>
                <a:tailEnd type="none" w="med" len="med"/>
              </a:ln>
              <a:effectLst/>
            </p:spPr>
          </p:cxnSp>
        </p:grpSp>
      </p:grpSp>
    </p:spTree>
    <p:extLst>
      <p:ext uri="{BB962C8B-B14F-4D97-AF65-F5344CB8AC3E}">
        <p14:creationId xmlns:p14="http://schemas.microsoft.com/office/powerpoint/2010/main" val="30833226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240">
                                            <p:txEl>
                                              <p:pRg st="3" end="3"/>
                                            </p:txEl>
                                          </p:spTgt>
                                        </p:tgtEl>
                                        <p:attrNameLst>
                                          <p:attrName>style.visibility</p:attrName>
                                        </p:attrNameLst>
                                      </p:cBhvr>
                                      <p:to>
                                        <p:strVal val="visible"/>
                                      </p:to>
                                    </p:set>
                                    <p:anim calcmode="lin" valueType="num">
                                      <p:cBhvr additive="base">
                                        <p:cTn id="7" dur="500" fill="hold"/>
                                        <p:tgtEl>
                                          <p:spTgt spid="2240">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4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240">
                                            <p:txEl>
                                              <p:pRg st="4" end="4"/>
                                            </p:txEl>
                                          </p:spTgt>
                                        </p:tgtEl>
                                        <p:attrNameLst>
                                          <p:attrName>style.visibility</p:attrName>
                                        </p:attrNameLst>
                                      </p:cBhvr>
                                      <p:to>
                                        <p:strVal val="visible"/>
                                      </p:to>
                                    </p:set>
                                    <p:anim calcmode="lin" valueType="num">
                                      <p:cBhvr additive="base">
                                        <p:cTn id="17" dur="500" fill="hold"/>
                                        <p:tgtEl>
                                          <p:spTgt spid="2240">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4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3">
            <a:extLst>
              <a:ext uri="{FF2B5EF4-FFF2-40B4-BE49-F238E27FC236}">
                <a16:creationId xmlns:a16="http://schemas.microsoft.com/office/drawing/2014/main" id="{FC836753-CF15-4CC8-5B71-E5DD1EE90A44}"/>
              </a:ext>
            </a:extLst>
          </p:cNvPr>
          <p:cNvSpPr>
            <a:spLocks noChangeArrowheads="1"/>
          </p:cNvSpPr>
          <p:nvPr/>
        </p:nvSpPr>
        <p:spPr bwMode="auto">
          <a:xfrm>
            <a:off x="-1015222" y="-8075"/>
            <a:ext cx="11248571" cy="1143000"/>
          </a:xfrm>
          <a:prstGeom prst="rect">
            <a:avLst/>
          </a:prstGeom>
          <a:noFill/>
          <a:ln w="9525">
            <a:noFill/>
            <a:miter lim="800000"/>
            <a:headEnd/>
            <a:tailEnd/>
          </a:ln>
          <a:effectLst/>
        </p:spPr>
        <p:txBody>
          <a:bodyPr anchor="ctr"/>
          <a:lstStyle/>
          <a:p>
            <a:pPr algn="ctr"/>
            <a:r>
              <a:rPr lang="en-US" sz="3200" dirty="0">
                <a:solidFill>
                  <a:schemeClr val="tx2"/>
                </a:solidFill>
              </a:rPr>
              <a:t>Logarithmic Gradient Descent Running time </a:t>
            </a:r>
          </a:p>
          <a:p>
            <a:pPr algn="ctr"/>
            <a:r>
              <a:rPr lang="en-US" sz="2400" dirty="0">
                <a:solidFill>
                  <a:schemeClr val="tx2"/>
                </a:solidFill>
              </a:rPr>
              <a:t>(Given Minimal Over-Parameterization and crazy assumptions)</a:t>
            </a:r>
          </a:p>
        </p:txBody>
      </p:sp>
      <p:sp>
        <p:nvSpPr>
          <p:cNvPr id="5" name="TextBox 4">
            <a:extLst>
              <a:ext uri="{FF2B5EF4-FFF2-40B4-BE49-F238E27FC236}">
                <a16:creationId xmlns:a16="http://schemas.microsoft.com/office/drawing/2014/main" id="{99DBCFF1-7CB6-D4FC-4F6A-00C7D0B8085F}"/>
              </a:ext>
            </a:extLst>
          </p:cNvPr>
          <p:cNvSpPr txBox="1"/>
          <p:nvPr/>
        </p:nvSpPr>
        <p:spPr bwMode="auto">
          <a:xfrm>
            <a:off x="98749" y="1036215"/>
            <a:ext cx="101346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altLang="en-US" sz="2400" dirty="0">
                <a:cs typeface="Times New Roman" panose="02020603050405020304" pitchFamily="18" charset="0"/>
              </a:rPr>
              <a:t>With the amount of data D huge,</a:t>
            </a:r>
            <a:br>
              <a:rPr lang="en-US" altLang="en-US" sz="2400" dirty="0">
                <a:cs typeface="Times New Roman" panose="02020603050405020304" pitchFamily="18" charset="0"/>
              </a:rPr>
            </a:br>
            <a:r>
              <a:rPr lang="en-US" altLang="en-US" sz="2400" dirty="0">
                <a:cs typeface="Times New Roman" panose="02020603050405020304" pitchFamily="18" charset="0"/>
              </a:rPr>
              <a:t>  each iteration of gradient decent takes O(D) time.</a:t>
            </a:r>
          </a:p>
          <a:p>
            <a:r>
              <a:rPr lang="en-US" altLang="en-US" sz="2400" dirty="0">
                <a:cs typeface="Times New Roman" panose="02020603050405020304" pitchFamily="18" charset="0"/>
              </a:rPr>
              <a:t>The number of iterations better be O(log(D)).</a:t>
            </a:r>
          </a:p>
          <a:p>
            <a:r>
              <a:rPr lang="en-US" altLang="en-US" sz="2400" dirty="0">
                <a:cs typeface="Times New Roman" panose="02020603050405020304" pitchFamily="18" charset="0"/>
              </a:rPr>
              <a:t>Previous theory bounds it by D</a:t>
            </a:r>
            <a:r>
              <a:rPr lang="en-US" altLang="en-US" sz="2400" baseline="30000" dirty="0">
                <a:cs typeface="Times New Roman" panose="02020603050405020304" pitchFamily="18" charset="0"/>
              </a:rPr>
              <a:t>17</a:t>
            </a:r>
            <a:r>
              <a:rPr lang="en-US" altLang="en-US" sz="2400" dirty="0">
                <a:cs typeface="Times New Roman" panose="02020603050405020304" pitchFamily="18" charset="0"/>
              </a:rPr>
              <a:t>.</a:t>
            </a:r>
          </a:p>
          <a:p>
            <a:r>
              <a:rPr lang="en-US" altLang="en-US" sz="2400" dirty="0">
                <a:cs typeface="Times New Roman" panose="02020603050405020304" pitchFamily="18" charset="0"/>
              </a:rPr>
              <a:t>What is the minimum number of </a:t>
            </a:r>
            <a:br>
              <a:rPr lang="en-US" altLang="en-US" sz="2400" dirty="0">
                <a:cs typeface="Times New Roman" panose="02020603050405020304" pitchFamily="18" charset="0"/>
              </a:rPr>
            </a:br>
            <a:r>
              <a:rPr lang="en-US" altLang="en-US" sz="2400" dirty="0">
                <a:cs typeface="Times New Roman" panose="02020603050405020304" pitchFamily="18" charset="0"/>
              </a:rPr>
              <a:t>    (possibly crazy) assumptions do we need to make</a:t>
            </a:r>
            <a:br>
              <a:rPr lang="en-US" altLang="en-US" sz="2400" dirty="0">
                <a:cs typeface="Times New Roman" panose="02020603050405020304" pitchFamily="18" charset="0"/>
              </a:rPr>
            </a:br>
            <a:r>
              <a:rPr lang="en-US" altLang="en-US" sz="2400" dirty="0">
                <a:cs typeface="Times New Roman" panose="02020603050405020304" pitchFamily="18" charset="0"/>
              </a:rPr>
              <a:t>       to get the O(log(D)).</a:t>
            </a:r>
          </a:p>
          <a:p>
            <a:r>
              <a:rPr lang="en-US" altLang="en-US" sz="2400" dirty="0">
                <a:cs typeface="Times New Roman" panose="02020603050405020304" pitchFamily="18" charset="0"/>
              </a:rPr>
              <a:t>I have 10 pages of crazy math.</a:t>
            </a:r>
            <a:br>
              <a:rPr lang="en-US" altLang="en-US" sz="2400" dirty="0">
                <a:cs typeface="Times New Roman" panose="02020603050405020304" pitchFamily="18" charset="0"/>
              </a:rPr>
            </a:br>
            <a:r>
              <a:rPr lang="en-US" altLang="en-US" sz="2400" dirty="0">
                <a:cs typeface="Times New Roman" panose="02020603050405020304" pitchFamily="18" charset="0"/>
              </a:rPr>
              <a:t>   Work on it with me!</a:t>
            </a:r>
          </a:p>
        </p:txBody>
      </p:sp>
    </p:spTree>
    <p:extLst>
      <p:ext uri="{BB962C8B-B14F-4D97-AF65-F5344CB8AC3E}">
        <p14:creationId xmlns:p14="http://schemas.microsoft.com/office/powerpoint/2010/main" val="2601350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3" name="Group 2052">
            <a:extLst>
              <a:ext uri="{FF2B5EF4-FFF2-40B4-BE49-F238E27FC236}">
                <a16:creationId xmlns:a16="http://schemas.microsoft.com/office/drawing/2014/main" id="{DB468CE7-240B-47BA-8047-0943117772AE}"/>
              </a:ext>
            </a:extLst>
          </p:cNvPr>
          <p:cNvGrpSpPr/>
          <p:nvPr/>
        </p:nvGrpSpPr>
        <p:grpSpPr>
          <a:xfrm>
            <a:off x="-166117" y="6102040"/>
            <a:ext cx="9483925" cy="861115"/>
            <a:chOff x="-91440" y="6102040"/>
            <a:chExt cx="9409248" cy="861115"/>
          </a:xfrm>
        </p:grpSpPr>
        <p:grpSp>
          <p:nvGrpSpPr>
            <p:cNvPr id="2049" name="Group 2048">
              <a:extLst>
                <a:ext uri="{FF2B5EF4-FFF2-40B4-BE49-F238E27FC236}">
                  <a16:creationId xmlns:a16="http://schemas.microsoft.com/office/drawing/2014/main" id="{C928645C-5AFB-418D-BA6C-5A1B9BBAA99C}"/>
                </a:ext>
              </a:extLst>
            </p:cNvPr>
            <p:cNvGrpSpPr/>
            <p:nvPr/>
          </p:nvGrpSpPr>
          <p:grpSpPr>
            <a:xfrm>
              <a:off x="-91440" y="6102040"/>
              <a:ext cx="9380220" cy="861115"/>
              <a:chOff x="-91440" y="6102040"/>
              <a:chExt cx="9380220" cy="861115"/>
            </a:xfrm>
          </p:grpSpPr>
          <p:grpSp>
            <p:nvGrpSpPr>
              <p:cNvPr id="16" name="Group 15">
                <a:extLst>
                  <a:ext uri="{FF2B5EF4-FFF2-40B4-BE49-F238E27FC236}">
                    <a16:creationId xmlns:a16="http://schemas.microsoft.com/office/drawing/2014/main" id="{FD7B3904-17F6-4544-BD94-EF292FCA348F}"/>
                  </a:ext>
                </a:extLst>
              </p:cNvPr>
              <p:cNvGrpSpPr/>
              <p:nvPr/>
            </p:nvGrpSpPr>
            <p:grpSpPr>
              <a:xfrm>
                <a:off x="5313" y="6102040"/>
                <a:ext cx="9283467" cy="861115"/>
                <a:chOff x="5313" y="6102040"/>
                <a:chExt cx="9283467" cy="861115"/>
              </a:xfrm>
            </p:grpSpPr>
            <p:grpSp>
              <p:nvGrpSpPr>
                <p:cNvPr id="15" name="Group 14">
                  <a:extLst>
                    <a:ext uri="{FF2B5EF4-FFF2-40B4-BE49-F238E27FC236}">
                      <a16:creationId xmlns:a16="http://schemas.microsoft.com/office/drawing/2014/main" id="{F20E3306-54FA-489B-BCD3-EA0248905C72}"/>
                    </a:ext>
                  </a:extLst>
                </p:cNvPr>
                <p:cNvGrpSpPr/>
                <p:nvPr/>
              </p:nvGrpSpPr>
              <p:grpSpPr>
                <a:xfrm>
                  <a:off x="3443394" y="6102040"/>
                  <a:ext cx="5845386" cy="861115"/>
                  <a:chOff x="3443394" y="6102040"/>
                  <a:chExt cx="5845386" cy="861115"/>
                </a:xfrm>
              </p:grpSpPr>
              <p:sp>
                <p:nvSpPr>
                  <p:cNvPr id="8" name="Rectangle 7">
                    <a:extLst>
                      <a:ext uri="{FF2B5EF4-FFF2-40B4-BE49-F238E27FC236}">
                        <a16:creationId xmlns:a16="http://schemas.microsoft.com/office/drawing/2014/main" id="{97F22CCC-9637-46F7-8D34-31B65F9EEB4F}"/>
                      </a:ext>
                    </a:extLst>
                  </p:cNvPr>
                  <p:cNvSpPr/>
                  <p:nvPr/>
                </p:nvSpPr>
                <p:spPr>
                  <a:xfrm>
                    <a:off x="3544938" y="6159478"/>
                    <a:ext cx="5743842" cy="723609"/>
                  </a:xfrm>
                  <a:prstGeom prst="rect">
                    <a:avLst/>
                  </a:prstGeom>
                  <a:solidFill>
                    <a:srgbClr val="FFFFFF"/>
                  </a:solidFill>
                  <a:ln w="25400">
                    <a:noFill/>
                  </a:ln>
                </p:spPr>
                <p:txBody>
                  <a:bodyPr wrap="square" rtlCol="0" anchor="ctr">
                    <a:spAutoFit/>
                  </a:bodyPr>
                  <a:lstStyle/>
                  <a:p>
                    <a:pPr algn="ctr"/>
                    <a:endParaRPr lang="en-US" sz="2400">
                      <a:cs typeface="Times New Roman" panose="02020603050405020304" pitchFamily="18" charset="0"/>
                      <a:sym typeface="Symbol" panose="05050102010706020507" pitchFamily="18" charset="2"/>
                    </a:endParaRPr>
                  </a:p>
                </p:txBody>
              </p:sp>
              <p:pic>
                <p:nvPicPr>
                  <p:cNvPr id="3" name="Picture 2" descr="Text&#10;&#10;Description automatically generated">
                    <a:extLst>
                      <a:ext uri="{FF2B5EF4-FFF2-40B4-BE49-F238E27FC236}">
                        <a16:creationId xmlns:a16="http://schemas.microsoft.com/office/drawing/2014/main" id="{1AF2D025-7AF4-4B13-87D6-B450B9F1AD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3394" y="6102040"/>
                    <a:ext cx="2326377" cy="861115"/>
                  </a:xfrm>
                  <a:prstGeom prst="rect">
                    <a:avLst/>
                  </a:prstGeom>
                </p:spPr>
              </p:pic>
            </p:grpSp>
            <p:pic>
              <p:nvPicPr>
                <p:cNvPr id="5" name="Picture 4" descr="A picture containing company name&#10;&#10;Description automatically generated">
                  <a:extLst>
                    <a:ext uri="{FF2B5EF4-FFF2-40B4-BE49-F238E27FC236}">
                      <a16:creationId xmlns:a16="http://schemas.microsoft.com/office/drawing/2014/main" id="{81856649-9407-444E-8D04-CA05B2B7F5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7863" y="6159998"/>
                  <a:ext cx="780057" cy="731520"/>
                </a:xfrm>
                <a:prstGeom prst="rect">
                  <a:avLst/>
                </a:prstGeom>
              </p:spPr>
            </p:pic>
            <p:pic>
              <p:nvPicPr>
                <p:cNvPr id="7" name="Picture 6">
                  <a:extLst>
                    <a:ext uri="{FF2B5EF4-FFF2-40B4-BE49-F238E27FC236}">
                      <a16:creationId xmlns:a16="http://schemas.microsoft.com/office/drawing/2014/main" id="{2B84C1A3-A59C-4529-8468-17DB70375494}"/>
                    </a:ext>
                  </a:extLst>
                </p:cNvPr>
                <p:cNvPicPr>
                  <a:picLocks noChangeAspect="1"/>
                </p:cNvPicPr>
                <p:nvPr/>
              </p:nvPicPr>
              <p:blipFill>
                <a:blip r:embed="rId5"/>
                <a:stretch>
                  <a:fillRect/>
                </a:stretch>
              </p:blipFill>
              <p:spPr>
                <a:xfrm>
                  <a:off x="5313" y="6159998"/>
                  <a:ext cx="2766905" cy="731520"/>
                </a:xfrm>
                <a:prstGeom prst="rect">
                  <a:avLst/>
                </a:prstGeom>
              </p:spPr>
            </p:pic>
          </p:grpSp>
          <p:grpSp>
            <p:nvGrpSpPr>
              <p:cNvPr id="2048" name="Group 2047">
                <a:extLst>
                  <a:ext uri="{FF2B5EF4-FFF2-40B4-BE49-F238E27FC236}">
                    <a16:creationId xmlns:a16="http://schemas.microsoft.com/office/drawing/2014/main" id="{9AC444AE-7B5A-4EAD-8C82-C875EF2193BA}"/>
                  </a:ext>
                </a:extLst>
              </p:cNvPr>
              <p:cNvGrpSpPr/>
              <p:nvPr/>
            </p:nvGrpSpPr>
            <p:grpSpPr>
              <a:xfrm>
                <a:off x="-91440" y="6158132"/>
                <a:ext cx="9326880" cy="692248"/>
                <a:chOff x="-91440" y="6158132"/>
                <a:chExt cx="9326880" cy="692248"/>
              </a:xfrm>
            </p:grpSpPr>
            <p:cxnSp>
              <p:nvCxnSpPr>
                <p:cNvPr id="13" name="Straight Connector 12">
                  <a:extLst>
                    <a:ext uri="{FF2B5EF4-FFF2-40B4-BE49-F238E27FC236}">
                      <a16:creationId xmlns:a16="http://schemas.microsoft.com/office/drawing/2014/main" id="{FF3B1B88-6870-4979-8566-1F2E06D4A384}"/>
                    </a:ext>
                  </a:extLst>
                </p:cNvPr>
                <p:cNvCxnSpPr>
                  <a:cxnSpLocks/>
                </p:cNvCxnSpPr>
                <p:nvPr/>
              </p:nvCxnSpPr>
              <p:spPr bwMode="auto">
                <a:xfrm>
                  <a:off x="2750820" y="6192012"/>
                  <a:ext cx="0" cy="658368"/>
                </a:xfrm>
                <a:prstGeom prst="line">
                  <a:avLst/>
                </a:prstGeom>
                <a:noFill/>
                <a:ln w="12700" cap="sq" cmpd="sng" algn="ctr">
                  <a:solidFill>
                    <a:schemeClr val="tx1">
                      <a:lumMod val="65000"/>
                    </a:schemeClr>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50C44910-C3B6-4C44-812D-649BC4A66557}"/>
                    </a:ext>
                  </a:extLst>
                </p:cNvPr>
                <p:cNvCxnSpPr>
                  <a:cxnSpLocks/>
                </p:cNvCxnSpPr>
                <p:nvPr/>
              </p:nvCxnSpPr>
              <p:spPr bwMode="auto">
                <a:xfrm>
                  <a:off x="3558540" y="6192012"/>
                  <a:ext cx="0" cy="658368"/>
                </a:xfrm>
                <a:prstGeom prst="line">
                  <a:avLst/>
                </a:prstGeom>
                <a:noFill/>
                <a:ln w="12700" cap="sq" cmpd="sng" algn="ctr">
                  <a:solidFill>
                    <a:schemeClr val="tx1">
                      <a:lumMod val="65000"/>
                    </a:schemeClr>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EB3878E4-DAA5-48AF-8C15-EC57C800926E}"/>
                    </a:ext>
                  </a:extLst>
                </p:cNvPr>
                <p:cNvCxnSpPr>
                  <a:cxnSpLocks/>
                </p:cNvCxnSpPr>
                <p:nvPr/>
              </p:nvCxnSpPr>
              <p:spPr bwMode="auto">
                <a:xfrm>
                  <a:off x="5715000" y="6192012"/>
                  <a:ext cx="0" cy="658368"/>
                </a:xfrm>
                <a:prstGeom prst="line">
                  <a:avLst/>
                </a:prstGeom>
                <a:noFill/>
                <a:ln w="12700" cap="sq" cmpd="sng" algn="ctr">
                  <a:solidFill>
                    <a:schemeClr val="tx1">
                      <a:lumMod val="65000"/>
                    </a:schemeClr>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2A63451C-0FF3-44DD-85D4-3C114F470A63}"/>
                    </a:ext>
                  </a:extLst>
                </p:cNvPr>
                <p:cNvCxnSpPr>
                  <a:cxnSpLocks/>
                </p:cNvCxnSpPr>
                <p:nvPr/>
              </p:nvCxnSpPr>
              <p:spPr bwMode="auto">
                <a:xfrm>
                  <a:off x="2209800" y="6192012"/>
                  <a:ext cx="0" cy="658368"/>
                </a:xfrm>
                <a:prstGeom prst="line">
                  <a:avLst/>
                </a:prstGeom>
                <a:noFill/>
                <a:ln w="12700" cap="sq" cmpd="sng" algn="ctr">
                  <a:solidFill>
                    <a:schemeClr val="tx1">
                      <a:lumMod val="65000"/>
                    </a:schemeClr>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EF20A831-500C-494E-BDB0-33DA40EE5E28}"/>
                    </a:ext>
                  </a:extLst>
                </p:cNvPr>
                <p:cNvCxnSpPr>
                  <a:cxnSpLocks/>
                </p:cNvCxnSpPr>
                <p:nvPr/>
              </p:nvCxnSpPr>
              <p:spPr bwMode="auto">
                <a:xfrm rot="5400000">
                  <a:off x="4572000" y="1494692"/>
                  <a:ext cx="0" cy="9326880"/>
                </a:xfrm>
                <a:prstGeom prst="line">
                  <a:avLst/>
                </a:prstGeom>
                <a:noFill/>
                <a:ln w="12700" cap="sq" cmpd="sng" algn="ctr">
                  <a:solidFill>
                    <a:schemeClr val="tx1">
                      <a:lumMod val="65000"/>
                    </a:schemeClr>
                  </a:solidFill>
                  <a:prstDash val="solid"/>
                  <a:round/>
                  <a:headEnd type="none" w="med" len="med"/>
                  <a:tailEnd type="none" w="med" len="med"/>
                </a:ln>
                <a:effectLst/>
              </p:spPr>
            </p:cxnSp>
          </p:grpSp>
        </p:grpSp>
        <p:sp>
          <p:nvSpPr>
            <p:cNvPr id="20" name="Rectangle 19">
              <a:extLst>
                <a:ext uri="{FF2B5EF4-FFF2-40B4-BE49-F238E27FC236}">
                  <a16:creationId xmlns:a16="http://schemas.microsoft.com/office/drawing/2014/main" id="{A71C621E-FDE2-4693-B567-E86F0A468B9B}"/>
                </a:ext>
              </a:extLst>
            </p:cNvPr>
            <p:cNvSpPr/>
            <p:nvPr/>
          </p:nvSpPr>
          <p:spPr>
            <a:xfrm>
              <a:off x="5691734" y="6266600"/>
              <a:ext cx="3626074" cy="584775"/>
            </a:xfrm>
            <a:prstGeom prst="rect">
              <a:avLst/>
            </a:prstGeom>
          </p:spPr>
          <p:txBody>
            <a:bodyPr wrap="square">
              <a:spAutoFit/>
            </a:bodyPr>
            <a:lstStyle/>
            <a:p>
              <a:pPr algn="ctr"/>
              <a:r>
                <a:rPr lang="en-US" sz="2000" dirty="0">
                  <a:solidFill>
                    <a:srgbClr val="FF00FF"/>
                  </a:solidFill>
                  <a:effectLst/>
                  <a:cs typeface="Times New Roman" panose="02020603050405020304" pitchFamily="18" charset="0"/>
                </a:rPr>
                <a:t>Jeff Edmonds, Comp. Sci</a:t>
              </a:r>
              <a:r>
                <a:rPr lang="en-CA" sz="2000" dirty="0">
                  <a:solidFill>
                    <a:srgbClr val="FF00FF"/>
                  </a:solidFill>
                  <a:effectLst/>
                  <a:cs typeface="Times New Roman" panose="02020603050405020304" pitchFamily="18" charset="0"/>
                </a:rPr>
                <a:t>.</a:t>
              </a:r>
              <a:endParaRPr lang="en-US" sz="2000" dirty="0">
                <a:solidFill>
                  <a:srgbClr val="FF00FF"/>
                </a:solidFill>
                <a:effectLst/>
                <a:cs typeface="Times New Roman" panose="02020603050405020304" pitchFamily="18" charset="0"/>
              </a:endParaRPr>
            </a:p>
            <a:p>
              <a:pPr algn="ctr"/>
              <a:r>
                <a:rPr lang="en-CA" sz="1200" dirty="0" err="1">
                  <a:solidFill>
                    <a:srgbClr val="FF00FF"/>
                  </a:solidFill>
                </a:rPr>
                <a:t>www.eecs.yorku.ca</a:t>
              </a:r>
              <a:r>
                <a:rPr lang="en-CA" sz="1200" dirty="0">
                  <a:solidFill>
                    <a:srgbClr val="FF00FF"/>
                  </a:solidFill>
                </a:rPr>
                <a:t>/~jeff/courses/machine-learning</a:t>
              </a:r>
            </a:p>
          </p:txBody>
        </p:sp>
      </p:grpSp>
      <p:pic>
        <p:nvPicPr>
          <p:cNvPr id="26" name="Picture 809" descr="Image may contain: 1 person, indoor">
            <a:extLst>
              <a:ext uri="{FF2B5EF4-FFF2-40B4-BE49-F238E27FC236}">
                <a16:creationId xmlns:a16="http://schemas.microsoft.com/office/drawing/2014/main" id="{043A2B03-F547-A196-7E92-FB1E3636479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8062"/>
          <a:stretch/>
        </p:blipFill>
        <p:spPr bwMode="auto">
          <a:xfrm>
            <a:off x="6657109" y="3455460"/>
            <a:ext cx="2124095" cy="1838386"/>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F59A954A-664F-881B-7257-2500A24681F3}"/>
              </a:ext>
            </a:extLst>
          </p:cNvPr>
          <p:cNvGrpSpPr/>
          <p:nvPr/>
        </p:nvGrpSpPr>
        <p:grpSpPr>
          <a:xfrm>
            <a:off x="85706" y="113977"/>
            <a:ext cx="6296622" cy="6003018"/>
            <a:chOff x="225606" y="132448"/>
            <a:chExt cx="8277152" cy="7847394"/>
          </a:xfrm>
        </p:grpSpPr>
        <p:pic>
          <p:nvPicPr>
            <p:cNvPr id="4" name="Picture 3">
              <a:extLst>
                <a:ext uri="{FF2B5EF4-FFF2-40B4-BE49-F238E27FC236}">
                  <a16:creationId xmlns:a16="http://schemas.microsoft.com/office/drawing/2014/main" id="{FCE9A750-18F9-445D-20FD-1458CB32C150}"/>
                </a:ext>
              </a:extLst>
            </p:cNvPr>
            <p:cNvPicPr>
              <a:picLocks noChangeAspect="1"/>
            </p:cNvPicPr>
            <p:nvPr/>
          </p:nvPicPr>
          <p:blipFill>
            <a:blip r:embed="rId7"/>
            <a:stretch>
              <a:fillRect/>
            </a:stretch>
          </p:blipFill>
          <p:spPr>
            <a:xfrm>
              <a:off x="234842" y="132448"/>
              <a:ext cx="8267916" cy="4811612"/>
            </a:xfrm>
            <a:prstGeom prst="rect">
              <a:avLst/>
            </a:prstGeom>
          </p:spPr>
        </p:pic>
        <p:pic>
          <p:nvPicPr>
            <p:cNvPr id="18" name="Picture 17">
              <a:extLst>
                <a:ext uri="{FF2B5EF4-FFF2-40B4-BE49-F238E27FC236}">
                  <a16:creationId xmlns:a16="http://schemas.microsoft.com/office/drawing/2014/main" id="{F0B42FB0-60F8-6290-90E6-487F923848AE}"/>
                </a:ext>
              </a:extLst>
            </p:cNvPr>
            <p:cNvPicPr>
              <a:picLocks noChangeAspect="1"/>
            </p:cNvPicPr>
            <p:nvPr/>
          </p:nvPicPr>
          <p:blipFill>
            <a:blip r:embed="rId8"/>
            <a:stretch>
              <a:fillRect/>
            </a:stretch>
          </p:blipFill>
          <p:spPr>
            <a:xfrm>
              <a:off x="225606" y="4937205"/>
              <a:ext cx="8267916" cy="3042637"/>
            </a:xfrm>
            <a:prstGeom prst="rect">
              <a:avLst/>
            </a:prstGeom>
          </p:spPr>
        </p:pic>
      </p:grpSp>
      <p:sp>
        <p:nvSpPr>
          <p:cNvPr id="6" name="Rounded Rectangular Callout 97">
            <a:extLst>
              <a:ext uri="{FF2B5EF4-FFF2-40B4-BE49-F238E27FC236}">
                <a16:creationId xmlns:a16="http://schemas.microsoft.com/office/drawing/2014/main" id="{FE036E5E-6FF5-8F5B-275E-6B093D8B6989}"/>
              </a:ext>
            </a:extLst>
          </p:cNvPr>
          <p:cNvSpPr/>
          <p:nvPr/>
        </p:nvSpPr>
        <p:spPr>
          <a:xfrm>
            <a:off x="6490954" y="1557666"/>
            <a:ext cx="2560313" cy="1634490"/>
          </a:xfrm>
          <a:prstGeom prst="wedgeRoundRectCallout">
            <a:avLst>
              <a:gd name="adj1" fmla="val -1896"/>
              <a:gd name="adj2" fmla="val 60060"/>
              <a:gd name="adj3" fmla="val 16667"/>
            </a:avLst>
          </a:prstGeom>
          <a:ln w="25400">
            <a:solidFill>
              <a:schemeClr val="tx2"/>
            </a:solidFill>
          </a:ln>
        </p:spPr>
        <p:txBody>
          <a:bodyPr wrap="square" lIns="0" tIns="0" rIns="0" bIns="0" rtlCol="0" anchor="ctr">
            <a:spAutoFit/>
          </a:bodyPr>
          <a:lstStyle/>
          <a:p>
            <a:pPr lvl="0" algn="ctr" eaLnBrk="0" hangingPunct="0"/>
            <a:r>
              <a:rPr lang="en-CA" sz="2400" dirty="0"/>
              <a:t>I have a lot of talks</a:t>
            </a:r>
            <a:br>
              <a:rPr lang="en-CA" sz="2400" dirty="0"/>
            </a:br>
            <a:r>
              <a:rPr lang="en-CA" sz="2400" dirty="0"/>
              <a:t>and videos</a:t>
            </a:r>
          </a:p>
          <a:p>
            <a:pPr lvl="0" algn="ctr" eaLnBrk="0" hangingPunct="0"/>
            <a:r>
              <a:rPr lang="en-CA" sz="2400" dirty="0"/>
              <a:t>I would love</a:t>
            </a:r>
          </a:p>
          <a:p>
            <a:pPr lvl="0" algn="ctr" eaLnBrk="0" hangingPunct="0"/>
            <a:r>
              <a:rPr lang="en-CA" sz="2400" dirty="0"/>
              <a:t>you to use.</a:t>
            </a:r>
            <a:endParaRPr lang="en-US" sz="2400" dirty="0"/>
          </a:p>
        </p:txBody>
      </p:sp>
    </p:spTree>
    <p:extLst>
      <p:ext uri="{BB962C8B-B14F-4D97-AF65-F5344CB8AC3E}">
        <p14:creationId xmlns:p14="http://schemas.microsoft.com/office/powerpoint/2010/main" val="4096226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additive="base">
                                        <p:cTn id="7" dur="500" fill="hold"/>
                                        <p:tgtEl>
                                          <p:spTgt spid="2053"/>
                                        </p:tgtEl>
                                        <p:attrNameLst>
                                          <p:attrName>ppt_x</p:attrName>
                                        </p:attrNameLst>
                                      </p:cBhvr>
                                      <p:tavLst>
                                        <p:tav tm="0">
                                          <p:val>
                                            <p:strVal val="#ppt_x"/>
                                          </p:val>
                                        </p:tav>
                                        <p:tav tm="100000">
                                          <p:val>
                                            <p:strVal val="#ppt_x"/>
                                          </p:val>
                                        </p:tav>
                                      </p:tavLst>
                                    </p:anim>
                                    <p:anim calcmode="lin" valueType="num">
                                      <p:cBhvr additive="base">
                                        <p:cTn id="8" dur="500" fill="hold"/>
                                        <p:tgtEl>
                                          <p:spTgt spid="205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3">
            <a:extLst>
              <a:ext uri="{FF2B5EF4-FFF2-40B4-BE49-F238E27FC236}">
                <a16:creationId xmlns:a16="http://schemas.microsoft.com/office/drawing/2014/main" id="{E11BDB86-4367-FDEF-A70E-0861EB3F3565}"/>
              </a:ext>
            </a:extLst>
          </p:cNvPr>
          <p:cNvSpPr>
            <a:spLocks noChangeArrowheads="1"/>
          </p:cNvSpPr>
          <p:nvPr/>
        </p:nvSpPr>
        <p:spPr bwMode="auto">
          <a:xfrm>
            <a:off x="-1015222" y="-8075"/>
            <a:ext cx="11248571" cy="1143000"/>
          </a:xfrm>
          <a:prstGeom prst="rect">
            <a:avLst/>
          </a:prstGeom>
          <a:noFill/>
          <a:ln w="9525">
            <a:noFill/>
            <a:miter lim="800000"/>
            <a:headEnd/>
            <a:tailEnd/>
          </a:ln>
          <a:effectLst/>
        </p:spPr>
        <p:txBody>
          <a:bodyPr anchor="ctr"/>
          <a:lstStyle/>
          <a:p>
            <a:pPr algn="ctr"/>
            <a:r>
              <a:rPr lang="en-US" sz="3200" dirty="0">
                <a:solidFill>
                  <a:schemeClr val="tx2"/>
                </a:solidFill>
              </a:rPr>
              <a:t>All Critical Gradient descent Solutions Are Optimal </a:t>
            </a:r>
            <a:br>
              <a:rPr lang="en-US" sz="3200" dirty="0">
                <a:solidFill>
                  <a:schemeClr val="tx2"/>
                </a:solidFill>
              </a:rPr>
            </a:br>
            <a:r>
              <a:rPr lang="en-US" sz="1200" dirty="0">
                <a:solidFill>
                  <a:schemeClr val="tx2"/>
                </a:solidFill>
              </a:rPr>
              <a:t>(Given Minimal Over-Parameterization)</a:t>
            </a:r>
            <a:br>
              <a:rPr lang="en-US" sz="3200" dirty="0">
                <a:solidFill>
                  <a:schemeClr val="tx2"/>
                </a:solidFill>
              </a:rPr>
            </a:br>
            <a:endParaRPr lang="en-US" sz="3200" dirty="0">
              <a:solidFill>
                <a:schemeClr val="tx2"/>
              </a:solidFill>
            </a:endParaRPr>
          </a:p>
        </p:txBody>
      </p:sp>
      <p:pic>
        <p:nvPicPr>
          <p:cNvPr id="6" name="Picture 5">
            <a:extLst>
              <a:ext uri="{FF2B5EF4-FFF2-40B4-BE49-F238E27FC236}">
                <a16:creationId xmlns:a16="http://schemas.microsoft.com/office/drawing/2014/main" id="{78716071-369C-8DAE-5917-CDED6298856F}"/>
              </a:ext>
            </a:extLst>
          </p:cNvPr>
          <p:cNvPicPr>
            <a:picLocks noChangeAspect="1"/>
          </p:cNvPicPr>
          <p:nvPr/>
        </p:nvPicPr>
        <p:blipFill>
          <a:blip r:embed="rId3"/>
          <a:stretch>
            <a:fillRect/>
          </a:stretch>
        </p:blipFill>
        <p:spPr>
          <a:xfrm>
            <a:off x="15084" y="714713"/>
            <a:ext cx="2612263" cy="1284789"/>
          </a:xfrm>
          <a:prstGeom prst="rect">
            <a:avLst/>
          </a:prstGeom>
        </p:spPr>
      </p:pic>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8D1EC6AA-9A8D-397B-930A-BE6F1FA6DDE1}"/>
                  </a:ext>
                </a:extLst>
              </p:cNvPr>
              <p:cNvSpPr txBox="1"/>
              <p:nvPr/>
            </p:nvSpPr>
            <p:spPr bwMode="auto">
              <a:xfrm>
                <a:off x="251792" y="2926009"/>
                <a:ext cx="8772938" cy="1200329"/>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lvl="0" eaLnBrk="0" hangingPunct="0"/>
                <a:r>
                  <a:rPr lang="en-US" altLang="en-US" sz="2400" dirty="0">
                    <a:solidFill>
                      <a:schemeClr val="tx2"/>
                    </a:solidFill>
                    <a:cs typeface="Times New Roman" panose="02020603050405020304" pitchFamily="18" charset="0"/>
                  </a:rPr>
                  <a:t>Theorem: </a:t>
                </a:r>
              </a:p>
              <a:p>
                <a:pPr lvl="0" eaLnBrk="0" hangingPunct="0"/>
                <a:r>
                  <a:rPr lang="en-US" sz="2400" dirty="0"/>
                  <a:t>Every critical point </a:t>
                </a:r>
                <a:r>
                  <a:rPr lang="en-US" sz="2400" dirty="0">
                    <a:solidFill>
                      <a:srgbClr val="66FF66"/>
                    </a:solidFill>
                  </a:rPr>
                  <a:t>w</a:t>
                </a:r>
                <a:r>
                  <a:rPr lang="en-US" sz="2400" dirty="0"/>
                  <a:t> is optimal, </a:t>
                </a:r>
                <a:br>
                  <a:rPr lang="en-US" sz="2400" dirty="0"/>
                </a:br>
                <a:r>
                  <a:rPr lang="en-US" sz="2400" dirty="0">
                    <a:solidFill>
                      <a:schemeClr val="accent1"/>
                    </a:solidFill>
                  </a:rPr>
                  <a:t> |</a:t>
                </a:r>
                <a:r>
                  <a:rPr lang="el-GR" altLang="en-US" sz="2400" dirty="0">
                    <a:solidFill>
                      <a:schemeClr val="accent1"/>
                    </a:solidFill>
                    <a:latin typeface="Times New Roman"/>
                    <a:cs typeface="Times New Roman" panose="02020603050405020304" pitchFamily="18" charset="0"/>
                    <a:sym typeface="Symbol" panose="05050102010706020507" pitchFamily="18" charset="2"/>
                  </a:rPr>
                  <a:t></a:t>
                </a:r>
                <a:r>
                  <a:rPr lang="en-US" sz="2400" baseline="30000" dirty="0" err="1">
                    <a:solidFill>
                      <a:schemeClr val="accent1"/>
                    </a:solidFill>
                  </a:rPr>
                  <a:t>δError</a:t>
                </a:r>
                <a:r>
                  <a:rPr lang="en-US" sz="2400" dirty="0"/>
                  <a:t>/</a:t>
                </a:r>
                <a:r>
                  <a:rPr lang="en-US" sz="2400" baseline="-25000" dirty="0" err="1">
                    <a:solidFill>
                      <a:srgbClr val="66FF66"/>
                    </a:solidFill>
                  </a:rPr>
                  <a:t>δwm</a:t>
                </a:r>
                <a:r>
                  <a:rPr lang="el-GR" altLang="en-US" sz="2400" dirty="0">
                    <a:solidFill>
                      <a:schemeClr val="accent1"/>
                    </a:solidFill>
                    <a:latin typeface="Times New Roman"/>
                    <a:cs typeface="Times New Roman" panose="02020603050405020304" pitchFamily="18" charset="0"/>
                    <a:sym typeface="Symbol" panose="05050102010706020507" pitchFamily="18" charset="2"/>
                  </a:rPr>
                  <a:t></a:t>
                </a:r>
                <a:r>
                  <a:rPr lang="en-CA" altLang="en-US" sz="2400" dirty="0">
                    <a:solidFill>
                      <a:schemeClr val="accent1"/>
                    </a:solidFill>
                    <a:latin typeface="Times New Roman"/>
                    <a:cs typeface="Times New Roman" panose="02020603050405020304" pitchFamily="18" charset="0"/>
                    <a:sym typeface="Symbol" panose="05050102010706020507" pitchFamily="18" charset="2"/>
                  </a:rPr>
                  <a:t>| </a:t>
                </a:r>
                <a:r>
                  <a:rPr lang="en-US" sz="2400" dirty="0">
                    <a:solidFill>
                      <a:schemeClr val="accent1"/>
                    </a:solidFill>
                  </a:rPr>
                  <a:t>≤ </a:t>
                </a:r>
                <a:r>
                  <a:rPr lang="el-GR" altLang="en-US" sz="2400" dirty="0">
                    <a:solidFill>
                      <a:schemeClr val="accent1"/>
                    </a:solidFill>
                    <a:cs typeface="Times New Roman" panose="02020603050405020304" pitchFamily="18" charset="0"/>
                    <a:sym typeface="Symbol" panose="05050102010706020507" pitchFamily="18" charset="2"/>
                  </a:rPr>
                  <a:t>ε</a:t>
                </a:r>
                <a:r>
                  <a:rPr lang="en-US" sz="2400" dirty="0">
                    <a:solidFill>
                      <a:schemeClr val="accent1"/>
                    </a:solidFill>
                  </a:rPr>
                  <a:t> </a:t>
                </a:r>
                <a:r>
                  <a:rPr lang="en-US" sz="2400" dirty="0"/>
                  <a:t>  </a:t>
                </a:r>
                <a:r>
                  <a:rPr lang="el-GR" altLang="en-US" sz="2400" dirty="0">
                    <a:cs typeface="Times New Roman" panose="02020603050405020304" pitchFamily="18" charset="0"/>
                    <a:sym typeface="Symbol" panose="05050102010706020507" pitchFamily="18" charset="2"/>
                  </a:rPr>
                  <a:t> </a:t>
                </a:r>
                <a:r>
                  <a:rPr lang="en-US" sz="2400" dirty="0">
                    <a:solidFill>
                      <a:schemeClr val="accent2"/>
                    </a:solidFill>
                  </a:rPr>
                  <a:t>|</a:t>
                </a:r>
                <a:r>
                  <a:rPr lang="el-GR" altLang="en-US" sz="2400" dirty="0">
                    <a:solidFill>
                      <a:srgbClr val="FFC000"/>
                    </a:solidFill>
                    <a:latin typeface="Times New Roman"/>
                    <a:cs typeface="Times New Roman" panose="02020603050405020304" pitchFamily="18" charset="0"/>
                    <a:sym typeface="Symbol" panose="05050102010706020507" pitchFamily="18" charset="2"/>
                  </a:rPr>
                  <a:t></a:t>
                </a:r>
                <a:r>
                  <a:rPr lang="en-US" altLang="en-US" sz="2400" dirty="0" err="1">
                    <a:solidFill>
                      <a:schemeClr val="accent2"/>
                    </a:solidFill>
                    <a:cs typeface="Times New Roman" panose="02020603050405020304" pitchFamily="18" charset="0"/>
                  </a:rPr>
                  <a:t>NN</a:t>
                </a:r>
                <a:r>
                  <a:rPr lang="en-US" altLang="en-US" sz="2400" baseline="-25000" dirty="0" err="1">
                    <a:solidFill>
                      <a:srgbClr val="66FF33"/>
                    </a:solidFill>
                    <a:cs typeface="Times New Roman" panose="02020603050405020304" pitchFamily="18" charset="0"/>
                  </a:rPr>
                  <a:t>w</a:t>
                </a:r>
                <a:r>
                  <a:rPr lang="en-US" altLang="en-US" sz="2400" dirty="0">
                    <a:solidFill>
                      <a:schemeClr val="accent2"/>
                    </a:solidFill>
                    <a:cs typeface="Times New Roman" panose="02020603050405020304" pitchFamily="18" charset="0"/>
                  </a:rPr>
                  <a:t>(</a:t>
                </a:r>
                <a14:m>
                  <m:oMath xmlns:m="http://schemas.openxmlformats.org/officeDocument/2006/math">
                    <m:acc>
                      <m:accPr>
                        <m:chr m:val="⃗"/>
                        <m:ctrlPr>
                          <a:rPr kumimoji="0" lang="en-US" altLang="en-US" sz="2400" b="0" i="1" u="none" strike="noStrike" kern="0" cap="none" spc="0" normalizeH="0" baseline="0" noProof="0" dirty="0" smtClean="0">
                            <a:ln>
                              <a:noFill/>
                            </a:ln>
                            <a:solidFill>
                              <a:srgbClr val="FF00FF"/>
                            </a:solidFill>
                            <a:effectLst/>
                            <a:uLnTx/>
                            <a:uFillTx/>
                            <a:latin typeface="Cambria Math" panose="02040503050406030204" pitchFamily="18" charset="0"/>
                            <a:cs typeface="Times New Roman" panose="02020603050405020304" pitchFamily="18" charset="0"/>
                          </a:rPr>
                        </m:ctrlPr>
                      </m:accPr>
                      <m:e>
                        <m:r>
                          <a:rPr kumimoji="0" lang="en-US" altLang="en-US" sz="2400" b="0" i="1" u="none" strike="noStrike" kern="0" cap="none" spc="0" normalizeH="0" baseline="0" noProof="0" dirty="0" smtClean="0">
                            <a:ln>
                              <a:noFill/>
                            </a:ln>
                            <a:solidFill>
                              <a:srgbClr val="FF00FF"/>
                            </a:solidFill>
                            <a:effectLst/>
                            <a:uLnTx/>
                            <a:uFillTx/>
                            <a:latin typeface="Cambria Math" panose="02040503050406030204" pitchFamily="18" charset="0"/>
                            <a:cs typeface="Times New Roman" panose="02020603050405020304" pitchFamily="18" charset="0"/>
                          </a:rPr>
                          <m:t>𝑥</m:t>
                        </m:r>
                      </m:e>
                    </m:acc>
                  </m:oMath>
                </a14:m>
                <a:r>
                  <a:rPr lang="en-US" altLang="en-US" sz="2400" baseline="-25000" dirty="0">
                    <a:solidFill>
                      <a:srgbClr val="FF00FF"/>
                    </a:solidFill>
                    <a:cs typeface="Times New Roman" panose="02020603050405020304" pitchFamily="18" charset="0"/>
                  </a:rPr>
                  <a:t>d</a:t>
                </a:r>
                <a:r>
                  <a:rPr lang="en-US" altLang="en-US" sz="2400" dirty="0">
                    <a:solidFill>
                      <a:schemeClr val="accent2"/>
                    </a:solidFill>
                    <a:cs typeface="Times New Roman" panose="02020603050405020304" pitchFamily="18" charset="0"/>
                  </a:rPr>
                  <a:t>)</a:t>
                </a:r>
                <a:r>
                  <a:rPr lang="en-US" altLang="en-US" sz="2400" dirty="0">
                    <a:solidFill>
                      <a:srgbClr val="FFC000"/>
                    </a:solidFill>
                    <a:cs typeface="Times New Roman" panose="02020603050405020304" pitchFamily="18" charset="0"/>
                  </a:rPr>
                  <a:t>-</a:t>
                </a:r>
                <a:r>
                  <a:rPr lang="en-US" altLang="en-US" sz="2400" dirty="0">
                    <a:solidFill>
                      <a:srgbClr val="FF00FF"/>
                    </a:solidFill>
                    <a:cs typeface="Times New Roman" panose="02020603050405020304" pitchFamily="18" charset="0"/>
                  </a:rPr>
                  <a:t>y</a:t>
                </a:r>
                <a:r>
                  <a:rPr lang="en-US" altLang="en-US" sz="2400" baseline="-25000" dirty="0">
                    <a:solidFill>
                      <a:srgbClr val="FF00FF"/>
                    </a:solidFill>
                    <a:cs typeface="Times New Roman" panose="02020603050405020304" pitchFamily="18" charset="0"/>
                  </a:rPr>
                  <a:t>d</a:t>
                </a:r>
                <a:r>
                  <a:rPr lang="el-GR" altLang="en-US" sz="2400" dirty="0">
                    <a:solidFill>
                      <a:srgbClr val="FFC000"/>
                    </a:solidFill>
                    <a:latin typeface="Times New Roman"/>
                    <a:cs typeface="Times New Roman" panose="02020603050405020304" pitchFamily="18" charset="0"/>
                    <a:sym typeface="Symbol" panose="05050102010706020507" pitchFamily="18" charset="2"/>
                  </a:rPr>
                  <a:t></a:t>
                </a:r>
                <a:r>
                  <a:rPr lang="en-US" sz="2400" dirty="0">
                    <a:solidFill>
                      <a:schemeClr val="accent2"/>
                    </a:solidFill>
                  </a:rPr>
                  <a:t>| ≤</a:t>
                </a:r>
                <a:r>
                  <a:rPr lang="en-US" sz="2400" dirty="0">
                    <a:solidFill>
                      <a:srgbClr val="FFC000"/>
                    </a:solidFill>
                  </a:rPr>
                  <a:t> </a:t>
                </a:r>
                <a:r>
                  <a:rPr lang="el-GR" altLang="en-US" sz="2400" baseline="30000" dirty="0">
                    <a:solidFill>
                      <a:srgbClr val="FFC000"/>
                    </a:solidFill>
                    <a:cs typeface="Times New Roman" panose="02020603050405020304" pitchFamily="18" charset="0"/>
                    <a:sym typeface="Symbol" panose="05050102010706020507" pitchFamily="18" charset="2"/>
                  </a:rPr>
                  <a:t>ε</a:t>
                </a:r>
                <a:r>
                  <a:rPr lang="en-US" altLang="en-US" sz="2400" dirty="0">
                    <a:solidFill>
                      <a:srgbClr val="FFC000"/>
                    </a:solidFill>
                    <a:sym typeface="Symbol" panose="05050102010706020507" pitchFamily="18" charset="2"/>
                  </a:rPr>
                  <a:t>/</a:t>
                </a:r>
                <a:r>
                  <a:rPr lang="en-CA" sz="2400" baseline="-25000" dirty="0" err="1">
                    <a:solidFill>
                      <a:srgbClr val="FFC000"/>
                    </a:solidFill>
                  </a:rPr>
                  <a:t>qr</a:t>
                </a:r>
                <a:endParaRPr lang="en-US" sz="2400" dirty="0">
                  <a:solidFill>
                    <a:schemeClr val="accent2"/>
                  </a:solidFill>
                </a:endParaRPr>
              </a:p>
            </p:txBody>
          </p:sp>
        </mc:Choice>
        <mc:Fallback>
          <p:sp>
            <p:nvSpPr>
              <p:cNvPr id="14" name="TextBox 13">
                <a:extLst>
                  <a:ext uri="{FF2B5EF4-FFF2-40B4-BE49-F238E27FC236}">
                    <a16:creationId xmlns:a16="http://schemas.microsoft.com/office/drawing/2014/main" id="{8D1EC6AA-9A8D-397B-930A-BE6F1FA6DDE1}"/>
                  </a:ext>
                </a:extLst>
              </p:cNvPr>
              <p:cNvSpPr txBox="1">
                <a:spLocks noRot="1" noChangeAspect="1" noMove="1" noResize="1" noEditPoints="1" noAdjustHandles="1" noChangeArrowheads="1" noChangeShapeType="1" noTextEdit="1"/>
              </p:cNvSpPr>
              <p:nvPr/>
            </p:nvSpPr>
            <p:spPr bwMode="auto">
              <a:xfrm>
                <a:off x="251792" y="2926009"/>
                <a:ext cx="8772938" cy="1200329"/>
              </a:xfrm>
              <a:prstGeom prst="rect">
                <a:avLst/>
              </a:prstGeom>
              <a:blipFill>
                <a:blip r:embed="rId4"/>
                <a:stretch>
                  <a:fillRect l="-1042" t="-4061" b="-1066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grpSp>
        <p:nvGrpSpPr>
          <p:cNvPr id="2204" name="Group 2203">
            <a:extLst>
              <a:ext uri="{FF2B5EF4-FFF2-40B4-BE49-F238E27FC236}">
                <a16:creationId xmlns:a16="http://schemas.microsoft.com/office/drawing/2014/main" id="{D00CD8B1-3788-1F6F-95F8-2DAA7A7B3BE4}"/>
              </a:ext>
            </a:extLst>
          </p:cNvPr>
          <p:cNvGrpSpPr/>
          <p:nvPr/>
        </p:nvGrpSpPr>
        <p:grpSpPr>
          <a:xfrm>
            <a:off x="2663887" y="723480"/>
            <a:ext cx="6577701" cy="2286000"/>
            <a:chOff x="2663887" y="723480"/>
            <a:chExt cx="6577701" cy="2286000"/>
          </a:xfrm>
        </p:grpSpPr>
        <p:grpSp>
          <p:nvGrpSpPr>
            <p:cNvPr id="4" name="Group 3">
              <a:extLst>
                <a:ext uri="{FF2B5EF4-FFF2-40B4-BE49-F238E27FC236}">
                  <a16:creationId xmlns:a16="http://schemas.microsoft.com/office/drawing/2014/main" id="{4471CACB-7A85-D8E2-E60B-DB33948ABB80}"/>
                </a:ext>
              </a:extLst>
            </p:cNvPr>
            <p:cNvGrpSpPr/>
            <p:nvPr/>
          </p:nvGrpSpPr>
          <p:grpSpPr>
            <a:xfrm>
              <a:off x="2663887" y="723480"/>
              <a:ext cx="6375400" cy="2286000"/>
              <a:chOff x="1371600" y="997712"/>
              <a:chExt cx="6375400" cy="2286000"/>
            </a:xfrm>
          </p:grpSpPr>
          <p:sp>
            <p:nvSpPr>
              <p:cNvPr id="12" name="Rectangle 11">
                <a:extLst>
                  <a:ext uri="{FF2B5EF4-FFF2-40B4-BE49-F238E27FC236}">
                    <a16:creationId xmlns:a16="http://schemas.microsoft.com/office/drawing/2014/main" id="{F0EA712C-6FB7-0C82-8AFA-33A463328266}"/>
                  </a:ext>
                </a:extLst>
              </p:cNvPr>
              <p:cNvSpPr/>
              <p:nvPr/>
            </p:nvSpPr>
            <p:spPr>
              <a:xfrm>
                <a:off x="1371600" y="997712"/>
                <a:ext cx="6375400" cy="2286000"/>
              </a:xfrm>
              <a:prstGeom prst="rect">
                <a:avLst/>
              </a:prstGeom>
              <a:solidFill>
                <a:srgbClr val="FFFFFF"/>
              </a:solid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grpSp>
            <p:nvGrpSpPr>
              <p:cNvPr id="18" name="Group 17">
                <a:extLst>
                  <a:ext uri="{FF2B5EF4-FFF2-40B4-BE49-F238E27FC236}">
                    <a16:creationId xmlns:a16="http://schemas.microsoft.com/office/drawing/2014/main" id="{BE7C4234-3604-7F4F-532C-07DF84281F13}"/>
                  </a:ext>
                </a:extLst>
              </p:cNvPr>
              <p:cNvGrpSpPr/>
              <p:nvPr/>
            </p:nvGrpSpPr>
            <p:grpSpPr>
              <a:xfrm>
                <a:off x="4535912" y="1318590"/>
                <a:ext cx="132497" cy="1310640"/>
                <a:chOff x="2239620" y="1404730"/>
                <a:chExt cx="91440" cy="1310640"/>
              </a:xfrm>
              <a:solidFill>
                <a:srgbClr val="FF00FF"/>
              </a:solidFill>
            </p:grpSpPr>
            <p:sp>
              <p:nvSpPr>
                <p:cNvPr id="2090" name="Oval 2089">
                  <a:extLst>
                    <a:ext uri="{FF2B5EF4-FFF2-40B4-BE49-F238E27FC236}">
                      <a16:creationId xmlns:a16="http://schemas.microsoft.com/office/drawing/2014/main" id="{8DF977D9-8A8D-62AF-28B2-0A9C498F8EEC}"/>
                    </a:ext>
                  </a:extLst>
                </p:cNvPr>
                <p:cNvSpPr/>
                <p:nvPr/>
              </p:nvSpPr>
              <p:spPr>
                <a:xfrm>
                  <a:off x="2239620" y="14047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1" name="Oval 2090">
                  <a:extLst>
                    <a:ext uri="{FF2B5EF4-FFF2-40B4-BE49-F238E27FC236}">
                      <a16:creationId xmlns:a16="http://schemas.microsoft.com/office/drawing/2014/main" id="{1CB1603D-B531-A1BB-77D5-EEE5A0F25483}"/>
                    </a:ext>
                  </a:extLst>
                </p:cNvPr>
                <p:cNvSpPr/>
                <p:nvPr/>
              </p:nvSpPr>
              <p:spPr>
                <a:xfrm>
                  <a:off x="2239620" y="15571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2" name="Oval 2091">
                  <a:extLst>
                    <a:ext uri="{FF2B5EF4-FFF2-40B4-BE49-F238E27FC236}">
                      <a16:creationId xmlns:a16="http://schemas.microsoft.com/office/drawing/2014/main" id="{2A7047C2-BEC7-9968-1EDE-A4FB124D5902}"/>
                    </a:ext>
                  </a:extLst>
                </p:cNvPr>
                <p:cNvSpPr/>
                <p:nvPr/>
              </p:nvSpPr>
              <p:spPr>
                <a:xfrm>
                  <a:off x="2239620" y="17095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3" name="Oval 2092">
                  <a:extLst>
                    <a:ext uri="{FF2B5EF4-FFF2-40B4-BE49-F238E27FC236}">
                      <a16:creationId xmlns:a16="http://schemas.microsoft.com/office/drawing/2014/main" id="{C2DCE13E-C8F5-3951-FB63-48A023B5444D}"/>
                    </a:ext>
                  </a:extLst>
                </p:cNvPr>
                <p:cNvSpPr/>
                <p:nvPr/>
              </p:nvSpPr>
              <p:spPr>
                <a:xfrm>
                  <a:off x="2239620" y="18619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4" name="Oval 2093">
                  <a:extLst>
                    <a:ext uri="{FF2B5EF4-FFF2-40B4-BE49-F238E27FC236}">
                      <a16:creationId xmlns:a16="http://schemas.microsoft.com/office/drawing/2014/main" id="{F7F02BAD-B6F6-A6E6-6908-3DCAAAB00197}"/>
                    </a:ext>
                  </a:extLst>
                </p:cNvPr>
                <p:cNvSpPr/>
                <p:nvPr/>
              </p:nvSpPr>
              <p:spPr>
                <a:xfrm>
                  <a:off x="2239620" y="20143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6" name="Oval 2095">
                  <a:extLst>
                    <a:ext uri="{FF2B5EF4-FFF2-40B4-BE49-F238E27FC236}">
                      <a16:creationId xmlns:a16="http://schemas.microsoft.com/office/drawing/2014/main" id="{A820FF90-2EF5-ACEF-F626-2219981BC70D}"/>
                    </a:ext>
                  </a:extLst>
                </p:cNvPr>
                <p:cNvSpPr/>
                <p:nvPr/>
              </p:nvSpPr>
              <p:spPr>
                <a:xfrm>
                  <a:off x="2239620" y="21667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7" name="Oval 2096">
                  <a:extLst>
                    <a:ext uri="{FF2B5EF4-FFF2-40B4-BE49-F238E27FC236}">
                      <a16:creationId xmlns:a16="http://schemas.microsoft.com/office/drawing/2014/main" id="{0DD484EF-09D7-AA79-2A65-B03EF0361B53}"/>
                    </a:ext>
                  </a:extLst>
                </p:cNvPr>
                <p:cNvSpPr/>
                <p:nvPr/>
              </p:nvSpPr>
              <p:spPr>
                <a:xfrm>
                  <a:off x="2239620" y="23191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8" name="Oval 2097">
                  <a:extLst>
                    <a:ext uri="{FF2B5EF4-FFF2-40B4-BE49-F238E27FC236}">
                      <a16:creationId xmlns:a16="http://schemas.microsoft.com/office/drawing/2014/main" id="{00F52D32-DBC0-2CAC-0A17-CDD0A93D8A63}"/>
                    </a:ext>
                  </a:extLst>
                </p:cNvPr>
                <p:cNvSpPr/>
                <p:nvPr/>
              </p:nvSpPr>
              <p:spPr>
                <a:xfrm>
                  <a:off x="2239620" y="24715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9" name="Oval 2098">
                  <a:extLst>
                    <a:ext uri="{FF2B5EF4-FFF2-40B4-BE49-F238E27FC236}">
                      <a16:creationId xmlns:a16="http://schemas.microsoft.com/office/drawing/2014/main" id="{9D1B00E6-22F2-9944-8B24-66CD849CF038}"/>
                    </a:ext>
                  </a:extLst>
                </p:cNvPr>
                <p:cNvSpPr/>
                <p:nvPr/>
              </p:nvSpPr>
              <p:spPr>
                <a:xfrm>
                  <a:off x="2239620" y="26239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grpSp>
          <p:grpSp>
            <p:nvGrpSpPr>
              <p:cNvPr id="21" name="Group 20">
                <a:extLst>
                  <a:ext uri="{FF2B5EF4-FFF2-40B4-BE49-F238E27FC236}">
                    <a16:creationId xmlns:a16="http://schemas.microsoft.com/office/drawing/2014/main" id="{639DFEF6-5CFE-83B2-B6E2-537E63BC3DC1}"/>
                  </a:ext>
                </a:extLst>
              </p:cNvPr>
              <p:cNvGrpSpPr/>
              <p:nvPr/>
            </p:nvGrpSpPr>
            <p:grpSpPr>
              <a:xfrm>
                <a:off x="1961632" y="1631340"/>
                <a:ext cx="132497" cy="701040"/>
                <a:chOff x="2239620" y="1557130"/>
                <a:chExt cx="91440" cy="701040"/>
              </a:xfrm>
              <a:solidFill>
                <a:srgbClr val="000000"/>
              </a:solidFill>
            </p:grpSpPr>
            <p:sp>
              <p:nvSpPr>
                <p:cNvPr id="2085" name="Oval 2084">
                  <a:extLst>
                    <a:ext uri="{FF2B5EF4-FFF2-40B4-BE49-F238E27FC236}">
                      <a16:creationId xmlns:a16="http://schemas.microsoft.com/office/drawing/2014/main" id="{01CD8C4D-66F6-57D2-E20A-F3B7C30245A9}"/>
                    </a:ext>
                  </a:extLst>
                </p:cNvPr>
                <p:cNvSpPr/>
                <p:nvPr/>
              </p:nvSpPr>
              <p:spPr>
                <a:xfrm>
                  <a:off x="2239620" y="15571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86" name="Oval 2085">
                  <a:extLst>
                    <a:ext uri="{FF2B5EF4-FFF2-40B4-BE49-F238E27FC236}">
                      <a16:creationId xmlns:a16="http://schemas.microsoft.com/office/drawing/2014/main" id="{1A376C93-77D6-5098-2D01-C15375517AE7}"/>
                    </a:ext>
                  </a:extLst>
                </p:cNvPr>
                <p:cNvSpPr/>
                <p:nvPr/>
              </p:nvSpPr>
              <p:spPr>
                <a:xfrm>
                  <a:off x="2239620" y="17095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87" name="Oval 2086">
                  <a:extLst>
                    <a:ext uri="{FF2B5EF4-FFF2-40B4-BE49-F238E27FC236}">
                      <a16:creationId xmlns:a16="http://schemas.microsoft.com/office/drawing/2014/main" id="{B9E165C8-8D20-6D6E-DDBE-FC6A2F1E5EA4}"/>
                    </a:ext>
                  </a:extLst>
                </p:cNvPr>
                <p:cNvSpPr/>
                <p:nvPr/>
              </p:nvSpPr>
              <p:spPr>
                <a:xfrm>
                  <a:off x="2239620" y="18619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88" name="Oval 2087">
                  <a:extLst>
                    <a:ext uri="{FF2B5EF4-FFF2-40B4-BE49-F238E27FC236}">
                      <a16:creationId xmlns:a16="http://schemas.microsoft.com/office/drawing/2014/main" id="{C9DA4C90-5613-A14B-39C5-AF4EAF59B235}"/>
                    </a:ext>
                  </a:extLst>
                </p:cNvPr>
                <p:cNvSpPr/>
                <p:nvPr/>
              </p:nvSpPr>
              <p:spPr>
                <a:xfrm>
                  <a:off x="2239620" y="20143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89" name="Oval 2088">
                  <a:extLst>
                    <a:ext uri="{FF2B5EF4-FFF2-40B4-BE49-F238E27FC236}">
                      <a16:creationId xmlns:a16="http://schemas.microsoft.com/office/drawing/2014/main" id="{3EBDE930-407B-C5EE-D4E9-01467035503F}"/>
                    </a:ext>
                  </a:extLst>
                </p:cNvPr>
                <p:cNvSpPr/>
                <p:nvPr/>
              </p:nvSpPr>
              <p:spPr>
                <a:xfrm>
                  <a:off x="2239620" y="21667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grpSp>
          <p:grpSp>
            <p:nvGrpSpPr>
              <p:cNvPr id="22" name="Group 21">
                <a:extLst>
                  <a:ext uri="{FF2B5EF4-FFF2-40B4-BE49-F238E27FC236}">
                    <a16:creationId xmlns:a16="http://schemas.microsoft.com/office/drawing/2014/main" id="{BBBC30B8-597F-AF83-51D7-A32A8B323E38}"/>
                  </a:ext>
                </a:extLst>
              </p:cNvPr>
              <p:cNvGrpSpPr/>
              <p:nvPr/>
            </p:nvGrpSpPr>
            <p:grpSpPr>
              <a:xfrm>
                <a:off x="3249347" y="1364310"/>
                <a:ext cx="1293465" cy="1219200"/>
                <a:chOff x="1351723" y="1516710"/>
                <a:chExt cx="892659" cy="1219200"/>
              </a:xfrm>
            </p:grpSpPr>
            <p:grpSp>
              <p:nvGrpSpPr>
                <p:cNvPr id="2062" name="Group 2061">
                  <a:extLst>
                    <a:ext uri="{FF2B5EF4-FFF2-40B4-BE49-F238E27FC236}">
                      <a16:creationId xmlns:a16="http://schemas.microsoft.com/office/drawing/2014/main" id="{E4B7F594-F9EB-73F7-F30B-6ECFFB7DB73A}"/>
                    </a:ext>
                  </a:extLst>
                </p:cNvPr>
                <p:cNvGrpSpPr/>
                <p:nvPr/>
              </p:nvGrpSpPr>
              <p:grpSpPr>
                <a:xfrm>
                  <a:off x="1351723" y="2004390"/>
                  <a:ext cx="91440" cy="248603"/>
                  <a:chOff x="3293167" y="1835429"/>
                  <a:chExt cx="91440" cy="248603"/>
                </a:xfrm>
              </p:grpSpPr>
              <p:sp>
                <p:nvSpPr>
                  <p:cNvPr id="2083" name="Oval 2082">
                    <a:extLst>
                      <a:ext uri="{FF2B5EF4-FFF2-40B4-BE49-F238E27FC236}">
                        <a16:creationId xmlns:a16="http://schemas.microsoft.com/office/drawing/2014/main" id="{E790D446-C68B-9B23-598A-41457A55A6C1}"/>
                      </a:ext>
                    </a:extLst>
                  </p:cNvPr>
                  <p:cNvSpPr/>
                  <p:nvPr/>
                </p:nvSpPr>
                <p:spPr>
                  <a:xfrm>
                    <a:off x="3293167" y="1835429"/>
                    <a:ext cx="91440" cy="91440"/>
                  </a:xfrm>
                  <a:prstGeom prst="ellipse">
                    <a:avLst/>
                  </a:prstGeom>
                  <a:solidFill>
                    <a:srgbClr val="000000"/>
                  </a:solid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84" name="Oval 2083">
                    <a:extLst>
                      <a:ext uri="{FF2B5EF4-FFF2-40B4-BE49-F238E27FC236}">
                        <a16:creationId xmlns:a16="http://schemas.microsoft.com/office/drawing/2014/main" id="{924AAE7E-8385-5B3F-5B00-AC62397608E8}"/>
                      </a:ext>
                    </a:extLst>
                  </p:cNvPr>
                  <p:cNvSpPr/>
                  <p:nvPr/>
                </p:nvSpPr>
                <p:spPr>
                  <a:xfrm>
                    <a:off x="3293167" y="1992592"/>
                    <a:ext cx="91440" cy="91440"/>
                  </a:xfrm>
                  <a:prstGeom prst="ellipse">
                    <a:avLst/>
                  </a:prstGeom>
                  <a:solidFill>
                    <a:srgbClr val="000000"/>
                  </a:solid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grpSp>
            <p:grpSp>
              <p:nvGrpSpPr>
                <p:cNvPr id="2063" name="Group 2062">
                  <a:extLst>
                    <a:ext uri="{FF2B5EF4-FFF2-40B4-BE49-F238E27FC236}">
                      <a16:creationId xmlns:a16="http://schemas.microsoft.com/office/drawing/2014/main" id="{30294986-FB88-D278-72CB-2CBCC631B32B}"/>
                    </a:ext>
                  </a:extLst>
                </p:cNvPr>
                <p:cNvGrpSpPr/>
                <p:nvPr/>
              </p:nvGrpSpPr>
              <p:grpSpPr>
                <a:xfrm>
                  <a:off x="1432563" y="1516710"/>
                  <a:ext cx="807057" cy="1219200"/>
                  <a:chOff x="1432563" y="1516710"/>
                  <a:chExt cx="807057" cy="1219200"/>
                </a:xfrm>
              </p:grpSpPr>
              <p:cxnSp>
                <p:nvCxnSpPr>
                  <p:cNvPr id="2074" name="Straight Connector 2073">
                    <a:extLst>
                      <a:ext uri="{FF2B5EF4-FFF2-40B4-BE49-F238E27FC236}">
                        <a16:creationId xmlns:a16="http://schemas.microsoft.com/office/drawing/2014/main" id="{D2449200-1EF2-3EA8-BC6B-9531A3FF4786}"/>
                      </a:ext>
                    </a:extLst>
                  </p:cNvPr>
                  <p:cNvCxnSpPr>
                    <a:cxnSpLocks/>
                    <a:stCxn id="2083" idx="6"/>
                    <a:endCxn id="2092" idx="2"/>
                  </p:cNvCxnSpPr>
                  <p:nvPr/>
                </p:nvCxnSpPr>
                <p:spPr bwMode="auto">
                  <a:xfrm flipV="1">
                    <a:off x="1443163" y="18215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75" name="Straight Connector 2074">
                    <a:extLst>
                      <a:ext uri="{FF2B5EF4-FFF2-40B4-BE49-F238E27FC236}">
                        <a16:creationId xmlns:a16="http://schemas.microsoft.com/office/drawing/2014/main" id="{B3EA511A-3DD5-647F-5B25-7D948296E206}"/>
                      </a:ext>
                    </a:extLst>
                  </p:cNvPr>
                  <p:cNvCxnSpPr>
                    <a:cxnSpLocks/>
                    <a:endCxn id="2091" idx="2"/>
                  </p:cNvCxnSpPr>
                  <p:nvPr/>
                </p:nvCxnSpPr>
                <p:spPr bwMode="auto">
                  <a:xfrm flipV="1">
                    <a:off x="1443163" y="1669110"/>
                    <a:ext cx="796457" cy="381000"/>
                  </a:xfrm>
                  <a:prstGeom prst="line">
                    <a:avLst/>
                  </a:prstGeom>
                  <a:noFill/>
                  <a:ln w="6350" cap="sq" cmpd="sng" algn="ctr">
                    <a:solidFill>
                      <a:srgbClr val="000000"/>
                    </a:solidFill>
                    <a:prstDash val="solid"/>
                    <a:round/>
                    <a:headEnd type="none" w="med" len="med"/>
                    <a:tailEnd type="none" w="med" len="med"/>
                  </a:ln>
                  <a:effectLst/>
                </p:spPr>
              </p:cxnSp>
              <p:cxnSp>
                <p:nvCxnSpPr>
                  <p:cNvPr id="2076" name="Straight Connector 2075">
                    <a:extLst>
                      <a:ext uri="{FF2B5EF4-FFF2-40B4-BE49-F238E27FC236}">
                        <a16:creationId xmlns:a16="http://schemas.microsoft.com/office/drawing/2014/main" id="{E569641D-4DBC-F198-42F2-2D86E7A25B3D}"/>
                      </a:ext>
                    </a:extLst>
                  </p:cNvPr>
                  <p:cNvCxnSpPr>
                    <a:cxnSpLocks/>
                    <a:endCxn id="2099" idx="2"/>
                  </p:cNvCxnSpPr>
                  <p:nvPr/>
                </p:nvCxnSpPr>
                <p:spPr bwMode="auto">
                  <a:xfrm>
                    <a:off x="1432563" y="2039010"/>
                    <a:ext cx="807057" cy="696900"/>
                  </a:xfrm>
                  <a:prstGeom prst="line">
                    <a:avLst/>
                  </a:prstGeom>
                  <a:noFill/>
                  <a:ln w="6350" cap="sq" cmpd="sng" algn="ctr">
                    <a:solidFill>
                      <a:srgbClr val="000000"/>
                    </a:solidFill>
                    <a:prstDash val="solid"/>
                    <a:round/>
                    <a:headEnd type="none" w="med" len="med"/>
                    <a:tailEnd type="none" w="med" len="med"/>
                  </a:ln>
                  <a:effectLst/>
                </p:spPr>
              </p:cxnSp>
              <p:cxnSp>
                <p:nvCxnSpPr>
                  <p:cNvPr id="2077" name="Straight Connector 2076">
                    <a:extLst>
                      <a:ext uri="{FF2B5EF4-FFF2-40B4-BE49-F238E27FC236}">
                        <a16:creationId xmlns:a16="http://schemas.microsoft.com/office/drawing/2014/main" id="{0A8EF744-FADC-ECCA-A9C3-0D16DFBF0040}"/>
                      </a:ext>
                    </a:extLst>
                  </p:cNvPr>
                  <p:cNvCxnSpPr>
                    <a:cxnSpLocks/>
                  </p:cNvCxnSpPr>
                  <p:nvPr/>
                </p:nvCxnSpPr>
                <p:spPr bwMode="auto">
                  <a:xfrm>
                    <a:off x="1443163" y="2050110"/>
                    <a:ext cx="796457" cy="502920"/>
                  </a:xfrm>
                  <a:prstGeom prst="line">
                    <a:avLst/>
                  </a:prstGeom>
                  <a:noFill/>
                  <a:ln w="6350" cap="sq" cmpd="sng" algn="ctr">
                    <a:solidFill>
                      <a:srgbClr val="000000"/>
                    </a:solidFill>
                    <a:prstDash val="solid"/>
                    <a:round/>
                    <a:headEnd type="none" w="med" len="med"/>
                    <a:tailEnd type="none" w="med" len="med"/>
                  </a:ln>
                  <a:effectLst/>
                </p:spPr>
              </p:cxnSp>
              <p:cxnSp>
                <p:nvCxnSpPr>
                  <p:cNvPr id="2078" name="Straight Connector 2077">
                    <a:extLst>
                      <a:ext uri="{FF2B5EF4-FFF2-40B4-BE49-F238E27FC236}">
                        <a16:creationId xmlns:a16="http://schemas.microsoft.com/office/drawing/2014/main" id="{5867E4B0-3A17-DF13-DE50-90EFC46CAC18}"/>
                      </a:ext>
                    </a:extLst>
                  </p:cNvPr>
                  <p:cNvCxnSpPr>
                    <a:cxnSpLocks/>
                    <a:endCxn id="2097" idx="2"/>
                  </p:cNvCxnSpPr>
                  <p:nvPr/>
                </p:nvCxnSpPr>
                <p:spPr bwMode="auto">
                  <a:xfrm>
                    <a:off x="1443163" y="2050110"/>
                    <a:ext cx="796457" cy="381000"/>
                  </a:xfrm>
                  <a:prstGeom prst="line">
                    <a:avLst/>
                  </a:prstGeom>
                  <a:noFill/>
                  <a:ln w="6350" cap="sq" cmpd="sng" algn="ctr">
                    <a:solidFill>
                      <a:srgbClr val="000000"/>
                    </a:solidFill>
                    <a:prstDash val="solid"/>
                    <a:round/>
                    <a:headEnd type="none" w="med" len="med"/>
                    <a:tailEnd type="none" w="med" len="med"/>
                  </a:ln>
                  <a:effectLst/>
                </p:spPr>
              </p:cxnSp>
              <p:cxnSp>
                <p:nvCxnSpPr>
                  <p:cNvPr id="2079" name="Straight Connector 2078">
                    <a:extLst>
                      <a:ext uri="{FF2B5EF4-FFF2-40B4-BE49-F238E27FC236}">
                        <a16:creationId xmlns:a16="http://schemas.microsoft.com/office/drawing/2014/main" id="{54222C0C-FCA9-5F86-1C3C-539CA75D41FA}"/>
                      </a:ext>
                    </a:extLst>
                  </p:cNvPr>
                  <p:cNvCxnSpPr>
                    <a:cxnSpLocks/>
                    <a:endCxn id="2096" idx="2"/>
                  </p:cNvCxnSpPr>
                  <p:nvPr/>
                </p:nvCxnSpPr>
                <p:spPr bwMode="auto">
                  <a:xfrm>
                    <a:off x="1443163" y="20501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80" name="Straight Connector 2079">
                    <a:extLst>
                      <a:ext uri="{FF2B5EF4-FFF2-40B4-BE49-F238E27FC236}">
                        <a16:creationId xmlns:a16="http://schemas.microsoft.com/office/drawing/2014/main" id="{147F0120-7C09-0382-14A5-A7064A266AF3}"/>
                      </a:ext>
                    </a:extLst>
                  </p:cNvPr>
                  <p:cNvCxnSpPr>
                    <a:cxnSpLocks/>
                    <a:endCxn id="2094" idx="2"/>
                  </p:cNvCxnSpPr>
                  <p:nvPr/>
                </p:nvCxnSpPr>
                <p:spPr bwMode="auto">
                  <a:xfrm>
                    <a:off x="1443163" y="20501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081" name="Straight Connector 2080">
                    <a:extLst>
                      <a:ext uri="{FF2B5EF4-FFF2-40B4-BE49-F238E27FC236}">
                        <a16:creationId xmlns:a16="http://schemas.microsoft.com/office/drawing/2014/main" id="{B5D2B231-CEF9-3DA6-3263-B39050C18524}"/>
                      </a:ext>
                    </a:extLst>
                  </p:cNvPr>
                  <p:cNvCxnSpPr>
                    <a:cxnSpLocks/>
                    <a:endCxn id="2093" idx="2"/>
                  </p:cNvCxnSpPr>
                  <p:nvPr/>
                </p:nvCxnSpPr>
                <p:spPr bwMode="auto">
                  <a:xfrm flipV="1">
                    <a:off x="1443163" y="19739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082" name="Straight Connector 2081">
                    <a:extLst>
                      <a:ext uri="{FF2B5EF4-FFF2-40B4-BE49-F238E27FC236}">
                        <a16:creationId xmlns:a16="http://schemas.microsoft.com/office/drawing/2014/main" id="{1A27BCEE-847B-1C5C-4C0E-21C896880BFF}"/>
                      </a:ext>
                    </a:extLst>
                  </p:cNvPr>
                  <p:cNvCxnSpPr>
                    <a:cxnSpLocks/>
                    <a:endCxn id="2090" idx="2"/>
                  </p:cNvCxnSpPr>
                  <p:nvPr/>
                </p:nvCxnSpPr>
                <p:spPr bwMode="auto">
                  <a:xfrm flipV="1">
                    <a:off x="1443163" y="1516710"/>
                    <a:ext cx="796457" cy="533400"/>
                  </a:xfrm>
                  <a:prstGeom prst="line">
                    <a:avLst/>
                  </a:prstGeom>
                  <a:noFill/>
                  <a:ln w="6350" cap="sq" cmpd="sng" algn="ctr">
                    <a:solidFill>
                      <a:srgbClr val="000000"/>
                    </a:solidFill>
                    <a:prstDash val="solid"/>
                    <a:round/>
                    <a:headEnd type="none" w="med" len="med"/>
                    <a:tailEnd type="none" w="med" len="med"/>
                  </a:ln>
                  <a:effectLst/>
                </p:spPr>
              </p:cxnSp>
            </p:grpSp>
            <p:grpSp>
              <p:nvGrpSpPr>
                <p:cNvPr id="2064" name="Group 2063">
                  <a:extLst>
                    <a:ext uri="{FF2B5EF4-FFF2-40B4-BE49-F238E27FC236}">
                      <a16:creationId xmlns:a16="http://schemas.microsoft.com/office/drawing/2014/main" id="{E1984031-15BD-6E9B-A2B3-1219EAFF2575}"/>
                    </a:ext>
                  </a:extLst>
                </p:cNvPr>
                <p:cNvGrpSpPr/>
                <p:nvPr/>
              </p:nvGrpSpPr>
              <p:grpSpPr>
                <a:xfrm>
                  <a:off x="1443163" y="1516710"/>
                  <a:ext cx="801219" cy="1193483"/>
                  <a:chOff x="1438401" y="1359547"/>
                  <a:chExt cx="801219" cy="1193483"/>
                </a:xfrm>
              </p:grpSpPr>
              <p:cxnSp>
                <p:nvCxnSpPr>
                  <p:cNvPr id="2065" name="Straight Connector 2064">
                    <a:extLst>
                      <a:ext uri="{FF2B5EF4-FFF2-40B4-BE49-F238E27FC236}">
                        <a16:creationId xmlns:a16="http://schemas.microsoft.com/office/drawing/2014/main" id="{7E5ECDE2-26DF-A277-6614-5FAD00B0DF7F}"/>
                      </a:ext>
                    </a:extLst>
                  </p:cNvPr>
                  <p:cNvCxnSpPr>
                    <a:cxnSpLocks/>
                  </p:cNvCxnSpPr>
                  <p:nvPr/>
                </p:nvCxnSpPr>
                <p:spPr bwMode="auto">
                  <a:xfrm flipV="1">
                    <a:off x="1443163" y="18215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66" name="Straight Connector 2065">
                    <a:extLst>
                      <a:ext uri="{FF2B5EF4-FFF2-40B4-BE49-F238E27FC236}">
                        <a16:creationId xmlns:a16="http://schemas.microsoft.com/office/drawing/2014/main" id="{92867C74-8D8E-A6F8-91B2-DEAFAEBBC222}"/>
                      </a:ext>
                    </a:extLst>
                  </p:cNvPr>
                  <p:cNvCxnSpPr>
                    <a:cxnSpLocks/>
                  </p:cNvCxnSpPr>
                  <p:nvPr/>
                </p:nvCxnSpPr>
                <p:spPr bwMode="auto">
                  <a:xfrm flipV="1">
                    <a:off x="1443163" y="1669110"/>
                    <a:ext cx="796457" cy="381000"/>
                  </a:xfrm>
                  <a:prstGeom prst="line">
                    <a:avLst/>
                  </a:prstGeom>
                  <a:noFill/>
                  <a:ln w="6350" cap="sq" cmpd="sng" algn="ctr">
                    <a:solidFill>
                      <a:srgbClr val="000000"/>
                    </a:solidFill>
                    <a:prstDash val="solid"/>
                    <a:round/>
                    <a:headEnd type="none" w="med" len="med"/>
                    <a:tailEnd type="none" w="med" len="med"/>
                  </a:ln>
                  <a:effectLst/>
                </p:spPr>
              </p:cxnSp>
              <p:cxnSp>
                <p:nvCxnSpPr>
                  <p:cNvPr id="2067" name="Straight Connector 2066">
                    <a:extLst>
                      <a:ext uri="{FF2B5EF4-FFF2-40B4-BE49-F238E27FC236}">
                        <a16:creationId xmlns:a16="http://schemas.microsoft.com/office/drawing/2014/main" id="{D89D8DE3-5B0C-A299-5426-F6A2EC3E3BB8}"/>
                      </a:ext>
                    </a:extLst>
                  </p:cNvPr>
                  <p:cNvCxnSpPr>
                    <a:cxnSpLocks/>
                    <a:stCxn id="2084" idx="6"/>
                    <a:endCxn id="2090" idx="2"/>
                  </p:cNvCxnSpPr>
                  <p:nvPr/>
                </p:nvCxnSpPr>
                <p:spPr bwMode="auto">
                  <a:xfrm flipV="1">
                    <a:off x="1438401" y="1359547"/>
                    <a:ext cx="796457" cy="690563"/>
                  </a:xfrm>
                  <a:prstGeom prst="line">
                    <a:avLst/>
                  </a:prstGeom>
                  <a:noFill/>
                  <a:ln w="6350" cap="sq" cmpd="sng" algn="ctr">
                    <a:solidFill>
                      <a:srgbClr val="000000"/>
                    </a:solidFill>
                    <a:prstDash val="solid"/>
                    <a:round/>
                    <a:headEnd type="none" w="med" len="med"/>
                    <a:tailEnd type="none" w="med" len="med"/>
                  </a:ln>
                  <a:effectLst/>
                </p:spPr>
              </p:cxnSp>
              <p:cxnSp>
                <p:nvCxnSpPr>
                  <p:cNvPr id="2068" name="Straight Connector 2067">
                    <a:extLst>
                      <a:ext uri="{FF2B5EF4-FFF2-40B4-BE49-F238E27FC236}">
                        <a16:creationId xmlns:a16="http://schemas.microsoft.com/office/drawing/2014/main" id="{A2CC3616-1395-EA25-2EE9-DA773BC4B06E}"/>
                      </a:ext>
                    </a:extLst>
                  </p:cNvPr>
                  <p:cNvCxnSpPr>
                    <a:cxnSpLocks/>
                  </p:cNvCxnSpPr>
                  <p:nvPr/>
                </p:nvCxnSpPr>
                <p:spPr bwMode="auto">
                  <a:xfrm>
                    <a:off x="1443163" y="2050110"/>
                    <a:ext cx="757113" cy="502920"/>
                  </a:xfrm>
                  <a:prstGeom prst="line">
                    <a:avLst/>
                  </a:prstGeom>
                  <a:noFill/>
                  <a:ln w="6350" cap="sq" cmpd="sng" algn="ctr">
                    <a:solidFill>
                      <a:srgbClr val="000000"/>
                    </a:solidFill>
                    <a:prstDash val="solid"/>
                    <a:round/>
                    <a:headEnd type="none" w="med" len="med"/>
                    <a:tailEnd type="none" w="med" len="med"/>
                  </a:ln>
                  <a:effectLst/>
                </p:spPr>
              </p:cxnSp>
              <p:cxnSp>
                <p:nvCxnSpPr>
                  <p:cNvPr id="2069" name="Straight Connector 2068">
                    <a:extLst>
                      <a:ext uri="{FF2B5EF4-FFF2-40B4-BE49-F238E27FC236}">
                        <a16:creationId xmlns:a16="http://schemas.microsoft.com/office/drawing/2014/main" id="{B9DDFE91-87B2-3038-19A9-28992816DA41}"/>
                      </a:ext>
                    </a:extLst>
                  </p:cNvPr>
                  <p:cNvCxnSpPr>
                    <a:cxnSpLocks/>
                  </p:cNvCxnSpPr>
                  <p:nvPr/>
                </p:nvCxnSpPr>
                <p:spPr bwMode="auto">
                  <a:xfrm>
                    <a:off x="1443163" y="2050110"/>
                    <a:ext cx="796457" cy="350520"/>
                  </a:xfrm>
                  <a:prstGeom prst="line">
                    <a:avLst/>
                  </a:prstGeom>
                  <a:noFill/>
                  <a:ln w="6350" cap="sq" cmpd="sng" algn="ctr">
                    <a:solidFill>
                      <a:srgbClr val="000000"/>
                    </a:solidFill>
                    <a:prstDash val="solid"/>
                    <a:round/>
                    <a:headEnd type="none" w="med" len="med"/>
                    <a:tailEnd type="none" w="med" len="med"/>
                  </a:ln>
                  <a:effectLst/>
                </p:spPr>
              </p:cxnSp>
              <p:cxnSp>
                <p:nvCxnSpPr>
                  <p:cNvPr id="2070" name="Straight Connector 2069">
                    <a:extLst>
                      <a:ext uri="{FF2B5EF4-FFF2-40B4-BE49-F238E27FC236}">
                        <a16:creationId xmlns:a16="http://schemas.microsoft.com/office/drawing/2014/main" id="{8A27A103-F74B-BE0D-9F36-CF6B881908CB}"/>
                      </a:ext>
                    </a:extLst>
                  </p:cNvPr>
                  <p:cNvCxnSpPr>
                    <a:cxnSpLocks/>
                  </p:cNvCxnSpPr>
                  <p:nvPr/>
                </p:nvCxnSpPr>
                <p:spPr bwMode="auto">
                  <a:xfrm>
                    <a:off x="1443163" y="20501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71" name="Straight Connector 2070">
                    <a:extLst>
                      <a:ext uri="{FF2B5EF4-FFF2-40B4-BE49-F238E27FC236}">
                        <a16:creationId xmlns:a16="http://schemas.microsoft.com/office/drawing/2014/main" id="{9AF9A5F5-9C0B-1352-AE63-2AE0B4148167}"/>
                      </a:ext>
                    </a:extLst>
                  </p:cNvPr>
                  <p:cNvCxnSpPr>
                    <a:cxnSpLocks/>
                  </p:cNvCxnSpPr>
                  <p:nvPr/>
                </p:nvCxnSpPr>
                <p:spPr bwMode="auto">
                  <a:xfrm>
                    <a:off x="1443163" y="20501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072" name="Straight Connector 2071">
                    <a:extLst>
                      <a:ext uri="{FF2B5EF4-FFF2-40B4-BE49-F238E27FC236}">
                        <a16:creationId xmlns:a16="http://schemas.microsoft.com/office/drawing/2014/main" id="{B5F2995E-83E9-01B9-56B2-1F3AF41FD6E9}"/>
                      </a:ext>
                    </a:extLst>
                  </p:cNvPr>
                  <p:cNvCxnSpPr>
                    <a:cxnSpLocks/>
                  </p:cNvCxnSpPr>
                  <p:nvPr/>
                </p:nvCxnSpPr>
                <p:spPr bwMode="auto">
                  <a:xfrm flipV="1">
                    <a:off x="1443163" y="19739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073" name="Straight Connector 2072">
                    <a:extLst>
                      <a:ext uri="{FF2B5EF4-FFF2-40B4-BE49-F238E27FC236}">
                        <a16:creationId xmlns:a16="http://schemas.microsoft.com/office/drawing/2014/main" id="{73A82D6D-9FF5-3828-8364-0FC6918F4C5B}"/>
                      </a:ext>
                    </a:extLst>
                  </p:cNvPr>
                  <p:cNvCxnSpPr>
                    <a:cxnSpLocks/>
                  </p:cNvCxnSpPr>
                  <p:nvPr/>
                </p:nvCxnSpPr>
                <p:spPr bwMode="auto">
                  <a:xfrm flipV="1">
                    <a:off x="1443163" y="1516710"/>
                    <a:ext cx="796457" cy="533400"/>
                  </a:xfrm>
                  <a:prstGeom prst="line">
                    <a:avLst/>
                  </a:prstGeom>
                  <a:noFill/>
                  <a:ln w="6350" cap="sq" cmpd="sng" algn="ctr">
                    <a:solidFill>
                      <a:srgbClr val="000000"/>
                    </a:solidFill>
                    <a:prstDash val="solid"/>
                    <a:round/>
                    <a:headEnd type="none" w="med" len="med"/>
                    <a:tailEnd type="none" w="med" len="med"/>
                  </a:ln>
                  <a:effectLst/>
                </p:spPr>
              </p:cxnSp>
            </p:grpSp>
          </p:grpSp>
          <p:grpSp>
            <p:nvGrpSpPr>
              <p:cNvPr id="23" name="Group 22">
                <a:extLst>
                  <a:ext uri="{FF2B5EF4-FFF2-40B4-BE49-F238E27FC236}">
                    <a16:creationId xmlns:a16="http://schemas.microsoft.com/office/drawing/2014/main" id="{D7379DCD-252C-06E3-86C3-91D608CA5739}"/>
                  </a:ext>
                </a:extLst>
              </p:cNvPr>
              <p:cNvGrpSpPr/>
              <p:nvPr/>
            </p:nvGrpSpPr>
            <p:grpSpPr>
              <a:xfrm flipH="1">
                <a:off x="2087229" y="1669110"/>
                <a:ext cx="1160968" cy="614363"/>
                <a:chOff x="1443163" y="1821510"/>
                <a:chExt cx="801219" cy="614363"/>
              </a:xfrm>
            </p:grpSpPr>
            <p:grpSp>
              <p:nvGrpSpPr>
                <p:cNvPr id="63" name="Group 62">
                  <a:extLst>
                    <a:ext uri="{FF2B5EF4-FFF2-40B4-BE49-F238E27FC236}">
                      <a16:creationId xmlns:a16="http://schemas.microsoft.com/office/drawing/2014/main" id="{B7392465-BBE1-CDE4-2361-1E7229D4EF7F}"/>
                    </a:ext>
                  </a:extLst>
                </p:cNvPr>
                <p:cNvGrpSpPr/>
                <p:nvPr/>
              </p:nvGrpSpPr>
              <p:grpSpPr>
                <a:xfrm>
                  <a:off x="1443163" y="1821510"/>
                  <a:ext cx="796457" cy="609600"/>
                  <a:chOff x="1443163" y="1821510"/>
                  <a:chExt cx="796457" cy="609600"/>
                </a:xfrm>
              </p:grpSpPr>
              <p:cxnSp>
                <p:nvCxnSpPr>
                  <p:cNvPr id="2057" name="Straight Connector 2056">
                    <a:extLst>
                      <a:ext uri="{FF2B5EF4-FFF2-40B4-BE49-F238E27FC236}">
                        <a16:creationId xmlns:a16="http://schemas.microsoft.com/office/drawing/2014/main" id="{2FDDE0A4-2382-5928-C247-EE9856B32DD1}"/>
                      </a:ext>
                    </a:extLst>
                  </p:cNvPr>
                  <p:cNvCxnSpPr>
                    <a:cxnSpLocks/>
                  </p:cNvCxnSpPr>
                  <p:nvPr/>
                </p:nvCxnSpPr>
                <p:spPr bwMode="auto">
                  <a:xfrm flipV="1">
                    <a:off x="1443163" y="18215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58" name="Straight Connector 2057">
                    <a:extLst>
                      <a:ext uri="{FF2B5EF4-FFF2-40B4-BE49-F238E27FC236}">
                        <a16:creationId xmlns:a16="http://schemas.microsoft.com/office/drawing/2014/main" id="{EE499454-8932-E240-DC98-65DD15D897FD}"/>
                      </a:ext>
                    </a:extLst>
                  </p:cNvPr>
                  <p:cNvCxnSpPr>
                    <a:cxnSpLocks/>
                  </p:cNvCxnSpPr>
                  <p:nvPr/>
                </p:nvCxnSpPr>
                <p:spPr bwMode="auto">
                  <a:xfrm>
                    <a:off x="1443163" y="2050110"/>
                    <a:ext cx="796457" cy="381000"/>
                  </a:xfrm>
                  <a:prstGeom prst="line">
                    <a:avLst/>
                  </a:prstGeom>
                  <a:noFill/>
                  <a:ln w="6350" cap="sq" cmpd="sng" algn="ctr">
                    <a:solidFill>
                      <a:srgbClr val="000000"/>
                    </a:solidFill>
                    <a:prstDash val="solid"/>
                    <a:round/>
                    <a:headEnd type="none" w="med" len="med"/>
                    <a:tailEnd type="none" w="med" len="med"/>
                  </a:ln>
                  <a:effectLst/>
                </p:spPr>
              </p:cxnSp>
              <p:cxnSp>
                <p:nvCxnSpPr>
                  <p:cNvPr id="2059" name="Straight Connector 2058">
                    <a:extLst>
                      <a:ext uri="{FF2B5EF4-FFF2-40B4-BE49-F238E27FC236}">
                        <a16:creationId xmlns:a16="http://schemas.microsoft.com/office/drawing/2014/main" id="{7A3C586C-E596-AE2A-ED14-FD0B8D9F8409}"/>
                      </a:ext>
                    </a:extLst>
                  </p:cNvPr>
                  <p:cNvCxnSpPr>
                    <a:cxnSpLocks/>
                  </p:cNvCxnSpPr>
                  <p:nvPr/>
                </p:nvCxnSpPr>
                <p:spPr bwMode="auto">
                  <a:xfrm>
                    <a:off x="1443163" y="20501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60" name="Straight Connector 2059">
                    <a:extLst>
                      <a:ext uri="{FF2B5EF4-FFF2-40B4-BE49-F238E27FC236}">
                        <a16:creationId xmlns:a16="http://schemas.microsoft.com/office/drawing/2014/main" id="{0CCF5EF0-092C-1020-4D25-E39C1450473F}"/>
                      </a:ext>
                    </a:extLst>
                  </p:cNvPr>
                  <p:cNvCxnSpPr>
                    <a:cxnSpLocks/>
                  </p:cNvCxnSpPr>
                  <p:nvPr/>
                </p:nvCxnSpPr>
                <p:spPr bwMode="auto">
                  <a:xfrm>
                    <a:off x="1443163" y="20501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061" name="Straight Connector 2060">
                    <a:extLst>
                      <a:ext uri="{FF2B5EF4-FFF2-40B4-BE49-F238E27FC236}">
                        <a16:creationId xmlns:a16="http://schemas.microsoft.com/office/drawing/2014/main" id="{C15D2EE6-2960-80B8-2A3B-EAA232107662}"/>
                      </a:ext>
                    </a:extLst>
                  </p:cNvPr>
                  <p:cNvCxnSpPr>
                    <a:cxnSpLocks/>
                  </p:cNvCxnSpPr>
                  <p:nvPr/>
                </p:nvCxnSpPr>
                <p:spPr bwMode="auto">
                  <a:xfrm flipV="1">
                    <a:off x="1443163" y="1973910"/>
                    <a:ext cx="796457" cy="76200"/>
                  </a:xfrm>
                  <a:prstGeom prst="line">
                    <a:avLst/>
                  </a:prstGeom>
                  <a:noFill/>
                  <a:ln w="6350" cap="sq" cmpd="sng" algn="ctr">
                    <a:solidFill>
                      <a:srgbClr val="000000"/>
                    </a:solidFill>
                    <a:prstDash val="solid"/>
                    <a:round/>
                    <a:headEnd type="none" w="med" len="med"/>
                    <a:tailEnd type="none" w="med" len="med"/>
                  </a:ln>
                  <a:effectLst/>
                </p:spPr>
              </p:cxnSp>
            </p:grpSp>
            <p:grpSp>
              <p:nvGrpSpPr>
                <p:cNvPr id="2050" name="Group 2049">
                  <a:extLst>
                    <a:ext uri="{FF2B5EF4-FFF2-40B4-BE49-F238E27FC236}">
                      <a16:creationId xmlns:a16="http://schemas.microsoft.com/office/drawing/2014/main" id="{BBE29454-05E7-C033-F566-3C0238F3D523}"/>
                    </a:ext>
                  </a:extLst>
                </p:cNvPr>
                <p:cNvGrpSpPr/>
                <p:nvPr/>
              </p:nvGrpSpPr>
              <p:grpSpPr>
                <a:xfrm>
                  <a:off x="1447925" y="1826273"/>
                  <a:ext cx="796457" cy="609600"/>
                  <a:chOff x="1443163" y="1669110"/>
                  <a:chExt cx="796457" cy="609600"/>
                </a:xfrm>
              </p:grpSpPr>
              <p:cxnSp>
                <p:nvCxnSpPr>
                  <p:cNvPr id="2051" name="Straight Connector 2050">
                    <a:extLst>
                      <a:ext uri="{FF2B5EF4-FFF2-40B4-BE49-F238E27FC236}">
                        <a16:creationId xmlns:a16="http://schemas.microsoft.com/office/drawing/2014/main" id="{6825CBCB-D82D-5C7F-ED92-CD802D0E3FD8}"/>
                      </a:ext>
                    </a:extLst>
                  </p:cNvPr>
                  <p:cNvCxnSpPr>
                    <a:cxnSpLocks/>
                  </p:cNvCxnSpPr>
                  <p:nvPr/>
                </p:nvCxnSpPr>
                <p:spPr bwMode="auto">
                  <a:xfrm flipV="1">
                    <a:off x="1443163" y="18215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52" name="Straight Connector 2051">
                    <a:extLst>
                      <a:ext uri="{FF2B5EF4-FFF2-40B4-BE49-F238E27FC236}">
                        <a16:creationId xmlns:a16="http://schemas.microsoft.com/office/drawing/2014/main" id="{0D0143CA-F08E-F271-6C3E-DEE595DA8A2B}"/>
                      </a:ext>
                    </a:extLst>
                  </p:cNvPr>
                  <p:cNvCxnSpPr>
                    <a:cxnSpLocks/>
                  </p:cNvCxnSpPr>
                  <p:nvPr/>
                </p:nvCxnSpPr>
                <p:spPr bwMode="auto">
                  <a:xfrm flipV="1">
                    <a:off x="1443163" y="1669110"/>
                    <a:ext cx="796457" cy="381000"/>
                  </a:xfrm>
                  <a:prstGeom prst="line">
                    <a:avLst/>
                  </a:prstGeom>
                  <a:noFill/>
                  <a:ln w="6350" cap="sq" cmpd="sng" algn="ctr">
                    <a:solidFill>
                      <a:srgbClr val="000000"/>
                    </a:solidFill>
                    <a:prstDash val="solid"/>
                    <a:round/>
                    <a:headEnd type="none" w="med" len="med"/>
                    <a:tailEnd type="none" w="med" len="med"/>
                  </a:ln>
                  <a:effectLst/>
                </p:spPr>
              </p:cxnSp>
              <p:cxnSp>
                <p:nvCxnSpPr>
                  <p:cNvPr id="2054" name="Straight Connector 2053">
                    <a:extLst>
                      <a:ext uri="{FF2B5EF4-FFF2-40B4-BE49-F238E27FC236}">
                        <a16:creationId xmlns:a16="http://schemas.microsoft.com/office/drawing/2014/main" id="{262E1DDD-8F40-9B61-4944-B9120BA52EEF}"/>
                      </a:ext>
                    </a:extLst>
                  </p:cNvPr>
                  <p:cNvCxnSpPr>
                    <a:cxnSpLocks/>
                  </p:cNvCxnSpPr>
                  <p:nvPr/>
                </p:nvCxnSpPr>
                <p:spPr bwMode="auto">
                  <a:xfrm>
                    <a:off x="1443163" y="20501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55" name="Straight Connector 2054">
                    <a:extLst>
                      <a:ext uri="{FF2B5EF4-FFF2-40B4-BE49-F238E27FC236}">
                        <a16:creationId xmlns:a16="http://schemas.microsoft.com/office/drawing/2014/main" id="{F08C71EA-AB47-F297-A955-6DF4BA44848D}"/>
                      </a:ext>
                    </a:extLst>
                  </p:cNvPr>
                  <p:cNvCxnSpPr>
                    <a:cxnSpLocks/>
                  </p:cNvCxnSpPr>
                  <p:nvPr/>
                </p:nvCxnSpPr>
                <p:spPr bwMode="auto">
                  <a:xfrm>
                    <a:off x="1443163" y="20501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056" name="Straight Connector 2055">
                    <a:extLst>
                      <a:ext uri="{FF2B5EF4-FFF2-40B4-BE49-F238E27FC236}">
                        <a16:creationId xmlns:a16="http://schemas.microsoft.com/office/drawing/2014/main" id="{F245D8FD-7CF2-8E7D-F696-68E08B55C5A1}"/>
                      </a:ext>
                    </a:extLst>
                  </p:cNvPr>
                  <p:cNvCxnSpPr>
                    <a:cxnSpLocks/>
                  </p:cNvCxnSpPr>
                  <p:nvPr/>
                </p:nvCxnSpPr>
                <p:spPr bwMode="auto">
                  <a:xfrm flipV="1">
                    <a:off x="1443163" y="1973910"/>
                    <a:ext cx="796457" cy="76200"/>
                  </a:xfrm>
                  <a:prstGeom prst="line">
                    <a:avLst/>
                  </a:prstGeom>
                  <a:noFill/>
                  <a:ln w="6350" cap="sq" cmpd="sng" algn="ctr">
                    <a:solidFill>
                      <a:srgbClr val="000000"/>
                    </a:solidFill>
                    <a:prstDash val="solid"/>
                    <a:round/>
                    <a:headEnd type="none" w="med" len="med"/>
                    <a:tailEnd type="none" w="med" len="med"/>
                  </a:ln>
                  <a:effectLst/>
                </p:spPr>
              </p:cxnSp>
            </p:grpSp>
          </p:gr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5594261E-10FD-16FD-1EB7-BFBD58711E6C}"/>
                      </a:ext>
                    </a:extLst>
                  </p:cNvPr>
                  <p:cNvSpPr txBox="1"/>
                  <p:nvPr/>
                </p:nvSpPr>
                <p:spPr bwMode="auto">
                  <a:xfrm>
                    <a:off x="1498600" y="1649418"/>
                    <a:ext cx="762000"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14:m>
                      <m:oMath xmlns:m="http://schemas.openxmlformats.org/officeDocument/2006/math">
                        <m:acc>
                          <m:accPr>
                            <m:chr m:val="⃗"/>
                            <m:ctrlPr>
                              <a:rPr kumimoji="0" lang="en-US" altLang="en-US" sz="2400" b="0" i="1" u="none" strike="noStrike" kern="0" cap="none" spc="0" normalizeH="0" baseline="0" noProof="0" dirty="0" smtClean="0">
                                <a:ln>
                                  <a:noFill/>
                                </a:ln>
                                <a:solidFill>
                                  <a:srgbClr val="FF00FF"/>
                                </a:solidFill>
                                <a:effectLst/>
                                <a:uLnTx/>
                                <a:uFillTx/>
                                <a:latin typeface="Cambria Math" panose="02040503050406030204" pitchFamily="18" charset="0"/>
                                <a:cs typeface="Times New Roman" panose="02020603050405020304" pitchFamily="18" charset="0"/>
                              </a:rPr>
                            </m:ctrlPr>
                          </m:accPr>
                          <m:e>
                            <m:r>
                              <a:rPr kumimoji="0" lang="en-US" altLang="en-US" sz="2400" b="0" i="1" u="none" strike="noStrike" kern="0" cap="none" spc="0" normalizeH="0" baseline="0" noProof="0" dirty="0" smtClean="0">
                                <a:ln>
                                  <a:noFill/>
                                </a:ln>
                                <a:solidFill>
                                  <a:srgbClr val="FF00FF"/>
                                </a:solidFill>
                                <a:effectLst/>
                                <a:uLnTx/>
                                <a:uFillTx/>
                                <a:latin typeface="Cambria Math" panose="02040503050406030204" pitchFamily="18" charset="0"/>
                                <a:cs typeface="Times New Roman" panose="02020603050405020304" pitchFamily="18" charset="0"/>
                              </a:rPr>
                              <m:t>𝑥</m:t>
                            </m:r>
                          </m:e>
                        </m:acc>
                      </m:oMath>
                    </a14:m>
                    <a:r>
                      <a:rPr kumimoji="0" lang="en-US" sz="2400" b="0" i="0" u="none" strike="noStrike" kern="0" cap="none" spc="0" normalizeH="0" baseline="-25000" noProof="0" dirty="0">
                        <a:ln>
                          <a:noFill/>
                        </a:ln>
                        <a:solidFill>
                          <a:srgbClr val="FF00FF"/>
                        </a:solidFill>
                        <a:effectLst/>
                        <a:uLnTx/>
                        <a:uFillTx/>
                        <a:cs typeface="+mn-cs"/>
                      </a:rPr>
                      <a:t>d</a:t>
                    </a:r>
                  </a:p>
                </p:txBody>
              </p:sp>
            </mc:Choice>
            <mc:Fallback xmlns="">
              <p:sp>
                <p:nvSpPr>
                  <p:cNvPr id="331" name="TextBox 330">
                    <a:extLst>
                      <a:ext uri="{FF2B5EF4-FFF2-40B4-BE49-F238E27FC236}">
                        <a16:creationId xmlns:a16="http://schemas.microsoft.com/office/drawing/2014/main" id="{9C33E95D-9AA6-E5AF-F775-9DF9A840B9DF}"/>
                      </a:ext>
                    </a:extLst>
                  </p:cNvPr>
                  <p:cNvSpPr txBox="1">
                    <a:spLocks noRot="1" noChangeAspect="1" noMove="1" noResize="1" noEditPoints="1" noAdjustHandles="1" noChangeArrowheads="1" noChangeShapeType="1" noTextEdit="1"/>
                  </p:cNvSpPr>
                  <p:nvPr/>
                </p:nvSpPr>
                <p:spPr bwMode="auto">
                  <a:xfrm>
                    <a:off x="1498600" y="1649418"/>
                    <a:ext cx="762000" cy="461665"/>
                  </a:xfrm>
                  <a:prstGeom prst="rect">
                    <a:avLst/>
                  </a:prstGeom>
                  <a:blipFill>
                    <a:blip r:embed="rId6"/>
                    <a:stretch>
                      <a:fillRect l="-1600" t="-18421" b="-2631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grpSp>
            <p:nvGrpSpPr>
              <p:cNvPr id="28" name="Group 27">
                <a:extLst>
                  <a:ext uri="{FF2B5EF4-FFF2-40B4-BE49-F238E27FC236}">
                    <a16:creationId xmlns:a16="http://schemas.microsoft.com/office/drawing/2014/main" id="{98FA41BB-A6AF-2D63-964C-726E4414EB8A}"/>
                  </a:ext>
                </a:extLst>
              </p:cNvPr>
              <p:cNvGrpSpPr/>
              <p:nvPr/>
            </p:nvGrpSpPr>
            <p:grpSpPr>
              <a:xfrm>
                <a:off x="4670070" y="1351610"/>
                <a:ext cx="2589321" cy="1219200"/>
                <a:chOff x="5228870" y="1351610"/>
                <a:chExt cx="2589321" cy="1219200"/>
              </a:xfrm>
            </p:grpSpPr>
            <p:grpSp>
              <p:nvGrpSpPr>
                <p:cNvPr id="33" name="Group 32">
                  <a:extLst>
                    <a:ext uri="{FF2B5EF4-FFF2-40B4-BE49-F238E27FC236}">
                      <a16:creationId xmlns:a16="http://schemas.microsoft.com/office/drawing/2014/main" id="{9C215029-1110-09A7-E21B-B1E3695AB926}"/>
                    </a:ext>
                  </a:extLst>
                </p:cNvPr>
                <p:cNvGrpSpPr/>
                <p:nvPr/>
              </p:nvGrpSpPr>
              <p:grpSpPr>
                <a:xfrm flipH="1">
                  <a:off x="6389840" y="1839290"/>
                  <a:ext cx="132497" cy="248603"/>
                  <a:chOff x="3293167" y="1835429"/>
                  <a:chExt cx="91440" cy="248603"/>
                </a:xfrm>
                <a:solidFill>
                  <a:srgbClr val="00FFFF"/>
                </a:solidFill>
              </p:grpSpPr>
              <p:sp>
                <p:nvSpPr>
                  <p:cNvPr id="61" name="Oval 60">
                    <a:extLst>
                      <a:ext uri="{FF2B5EF4-FFF2-40B4-BE49-F238E27FC236}">
                        <a16:creationId xmlns:a16="http://schemas.microsoft.com/office/drawing/2014/main" id="{4DFEE39A-0736-81FF-C181-BE8D0C7B4534}"/>
                      </a:ext>
                    </a:extLst>
                  </p:cNvPr>
                  <p:cNvSpPr/>
                  <p:nvPr/>
                </p:nvSpPr>
                <p:spPr>
                  <a:xfrm>
                    <a:off x="3293167" y="1835429"/>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62" name="Oval 61">
                    <a:extLst>
                      <a:ext uri="{FF2B5EF4-FFF2-40B4-BE49-F238E27FC236}">
                        <a16:creationId xmlns:a16="http://schemas.microsoft.com/office/drawing/2014/main" id="{8925F52D-6513-4753-C469-9E157E676A2B}"/>
                      </a:ext>
                    </a:extLst>
                  </p:cNvPr>
                  <p:cNvSpPr/>
                  <p:nvPr/>
                </p:nvSpPr>
                <p:spPr>
                  <a:xfrm>
                    <a:off x="3293167" y="1992592"/>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grpSp>
            <p:grpSp>
              <p:nvGrpSpPr>
                <p:cNvPr id="34" name="Group 33">
                  <a:extLst>
                    <a:ext uri="{FF2B5EF4-FFF2-40B4-BE49-F238E27FC236}">
                      <a16:creationId xmlns:a16="http://schemas.microsoft.com/office/drawing/2014/main" id="{7053C367-94D7-B501-8308-5F0686531BC2}"/>
                    </a:ext>
                  </a:extLst>
                </p:cNvPr>
                <p:cNvGrpSpPr/>
                <p:nvPr/>
              </p:nvGrpSpPr>
              <p:grpSpPr>
                <a:xfrm flipH="1">
                  <a:off x="5235772" y="1351610"/>
                  <a:ext cx="1169427" cy="1219200"/>
                  <a:chOff x="1432563" y="1516710"/>
                  <a:chExt cx="807057" cy="1219200"/>
                </a:xfrm>
              </p:grpSpPr>
              <p:cxnSp>
                <p:nvCxnSpPr>
                  <p:cNvPr id="52" name="Straight Connector 51">
                    <a:extLst>
                      <a:ext uri="{FF2B5EF4-FFF2-40B4-BE49-F238E27FC236}">
                        <a16:creationId xmlns:a16="http://schemas.microsoft.com/office/drawing/2014/main" id="{9B8818D8-193F-66FC-28D0-E8E74323D995}"/>
                      </a:ext>
                    </a:extLst>
                  </p:cNvPr>
                  <p:cNvCxnSpPr>
                    <a:cxnSpLocks/>
                    <a:stCxn id="61" idx="6"/>
                  </p:cNvCxnSpPr>
                  <p:nvPr/>
                </p:nvCxnSpPr>
                <p:spPr bwMode="auto">
                  <a:xfrm flipV="1">
                    <a:off x="1443162" y="1821510"/>
                    <a:ext cx="796457" cy="228600"/>
                  </a:xfrm>
                  <a:prstGeom prst="line">
                    <a:avLst/>
                  </a:prstGeom>
                  <a:noFill/>
                  <a:ln w="6350" cap="sq" cmpd="sng" algn="ctr">
                    <a:solidFill>
                      <a:srgbClr val="66FF33"/>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22FE49B1-4A8C-CB80-1E6C-2D25AB012C23}"/>
                      </a:ext>
                    </a:extLst>
                  </p:cNvPr>
                  <p:cNvCxnSpPr>
                    <a:cxnSpLocks/>
                  </p:cNvCxnSpPr>
                  <p:nvPr/>
                </p:nvCxnSpPr>
                <p:spPr bwMode="auto">
                  <a:xfrm flipV="1">
                    <a:off x="1443163" y="1669110"/>
                    <a:ext cx="796457" cy="381000"/>
                  </a:xfrm>
                  <a:prstGeom prst="line">
                    <a:avLst/>
                  </a:prstGeom>
                  <a:noFill/>
                  <a:ln w="6350" cap="sq" cmpd="sng" algn="ctr">
                    <a:solidFill>
                      <a:srgbClr val="66FF33"/>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99286A2A-111B-1D97-D90F-779EA49D5149}"/>
                      </a:ext>
                    </a:extLst>
                  </p:cNvPr>
                  <p:cNvCxnSpPr>
                    <a:cxnSpLocks/>
                  </p:cNvCxnSpPr>
                  <p:nvPr/>
                </p:nvCxnSpPr>
                <p:spPr bwMode="auto">
                  <a:xfrm>
                    <a:off x="1432563" y="2039010"/>
                    <a:ext cx="807057" cy="696900"/>
                  </a:xfrm>
                  <a:prstGeom prst="line">
                    <a:avLst/>
                  </a:prstGeom>
                  <a:noFill/>
                  <a:ln w="6350" cap="sq" cmpd="sng" algn="ctr">
                    <a:solidFill>
                      <a:srgbClr val="66FF33"/>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6B21297E-26E5-95A1-9901-36F0A323805E}"/>
                      </a:ext>
                    </a:extLst>
                  </p:cNvPr>
                  <p:cNvCxnSpPr>
                    <a:cxnSpLocks/>
                  </p:cNvCxnSpPr>
                  <p:nvPr/>
                </p:nvCxnSpPr>
                <p:spPr bwMode="auto">
                  <a:xfrm>
                    <a:off x="1443163" y="2050110"/>
                    <a:ext cx="796457" cy="502920"/>
                  </a:xfrm>
                  <a:prstGeom prst="line">
                    <a:avLst/>
                  </a:prstGeom>
                  <a:noFill/>
                  <a:ln w="6350" cap="sq" cmpd="sng" algn="ctr">
                    <a:solidFill>
                      <a:srgbClr val="66FF33"/>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656577A9-AAB6-549F-7A30-3186CBB4C51C}"/>
                      </a:ext>
                    </a:extLst>
                  </p:cNvPr>
                  <p:cNvCxnSpPr>
                    <a:cxnSpLocks/>
                  </p:cNvCxnSpPr>
                  <p:nvPr/>
                </p:nvCxnSpPr>
                <p:spPr bwMode="auto">
                  <a:xfrm>
                    <a:off x="1443163" y="2050110"/>
                    <a:ext cx="796457" cy="381000"/>
                  </a:xfrm>
                  <a:prstGeom prst="line">
                    <a:avLst/>
                  </a:prstGeom>
                  <a:noFill/>
                  <a:ln w="6350" cap="sq" cmpd="sng" algn="ctr">
                    <a:solidFill>
                      <a:srgbClr val="66FF33"/>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D738F249-B09A-C1F9-DF60-4F7EBD6B1E8B}"/>
                      </a:ext>
                    </a:extLst>
                  </p:cNvPr>
                  <p:cNvCxnSpPr>
                    <a:cxnSpLocks/>
                  </p:cNvCxnSpPr>
                  <p:nvPr/>
                </p:nvCxnSpPr>
                <p:spPr bwMode="auto">
                  <a:xfrm>
                    <a:off x="1443163" y="2050110"/>
                    <a:ext cx="796457" cy="228600"/>
                  </a:xfrm>
                  <a:prstGeom prst="line">
                    <a:avLst/>
                  </a:prstGeom>
                  <a:noFill/>
                  <a:ln w="6350" cap="sq" cmpd="sng" algn="ctr">
                    <a:solidFill>
                      <a:srgbClr val="66FF33"/>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75B95C7B-5EB8-3165-B72B-000298144D70}"/>
                      </a:ext>
                    </a:extLst>
                  </p:cNvPr>
                  <p:cNvCxnSpPr>
                    <a:cxnSpLocks/>
                  </p:cNvCxnSpPr>
                  <p:nvPr/>
                </p:nvCxnSpPr>
                <p:spPr bwMode="auto">
                  <a:xfrm>
                    <a:off x="1443163" y="2050110"/>
                    <a:ext cx="796457" cy="76200"/>
                  </a:xfrm>
                  <a:prstGeom prst="line">
                    <a:avLst/>
                  </a:prstGeom>
                  <a:noFill/>
                  <a:ln w="6350" cap="sq" cmpd="sng" algn="ctr">
                    <a:solidFill>
                      <a:srgbClr val="66FF33"/>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id="{99F9277A-B437-46E2-0FF7-5C677FAB05A9}"/>
                      </a:ext>
                    </a:extLst>
                  </p:cNvPr>
                  <p:cNvCxnSpPr>
                    <a:cxnSpLocks/>
                  </p:cNvCxnSpPr>
                  <p:nvPr/>
                </p:nvCxnSpPr>
                <p:spPr bwMode="auto">
                  <a:xfrm flipV="1">
                    <a:off x="1443163" y="1973910"/>
                    <a:ext cx="796457" cy="76200"/>
                  </a:xfrm>
                  <a:prstGeom prst="line">
                    <a:avLst/>
                  </a:prstGeom>
                  <a:noFill/>
                  <a:ln w="6350" cap="sq" cmpd="sng" algn="ctr">
                    <a:solidFill>
                      <a:srgbClr val="66FF33"/>
                    </a:solidFill>
                    <a:prstDash val="solid"/>
                    <a:round/>
                    <a:headEnd type="none" w="med" len="med"/>
                    <a:tailEnd type="none" w="med" len="med"/>
                  </a:ln>
                  <a:effectLst/>
                </p:spPr>
              </p:cxnSp>
              <p:cxnSp>
                <p:nvCxnSpPr>
                  <p:cNvPr id="60" name="Straight Connector 59">
                    <a:extLst>
                      <a:ext uri="{FF2B5EF4-FFF2-40B4-BE49-F238E27FC236}">
                        <a16:creationId xmlns:a16="http://schemas.microsoft.com/office/drawing/2014/main" id="{DA1833EB-A726-4AEB-0AFC-20E63EFD1E01}"/>
                      </a:ext>
                    </a:extLst>
                  </p:cNvPr>
                  <p:cNvCxnSpPr>
                    <a:cxnSpLocks/>
                  </p:cNvCxnSpPr>
                  <p:nvPr/>
                </p:nvCxnSpPr>
                <p:spPr bwMode="auto">
                  <a:xfrm flipV="1">
                    <a:off x="1443163" y="1516710"/>
                    <a:ext cx="796457" cy="533400"/>
                  </a:xfrm>
                  <a:prstGeom prst="line">
                    <a:avLst/>
                  </a:prstGeom>
                  <a:noFill/>
                  <a:ln w="6350" cap="sq" cmpd="sng" algn="ctr">
                    <a:solidFill>
                      <a:srgbClr val="66FF33"/>
                    </a:solidFill>
                    <a:prstDash val="solid"/>
                    <a:round/>
                    <a:headEnd type="none" w="med" len="med"/>
                    <a:tailEnd type="none" w="med" len="med"/>
                  </a:ln>
                  <a:effectLst/>
                </p:spPr>
              </p:cxnSp>
            </p:grpSp>
            <p:grpSp>
              <p:nvGrpSpPr>
                <p:cNvPr id="35" name="Group 34">
                  <a:extLst>
                    <a:ext uri="{FF2B5EF4-FFF2-40B4-BE49-F238E27FC236}">
                      <a16:creationId xmlns:a16="http://schemas.microsoft.com/office/drawing/2014/main" id="{8D8A0470-6F80-B26F-83C7-9F650A2EF4C2}"/>
                    </a:ext>
                  </a:extLst>
                </p:cNvPr>
                <p:cNvGrpSpPr/>
                <p:nvPr/>
              </p:nvGrpSpPr>
              <p:grpSpPr>
                <a:xfrm flipH="1">
                  <a:off x="5228870" y="1351610"/>
                  <a:ext cx="1160970" cy="1193483"/>
                  <a:chOff x="1438400" y="1359547"/>
                  <a:chExt cx="801220" cy="1193483"/>
                </a:xfrm>
              </p:grpSpPr>
              <p:cxnSp>
                <p:nvCxnSpPr>
                  <p:cNvPr id="42" name="Straight Connector 41">
                    <a:extLst>
                      <a:ext uri="{FF2B5EF4-FFF2-40B4-BE49-F238E27FC236}">
                        <a16:creationId xmlns:a16="http://schemas.microsoft.com/office/drawing/2014/main" id="{32BEE3F9-B4B8-43F2-3C17-7CC55C7EE5CD}"/>
                      </a:ext>
                    </a:extLst>
                  </p:cNvPr>
                  <p:cNvCxnSpPr>
                    <a:cxnSpLocks/>
                  </p:cNvCxnSpPr>
                  <p:nvPr/>
                </p:nvCxnSpPr>
                <p:spPr bwMode="auto">
                  <a:xfrm flipV="1">
                    <a:off x="1443163" y="1821510"/>
                    <a:ext cx="796457" cy="228600"/>
                  </a:xfrm>
                  <a:prstGeom prst="line">
                    <a:avLst/>
                  </a:prstGeom>
                  <a:noFill/>
                  <a:ln w="6350" cap="sq" cmpd="sng" algn="ctr">
                    <a:solidFill>
                      <a:srgbClr val="66FF33"/>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461ACD15-AF8B-F2AC-FE76-ABF289A2A365}"/>
                      </a:ext>
                    </a:extLst>
                  </p:cNvPr>
                  <p:cNvCxnSpPr>
                    <a:cxnSpLocks/>
                  </p:cNvCxnSpPr>
                  <p:nvPr/>
                </p:nvCxnSpPr>
                <p:spPr bwMode="auto">
                  <a:xfrm flipV="1">
                    <a:off x="1443163" y="1669110"/>
                    <a:ext cx="796457" cy="381000"/>
                  </a:xfrm>
                  <a:prstGeom prst="line">
                    <a:avLst/>
                  </a:prstGeom>
                  <a:noFill/>
                  <a:ln w="6350" cap="sq" cmpd="sng" algn="ctr">
                    <a:solidFill>
                      <a:srgbClr val="66FF33"/>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C95A5319-165E-BDCC-BC43-C8E47473AD84}"/>
                      </a:ext>
                    </a:extLst>
                  </p:cNvPr>
                  <p:cNvCxnSpPr>
                    <a:cxnSpLocks/>
                    <a:stCxn id="62" idx="6"/>
                  </p:cNvCxnSpPr>
                  <p:nvPr/>
                </p:nvCxnSpPr>
                <p:spPr bwMode="auto">
                  <a:xfrm flipV="1">
                    <a:off x="1438400" y="1359547"/>
                    <a:ext cx="796457" cy="690563"/>
                  </a:xfrm>
                  <a:prstGeom prst="line">
                    <a:avLst/>
                  </a:prstGeom>
                  <a:noFill/>
                  <a:ln w="6350" cap="sq" cmpd="sng" algn="ctr">
                    <a:solidFill>
                      <a:srgbClr val="66FF33"/>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4816985F-B80A-6661-D268-CA00F2111D5E}"/>
                      </a:ext>
                    </a:extLst>
                  </p:cNvPr>
                  <p:cNvCxnSpPr>
                    <a:cxnSpLocks/>
                  </p:cNvCxnSpPr>
                  <p:nvPr/>
                </p:nvCxnSpPr>
                <p:spPr bwMode="auto">
                  <a:xfrm>
                    <a:off x="1443163" y="2050110"/>
                    <a:ext cx="757113" cy="502920"/>
                  </a:xfrm>
                  <a:prstGeom prst="line">
                    <a:avLst/>
                  </a:prstGeom>
                  <a:noFill/>
                  <a:ln w="6350" cap="sq" cmpd="sng" algn="ctr">
                    <a:solidFill>
                      <a:srgbClr val="66FF33"/>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A213179E-31CA-0A4B-C6AA-7E3ABE1BBEC1}"/>
                      </a:ext>
                    </a:extLst>
                  </p:cNvPr>
                  <p:cNvCxnSpPr>
                    <a:cxnSpLocks/>
                  </p:cNvCxnSpPr>
                  <p:nvPr/>
                </p:nvCxnSpPr>
                <p:spPr bwMode="auto">
                  <a:xfrm>
                    <a:off x="1443163" y="2050110"/>
                    <a:ext cx="796457" cy="350520"/>
                  </a:xfrm>
                  <a:prstGeom prst="line">
                    <a:avLst/>
                  </a:prstGeom>
                  <a:noFill/>
                  <a:ln w="6350" cap="sq" cmpd="sng" algn="ctr">
                    <a:solidFill>
                      <a:srgbClr val="66FF33"/>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B3268699-0E15-CCD6-D0A6-7CCB2F4084FE}"/>
                      </a:ext>
                    </a:extLst>
                  </p:cNvPr>
                  <p:cNvCxnSpPr>
                    <a:cxnSpLocks/>
                  </p:cNvCxnSpPr>
                  <p:nvPr/>
                </p:nvCxnSpPr>
                <p:spPr bwMode="auto">
                  <a:xfrm>
                    <a:off x="1443163" y="2050110"/>
                    <a:ext cx="796457" cy="228600"/>
                  </a:xfrm>
                  <a:prstGeom prst="line">
                    <a:avLst/>
                  </a:prstGeom>
                  <a:noFill/>
                  <a:ln w="6350" cap="sq" cmpd="sng" algn="ctr">
                    <a:solidFill>
                      <a:srgbClr val="66FF33"/>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621B517A-FC28-798D-7769-25B6C35FEDD7}"/>
                      </a:ext>
                    </a:extLst>
                  </p:cNvPr>
                  <p:cNvCxnSpPr>
                    <a:cxnSpLocks/>
                  </p:cNvCxnSpPr>
                  <p:nvPr/>
                </p:nvCxnSpPr>
                <p:spPr bwMode="auto">
                  <a:xfrm>
                    <a:off x="1443163" y="2050110"/>
                    <a:ext cx="796457" cy="76200"/>
                  </a:xfrm>
                  <a:prstGeom prst="line">
                    <a:avLst/>
                  </a:prstGeom>
                  <a:noFill/>
                  <a:ln w="6350" cap="sq" cmpd="sng" algn="ctr">
                    <a:solidFill>
                      <a:srgbClr val="66FF33"/>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41BF5772-8D32-760B-DE82-C33D0889973A}"/>
                      </a:ext>
                    </a:extLst>
                  </p:cNvPr>
                  <p:cNvCxnSpPr>
                    <a:cxnSpLocks/>
                  </p:cNvCxnSpPr>
                  <p:nvPr/>
                </p:nvCxnSpPr>
                <p:spPr bwMode="auto">
                  <a:xfrm flipV="1">
                    <a:off x="1443163" y="1973910"/>
                    <a:ext cx="796457" cy="76200"/>
                  </a:xfrm>
                  <a:prstGeom prst="line">
                    <a:avLst/>
                  </a:prstGeom>
                  <a:noFill/>
                  <a:ln w="6350" cap="sq" cmpd="sng" algn="ctr">
                    <a:solidFill>
                      <a:srgbClr val="66FF33"/>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EBF56530-C21E-04D8-D2CF-BB46E85DC8BE}"/>
                      </a:ext>
                    </a:extLst>
                  </p:cNvPr>
                  <p:cNvCxnSpPr>
                    <a:cxnSpLocks/>
                  </p:cNvCxnSpPr>
                  <p:nvPr/>
                </p:nvCxnSpPr>
                <p:spPr bwMode="auto">
                  <a:xfrm flipV="1">
                    <a:off x="1443163" y="1516710"/>
                    <a:ext cx="796457" cy="533400"/>
                  </a:xfrm>
                  <a:prstGeom prst="line">
                    <a:avLst/>
                  </a:prstGeom>
                  <a:noFill/>
                  <a:ln w="6350" cap="sq" cmpd="sng" algn="ctr">
                    <a:solidFill>
                      <a:srgbClr val="66FF33"/>
                    </a:solidFill>
                    <a:prstDash val="solid"/>
                    <a:round/>
                    <a:headEnd type="none" w="med" len="med"/>
                    <a:tailEnd type="none" w="med" len="med"/>
                  </a:ln>
                  <a:effectLst/>
                </p:spPr>
              </p:cxnSp>
            </p:grpSp>
            <p:sp>
              <p:nvSpPr>
                <p:cNvPr id="36" name="Oval 35">
                  <a:extLst>
                    <a:ext uri="{FF2B5EF4-FFF2-40B4-BE49-F238E27FC236}">
                      <a16:creationId xmlns:a16="http://schemas.microsoft.com/office/drawing/2014/main" id="{329F2EF9-DC1B-19D1-7011-FB24E9CCAD14}"/>
                    </a:ext>
                  </a:extLst>
                </p:cNvPr>
                <p:cNvSpPr/>
                <p:nvPr/>
              </p:nvSpPr>
              <p:spPr>
                <a:xfrm flipH="1">
                  <a:off x="7685694" y="1953590"/>
                  <a:ext cx="132497" cy="91440"/>
                </a:xfrm>
                <a:prstGeom prst="ellipse">
                  <a:avLst/>
                </a:prstGeom>
                <a:solidFill>
                  <a:srgbClr val="000000"/>
                </a:solid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cxnSp>
              <p:nvCxnSpPr>
                <p:cNvPr id="37" name="Straight Connector 36">
                  <a:extLst>
                    <a:ext uri="{FF2B5EF4-FFF2-40B4-BE49-F238E27FC236}">
                      <a16:creationId xmlns:a16="http://schemas.microsoft.com/office/drawing/2014/main" id="{8F469784-1A47-24F8-3E8D-C56BC4299AAD}"/>
                    </a:ext>
                  </a:extLst>
                </p:cNvPr>
                <p:cNvCxnSpPr>
                  <a:cxnSpLocks/>
                </p:cNvCxnSpPr>
                <p:nvPr/>
              </p:nvCxnSpPr>
              <p:spPr bwMode="auto">
                <a:xfrm flipH="1">
                  <a:off x="6518192" y="1999310"/>
                  <a:ext cx="1155666" cy="42863"/>
                </a:xfrm>
                <a:prstGeom prst="line">
                  <a:avLst/>
                </a:prstGeom>
                <a:noFill/>
                <a:ln w="6350" cap="sq" cmpd="sng" algn="ctr">
                  <a:solidFill>
                    <a:srgbClr val="000066"/>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A6DA718B-661D-F61A-AECA-8A92C288FD31}"/>
                    </a:ext>
                  </a:extLst>
                </p:cNvPr>
                <p:cNvCxnSpPr>
                  <a:cxnSpLocks/>
                </p:cNvCxnSpPr>
                <p:nvPr/>
              </p:nvCxnSpPr>
              <p:spPr bwMode="auto">
                <a:xfrm flipH="1" flipV="1">
                  <a:off x="6519790" y="1885010"/>
                  <a:ext cx="1154068" cy="114300"/>
                </a:xfrm>
                <a:prstGeom prst="line">
                  <a:avLst/>
                </a:prstGeom>
                <a:noFill/>
                <a:ln w="6350" cap="sq" cmpd="sng" algn="ctr">
                  <a:solidFill>
                    <a:srgbClr val="000066"/>
                  </a:solidFill>
                  <a:prstDash val="solid"/>
                  <a:round/>
                  <a:headEnd type="none" w="med" len="med"/>
                  <a:tailEnd type="none" w="med" len="med"/>
                </a:ln>
                <a:effectLst/>
              </p:spPr>
            </p:cxnSp>
          </p:grpSp>
        </p:grpSp>
        <mc:AlternateContent xmlns:mc="http://schemas.openxmlformats.org/markup-compatibility/2006">
          <mc:Choice xmlns:a14="http://schemas.microsoft.com/office/drawing/2010/main" Requires="a14">
            <p:sp>
              <p:nvSpPr>
                <p:cNvPr id="2100" name="TextBox 2099">
                  <a:extLst>
                    <a:ext uri="{FF2B5EF4-FFF2-40B4-BE49-F238E27FC236}">
                      <a16:creationId xmlns:a16="http://schemas.microsoft.com/office/drawing/2014/main" id="{8ACD616B-A522-BA0D-7B2D-2AFB254F237B}"/>
                    </a:ext>
                  </a:extLst>
                </p:cNvPr>
                <p:cNvSpPr txBox="1"/>
                <p:nvPr/>
              </p:nvSpPr>
              <p:spPr>
                <a:xfrm>
                  <a:off x="7839660" y="1723424"/>
                  <a:ext cx="1401928" cy="461665"/>
                </a:xfrm>
                <a:prstGeom prst="rect">
                  <a:avLst/>
                </a:prstGeom>
                <a:noFill/>
              </p:spPr>
              <p:txBody>
                <a:bodyPr wrap="square">
                  <a:spAutoFit/>
                </a:bodyPr>
                <a:lstStyle/>
                <a:p>
                  <a:r>
                    <a:rPr lang="en-US" altLang="en-US" sz="2400" dirty="0">
                      <a:solidFill>
                        <a:srgbClr val="FFC000"/>
                      </a:solidFill>
                      <a:cs typeface="Times New Roman" panose="02020603050405020304" pitchFamily="18" charset="0"/>
                    </a:rPr>
                    <a:t>NN</a:t>
                  </a:r>
                  <a:r>
                    <a:rPr lang="en-US" altLang="en-US" sz="2400" baseline="-25000" dirty="0" err="1">
                      <a:solidFill>
                        <a:srgbClr val="66FF33"/>
                      </a:solidFill>
                      <a:cs typeface="Times New Roman" panose="02020603050405020304" pitchFamily="18" charset="0"/>
                    </a:rPr>
                    <a:t>w</a:t>
                  </a:r>
                  <a:r>
                    <a:rPr lang="en-US" altLang="en-US" sz="2400" dirty="0">
                      <a:solidFill>
                        <a:srgbClr val="FFC000"/>
                      </a:solidFill>
                      <a:cs typeface="Times New Roman" panose="02020603050405020304" pitchFamily="18" charset="0"/>
                    </a:rPr>
                    <a:t>(</a:t>
                  </a:r>
                  <a14:m>
                    <m:oMath xmlns:m="http://schemas.openxmlformats.org/officeDocument/2006/math">
                      <m:acc>
                        <m:accPr>
                          <m:chr m:val="⃗"/>
                          <m:ctrlPr>
                            <a:rPr lang="en-US" altLang="en-US" sz="2400" i="1" kern="0" dirty="0">
                              <a:solidFill>
                                <a:srgbClr val="FF00FF"/>
                              </a:solidFill>
                              <a:latin typeface="Cambria Math" panose="02040503050406030204" pitchFamily="18" charset="0"/>
                              <a:cs typeface="Times New Roman" panose="02020603050405020304" pitchFamily="18" charset="0"/>
                            </a:rPr>
                          </m:ctrlPr>
                        </m:accPr>
                        <m:e>
                          <m:r>
                            <a:rPr lang="en-US" altLang="en-US" sz="2400" i="1" kern="0" dirty="0">
                              <a:solidFill>
                                <a:srgbClr val="FF00FF"/>
                              </a:solidFill>
                              <a:latin typeface="Cambria Math" panose="02040503050406030204" pitchFamily="18" charset="0"/>
                              <a:cs typeface="Times New Roman" panose="02020603050405020304" pitchFamily="18" charset="0"/>
                            </a:rPr>
                            <m:t>𝑥</m:t>
                          </m:r>
                        </m:e>
                      </m:acc>
                    </m:oMath>
                  </a14:m>
                  <a:r>
                    <a:rPr lang="en-US" altLang="en-US" sz="2400" baseline="-25000" dirty="0">
                      <a:solidFill>
                        <a:srgbClr val="FF00FF"/>
                      </a:solidFill>
                      <a:cs typeface="Times New Roman" panose="02020603050405020304" pitchFamily="18" charset="0"/>
                    </a:rPr>
                    <a:t>d</a:t>
                  </a:r>
                  <a:r>
                    <a:rPr lang="en-US" altLang="en-US" sz="2400" dirty="0">
                      <a:solidFill>
                        <a:srgbClr val="FFC000"/>
                      </a:solidFill>
                      <a:cs typeface="Times New Roman" panose="02020603050405020304" pitchFamily="18" charset="0"/>
                    </a:rPr>
                    <a:t>)</a:t>
                  </a:r>
                  <a:r>
                    <a:rPr lang="en-US" sz="2400" dirty="0"/>
                    <a:t> </a:t>
                  </a:r>
                  <a:endParaRPr lang="en-GB" sz="2400" dirty="0"/>
                </a:p>
              </p:txBody>
            </p:sp>
          </mc:Choice>
          <mc:Fallback>
            <p:sp>
              <p:nvSpPr>
                <p:cNvPr id="2100" name="TextBox 2099">
                  <a:extLst>
                    <a:ext uri="{FF2B5EF4-FFF2-40B4-BE49-F238E27FC236}">
                      <a16:creationId xmlns:a16="http://schemas.microsoft.com/office/drawing/2014/main" id="{8ACD616B-A522-BA0D-7B2D-2AFB254F237B}"/>
                    </a:ext>
                  </a:extLst>
                </p:cNvPr>
                <p:cNvSpPr txBox="1">
                  <a:spLocks noRot="1" noChangeAspect="1" noMove="1" noResize="1" noEditPoints="1" noAdjustHandles="1" noChangeArrowheads="1" noChangeShapeType="1" noTextEdit="1"/>
                </p:cNvSpPr>
                <p:nvPr/>
              </p:nvSpPr>
              <p:spPr>
                <a:xfrm>
                  <a:off x="7839660" y="1723424"/>
                  <a:ext cx="1401928" cy="461665"/>
                </a:xfrm>
                <a:prstGeom prst="rect">
                  <a:avLst/>
                </a:prstGeom>
                <a:blipFill>
                  <a:blip r:embed="rId7"/>
                  <a:stretch>
                    <a:fillRect l="-6522" t="-18667" r="-2609" b="-30667"/>
                  </a:stretch>
                </a:blipFill>
              </p:spPr>
              <p:txBody>
                <a:bodyPr/>
                <a:lstStyle/>
                <a:p>
                  <a:r>
                    <a:rPr lang="en-CA">
                      <a:noFill/>
                    </a:rPr>
                    <a:t> </a:t>
                  </a:r>
                </a:p>
              </p:txBody>
            </p:sp>
          </mc:Fallback>
        </mc:AlternateContent>
      </p:grpSp>
      <p:grpSp>
        <p:nvGrpSpPr>
          <p:cNvPr id="2103" name="Group 2102">
            <a:extLst>
              <a:ext uri="{FF2B5EF4-FFF2-40B4-BE49-F238E27FC236}">
                <a16:creationId xmlns:a16="http://schemas.microsoft.com/office/drawing/2014/main" id="{8B461DA7-EB8A-FCA0-6199-F104280C631A}"/>
              </a:ext>
            </a:extLst>
          </p:cNvPr>
          <p:cNvGrpSpPr/>
          <p:nvPr/>
        </p:nvGrpSpPr>
        <p:grpSpPr>
          <a:xfrm>
            <a:off x="2669309" y="645132"/>
            <a:ext cx="1434213" cy="767531"/>
            <a:chOff x="2164256" y="1150350"/>
            <a:chExt cx="1434213" cy="767531"/>
          </a:xfrm>
        </p:grpSpPr>
        <mc:AlternateContent xmlns:mc="http://schemas.openxmlformats.org/markup-compatibility/2006">
          <mc:Choice xmlns:a14="http://schemas.microsoft.com/office/drawing/2010/main" Requires="a14">
            <p:sp>
              <p:nvSpPr>
                <p:cNvPr id="2104" name="TextBox 2103">
                  <a:extLst>
                    <a:ext uri="{FF2B5EF4-FFF2-40B4-BE49-F238E27FC236}">
                      <a16:creationId xmlns:a16="http://schemas.microsoft.com/office/drawing/2014/main" id="{DF17BF68-0E2C-E97B-2776-9E270A3F8FED}"/>
                    </a:ext>
                  </a:extLst>
                </p:cNvPr>
                <p:cNvSpPr txBox="1"/>
                <p:nvPr/>
              </p:nvSpPr>
              <p:spPr bwMode="auto">
                <a:xfrm>
                  <a:off x="2164256" y="1456216"/>
                  <a:ext cx="807732"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lvl="0" eaLnBrk="0" hangingPunct="0"/>
                  <a14:m>
                    <m:oMathPara xmlns:m="http://schemas.openxmlformats.org/officeDocument/2006/math">
                      <m:oMathParaPr>
                        <m:jc m:val="centerGroup"/>
                      </m:oMathParaPr>
                      <m:oMath xmlns:m="http://schemas.openxmlformats.org/officeDocument/2006/math">
                        <m:r>
                          <m:rPr>
                            <m:nor/>
                          </m:rPr>
                          <a:rPr lang="en-US" sz="2400" dirty="0">
                            <a:solidFill>
                              <a:srgbClr val="FF00FF"/>
                            </a:solidFill>
                          </a:rPr>
                          <m:t>x</m:t>
                        </m:r>
                        <m:r>
                          <m:rPr>
                            <m:nor/>
                          </m:rPr>
                          <a:rPr lang="en-US" sz="2400" b="0" i="0" baseline="-25000" dirty="0" smtClean="0">
                            <a:solidFill>
                              <a:srgbClr val="FF00FF"/>
                            </a:solidFill>
                            <a:cs typeface="Times New Roman" panose="02020603050405020304" pitchFamily="18" charset="0"/>
                            <a:sym typeface="Symbol" panose="05050102010706020507" pitchFamily="18" charset="2"/>
                          </a:rPr>
                          <m:t>1</m:t>
                        </m:r>
                      </m:oMath>
                    </m:oMathPara>
                  </a14:m>
                  <a:endParaRPr kumimoji="0" lang="en-US" altLang="en-US" sz="2400" b="0" i="0" u="none" strike="noStrike" cap="none" normalizeH="0" baseline="-25000" dirty="0">
                    <a:ln>
                      <a:noFill/>
                    </a:ln>
                    <a:solidFill>
                      <a:srgbClr val="FF00FF"/>
                    </a:solidFill>
                    <a:effectLst/>
                    <a:cs typeface="Times New Roman" panose="02020603050405020304" pitchFamily="18" charset="0"/>
                  </a:endParaRPr>
                </a:p>
              </p:txBody>
            </p:sp>
          </mc:Choice>
          <mc:Fallback>
            <p:sp>
              <p:nvSpPr>
                <p:cNvPr id="2104" name="TextBox 2103">
                  <a:extLst>
                    <a:ext uri="{FF2B5EF4-FFF2-40B4-BE49-F238E27FC236}">
                      <a16:creationId xmlns:a16="http://schemas.microsoft.com/office/drawing/2014/main" id="{DF17BF68-0E2C-E97B-2776-9E270A3F8FED}"/>
                    </a:ext>
                  </a:extLst>
                </p:cNvPr>
                <p:cNvSpPr txBox="1">
                  <a:spLocks noRot="1" noChangeAspect="1" noMove="1" noResize="1" noEditPoints="1" noAdjustHandles="1" noChangeArrowheads="1" noChangeShapeType="1" noTextEdit="1"/>
                </p:cNvSpPr>
                <p:nvPr/>
              </p:nvSpPr>
              <p:spPr bwMode="auto">
                <a:xfrm>
                  <a:off x="2164256" y="1456216"/>
                  <a:ext cx="807732" cy="461665"/>
                </a:xfrm>
                <a:prstGeom prst="rect">
                  <a:avLst/>
                </a:prstGeom>
                <a:blipFill>
                  <a:blip r:embed="rId8"/>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2105" name="TextBox 2104">
                  <a:extLst>
                    <a:ext uri="{FF2B5EF4-FFF2-40B4-BE49-F238E27FC236}">
                      <a16:creationId xmlns:a16="http://schemas.microsoft.com/office/drawing/2014/main" id="{0F6B1528-7253-1F44-3109-CAA716641A35}"/>
                    </a:ext>
                  </a:extLst>
                </p:cNvPr>
                <p:cNvSpPr txBox="1"/>
                <p:nvPr/>
              </p:nvSpPr>
              <p:spPr bwMode="auto">
                <a:xfrm>
                  <a:off x="2385931" y="1456216"/>
                  <a:ext cx="807732"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lvl="0" eaLnBrk="0" hangingPunct="0"/>
                  <a14:m>
                    <m:oMathPara xmlns:m="http://schemas.openxmlformats.org/officeDocument/2006/math">
                      <m:oMathParaPr>
                        <m:jc m:val="centerGroup"/>
                      </m:oMathParaPr>
                      <m:oMath xmlns:m="http://schemas.openxmlformats.org/officeDocument/2006/math">
                        <m:r>
                          <m:rPr>
                            <m:nor/>
                          </m:rPr>
                          <a:rPr lang="en-US" sz="2400" dirty="0">
                            <a:solidFill>
                              <a:srgbClr val="FF00FF"/>
                            </a:solidFill>
                          </a:rPr>
                          <m:t>x</m:t>
                        </m:r>
                        <m:r>
                          <m:rPr>
                            <m:nor/>
                          </m:rPr>
                          <a:rPr lang="en-US" sz="2400" b="0" i="0" baseline="-25000" dirty="0" smtClean="0">
                            <a:solidFill>
                              <a:srgbClr val="FF00FF"/>
                            </a:solidFill>
                            <a:cs typeface="Times New Roman" panose="02020603050405020304" pitchFamily="18" charset="0"/>
                            <a:sym typeface="Symbol" panose="05050102010706020507" pitchFamily="18" charset="2"/>
                          </a:rPr>
                          <m:t>2</m:t>
                        </m:r>
                      </m:oMath>
                    </m:oMathPara>
                  </a14:m>
                  <a:endParaRPr kumimoji="0" lang="en-US" altLang="en-US" sz="2400" b="0" i="0" u="none" strike="noStrike" cap="none" normalizeH="0" baseline="-25000" dirty="0">
                    <a:ln>
                      <a:noFill/>
                    </a:ln>
                    <a:solidFill>
                      <a:srgbClr val="FF00FF"/>
                    </a:solidFill>
                    <a:effectLst/>
                    <a:cs typeface="Times New Roman" panose="02020603050405020304" pitchFamily="18" charset="0"/>
                  </a:endParaRPr>
                </a:p>
              </p:txBody>
            </p:sp>
          </mc:Choice>
          <mc:Fallback>
            <p:sp>
              <p:nvSpPr>
                <p:cNvPr id="2105" name="TextBox 2104">
                  <a:extLst>
                    <a:ext uri="{FF2B5EF4-FFF2-40B4-BE49-F238E27FC236}">
                      <a16:creationId xmlns:a16="http://schemas.microsoft.com/office/drawing/2014/main" id="{0F6B1528-7253-1F44-3109-CAA716641A35}"/>
                    </a:ext>
                  </a:extLst>
                </p:cNvPr>
                <p:cNvSpPr txBox="1">
                  <a:spLocks noRot="1" noChangeAspect="1" noMove="1" noResize="1" noEditPoints="1" noAdjustHandles="1" noChangeArrowheads="1" noChangeShapeType="1" noTextEdit="1"/>
                </p:cNvSpPr>
                <p:nvPr/>
              </p:nvSpPr>
              <p:spPr bwMode="auto">
                <a:xfrm>
                  <a:off x="2385931" y="1456216"/>
                  <a:ext cx="807732" cy="461665"/>
                </a:xfrm>
                <a:prstGeom prst="rect">
                  <a:avLst/>
                </a:prstGeom>
                <a:blipFill>
                  <a:blip r:embed="rId9"/>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2108" name="TextBox 2107">
                  <a:extLst>
                    <a:ext uri="{FF2B5EF4-FFF2-40B4-BE49-F238E27FC236}">
                      <a16:creationId xmlns:a16="http://schemas.microsoft.com/office/drawing/2014/main" id="{C8E3B2F9-E9AA-829E-680B-DDB73426AB8D}"/>
                    </a:ext>
                  </a:extLst>
                </p:cNvPr>
                <p:cNvSpPr txBox="1"/>
                <p:nvPr/>
              </p:nvSpPr>
              <p:spPr bwMode="auto">
                <a:xfrm>
                  <a:off x="2790737" y="1456216"/>
                  <a:ext cx="807732"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lvl="0" eaLnBrk="0" hangingPunct="0"/>
                  <a14:m>
                    <m:oMathPara xmlns:m="http://schemas.openxmlformats.org/officeDocument/2006/math">
                      <m:oMathParaPr>
                        <m:jc m:val="centerGroup"/>
                      </m:oMathParaPr>
                      <m:oMath xmlns:m="http://schemas.openxmlformats.org/officeDocument/2006/math">
                        <m:r>
                          <a:rPr lang="en-US" sz="2400" b="0" i="1" dirty="0" smtClean="0">
                            <a:solidFill>
                              <a:srgbClr val="FF00FF"/>
                            </a:solidFill>
                            <a:latin typeface="Cambria Math" panose="02040503050406030204" pitchFamily="18" charset="0"/>
                          </a:rPr>
                          <m:t>…</m:t>
                        </m:r>
                        <m:r>
                          <m:rPr>
                            <m:nor/>
                          </m:rPr>
                          <a:rPr lang="en-US" sz="2400" dirty="0">
                            <a:solidFill>
                              <a:srgbClr val="FF00FF"/>
                            </a:solidFill>
                          </a:rPr>
                          <m:t>x</m:t>
                        </m:r>
                        <m:r>
                          <m:rPr>
                            <m:nor/>
                          </m:rPr>
                          <a:rPr lang="en-US" sz="2400" b="0" i="0" baseline="-25000" dirty="0" smtClean="0">
                            <a:solidFill>
                              <a:srgbClr val="FF00FF"/>
                            </a:solidFill>
                            <a:cs typeface="Times New Roman" panose="02020603050405020304" pitchFamily="18" charset="0"/>
                            <a:sym typeface="Symbol" panose="05050102010706020507" pitchFamily="18" charset="2"/>
                          </a:rPr>
                          <m:t>D</m:t>
                        </m:r>
                      </m:oMath>
                    </m:oMathPara>
                  </a14:m>
                  <a:endParaRPr kumimoji="0" lang="en-US" altLang="en-US" sz="2400" b="0" i="0" u="none" strike="noStrike" cap="none" normalizeH="0" baseline="-25000" dirty="0">
                    <a:ln>
                      <a:noFill/>
                    </a:ln>
                    <a:solidFill>
                      <a:srgbClr val="FF00FF"/>
                    </a:solidFill>
                    <a:effectLst/>
                    <a:cs typeface="Times New Roman" panose="02020603050405020304" pitchFamily="18" charset="0"/>
                  </a:endParaRPr>
                </a:p>
              </p:txBody>
            </p:sp>
          </mc:Choice>
          <mc:Fallback>
            <p:sp>
              <p:nvSpPr>
                <p:cNvPr id="2108" name="TextBox 2107">
                  <a:extLst>
                    <a:ext uri="{FF2B5EF4-FFF2-40B4-BE49-F238E27FC236}">
                      <a16:creationId xmlns:a16="http://schemas.microsoft.com/office/drawing/2014/main" id="{C8E3B2F9-E9AA-829E-680B-DDB73426AB8D}"/>
                    </a:ext>
                  </a:extLst>
                </p:cNvPr>
                <p:cNvSpPr txBox="1">
                  <a:spLocks noRot="1" noChangeAspect="1" noMove="1" noResize="1" noEditPoints="1" noAdjustHandles="1" noChangeArrowheads="1" noChangeShapeType="1" noTextEdit="1"/>
                </p:cNvSpPr>
                <p:nvPr/>
              </p:nvSpPr>
              <p:spPr bwMode="auto">
                <a:xfrm>
                  <a:off x="2790737" y="1456216"/>
                  <a:ext cx="807732" cy="461665"/>
                </a:xfrm>
                <a:prstGeom prst="rect">
                  <a:avLst/>
                </a:prstGeom>
                <a:blipFill>
                  <a:blip r:embed="rId10"/>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grpSp>
          <p:nvGrpSpPr>
            <p:cNvPr id="2198" name="Group 2197">
              <a:extLst>
                <a:ext uri="{FF2B5EF4-FFF2-40B4-BE49-F238E27FC236}">
                  <a16:creationId xmlns:a16="http://schemas.microsoft.com/office/drawing/2014/main" id="{159D47E4-379D-83BE-C4BE-A55CA0D86954}"/>
                </a:ext>
              </a:extLst>
            </p:cNvPr>
            <p:cNvGrpSpPr/>
            <p:nvPr/>
          </p:nvGrpSpPr>
          <p:grpSpPr>
            <a:xfrm>
              <a:off x="2550055" y="1150350"/>
              <a:ext cx="705777" cy="461665"/>
              <a:chOff x="6498619" y="1410075"/>
              <a:chExt cx="1411555" cy="461665"/>
            </a:xfrm>
          </p:grpSpPr>
          <p:cxnSp>
            <p:nvCxnSpPr>
              <p:cNvPr id="2200" name="Straight Arrow Connector 2199">
                <a:extLst>
                  <a:ext uri="{FF2B5EF4-FFF2-40B4-BE49-F238E27FC236}">
                    <a16:creationId xmlns:a16="http://schemas.microsoft.com/office/drawing/2014/main" id="{3F1CAB35-857B-C9DF-8861-3D5617133FCB}"/>
                  </a:ext>
                </a:extLst>
              </p:cNvPr>
              <p:cNvCxnSpPr>
                <a:cxnSpLocks/>
              </p:cNvCxnSpPr>
              <p:nvPr/>
            </p:nvCxnSpPr>
            <p:spPr bwMode="auto">
              <a:xfrm rot="16200000">
                <a:off x="7204397" y="1153988"/>
                <a:ext cx="0" cy="1411555"/>
              </a:xfrm>
              <a:prstGeom prst="straightConnector1">
                <a:avLst/>
              </a:prstGeom>
              <a:noFill/>
              <a:ln w="6350" cap="sq" cmpd="sng" algn="ctr">
                <a:solidFill>
                  <a:schemeClr val="tx1"/>
                </a:solidFill>
                <a:prstDash val="solid"/>
                <a:round/>
                <a:headEnd type="arrow" w="med" len="med"/>
                <a:tailEnd type="arrow"/>
              </a:ln>
              <a:effectLst/>
            </p:spPr>
          </p:cxnSp>
          <p:sp>
            <p:nvSpPr>
              <p:cNvPr id="2201" name="TextBox 2200">
                <a:extLst>
                  <a:ext uri="{FF2B5EF4-FFF2-40B4-BE49-F238E27FC236}">
                    <a16:creationId xmlns:a16="http://schemas.microsoft.com/office/drawing/2014/main" id="{2287616A-3BA1-1372-3EA0-7B184092DFAF}"/>
                  </a:ext>
                </a:extLst>
              </p:cNvPr>
              <p:cNvSpPr txBox="1"/>
              <p:nvPr/>
            </p:nvSpPr>
            <p:spPr bwMode="auto">
              <a:xfrm>
                <a:off x="6938793" y="1410075"/>
                <a:ext cx="394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rgbClr val="FF00FF"/>
                    </a:solidFill>
                  </a:rPr>
                  <a:t>D</a:t>
                </a:r>
              </a:p>
            </p:txBody>
          </p:sp>
        </p:grpSp>
        <p:cxnSp>
          <p:nvCxnSpPr>
            <p:cNvPr id="2199" name="Straight Arrow Connector 2198">
              <a:extLst>
                <a:ext uri="{FF2B5EF4-FFF2-40B4-BE49-F238E27FC236}">
                  <a16:creationId xmlns:a16="http://schemas.microsoft.com/office/drawing/2014/main" id="{C2AB1F48-1680-BEB0-6DA0-A4D1F16B19A1}"/>
                </a:ext>
              </a:extLst>
            </p:cNvPr>
            <p:cNvCxnSpPr>
              <a:cxnSpLocks/>
            </p:cNvCxnSpPr>
            <p:nvPr/>
          </p:nvCxnSpPr>
          <p:spPr bwMode="auto">
            <a:xfrm>
              <a:off x="2408552" y="1529728"/>
              <a:ext cx="1117347" cy="0"/>
            </a:xfrm>
            <a:prstGeom prst="straightConnector1">
              <a:avLst/>
            </a:prstGeom>
            <a:noFill/>
            <a:ln w="6350" cap="sq" cmpd="sng" algn="ctr">
              <a:solidFill>
                <a:srgbClr val="FF00FF"/>
              </a:solidFill>
              <a:prstDash val="solid"/>
              <a:round/>
              <a:headEnd type="arrow" w="med" len="med"/>
              <a:tailEnd type="arrow"/>
            </a:ln>
            <a:effectLst/>
          </p:spPr>
        </p:cxnSp>
      </p:grpSp>
      <p:sp>
        <p:nvSpPr>
          <p:cNvPr id="2206" name="TextBox 2205">
            <a:extLst>
              <a:ext uri="{FF2B5EF4-FFF2-40B4-BE49-F238E27FC236}">
                <a16:creationId xmlns:a16="http://schemas.microsoft.com/office/drawing/2014/main" id="{E480500E-EC6C-0A0E-3F02-6215D1FA0B00}"/>
              </a:ext>
            </a:extLst>
          </p:cNvPr>
          <p:cNvSpPr txBox="1"/>
          <p:nvPr/>
        </p:nvSpPr>
        <p:spPr bwMode="auto">
          <a:xfrm>
            <a:off x="635101" y="4211247"/>
            <a:ext cx="87729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lvl="0" eaLnBrk="0" hangingPunct="0"/>
            <a:r>
              <a:rPr lang="en-CA" sz="2400" dirty="0"/>
              <a:t>Optimal on training data. No talk of generalizing.</a:t>
            </a:r>
          </a:p>
        </p:txBody>
      </p:sp>
    </p:spTree>
    <p:extLst>
      <p:ext uri="{BB962C8B-B14F-4D97-AF65-F5344CB8AC3E}">
        <p14:creationId xmlns:p14="http://schemas.microsoft.com/office/powerpoint/2010/main" val="31308723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204"/>
                                        </p:tgtEl>
                                        <p:attrNameLst>
                                          <p:attrName>style.visibility</p:attrName>
                                        </p:attrNameLst>
                                      </p:cBhvr>
                                      <p:to>
                                        <p:strVal val="visible"/>
                                      </p:to>
                                    </p:set>
                                    <p:anim calcmode="lin" valueType="num">
                                      <p:cBhvr additive="base">
                                        <p:cTn id="19" dur="500" fill="hold"/>
                                        <p:tgtEl>
                                          <p:spTgt spid="2204"/>
                                        </p:tgtEl>
                                        <p:attrNameLst>
                                          <p:attrName>ppt_x</p:attrName>
                                        </p:attrNameLst>
                                      </p:cBhvr>
                                      <p:tavLst>
                                        <p:tav tm="0">
                                          <p:val>
                                            <p:strVal val="#ppt_x"/>
                                          </p:val>
                                        </p:tav>
                                        <p:tav tm="100000">
                                          <p:val>
                                            <p:strVal val="#ppt_x"/>
                                          </p:val>
                                        </p:tav>
                                      </p:tavLst>
                                    </p:anim>
                                    <p:anim calcmode="lin" valueType="num">
                                      <p:cBhvr additive="base">
                                        <p:cTn id="20" dur="500" fill="hold"/>
                                        <p:tgtEl>
                                          <p:spTgt spid="220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03"/>
                                        </p:tgtEl>
                                        <p:attrNameLst>
                                          <p:attrName>style.visibility</p:attrName>
                                        </p:attrNameLst>
                                      </p:cBhvr>
                                      <p:to>
                                        <p:strVal val="visible"/>
                                      </p:to>
                                    </p:set>
                                    <p:anim calcmode="lin" valueType="num">
                                      <p:cBhvr additive="base">
                                        <p:cTn id="25" dur="500" fill="hold"/>
                                        <p:tgtEl>
                                          <p:spTgt spid="2103"/>
                                        </p:tgtEl>
                                        <p:attrNameLst>
                                          <p:attrName>ppt_x</p:attrName>
                                        </p:attrNameLst>
                                      </p:cBhvr>
                                      <p:tavLst>
                                        <p:tav tm="0">
                                          <p:val>
                                            <p:strVal val="#ppt_x"/>
                                          </p:val>
                                        </p:tav>
                                        <p:tav tm="100000">
                                          <p:val>
                                            <p:strVal val="#ppt_x"/>
                                          </p:val>
                                        </p:tav>
                                      </p:tavLst>
                                    </p:anim>
                                    <p:anim calcmode="lin" valueType="num">
                                      <p:cBhvr additive="base">
                                        <p:cTn id="26" dur="500" fill="hold"/>
                                        <p:tgtEl>
                                          <p:spTgt spid="210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206"/>
                                        </p:tgtEl>
                                        <p:attrNameLst>
                                          <p:attrName>style.visibility</p:attrName>
                                        </p:attrNameLst>
                                      </p:cBhvr>
                                      <p:to>
                                        <p:strVal val="visible"/>
                                      </p:to>
                                    </p:set>
                                    <p:anim calcmode="lin" valueType="num">
                                      <p:cBhvr additive="base">
                                        <p:cTn id="29" dur="500" fill="hold"/>
                                        <p:tgtEl>
                                          <p:spTgt spid="2206"/>
                                        </p:tgtEl>
                                        <p:attrNameLst>
                                          <p:attrName>ppt_x</p:attrName>
                                        </p:attrNameLst>
                                      </p:cBhvr>
                                      <p:tavLst>
                                        <p:tav tm="0">
                                          <p:val>
                                            <p:strVal val="#ppt_x"/>
                                          </p:val>
                                        </p:tav>
                                        <p:tav tm="100000">
                                          <p:val>
                                            <p:strVal val="#ppt_x"/>
                                          </p:val>
                                        </p:tav>
                                      </p:tavLst>
                                    </p:anim>
                                    <p:anim calcmode="lin" valueType="num">
                                      <p:cBhvr additive="base">
                                        <p:cTn id="30" dur="500" fill="hold"/>
                                        <p:tgtEl>
                                          <p:spTgt spid="22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220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3">
            <a:extLst>
              <a:ext uri="{FF2B5EF4-FFF2-40B4-BE49-F238E27FC236}">
                <a16:creationId xmlns:a16="http://schemas.microsoft.com/office/drawing/2014/main" id="{E11BDB86-4367-FDEF-A70E-0861EB3F3565}"/>
              </a:ext>
            </a:extLst>
          </p:cNvPr>
          <p:cNvSpPr>
            <a:spLocks noChangeArrowheads="1"/>
          </p:cNvSpPr>
          <p:nvPr/>
        </p:nvSpPr>
        <p:spPr bwMode="auto">
          <a:xfrm>
            <a:off x="-1015222" y="-8075"/>
            <a:ext cx="11248571" cy="1143000"/>
          </a:xfrm>
          <a:prstGeom prst="rect">
            <a:avLst/>
          </a:prstGeom>
          <a:noFill/>
          <a:ln w="9525">
            <a:noFill/>
            <a:miter lim="800000"/>
            <a:headEnd/>
            <a:tailEnd/>
          </a:ln>
          <a:effectLst/>
        </p:spPr>
        <p:txBody>
          <a:bodyPr anchor="ctr"/>
          <a:lstStyle/>
          <a:p>
            <a:pPr algn="ctr"/>
            <a:r>
              <a:rPr lang="en-US" sz="3200" dirty="0">
                <a:solidFill>
                  <a:schemeClr val="tx2"/>
                </a:solidFill>
              </a:rPr>
              <a:t>All Critical Gradient descent Solutions Are Optimal </a:t>
            </a:r>
            <a:br>
              <a:rPr lang="en-US" sz="3200" dirty="0">
                <a:solidFill>
                  <a:schemeClr val="tx2"/>
                </a:solidFill>
              </a:rPr>
            </a:br>
            <a:r>
              <a:rPr lang="en-US" sz="1200" dirty="0">
                <a:solidFill>
                  <a:schemeClr val="tx2"/>
                </a:solidFill>
              </a:rPr>
              <a:t>(Given Minimal Over-Parameterization)</a:t>
            </a:r>
            <a:br>
              <a:rPr lang="en-US" sz="3200" dirty="0">
                <a:solidFill>
                  <a:schemeClr val="tx2"/>
                </a:solidFill>
              </a:rPr>
            </a:br>
            <a:endParaRPr lang="en-US" sz="3200" dirty="0">
              <a:solidFill>
                <a:schemeClr val="tx2"/>
              </a:solidFill>
            </a:endParaRPr>
          </a:p>
        </p:txBody>
      </p:sp>
      <p:pic>
        <p:nvPicPr>
          <p:cNvPr id="6" name="Picture 5">
            <a:extLst>
              <a:ext uri="{FF2B5EF4-FFF2-40B4-BE49-F238E27FC236}">
                <a16:creationId xmlns:a16="http://schemas.microsoft.com/office/drawing/2014/main" id="{78716071-369C-8DAE-5917-CDED6298856F}"/>
              </a:ext>
            </a:extLst>
          </p:cNvPr>
          <p:cNvPicPr>
            <a:picLocks noChangeAspect="1"/>
          </p:cNvPicPr>
          <p:nvPr/>
        </p:nvPicPr>
        <p:blipFill>
          <a:blip r:embed="rId3"/>
          <a:stretch>
            <a:fillRect/>
          </a:stretch>
        </p:blipFill>
        <p:spPr>
          <a:xfrm>
            <a:off x="15084" y="714713"/>
            <a:ext cx="2612263" cy="1284789"/>
          </a:xfrm>
          <a:prstGeom prst="rect">
            <a:avLst/>
          </a:prstGeom>
        </p:spPr>
      </p:pic>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8D1EC6AA-9A8D-397B-930A-BE6F1FA6DDE1}"/>
                  </a:ext>
                </a:extLst>
              </p:cNvPr>
              <p:cNvSpPr txBox="1"/>
              <p:nvPr/>
            </p:nvSpPr>
            <p:spPr bwMode="auto">
              <a:xfrm>
                <a:off x="251792" y="2926009"/>
                <a:ext cx="8772938" cy="1200329"/>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lvl="0" eaLnBrk="0" hangingPunct="0"/>
                <a:r>
                  <a:rPr lang="en-US" altLang="en-US" sz="2400" dirty="0">
                    <a:solidFill>
                      <a:schemeClr val="tx2"/>
                    </a:solidFill>
                    <a:cs typeface="Times New Roman" panose="02020603050405020304" pitchFamily="18" charset="0"/>
                  </a:rPr>
                  <a:t>Theorem: </a:t>
                </a:r>
              </a:p>
              <a:p>
                <a:pPr lvl="0" eaLnBrk="0" hangingPunct="0"/>
                <a:r>
                  <a:rPr lang="en-US" sz="2400" dirty="0"/>
                  <a:t>Every critical point </a:t>
                </a:r>
                <a:r>
                  <a:rPr lang="en-US" sz="2400" dirty="0">
                    <a:solidFill>
                      <a:srgbClr val="66FF66"/>
                    </a:solidFill>
                  </a:rPr>
                  <a:t>w</a:t>
                </a:r>
                <a:r>
                  <a:rPr lang="en-US" sz="2400" dirty="0"/>
                  <a:t> is optimal, </a:t>
                </a:r>
                <a:br>
                  <a:rPr lang="en-US" sz="2400" dirty="0"/>
                </a:br>
                <a:r>
                  <a:rPr lang="en-US" sz="2400" dirty="0">
                    <a:solidFill>
                      <a:schemeClr val="accent1"/>
                    </a:solidFill>
                  </a:rPr>
                  <a:t> |</a:t>
                </a:r>
                <a:r>
                  <a:rPr lang="el-GR" altLang="en-US" sz="2400" dirty="0">
                    <a:solidFill>
                      <a:schemeClr val="accent1"/>
                    </a:solidFill>
                    <a:latin typeface="Times New Roman"/>
                    <a:cs typeface="Times New Roman" panose="02020603050405020304" pitchFamily="18" charset="0"/>
                    <a:sym typeface="Symbol" panose="05050102010706020507" pitchFamily="18" charset="2"/>
                  </a:rPr>
                  <a:t></a:t>
                </a:r>
                <a:r>
                  <a:rPr lang="en-US" sz="2400" baseline="30000" dirty="0" err="1">
                    <a:solidFill>
                      <a:schemeClr val="accent1"/>
                    </a:solidFill>
                  </a:rPr>
                  <a:t>δError</a:t>
                </a:r>
                <a:r>
                  <a:rPr lang="en-US" sz="2400" dirty="0"/>
                  <a:t>/</a:t>
                </a:r>
                <a:r>
                  <a:rPr lang="en-US" sz="2400" baseline="-25000" dirty="0" err="1">
                    <a:solidFill>
                      <a:srgbClr val="66FF66"/>
                    </a:solidFill>
                  </a:rPr>
                  <a:t>δwm</a:t>
                </a:r>
                <a:r>
                  <a:rPr lang="el-GR" altLang="en-US" sz="2400" dirty="0">
                    <a:solidFill>
                      <a:schemeClr val="accent1"/>
                    </a:solidFill>
                    <a:latin typeface="Times New Roman"/>
                    <a:cs typeface="Times New Roman" panose="02020603050405020304" pitchFamily="18" charset="0"/>
                    <a:sym typeface="Symbol" panose="05050102010706020507" pitchFamily="18" charset="2"/>
                  </a:rPr>
                  <a:t></a:t>
                </a:r>
                <a:r>
                  <a:rPr lang="en-CA" altLang="en-US" sz="2400" dirty="0">
                    <a:solidFill>
                      <a:schemeClr val="accent1"/>
                    </a:solidFill>
                    <a:latin typeface="Times New Roman"/>
                    <a:cs typeface="Times New Roman" panose="02020603050405020304" pitchFamily="18" charset="0"/>
                    <a:sym typeface="Symbol" panose="05050102010706020507" pitchFamily="18" charset="2"/>
                  </a:rPr>
                  <a:t>| </a:t>
                </a:r>
                <a:r>
                  <a:rPr lang="en-US" sz="2400" dirty="0">
                    <a:solidFill>
                      <a:schemeClr val="accent1"/>
                    </a:solidFill>
                  </a:rPr>
                  <a:t>≤ </a:t>
                </a:r>
                <a:r>
                  <a:rPr lang="el-GR" altLang="en-US" sz="2400" dirty="0">
                    <a:solidFill>
                      <a:schemeClr val="accent1"/>
                    </a:solidFill>
                    <a:cs typeface="Times New Roman" panose="02020603050405020304" pitchFamily="18" charset="0"/>
                    <a:sym typeface="Symbol" panose="05050102010706020507" pitchFamily="18" charset="2"/>
                  </a:rPr>
                  <a:t>ε</a:t>
                </a:r>
                <a:r>
                  <a:rPr lang="en-US" sz="2400" dirty="0">
                    <a:solidFill>
                      <a:schemeClr val="accent1"/>
                    </a:solidFill>
                  </a:rPr>
                  <a:t> </a:t>
                </a:r>
                <a:r>
                  <a:rPr lang="en-US" sz="2400" dirty="0"/>
                  <a:t>  </a:t>
                </a:r>
                <a:r>
                  <a:rPr lang="el-GR" altLang="en-US" sz="2400" dirty="0">
                    <a:cs typeface="Times New Roman" panose="02020603050405020304" pitchFamily="18" charset="0"/>
                    <a:sym typeface="Symbol" panose="05050102010706020507" pitchFamily="18" charset="2"/>
                  </a:rPr>
                  <a:t> </a:t>
                </a:r>
                <a:r>
                  <a:rPr lang="en-US" sz="2400" dirty="0">
                    <a:solidFill>
                      <a:schemeClr val="accent2"/>
                    </a:solidFill>
                  </a:rPr>
                  <a:t>|</a:t>
                </a:r>
                <a:r>
                  <a:rPr lang="el-GR" altLang="en-US" sz="2400" dirty="0">
                    <a:solidFill>
                      <a:srgbClr val="FFC000"/>
                    </a:solidFill>
                    <a:latin typeface="Times New Roman"/>
                    <a:cs typeface="Times New Roman" panose="02020603050405020304" pitchFamily="18" charset="0"/>
                    <a:sym typeface="Symbol" panose="05050102010706020507" pitchFamily="18" charset="2"/>
                  </a:rPr>
                  <a:t></a:t>
                </a:r>
                <a:r>
                  <a:rPr lang="en-US" altLang="en-US" sz="2400" dirty="0" err="1">
                    <a:solidFill>
                      <a:schemeClr val="accent2"/>
                    </a:solidFill>
                    <a:cs typeface="Times New Roman" panose="02020603050405020304" pitchFamily="18" charset="0"/>
                  </a:rPr>
                  <a:t>NN</a:t>
                </a:r>
                <a:r>
                  <a:rPr lang="en-US" altLang="en-US" sz="2400" baseline="-25000" dirty="0" err="1">
                    <a:solidFill>
                      <a:srgbClr val="66FF33"/>
                    </a:solidFill>
                    <a:cs typeface="Times New Roman" panose="02020603050405020304" pitchFamily="18" charset="0"/>
                  </a:rPr>
                  <a:t>w</a:t>
                </a:r>
                <a:r>
                  <a:rPr lang="en-US" altLang="en-US" sz="2400" dirty="0">
                    <a:solidFill>
                      <a:schemeClr val="accent2"/>
                    </a:solidFill>
                    <a:cs typeface="Times New Roman" panose="02020603050405020304" pitchFamily="18" charset="0"/>
                  </a:rPr>
                  <a:t>(</a:t>
                </a:r>
                <a14:m>
                  <m:oMath xmlns:m="http://schemas.openxmlformats.org/officeDocument/2006/math">
                    <m:acc>
                      <m:accPr>
                        <m:chr m:val="⃗"/>
                        <m:ctrlPr>
                          <a:rPr kumimoji="0" lang="en-US" altLang="en-US" sz="2400" b="0" i="1" u="none" strike="noStrike" kern="0" cap="none" spc="0" normalizeH="0" baseline="0" noProof="0" dirty="0" smtClean="0">
                            <a:ln>
                              <a:noFill/>
                            </a:ln>
                            <a:solidFill>
                              <a:srgbClr val="FF00FF"/>
                            </a:solidFill>
                            <a:effectLst/>
                            <a:uLnTx/>
                            <a:uFillTx/>
                            <a:latin typeface="Cambria Math" panose="02040503050406030204" pitchFamily="18" charset="0"/>
                            <a:cs typeface="Times New Roman" panose="02020603050405020304" pitchFamily="18" charset="0"/>
                          </a:rPr>
                        </m:ctrlPr>
                      </m:accPr>
                      <m:e>
                        <m:r>
                          <a:rPr kumimoji="0" lang="en-US" altLang="en-US" sz="2400" b="0" i="1" u="none" strike="noStrike" kern="0" cap="none" spc="0" normalizeH="0" baseline="0" noProof="0" dirty="0" smtClean="0">
                            <a:ln>
                              <a:noFill/>
                            </a:ln>
                            <a:solidFill>
                              <a:srgbClr val="FF00FF"/>
                            </a:solidFill>
                            <a:effectLst/>
                            <a:uLnTx/>
                            <a:uFillTx/>
                            <a:latin typeface="Cambria Math" panose="02040503050406030204" pitchFamily="18" charset="0"/>
                            <a:cs typeface="Times New Roman" panose="02020603050405020304" pitchFamily="18" charset="0"/>
                          </a:rPr>
                          <m:t>𝑥</m:t>
                        </m:r>
                      </m:e>
                    </m:acc>
                  </m:oMath>
                </a14:m>
                <a:r>
                  <a:rPr lang="en-US" altLang="en-US" sz="2400" baseline="-25000" dirty="0">
                    <a:solidFill>
                      <a:srgbClr val="FF00FF"/>
                    </a:solidFill>
                    <a:cs typeface="Times New Roman" panose="02020603050405020304" pitchFamily="18" charset="0"/>
                  </a:rPr>
                  <a:t>d</a:t>
                </a:r>
                <a:r>
                  <a:rPr lang="en-US" altLang="en-US" sz="2400" dirty="0">
                    <a:solidFill>
                      <a:schemeClr val="accent2"/>
                    </a:solidFill>
                    <a:cs typeface="Times New Roman" panose="02020603050405020304" pitchFamily="18" charset="0"/>
                  </a:rPr>
                  <a:t>)</a:t>
                </a:r>
                <a:r>
                  <a:rPr lang="en-US" altLang="en-US" sz="2400" dirty="0">
                    <a:solidFill>
                      <a:srgbClr val="FFC000"/>
                    </a:solidFill>
                    <a:cs typeface="Times New Roman" panose="02020603050405020304" pitchFamily="18" charset="0"/>
                  </a:rPr>
                  <a:t>-</a:t>
                </a:r>
                <a:r>
                  <a:rPr lang="en-US" altLang="en-US" sz="2400" dirty="0">
                    <a:solidFill>
                      <a:srgbClr val="FF00FF"/>
                    </a:solidFill>
                    <a:cs typeface="Times New Roman" panose="02020603050405020304" pitchFamily="18" charset="0"/>
                  </a:rPr>
                  <a:t>y</a:t>
                </a:r>
                <a:r>
                  <a:rPr lang="en-US" altLang="en-US" sz="2400" baseline="-25000" dirty="0">
                    <a:solidFill>
                      <a:srgbClr val="FF00FF"/>
                    </a:solidFill>
                    <a:cs typeface="Times New Roman" panose="02020603050405020304" pitchFamily="18" charset="0"/>
                  </a:rPr>
                  <a:t>d</a:t>
                </a:r>
                <a:r>
                  <a:rPr lang="el-GR" altLang="en-US" sz="2400" dirty="0">
                    <a:solidFill>
                      <a:srgbClr val="FFC000"/>
                    </a:solidFill>
                    <a:latin typeface="Times New Roman"/>
                    <a:cs typeface="Times New Roman" panose="02020603050405020304" pitchFamily="18" charset="0"/>
                    <a:sym typeface="Symbol" panose="05050102010706020507" pitchFamily="18" charset="2"/>
                  </a:rPr>
                  <a:t></a:t>
                </a:r>
                <a:r>
                  <a:rPr lang="en-US" sz="2400" dirty="0">
                    <a:solidFill>
                      <a:schemeClr val="accent2"/>
                    </a:solidFill>
                  </a:rPr>
                  <a:t>| ≤</a:t>
                </a:r>
                <a:r>
                  <a:rPr lang="en-US" sz="2400" dirty="0">
                    <a:solidFill>
                      <a:srgbClr val="FFC000"/>
                    </a:solidFill>
                  </a:rPr>
                  <a:t> </a:t>
                </a:r>
                <a:r>
                  <a:rPr lang="el-GR" altLang="en-US" sz="2400" baseline="30000" dirty="0">
                    <a:solidFill>
                      <a:srgbClr val="FFC000"/>
                    </a:solidFill>
                    <a:cs typeface="Times New Roman" panose="02020603050405020304" pitchFamily="18" charset="0"/>
                    <a:sym typeface="Symbol" panose="05050102010706020507" pitchFamily="18" charset="2"/>
                  </a:rPr>
                  <a:t>ε</a:t>
                </a:r>
                <a:r>
                  <a:rPr lang="en-US" altLang="en-US" sz="2400" dirty="0">
                    <a:solidFill>
                      <a:srgbClr val="FFC000"/>
                    </a:solidFill>
                    <a:sym typeface="Symbol" panose="05050102010706020507" pitchFamily="18" charset="2"/>
                  </a:rPr>
                  <a:t>/</a:t>
                </a:r>
                <a:r>
                  <a:rPr lang="en-CA" sz="2400" baseline="-25000" dirty="0" err="1">
                    <a:solidFill>
                      <a:srgbClr val="FFC000"/>
                    </a:solidFill>
                  </a:rPr>
                  <a:t>qr</a:t>
                </a:r>
                <a:endParaRPr lang="en-US" sz="2400" dirty="0">
                  <a:solidFill>
                    <a:schemeClr val="accent2"/>
                  </a:solidFill>
                </a:endParaRPr>
              </a:p>
            </p:txBody>
          </p:sp>
        </mc:Choice>
        <mc:Fallback>
          <p:sp>
            <p:nvSpPr>
              <p:cNvPr id="14" name="TextBox 13">
                <a:extLst>
                  <a:ext uri="{FF2B5EF4-FFF2-40B4-BE49-F238E27FC236}">
                    <a16:creationId xmlns:a16="http://schemas.microsoft.com/office/drawing/2014/main" id="{8D1EC6AA-9A8D-397B-930A-BE6F1FA6DDE1}"/>
                  </a:ext>
                </a:extLst>
              </p:cNvPr>
              <p:cNvSpPr txBox="1">
                <a:spLocks noRot="1" noChangeAspect="1" noMove="1" noResize="1" noEditPoints="1" noAdjustHandles="1" noChangeArrowheads="1" noChangeShapeType="1" noTextEdit="1"/>
              </p:cNvSpPr>
              <p:nvPr/>
            </p:nvSpPr>
            <p:spPr bwMode="auto">
              <a:xfrm>
                <a:off x="251792" y="2926009"/>
                <a:ext cx="8772938" cy="1200329"/>
              </a:xfrm>
              <a:prstGeom prst="rect">
                <a:avLst/>
              </a:prstGeom>
              <a:blipFill>
                <a:blip r:embed="rId4"/>
                <a:stretch>
                  <a:fillRect l="-1042" t="-4061" b="-1066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grpSp>
        <p:nvGrpSpPr>
          <p:cNvPr id="2204" name="Group 2203">
            <a:extLst>
              <a:ext uri="{FF2B5EF4-FFF2-40B4-BE49-F238E27FC236}">
                <a16:creationId xmlns:a16="http://schemas.microsoft.com/office/drawing/2014/main" id="{D00CD8B1-3788-1F6F-95F8-2DAA7A7B3BE4}"/>
              </a:ext>
            </a:extLst>
          </p:cNvPr>
          <p:cNvGrpSpPr/>
          <p:nvPr/>
        </p:nvGrpSpPr>
        <p:grpSpPr>
          <a:xfrm>
            <a:off x="2663887" y="723480"/>
            <a:ext cx="6577701" cy="2286000"/>
            <a:chOff x="2663887" y="723480"/>
            <a:chExt cx="6577701" cy="2286000"/>
          </a:xfrm>
        </p:grpSpPr>
        <p:grpSp>
          <p:nvGrpSpPr>
            <p:cNvPr id="4" name="Group 3">
              <a:extLst>
                <a:ext uri="{FF2B5EF4-FFF2-40B4-BE49-F238E27FC236}">
                  <a16:creationId xmlns:a16="http://schemas.microsoft.com/office/drawing/2014/main" id="{4471CACB-7A85-D8E2-E60B-DB33948ABB80}"/>
                </a:ext>
              </a:extLst>
            </p:cNvPr>
            <p:cNvGrpSpPr/>
            <p:nvPr/>
          </p:nvGrpSpPr>
          <p:grpSpPr>
            <a:xfrm>
              <a:off x="2663887" y="723480"/>
              <a:ext cx="6375400" cy="2286000"/>
              <a:chOff x="1371600" y="997712"/>
              <a:chExt cx="6375400" cy="2286000"/>
            </a:xfrm>
          </p:grpSpPr>
          <p:sp>
            <p:nvSpPr>
              <p:cNvPr id="12" name="Rectangle 11">
                <a:extLst>
                  <a:ext uri="{FF2B5EF4-FFF2-40B4-BE49-F238E27FC236}">
                    <a16:creationId xmlns:a16="http://schemas.microsoft.com/office/drawing/2014/main" id="{F0EA712C-6FB7-0C82-8AFA-33A463328266}"/>
                  </a:ext>
                </a:extLst>
              </p:cNvPr>
              <p:cNvSpPr/>
              <p:nvPr/>
            </p:nvSpPr>
            <p:spPr>
              <a:xfrm>
                <a:off x="1371600" y="997712"/>
                <a:ext cx="6375400" cy="2286000"/>
              </a:xfrm>
              <a:prstGeom prst="rect">
                <a:avLst/>
              </a:prstGeom>
              <a:solidFill>
                <a:srgbClr val="FFFFFF"/>
              </a:solid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grpSp>
            <p:nvGrpSpPr>
              <p:cNvPr id="18" name="Group 17">
                <a:extLst>
                  <a:ext uri="{FF2B5EF4-FFF2-40B4-BE49-F238E27FC236}">
                    <a16:creationId xmlns:a16="http://schemas.microsoft.com/office/drawing/2014/main" id="{BE7C4234-3604-7F4F-532C-07DF84281F13}"/>
                  </a:ext>
                </a:extLst>
              </p:cNvPr>
              <p:cNvGrpSpPr/>
              <p:nvPr/>
            </p:nvGrpSpPr>
            <p:grpSpPr>
              <a:xfrm>
                <a:off x="4535912" y="1318590"/>
                <a:ext cx="132497" cy="1310640"/>
                <a:chOff x="2239620" y="1404730"/>
                <a:chExt cx="91440" cy="1310640"/>
              </a:xfrm>
              <a:solidFill>
                <a:srgbClr val="FF00FF"/>
              </a:solidFill>
            </p:grpSpPr>
            <p:sp>
              <p:nvSpPr>
                <p:cNvPr id="2090" name="Oval 2089">
                  <a:extLst>
                    <a:ext uri="{FF2B5EF4-FFF2-40B4-BE49-F238E27FC236}">
                      <a16:creationId xmlns:a16="http://schemas.microsoft.com/office/drawing/2014/main" id="{8DF977D9-8A8D-62AF-28B2-0A9C498F8EEC}"/>
                    </a:ext>
                  </a:extLst>
                </p:cNvPr>
                <p:cNvSpPr/>
                <p:nvPr/>
              </p:nvSpPr>
              <p:spPr>
                <a:xfrm>
                  <a:off x="2239620" y="14047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1" name="Oval 2090">
                  <a:extLst>
                    <a:ext uri="{FF2B5EF4-FFF2-40B4-BE49-F238E27FC236}">
                      <a16:creationId xmlns:a16="http://schemas.microsoft.com/office/drawing/2014/main" id="{1CB1603D-B531-A1BB-77D5-EEE5A0F25483}"/>
                    </a:ext>
                  </a:extLst>
                </p:cNvPr>
                <p:cNvSpPr/>
                <p:nvPr/>
              </p:nvSpPr>
              <p:spPr>
                <a:xfrm>
                  <a:off x="2239620" y="15571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2" name="Oval 2091">
                  <a:extLst>
                    <a:ext uri="{FF2B5EF4-FFF2-40B4-BE49-F238E27FC236}">
                      <a16:creationId xmlns:a16="http://schemas.microsoft.com/office/drawing/2014/main" id="{2A7047C2-BEC7-9968-1EDE-A4FB124D5902}"/>
                    </a:ext>
                  </a:extLst>
                </p:cNvPr>
                <p:cNvSpPr/>
                <p:nvPr/>
              </p:nvSpPr>
              <p:spPr>
                <a:xfrm>
                  <a:off x="2239620" y="17095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3" name="Oval 2092">
                  <a:extLst>
                    <a:ext uri="{FF2B5EF4-FFF2-40B4-BE49-F238E27FC236}">
                      <a16:creationId xmlns:a16="http://schemas.microsoft.com/office/drawing/2014/main" id="{C2DCE13E-C8F5-3951-FB63-48A023B5444D}"/>
                    </a:ext>
                  </a:extLst>
                </p:cNvPr>
                <p:cNvSpPr/>
                <p:nvPr/>
              </p:nvSpPr>
              <p:spPr>
                <a:xfrm>
                  <a:off x="2239620" y="18619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4" name="Oval 2093">
                  <a:extLst>
                    <a:ext uri="{FF2B5EF4-FFF2-40B4-BE49-F238E27FC236}">
                      <a16:creationId xmlns:a16="http://schemas.microsoft.com/office/drawing/2014/main" id="{F7F02BAD-B6F6-A6E6-6908-3DCAAAB00197}"/>
                    </a:ext>
                  </a:extLst>
                </p:cNvPr>
                <p:cNvSpPr/>
                <p:nvPr/>
              </p:nvSpPr>
              <p:spPr>
                <a:xfrm>
                  <a:off x="2239620" y="20143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6" name="Oval 2095">
                  <a:extLst>
                    <a:ext uri="{FF2B5EF4-FFF2-40B4-BE49-F238E27FC236}">
                      <a16:creationId xmlns:a16="http://schemas.microsoft.com/office/drawing/2014/main" id="{A820FF90-2EF5-ACEF-F626-2219981BC70D}"/>
                    </a:ext>
                  </a:extLst>
                </p:cNvPr>
                <p:cNvSpPr/>
                <p:nvPr/>
              </p:nvSpPr>
              <p:spPr>
                <a:xfrm>
                  <a:off x="2239620" y="21667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7" name="Oval 2096">
                  <a:extLst>
                    <a:ext uri="{FF2B5EF4-FFF2-40B4-BE49-F238E27FC236}">
                      <a16:creationId xmlns:a16="http://schemas.microsoft.com/office/drawing/2014/main" id="{0DD484EF-09D7-AA79-2A65-B03EF0361B53}"/>
                    </a:ext>
                  </a:extLst>
                </p:cNvPr>
                <p:cNvSpPr/>
                <p:nvPr/>
              </p:nvSpPr>
              <p:spPr>
                <a:xfrm>
                  <a:off x="2239620" y="23191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8" name="Oval 2097">
                  <a:extLst>
                    <a:ext uri="{FF2B5EF4-FFF2-40B4-BE49-F238E27FC236}">
                      <a16:creationId xmlns:a16="http://schemas.microsoft.com/office/drawing/2014/main" id="{00F52D32-DBC0-2CAC-0A17-CDD0A93D8A63}"/>
                    </a:ext>
                  </a:extLst>
                </p:cNvPr>
                <p:cNvSpPr/>
                <p:nvPr/>
              </p:nvSpPr>
              <p:spPr>
                <a:xfrm>
                  <a:off x="2239620" y="24715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9" name="Oval 2098">
                  <a:extLst>
                    <a:ext uri="{FF2B5EF4-FFF2-40B4-BE49-F238E27FC236}">
                      <a16:creationId xmlns:a16="http://schemas.microsoft.com/office/drawing/2014/main" id="{9D1B00E6-22F2-9944-8B24-66CD849CF038}"/>
                    </a:ext>
                  </a:extLst>
                </p:cNvPr>
                <p:cNvSpPr/>
                <p:nvPr/>
              </p:nvSpPr>
              <p:spPr>
                <a:xfrm>
                  <a:off x="2239620" y="26239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grpSp>
          <p:grpSp>
            <p:nvGrpSpPr>
              <p:cNvPr id="21" name="Group 20">
                <a:extLst>
                  <a:ext uri="{FF2B5EF4-FFF2-40B4-BE49-F238E27FC236}">
                    <a16:creationId xmlns:a16="http://schemas.microsoft.com/office/drawing/2014/main" id="{639DFEF6-5CFE-83B2-B6E2-537E63BC3DC1}"/>
                  </a:ext>
                </a:extLst>
              </p:cNvPr>
              <p:cNvGrpSpPr/>
              <p:nvPr/>
            </p:nvGrpSpPr>
            <p:grpSpPr>
              <a:xfrm>
                <a:off x="1961632" y="1631340"/>
                <a:ext cx="132497" cy="701040"/>
                <a:chOff x="2239620" y="1557130"/>
                <a:chExt cx="91440" cy="701040"/>
              </a:xfrm>
              <a:solidFill>
                <a:srgbClr val="000000"/>
              </a:solidFill>
            </p:grpSpPr>
            <p:sp>
              <p:nvSpPr>
                <p:cNvPr id="2085" name="Oval 2084">
                  <a:extLst>
                    <a:ext uri="{FF2B5EF4-FFF2-40B4-BE49-F238E27FC236}">
                      <a16:creationId xmlns:a16="http://schemas.microsoft.com/office/drawing/2014/main" id="{01CD8C4D-66F6-57D2-E20A-F3B7C30245A9}"/>
                    </a:ext>
                  </a:extLst>
                </p:cNvPr>
                <p:cNvSpPr/>
                <p:nvPr/>
              </p:nvSpPr>
              <p:spPr>
                <a:xfrm>
                  <a:off x="2239620" y="15571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86" name="Oval 2085">
                  <a:extLst>
                    <a:ext uri="{FF2B5EF4-FFF2-40B4-BE49-F238E27FC236}">
                      <a16:creationId xmlns:a16="http://schemas.microsoft.com/office/drawing/2014/main" id="{1A376C93-77D6-5098-2D01-C15375517AE7}"/>
                    </a:ext>
                  </a:extLst>
                </p:cNvPr>
                <p:cNvSpPr/>
                <p:nvPr/>
              </p:nvSpPr>
              <p:spPr>
                <a:xfrm>
                  <a:off x="2239620" y="17095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87" name="Oval 2086">
                  <a:extLst>
                    <a:ext uri="{FF2B5EF4-FFF2-40B4-BE49-F238E27FC236}">
                      <a16:creationId xmlns:a16="http://schemas.microsoft.com/office/drawing/2014/main" id="{B9E165C8-8D20-6D6E-DDBE-FC6A2F1E5EA4}"/>
                    </a:ext>
                  </a:extLst>
                </p:cNvPr>
                <p:cNvSpPr/>
                <p:nvPr/>
              </p:nvSpPr>
              <p:spPr>
                <a:xfrm>
                  <a:off x="2239620" y="18619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88" name="Oval 2087">
                  <a:extLst>
                    <a:ext uri="{FF2B5EF4-FFF2-40B4-BE49-F238E27FC236}">
                      <a16:creationId xmlns:a16="http://schemas.microsoft.com/office/drawing/2014/main" id="{C9DA4C90-5613-A14B-39C5-AF4EAF59B235}"/>
                    </a:ext>
                  </a:extLst>
                </p:cNvPr>
                <p:cNvSpPr/>
                <p:nvPr/>
              </p:nvSpPr>
              <p:spPr>
                <a:xfrm>
                  <a:off x="2239620" y="20143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89" name="Oval 2088">
                  <a:extLst>
                    <a:ext uri="{FF2B5EF4-FFF2-40B4-BE49-F238E27FC236}">
                      <a16:creationId xmlns:a16="http://schemas.microsoft.com/office/drawing/2014/main" id="{3EBDE930-407B-C5EE-D4E9-01467035503F}"/>
                    </a:ext>
                  </a:extLst>
                </p:cNvPr>
                <p:cNvSpPr/>
                <p:nvPr/>
              </p:nvSpPr>
              <p:spPr>
                <a:xfrm>
                  <a:off x="2239620" y="21667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grpSp>
          <p:grpSp>
            <p:nvGrpSpPr>
              <p:cNvPr id="22" name="Group 21">
                <a:extLst>
                  <a:ext uri="{FF2B5EF4-FFF2-40B4-BE49-F238E27FC236}">
                    <a16:creationId xmlns:a16="http://schemas.microsoft.com/office/drawing/2014/main" id="{BBBC30B8-597F-AF83-51D7-A32A8B323E38}"/>
                  </a:ext>
                </a:extLst>
              </p:cNvPr>
              <p:cNvGrpSpPr/>
              <p:nvPr/>
            </p:nvGrpSpPr>
            <p:grpSpPr>
              <a:xfrm>
                <a:off x="3249347" y="1364310"/>
                <a:ext cx="1293465" cy="1219200"/>
                <a:chOff x="1351723" y="1516710"/>
                <a:chExt cx="892659" cy="1219200"/>
              </a:xfrm>
            </p:grpSpPr>
            <p:grpSp>
              <p:nvGrpSpPr>
                <p:cNvPr id="2062" name="Group 2061">
                  <a:extLst>
                    <a:ext uri="{FF2B5EF4-FFF2-40B4-BE49-F238E27FC236}">
                      <a16:creationId xmlns:a16="http://schemas.microsoft.com/office/drawing/2014/main" id="{E4B7F594-F9EB-73F7-F30B-6ECFFB7DB73A}"/>
                    </a:ext>
                  </a:extLst>
                </p:cNvPr>
                <p:cNvGrpSpPr/>
                <p:nvPr/>
              </p:nvGrpSpPr>
              <p:grpSpPr>
                <a:xfrm>
                  <a:off x="1351723" y="2004390"/>
                  <a:ext cx="91440" cy="248603"/>
                  <a:chOff x="3293167" y="1835429"/>
                  <a:chExt cx="91440" cy="248603"/>
                </a:xfrm>
              </p:grpSpPr>
              <p:sp>
                <p:nvSpPr>
                  <p:cNvPr id="2083" name="Oval 2082">
                    <a:extLst>
                      <a:ext uri="{FF2B5EF4-FFF2-40B4-BE49-F238E27FC236}">
                        <a16:creationId xmlns:a16="http://schemas.microsoft.com/office/drawing/2014/main" id="{E790D446-C68B-9B23-598A-41457A55A6C1}"/>
                      </a:ext>
                    </a:extLst>
                  </p:cNvPr>
                  <p:cNvSpPr/>
                  <p:nvPr/>
                </p:nvSpPr>
                <p:spPr>
                  <a:xfrm>
                    <a:off x="3293167" y="1835429"/>
                    <a:ext cx="91440" cy="91440"/>
                  </a:xfrm>
                  <a:prstGeom prst="ellipse">
                    <a:avLst/>
                  </a:prstGeom>
                  <a:solidFill>
                    <a:srgbClr val="000000"/>
                  </a:solid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84" name="Oval 2083">
                    <a:extLst>
                      <a:ext uri="{FF2B5EF4-FFF2-40B4-BE49-F238E27FC236}">
                        <a16:creationId xmlns:a16="http://schemas.microsoft.com/office/drawing/2014/main" id="{924AAE7E-8385-5B3F-5B00-AC62397608E8}"/>
                      </a:ext>
                    </a:extLst>
                  </p:cNvPr>
                  <p:cNvSpPr/>
                  <p:nvPr/>
                </p:nvSpPr>
                <p:spPr>
                  <a:xfrm>
                    <a:off x="3293167" y="1992592"/>
                    <a:ext cx="91440" cy="91440"/>
                  </a:xfrm>
                  <a:prstGeom prst="ellipse">
                    <a:avLst/>
                  </a:prstGeom>
                  <a:solidFill>
                    <a:srgbClr val="000000"/>
                  </a:solid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grpSp>
            <p:grpSp>
              <p:nvGrpSpPr>
                <p:cNvPr id="2063" name="Group 2062">
                  <a:extLst>
                    <a:ext uri="{FF2B5EF4-FFF2-40B4-BE49-F238E27FC236}">
                      <a16:creationId xmlns:a16="http://schemas.microsoft.com/office/drawing/2014/main" id="{30294986-FB88-D278-72CB-2CBCC631B32B}"/>
                    </a:ext>
                  </a:extLst>
                </p:cNvPr>
                <p:cNvGrpSpPr/>
                <p:nvPr/>
              </p:nvGrpSpPr>
              <p:grpSpPr>
                <a:xfrm>
                  <a:off x="1432563" y="1516710"/>
                  <a:ext cx="807057" cy="1219200"/>
                  <a:chOff x="1432563" y="1516710"/>
                  <a:chExt cx="807057" cy="1219200"/>
                </a:xfrm>
              </p:grpSpPr>
              <p:cxnSp>
                <p:nvCxnSpPr>
                  <p:cNvPr id="2074" name="Straight Connector 2073">
                    <a:extLst>
                      <a:ext uri="{FF2B5EF4-FFF2-40B4-BE49-F238E27FC236}">
                        <a16:creationId xmlns:a16="http://schemas.microsoft.com/office/drawing/2014/main" id="{D2449200-1EF2-3EA8-BC6B-9531A3FF4786}"/>
                      </a:ext>
                    </a:extLst>
                  </p:cNvPr>
                  <p:cNvCxnSpPr>
                    <a:cxnSpLocks/>
                    <a:stCxn id="2083" idx="6"/>
                    <a:endCxn id="2092" idx="2"/>
                  </p:cNvCxnSpPr>
                  <p:nvPr/>
                </p:nvCxnSpPr>
                <p:spPr bwMode="auto">
                  <a:xfrm flipV="1">
                    <a:off x="1443163" y="18215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75" name="Straight Connector 2074">
                    <a:extLst>
                      <a:ext uri="{FF2B5EF4-FFF2-40B4-BE49-F238E27FC236}">
                        <a16:creationId xmlns:a16="http://schemas.microsoft.com/office/drawing/2014/main" id="{B3EA511A-3DD5-647F-5B25-7D948296E206}"/>
                      </a:ext>
                    </a:extLst>
                  </p:cNvPr>
                  <p:cNvCxnSpPr>
                    <a:cxnSpLocks/>
                    <a:endCxn id="2091" idx="2"/>
                  </p:cNvCxnSpPr>
                  <p:nvPr/>
                </p:nvCxnSpPr>
                <p:spPr bwMode="auto">
                  <a:xfrm flipV="1">
                    <a:off x="1443163" y="1669110"/>
                    <a:ext cx="796457" cy="381000"/>
                  </a:xfrm>
                  <a:prstGeom prst="line">
                    <a:avLst/>
                  </a:prstGeom>
                  <a:noFill/>
                  <a:ln w="6350" cap="sq" cmpd="sng" algn="ctr">
                    <a:solidFill>
                      <a:srgbClr val="000000"/>
                    </a:solidFill>
                    <a:prstDash val="solid"/>
                    <a:round/>
                    <a:headEnd type="none" w="med" len="med"/>
                    <a:tailEnd type="none" w="med" len="med"/>
                  </a:ln>
                  <a:effectLst/>
                </p:spPr>
              </p:cxnSp>
              <p:cxnSp>
                <p:nvCxnSpPr>
                  <p:cNvPr id="2076" name="Straight Connector 2075">
                    <a:extLst>
                      <a:ext uri="{FF2B5EF4-FFF2-40B4-BE49-F238E27FC236}">
                        <a16:creationId xmlns:a16="http://schemas.microsoft.com/office/drawing/2014/main" id="{E569641D-4DBC-F198-42F2-2D86E7A25B3D}"/>
                      </a:ext>
                    </a:extLst>
                  </p:cNvPr>
                  <p:cNvCxnSpPr>
                    <a:cxnSpLocks/>
                    <a:endCxn id="2099" idx="2"/>
                  </p:cNvCxnSpPr>
                  <p:nvPr/>
                </p:nvCxnSpPr>
                <p:spPr bwMode="auto">
                  <a:xfrm>
                    <a:off x="1432563" y="2039010"/>
                    <a:ext cx="807057" cy="696900"/>
                  </a:xfrm>
                  <a:prstGeom prst="line">
                    <a:avLst/>
                  </a:prstGeom>
                  <a:noFill/>
                  <a:ln w="6350" cap="sq" cmpd="sng" algn="ctr">
                    <a:solidFill>
                      <a:srgbClr val="000000"/>
                    </a:solidFill>
                    <a:prstDash val="solid"/>
                    <a:round/>
                    <a:headEnd type="none" w="med" len="med"/>
                    <a:tailEnd type="none" w="med" len="med"/>
                  </a:ln>
                  <a:effectLst/>
                </p:spPr>
              </p:cxnSp>
              <p:cxnSp>
                <p:nvCxnSpPr>
                  <p:cNvPr id="2077" name="Straight Connector 2076">
                    <a:extLst>
                      <a:ext uri="{FF2B5EF4-FFF2-40B4-BE49-F238E27FC236}">
                        <a16:creationId xmlns:a16="http://schemas.microsoft.com/office/drawing/2014/main" id="{0A8EF744-FADC-ECCA-A9C3-0D16DFBF0040}"/>
                      </a:ext>
                    </a:extLst>
                  </p:cNvPr>
                  <p:cNvCxnSpPr>
                    <a:cxnSpLocks/>
                  </p:cNvCxnSpPr>
                  <p:nvPr/>
                </p:nvCxnSpPr>
                <p:spPr bwMode="auto">
                  <a:xfrm>
                    <a:off x="1443163" y="2050110"/>
                    <a:ext cx="796457" cy="502920"/>
                  </a:xfrm>
                  <a:prstGeom prst="line">
                    <a:avLst/>
                  </a:prstGeom>
                  <a:noFill/>
                  <a:ln w="6350" cap="sq" cmpd="sng" algn="ctr">
                    <a:solidFill>
                      <a:srgbClr val="000000"/>
                    </a:solidFill>
                    <a:prstDash val="solid"/>
                    <a:round/>
                    <a:headEnd type="none" w="med" len="med"/>
                    <a:tailEnd type="none" w="med" len="med"/>
                  </a:ln>
                  <a:effectLst/>
                </p:spPr>
              </p:cxnSp>
              <p:cxnSp>
                <p:nvCxnSpPr>
                  <p:cNvPr id="2078" name="Straight Connector 2077">
                    <a:extLst>
                      <a:ext uri="{FF2B5EF4-FFF2-40B4-BE49-F238E27FC236}">
                        <a16:creationId xmlns:a16="http://schemas.microsoft.com/office/drawing/2014/main" id="{5867E4B0-3A17-DF13-DE50-90EFC46CAC18}"/>
                      </a:ext>
                    </a:extLst>
                  </p:cNvPr>
                  <p:cNvCxnSpPr>
                    <a:cxnSpLocks/>
                    <a:endCxn id="2097" idx="2"/>
                  </p:cNvCxnSpPr>
                  <p:nvPr/>
                </p:nvCxnSpPr>
                <p:spPr bwMode="auto">
                  <a:xfrm>
                    <a:off x="1443163" y="2050110"/>
                    <a:ext cx="796457" cy="381000"/>
                  </a:xfrm>
                  <a:prstGeom prst="line">
                    <a:avLst/>
                  </a:prstGeom>
                  <a:noFill/>
                  <a:ln w="6350" cap="sq" cmpd="sng" algn="ctr">
                    <a:solidFill>
                      <a:srgbClr val="000000"/>
                    </a:solidFill>
                    <a:prstDash val="solid"/>
                    <a:round/>
                    <a:headEnd type="none" w="med" len="med"/>
                    <a:tailEnd type="none" w="med" len="med"/>
                  </a:ln>
                  <a:effectLst/>
                </p:spPr>
              </p:cxnSp>
              <p:cxnSp>
                <p:nvCxnSpPr>
                  <p:cNvPr id="2079" name="Straight Connector 2078">
                    <a:extLst>
                      <a:ext uri="{FF2B5EF4-FFF2-40B4-BE49-F238E27FC236}">
                        <a16:creationId xmlns:a16="http://schemas.microsoft.com/office/drawing/2014/main" id="{54222C0C-FCA9-5F86-1C3C-539CA75D41FA}"/>
                      </a:ext>
                    </a:extLst>
                  </p:cNvPr>
                  <p:cNvCxnSpPr>
                    <a:cxnSpLocks/>
                    <a:endCxn id="2096" idx="2"/>
                  </p:cNvCxnSpPr>
                  <p:nvPr/>
                </p:nvCxnSpPr>
                <p:spPr bwMode="auto">
                  <a:xfrm>
                    <a:off x="1443163" y="20501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80" name="Straight Connector 2079">
                    <a:extLst>
                      <a:ext uri="{FF2B5EF4-FFF2-40B4-BE49-F238E27FC236}">
                        <a16:creationId xmlns:a16="http://schemas.microsoft.com/office/drawing/2014/main" id="{147F0120-7C09-0382-14A5-A7064A266AF3}"/>
                      </a:ext>
                    </a:extLst>
                  </p:cNvPr>
                  <p:cNvCxnSpPr>
                    <a:cxnSpLocks/>
                    <a:endCxn id="2094" idx="2"/>
                  </p:cNvCxnSpPr>
                  <p:nvPr/>
                </p:nvCxnSpPr>
                <p:spPr bwMode="auto">
                  <a:xfrm>
                    <a:off x="1443163" y="20501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081" name="Straight Connector 2080">
                    <a:extLst>
                      <a:ext uri="{FF2B5EF4-FFF2-40B4-BE49-F238E27FC236}">
                        <a16:creationId xmlns:a16="http://schemas.microsoft.com/office/drawing/2014/main" id="{B5D2B231-CEF9-3DA6-3263-B39050C18524}"/>
                      </a:ext>
                    </a:extLst>
                  </p:cNvPr>
                  <p:cNvCxnSpPr>
                    <a:cxnSpLocks/>
                    <a:endCxn id="2093" idx="2"/>
                  </p:cNvCxnSpPr>
                  <p:nvPr/>
                </p:nvCxnSpPr>
                <p:spPr bwMode="auto">
                  <a:xfrm flipV="1">
                    <a:off x="1443163" y="19739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082" name="Straight Connector 2081">
                    <a:extLst>
                      <a:ext uri="{FF2B5EF4-FFF2-40B4-BE49-F238E27FC236}">
                        <a16:creationId xmlns:a16="http://schemas.microsoft.com/office/drawing/2014/main" id="{1A27BCEE-847B-1C5C-4C0E-21C896880BFF}"/>
                      </a:ext>
                    </a:extLst>
                  </p:cNvPr>
                  <p:cNvCxnSpPr>
                    <a:cxnSpLocks/>
                    <a:endCxn id="2090" idx="2"/>
                  </p:cNvCxnSpPr>
                  <p:nvPr/>
                </p:nvCxnSpPr>
                <p:spPr bwMode="auto">
                  <a:xfrm flipV="1">
                    <a:off x="1443163" y="1516710"/>
                    <a:ext cx="796457" cy="533400"/>
                  </a:xfrm>
                  <a:prstGeom prst="line">
                    <a:avLst/>
                  </a:prstGeom>
                  <a:noFill/>
                  <a:ln w="6350" cap="sq" cmpd="sng" algn="ctr">
                    <a:solidFill>
                      <a:srgbClr val="000000"/>
                    </a:solidFill>
                    <a:prstDash val="solid"/>
                    <a:round/>
                    <a:headEnd type="none" w="med" len="med"/>
                    <a:tailEnd type="none" w="med" len="med"/>
                  </a:ln>
                  <a:effectLst/>
                </p:spPr>
              </p:cxnSp>
            </p:grpSp>
            <p:grpSp>
              <p:nvGrpSpPr>
                <p:cNvPr id="2064" name="Group 2063">
                  <a:extLst>
                    <a:ext uri="{FF2B5EF4-FFF2-40B4-BE49-F238E27FC236}">
                      <a16:creationId xmlns:a16="http://schemas.microsoft.com/office/drawing/2014/main" id="{E1984031-15BD-6E9B-A2B3-1219EAFF2575}"/>
                    </a:ext>
                  </a:extLst>
                </p:cNvPr>
                <p:cNvGrpSpPr/>
                <p:nvPr/>
              </p:nvGrpSpPr>
              <p:grpSpPr>
                <a:xfrm>
                  <a:off x="1443163" y="1516710"/>
                  <a:ext cx="801219" cy="1193483"/>
                  <a:chOff x="1438401" y="1359547"/>
                  <a:chExt cx="801219" cy="1193483"/>
                </a:xfrm>
              </p:grpSpPr>
              <p:cxnSp>
                <p:nvCxnSpPr>
                  <p:cNvPr id="2065" name="Straight Connector 2064">
                    <a:extLst>
                      <a:ext uri="{FF2B5EF4-FFF2-40B4-BE49-F238E27FC236}">
                        <a16:creationId xmlns:a16="http://schemas.microsoft.com/office/drawing/2014/main" id="{7E5ECDE2-26DF-A277-6614-5FAD00B0DF7F}"/>
                      </a:ext>
                    </a:extLst>
                  </p:cNvPr>
                  <p:cNvCxnSpPr>
                    <a:cxnSpLocks/>
                  </p:cNvCxnSpPr>
                  <p:nvPr/>
                </p:nvCxnSpPr>
                <p:spPr bwMode="auto">
                  <a:xfrm flipV="1">
                    <a:off x="1443163" y="18215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66" name="Straight Connector 2065">
                    <a:extLst>
                      <a:ext uri="{FF2B5EF4-FFF2-40B4-BE49-F238E27FC236}">
                        <a16:creationId xmlns:a16="http://schemas.microsoft.com/office/drawing/2014/main" id="{92867C74-8D8E-A6F8-91B2-DEAFAEBBC222}"/>
                      </a:ext>
                    </a:extLst>
                  </p:cNvPr>
                  <p:cNvCxnSpPr>
                    <a:cxnSpLocks/>
                  </p:cNvCxnSpPr>
                  <p:nvPr/>
                </p:nvCxnSpPr>
                <p:spPr bwMode="auto">
                  <a:xfrm flipV="1">
                    <a:off x="1443163" y="1669110"/>
                    <a:ext cx="796457" cy="381000"/>
                  </a:xfrm>
                  <a:prstGeom prst="line">
                    <a:avLst/>
                  </a:prstGeom>
                  <a:noFill/>
                  <a:ln w="6350" cap="sq" cmpd="sng" algn="ctr">
                    <a:solidFill>
                      <a:srgbClr val="000000"/>
                    </a:solidFill>
                    <a:prstDash val="solid"/>
                    <a:round/>
                    <a:headEnd type="none" w="med" len="med"/>
                    <a:tailEnd type="none" w="med" len="med"/>
                  </a:ln>
                  <a:effectLst/>
                </p:spPr>
              </p:cxnSp>
              <p:cxnSp>
                <p:nvCxnSpPr>
                  <p:cNvPr id="2067" name="Straight Connector 2066">
                    <a:extLst>
                      <a:ext uri="{FF2B5EF4-FFF2-40B4-BE49-F238E27FC236}">
                        <a16:creationId xmlns:a16="http://schemas.microsoft.com/office/drawing/2014/main" id="{D89D8DE3-5B0C-A299-5426-F6A2EC3E3BB8}"/>
                      </a:ext>
                    </a:extLst>
                  </p:cNvPr>
                  <p:cNvCxnSpPr>
                    <a:cxnSpLocks/>
                    <a:stCxn id="2084" idx="6"/>
                    <a:endCxn id="2090" idx="2"/>
                  </p:cNvCxnSpPr>
                  <p:nvPr/>
                </p:nvCxnSpPr>
                <p:spPr bwMode="auto">
                  <a:xfrm flipV="1">
                    <a:off x="1438401" y="1359547"/>
                    <a:ext cx="796457" cy="690563"/>
                  </a:xfrm>
                  <a:prstGeom prst="line">
                    <a:avLst/>
                  </a:prstGeom>
                  <a:noFill/>
                  <a:ln w="6350" cap="sq" cmpd="sng" algn="ctr">
                    <a:solidFill>
                      <a:srgbClr val="000000"/>
                    </a:solidFill>
                    <a:prstDash val="solid"/>
                    <a:round/>
                    <a:headEnd type="none" w="med" len="med"/>
                    <a:tailEnd type="none" w="med" len="med"/>
                  </a:ln>
                  <a:effectLst/>
                </p:spPr>
              </p:cxnSp>
              <p:cxnSp>
                <p:nvCxnSpPr>
                  <p:cNvPr id="2068" name="Straight Connector 2067">
                    <a:extLst>
                      <a:ext uri="{FF2B5EF4-FFF2-40B4-BE49-F238E27FC236}">
                        <a16:creationId xmlns:a16="http://schemas.microsoft.com/office/drawing/2014/main" id="{A2CC3616-1395-EA25-2EE9-DA773BC4B06E}"/>
                      </a:ext>
                    </a:extLst>
                  </p:cNvPr>
                  <p:cNvCxnSpPr>
                    <a:cxnSpLocks/>
                  </p:cNvCxnSpPr>
                  <p:nvPr/>
                </p:nvCxnSpPr>
                <p:spPr bwMode="auto">
                  <a:xfrm>
                    <a:off x="1443163" y="2050110"/>
                    <a:ext cx="757113" cy="502920"/>
                  </a:xfrm>
                  <a:prstGeom prst="line">
                    <a:avLst/>
                  </a:prstGeom>
                  <a:noFill/>
                  <a:ln w="6350" cap="sq" cmpd="sng" algn="ctr">
                    <a:solidFill>
                      <a:srgbClr val="000000"/>
                    </a:solidFill>
                    <a:prstDash val="solid"/>
                    <a:round/>
                    <a:headEnd type="none" w="med" len="med"/>
                    <a:tailEnd type="none" w="med" len="med"/>
                  </a:ln>
                  <a:effectLst/>
                </p:spPr>
              </p:cxnSp>
              <p:cxnSp>
                <p:nvCxnSpPr>
                  <p:cNvPr id="2069" name="Straight Connector 2068">
                    <a:extLst>
                      <a:ext uri="{FF2B5EF4-FFF2-40B4-BE49-F238E27FC236}">
                        <a16:creationId xmlns:a16="http://schemas.microsoft.com/office/drawing/2014/main" id="{B9DDFE91-87B2-3038-19A9-28992816DA41}"/>
                      </a:ext>
                    </a:extLst>
                  </p:cNvPr>
                  <p:cNvCxnSpPr>
                    <a:cxnSpLocks/>
                  </p:cNvCxnSpPr>
                  <p:nvPr/>
                </p:nvCxnSpPr>
                <p:spPr bwMode="auto">
                  <a:xfrm>
                    <a:off x="1443163" y="2050110"/>
                    <a:ext cx="796457" cy="350520"/>
                  </a:xfrm>
                  <a:prstGeom prst="line">
                    <a:avLst/>
                  </a:prstGeom>
                  <a:noFill/>
                  <a:ln w="6350" cap="sq" cmpd="sng" algn="ctr">
                    <a:solidFill>
                      <a:srgbClr val="000000"/>
                    </a:solidFill>
                    <a:prstDash val="solid"/>
                    <a:round/>
                    <a:headEnd type="none" w="med" len="med"/>
                    <a:tailEnd type="none" w="med" len="med"/>
                  </a:ln>
                  <a:effectLst/>
                </p:spPr>
              </p:cxnSp>
              <p:cxnSp>
                <p:nvCxnSpPr>
                  <p:cNvPr id="2070" name="Straight Connector 2069">
                    <a:extLst>
                      <a:ext uri="{FF2B5EF4-FFF2-40B4-BE49-F238E27FC236}">
                        <a16:creationId xmlns:a16="http://schemas.microsoft.com/office/drawing/2014/main" id="{8A27A103-F74B-BE0D-9F36-CF6B881908CB}"/>
                      </a:ext>
                    </a:extLst>
                  </p:cNvPr>
                  <p:cNvCxnSpPr>
                    <a:cxnSpLocks/>
                  </p:cNvCxnSpPr>
                  <p:nvPr/>
                </p:nvCxnSpPr>
                <p:spPr bwMode="auto">
                  <a:xfrm>
                    <a:off x="1443163" y="20501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71" name="Straight Connector 2070">
                    <a:extLst>
                      <a:ext uri="{FF2B5EF4-FFF2-40B4-BE49-F238E27FC236}">
                        <a16:creationId xmlns:a16="http://schemas.microsoft.com/office/drawing/2014/main" id="{9AF9A5F5-9C0B-1352-AE63-2AE0B4148167}"/>
                      </a:ext>
                    </a:extLst>
                  </p:cNvPr>
                  <p:cNvCxnSpPr>
                    <a:cxnSpLocks/>
                  </p:cNvCxnSpPr>
                  <p:nvPr/>
                </p:nvCxnSpPr>
                <p:spPr bwMode="auto">
                  <a:xfrm>
                    <a:off x="1443163" y="20501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072" name="Straight Connector 2071">
                    <a:extLst>
                      <a:ext uri="{FF2B5EF4-FFF2-40B4-BE49-F238E27FC236}">
                        <a16:creationId xmlns:a16="http://schemas.microsoft.com/office/drawing/2014/main" id="{B5F2995E-83E9-01B9-56B2-1F3AF41FD6E9}"/>
                      </a:ext>
                    </a:extLst>
                  </p:cNvPr>
                  <p:cNvCxnSpPr>
                    <a:cxnSpLocks/>
                  </p:cNvCxnSpPr>
                  <p:nvPr/>
                </p:nvCxnSpPr>
                <p:spPr bwMode="auto">
                  <a:xfrm flipV="1">
                    <a:off x="1443163" y="19739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073" name="Straight Connector 2072">
                    <a:extLst>
                      <a:ext uri="{FF2B5EF4-FFF2-40B4-BE49-F238E27FC236}">
                        <a16:creationId xmlns:a16="http://schemas.microsoft.com/office/drawing/2014/main" id="{73A82D6D-9FF5-3828-8364-0FC6918F4C5B}"/>
                      </a:ext>
                    </a:extLst>
                  </p:cNvPr>
                  <p:cNvCxnSpPr>
                    <a:cxnSpLocks/>
                  </p:cNvCxnSpPr>
                  <p:nvPr/>
                </p:nvCxnSpPr>
                <p:spPr bwMode="auto">
                  <a:xfrm flipV="1">
                    <a:off x="1443163" y="1516710"/>
                    <a:ext cx="796457" cy="533400"/>
                  </a:xfrm>
                  <a:prstGeom prst="line">
                    <a:avLst/>
                  </a:prstGeom>
                  <a:noFill/>
                  <a:ln w="6350" cap="sq" cmpd="sng" algn="ctr">
                    <a:solidFill>
                      <a:srgbClr val="000000"/>
                    </a:solidFill>
                    <a:prstDash val="solid"/>
                    <a:round/>
                    <a:headEnd type="none" w="med" len="med"/>
                    <a:tailEnd type="none" w="med" len="med"/>
                  </a:ln>
                  <a:effectLst/>
                </p:spPr>
              </p:cxnSp>
            </p:grpSp>
          </p:grpSp>
          <p:grpSp>
            <p:nvGrpSpPr>
              <p:cNvPr id="23" name="Group 22">
                <a:extLst>
                  <a:ext uri="{FF2B5EF4-FFF2-40B4-BE49-F238E27FC236}">
                    <a16:creationId xmlns:a16="http://schemas.microsoft.com/office/drawing/2014/main" id="{D7379DCD-252C-06E3-86C3-91D608CA5739}"/>
                  </a:ext>
                </a:extLst>
              </p:cNvPr>
              <p:cNvGrpSpPr/>
              <p:nvPr/>
            </p:nvGrpSpPr>
            <p:grpSpPr>
              <a:xfrm flipH="1">
                <a:off x="2087229" y="1669110"/>
                <a:ext cx="1160968" cy="614363"/>
                <a:chOff x="1443163" y="1821510"/>
                <a:chExt cx="801219" cy="614363"/>
              </a:xfrm>
            </p:grpSpPr>
            <p:grpSp>
              <p:nvGrpSpPr>
                <p:cNvPr id="63" name="Group 62">
                  <a:extLst>
                    <a:ext uri="{FF2B5EF4-FFF2-40B4-BE49-F238E27FC236}">
                      <a16:creationId xmlns:a16="http://schemas.microsoft.com/office/drawing/2014/main" id="{B7392465-BBE1-CDE4-2361-1E7229D4EF7F}"/>
                    </a:ext>
                  </a:extLst>
                </p:cNvPr>
                <p:cNvGrpSpPr/>
                <p:nvPr/>
              </p:nvGrpSpPr>
              <p:grpSpPr>
                <a:xfrm>
                  <a:off x="1443163" y="1821510"/>
                  <a:ext cx="796457" cy="609600"/>
                  <a:chOff x="1443163" y="1821510"/>
                  <a:chExt cx="796457" cy="609600"/>
                </a:xfrm>
              </p:grpSpPr>
              <p:cxnSp>
                <p:nvCxnSpPr>
                  <p:cNvPr id="2057" name="Straight Connector 2056">
                    <a:extLst>
                      <a:ext uri="{FF2B5EF4-FFF2-40B4-BE49-F238E27FC236}">
                        <a16:creationId xmlns:a16="http://schemas.microsoft.com/office/drawing/2014/main" id="{2FDDE0A4-2382-5928-C247-EE9856B32DD1}"/>
                      </a:ext>
                    </a:extLst>
                  </p:cNvPr>
                  <p:cNvCxnSpPr>
                    <a:cxnSpLocks/>
                  </p:cNvCxnSpPr>
                  <p:nvPr/>
                </p:nvCxnSpPr>
                <p:spPr bwMode="auto">
                  <a:xfrm flipV="1">
                    <a:off x="1443163" y="18215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58" name="Straight Connector 2057">
                    <a:extLst>
                      <a:ext uri="{FF2B5EF4-FFF2-40B4-BE49-F238E27FC236}">
                        <a16:creationId xmlns:a16="http://schemas.microsoft.com/office/drawing/2014/main" id="{EE499454-8932-E240-DC98-65DD15D897FD}"/>
                      </a:ext>
                    </a:extLst>
                  </p:cNvPr>
                  <p:cNvCxnSpPr>
                    <a:cxnSpLocks/>
                  </p:cNvCxnSpPr>
                  <p:nvPr/>
                </p:nvCxnSpPr>
                <p:spPr bwMode="auto">
                  <a:xfrm>
                    <a:off x="1443163" y="2050110"/>
                    <a:ext cx="796457" cy="381000"/>
                  </a:xfrm>
                  <a:prstGeom prst="line">
                    <a:avLst/>
                  </a:prstGeom>
                  <a:noFill/>
                  <a:ln w="6350" cap="sq" cmpd="sng" algn="ctr">
                    <a:solidFill>
                      <a:srgbClr val="000000"/>
                    </a:solidFill>
                    <a:prstDash val="solid"/>
                    <a:round/>
                    <a:headEnd type="none" w="med" len="med"/>
                    <a:tailEnd type="none" w="med" len="med"/>
                  </a:ln>
                  <a:effectLst/>
                </p:spPr>
              </p:cxnSp>
              <p:cxnSp>
                <p:nvCxnSpPr>
                  <p:cNvPr id="2059" name="Straight Connector 2058">
                    <a:extLst>
                      <a:ext uri="{FF2B5EF4-FFF2-40B4-BE49-F238E27FC236}">
                        <a16:creationId xmlns:a16="http://schemas.microsoft.com/office/drawing/2014/main" id="{7A3C586C-E596-AE2A-ED14-FD0B8D9F8409}"/>
                      </a:ext>
                    </a:extLst>
                  </p:cNvPr>
                  <p:cNvCxnSpPr>
                    <a:cxnSpLocks/>
                  </p:cNvCxnSpPr>
                  <p:nvPr/>
                </p:nvCxnSpPr>
                <p:spPr bwMode="auto">
                  <a:xfrm>
                    <a:off x="1443163" y="20501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60" name="Straight Connector 2059">
                    <a:extLst>
                      <a:ext uri="{FF2B5EF4-FFF2-40B4-BE49-F238E27FC236}">
                        <a16:creationId xmlns:a16="http://schemas.microsoft.com/office/drawing/2014/main" id="{0CCF5EF0-092C-1020-4D25-E39C1450473F}"/>
                      </a:ext>
                    </a:extLst>
                  </p:cNvPr>
                  <p:cNvCxnSpPr>
                    <a:cxnSpLocks/>
                  </p:cNvCxnSpPr>
                  <p:nvPr/>
                </p:nvCxnSpPr>
                <p:spPr bwMode="auto">
                  <a:xfrm>
                    <a:off x="1443163" y="20501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061" name="Straight Connector 2060">
                    <a:extLst>
                      <a:ext uri="{FF2B5EF4-FFF2-40B4-BE49-F238E27FC236}">
                        <a16:creationId xmlns:a16="http://schemas.microsoft.com/office/drawing/2014/main" id="{C15D2EE6-2960-80B8-2A3B-EAA232107662}"/>
                      </a:ext>
                    </a:extLst>
                  </p:cNvPr>
                  <p:cNvCxnSpPr>
                    <a:cxnSpLocks/>
                  </p:cNvCxnSpPr>
                  <p:nvPr/>
                </p:nvCxnSpPr>
                <p:spPr bwMode="auto">
                  <a:xfrm flipV="1">
                    <a:off x="1443163" y="1973910"/>
                    <a:ext cx="796457" cy="76200"/>
                  </a:xfrm>
                  <a:prstGeom prst="line">
                    <a:avLst/>
                  </a:prstGeom>
                  <a:noFill/>
                  <a:ln w="6350" cap="sq" cmpd="sng" algn="ctr">
                    <a:solidFill>
                      <a:srgbClr val="000000"/>
                    </a:solidFill>
                    <a:prstDash val="solid"/>
                    <a:round/>
                    <a:headEnd type="none" w="med" len="med"/>
                    <a:tailEnd type="none" w="med" len="med"/>
                  </a:ln>
                  <a:effectLst/>
                </p:spPr>
              </p:cxnSp>
            </p:grpSp>
            <p:grpSp>
              <p:nvGrpSpPr>
                <p:cNvPr id="2050" name="Group 2049">
                  <a:extLst>
                    <a:ext uri="{FF2B5EF4-FFF2-40B4-BE49-F238E27FC236}">
                      <a16:creationId xmlns:a16="http://schemas.microsoft.com/office/drawing/2014/main" id="{BBE29454-05E7-C033-F566-3C0238F3D523}"/>
                    </a:ext>
                  </a:extLst>
                </p:cNvPr>
                <p:cNvGrpSpPr/>
                <p:nvPr/>
              </p:nvGrpSpPr>
              <p:grpSpPr>
                <a:xfrm>
                  <a:off x="1447925" y="1826273"/>
                  <a:ext cx="796457" cy="609600"/>
                  <a:chOff x="1443163" y="1669110"/>
                  <a:chExt cx="796457" cy="609600"/>
                </a:xfrm>
              </p:grpSpPr>
              <p:cxnSp>
                <p:nvCxnSpPr>
                  <p:cNvPr id="2051" name="Straight Connector 2050">
                    <a:extLst>
                      <a:ext uri="{FF2B5EF4-FFF2-40B4-BE49-F238E27FC236}">
                        <a16:creationId xmlns:a16="http://schemas.microsoft.com/office/drawing/2014/main" id="{6825CBCB-D82D-5C7F-ED92-CD802D0E3FD8}"/>
                      </a:ext>
                    </a:extLst>
                  </p:cNvPr>
                  <p:cNvCxnSpPr>
                    <a:cxnSpLocks/>
                  </p:cNvCxnSpPr>
                  <p:nvPr/>
                </p:nvCxnSpPr>
                <p:spPr bwMode="auto">
                  <a:xfrm flipV="1">
                    <a:off x="1443163" y="18215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52" name="Straight Connector 2051">
                    <a:extLst>
                      <a:ext uri="{FF2B5EF4-FFF2-40B4-BE49-F238E27FC236}">
                        <a16:creationId xmlns:a16="http://schemas.microsoft.com/office/drawing/2014/main" id="{0D0143CA-F08E-F271-6C3E-DEE595DA8A2B}"/>
                      </a:ext>
                    </a:extLst>
                  </p:cNvPr>
                  <p:cNvCxnSpPr>
                    <a:cxnSpLocks/>
                  </p:cNvCxnSpPr>
                  <p:nvPr/>
                </p:nvCxnSpPr>
                <p:spPr bwMode="auto">
                  <a:xfrm flipV="1">
                    <a:off x="1443163" y="1669110"/>
                    <a:ext cx="796457" cy="381000"/>
                  </a:xfrm>
                  <a:prstGeom prst="line">
                    <a:avLst/>
                  </a:prstGeom>
                  <a:noFill/>
                  <a:ln w="6350" cap="sq" cmpd="sng" algn="ctr">
                    <a:solidFill>
                      <a:srgbClr val="000000"/>
                    </a:solidFill>
                    <a:prstDash val="solid"/>
                    <a:round/>
                    <a:headEnd type="none" w="med" len="med"/>
                    <a:tailEnd type="none" w="med" len="med"/>
                  </a:ln>
                  <a:effectLst/>
                </p:spPr>
              </p:cxnSp>
              <p:cxnSp>
                <p:nvCxnSpPr>
                  <p:cNvPr id="2054" name="Straight Connector 2053">
                    <a:extLst>
                      <a:ext uri="{FF2B5EF4-FFF2-40B4-BE49-F238E27FC236}">
                        <a16:creationId xmlns:a16="http://schemas.microsoft.com/office/drawing/2014/main" id="{262E1DDD-8F40-9B61-4944-B9120BA52EEF}"/>
                      </a:ext>
                    </a:extLst>
                  </p:cNvPr>
                  <p:cNvCxnSpPr>
                    <a:cxnSpLocks/>
                  </p:cNvCxnSpPr>
                  <p:nvPr/>
                </p:nvCxnSpPr>
                <p:spPr bwMode="auto">
                  <a:xfrm>
                    <a:off x="1443163" y="20501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55" name="Straight Connector 2054">
                    <a:extLst>
                      <a:ext uri="{FF2B5EF4-FFF2-40B4-BE49-F238E27FC236}">
                        <a16:creationId xmlns:a16="http://schemas.microsoft.com/office/drawing/2014/main" id="{F08C71EA-AB47-F297-A955-6DF4BA44848D}"/>
                      </a:ext>
                    </a:extLst>
                  </p:cNvPr>
                  <p:cNvCxnSpPr>
                    <a:cxnSpLocks/>
                  </p:cNvCxnSpPr>
                  <p:nvPr/>
                </p:nvCxnSpPr>
                <p:spPr bwMode="auto">
                  <a:xfrm>
                    <a:off x="1443163" y="20501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056" name="Straight Connector 2055">
                    <a:extLst>
                      <a:ext uri="{FF2B5EF4-FFF2-40B4-BE49-F238E27FC236}">
                        <a16:creationId xmlns:a16="http://schemas.microsoft.com/office/drawing/2014/main" id="{F245D8FD-7CF2-8E7D-F696-68E08B55C5A1}"/>
                      </a:ext>
                    </a:extLst>
                  </p:cNvPr>
                  <p:cNvCxnSpPr>
                    <a:cxnSpLocks/>
                  </p:cNvCxnSpPr>
                  <p:nvPr/>
                </p:nvCxnSpPr>
                <p:spPr bwMode="auto">
                  <a:xfrm flipV="1">
                    <a:off x="1443163" y="1973910"/>
                    <a:ext cx="796457" cy="76200"/>
                  </a:xfrm>
                  <a:prstGeom prst="line">
                    <a:avLst/>
                  </a:prstGeom>
                  <a:noFill/>
                  <a:ln w="6350" cap="sq" cmpd="sng" algn="ctr">
                    <a:solidFill>
                      <a:srgbClr val="000000"/>
                    </a:solidFill>
                    <a:prstDash val="solid"/>
                    <a:round/>
                    <a:headEnd type="none" w="med" len="med"/>
                    <a:tailEnd type="none" w="med" len="med"/>
                  </a:ln>
                  <a:effectLst/>
                </p:spPr>
              </p:cxnSp>
            </p:grpSp>
          </p:grp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5594261E-10FD-16FD-1EB7-BFBD58711E6C}"/>
                      </a:ext>
                    </a:extLst>
                  </p:cNvPr>
                  <p:cNvSpPr txBox="1"/>
                  <p:nvPr/>
                </p:nvSpPr>
                <p:spPr bwMode="auto">
                  <a:xfrm>
                    <a:off x="1498600" y="1649418"/>
                    <a:ext cx="762000"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14:m>
                      <m:oMath xmlns:m="http://schemas.openxmlformats.org/officeDocument/2006/math">
                        <m:acc>
                          <m:accPr>
                            <m:chr m:val="⃗"/>
                            <m:ctrlPr>
                              <a:rPr kumimoji="0" lang="en-US" altLang="en-US" sz="2400" b="0" i="1" u="none" strike="noStrike" kern="0" cap="none" spc="0" normalizeH="0" baseline="0" noProof="0" dirty="0" smtClean="0">
                                <a:ln>
                                  <a:noFill/>
                                </a:ln>
                                <a:solidFill>
                                  <a:srgbClr val="FF00FF"/>
                                </a:solidFill>
                                <a:effectLst/>
                                <a:uLnTx/>
                                <a:uFillTx/>
                                <a:latin typeface="Cambria Math" panose="02040503050406030204" pitchFamily="18" charset="0"/>
                                <a:cs typeface="Times New Roman" panose="02020603050405020304" pitchFamily="18" charset="0"/>
                              </a:rPr>
                            </m:ctrlPr>
                          </m:accPr>
                          <m:e>
                            <m:r>
                              <a:rPr kumimoji="0" lang="en-US" altLang="en-US" sz="2400" b="0" i="1" u="none" strike="noStrike" kern="0" cap="none" spc="0" normalizeH="0" baseline="0" noProof="0" dirty="0" smtClean="0">
                                <a:ln>
                                  <a:noFill/>
                                </a:ln>
                                <a:solidFill>
                                  <a:srgbClr val="FF00FF"/>
                                </a:solidFill>
                                <a:effectLst/>
                                <a:uLnTx/>
                                <a:uFillTx/>
                                <a:latin typeface="Cambria Math" panose="02040503050406030204" pitchFamily="18" charset="0"/>
                                <a:cs typeface="Times New Roman" panose="02020603050405020304" pitchFamily="18" charset="0"/>
                              </a:rPr>
                              <m:t>𝑥</m:t>
                            </m:r>
                          </m:e>
                        </m:acc>
                      </m:oMath>
                    </a14:m>
                    <a:r>
                      <a:rPr kumimoji="0" lang="en-US" sz="2400" b="0" i="0" u="none" strike="noStrike" kern="0" cap="none" spc="0" normalizeH="0" baseline="-25000" noProof="0" dirty="0">
                        <a:ln>
                          <a:noFill/>
                        </a:ln>
                        <a:solidFill>
                          <a:srgbClr val="FF00FF"/>
                        </a:solidFill>
                        <a:effectLst/>
                        <a:uLnTx/>
                        <a:uFillTx/>
                        <a:cs typeface="+mn-cs"/>
                      </a:rPr>
                      <a:t>d</a:t>
                    </a:r>
                  </a:p>
                </p:txBody>
              </p:sp>
            </mc:Choice>
            <mc:Fallback>
              <p:sp>
                <p:nvSpPr>
                  <p:cNvPr id="25" name="TextBox 24">
                    <a:extLst>
                      <a:ext uri="{FF2B5EF4-FFF2-40B4-BE49-F238E27FC236}">
                        <a16:creationId xmlns:a16="http://schemas.microsoft.com/office/drawing/2014/main" id="{5594261E-10FD-16FD-1EB7-BFBD58711E6C}"/>
                      </a:ext>
                    </a:extLst>
                  </p:cNvPr>
                  <p:cNvSpPr txBox="1">
                    <a:spLocks noRot="1" noChangeAspect="1" noMove="1" noResize="1" noEditPoints="1" noAdjustHandles="1" noChangeArrowheads="1" noChangeShapeType="1" noTextEdit="1"/>
                  </p:cNvSpPr>
                  <p:nvPr/>
                </p:nvSpPr>
                <p:spPr bwMode="auto">
                  <a:xfrm>
                    <a:off x="1498600" y="1649418"/>
                    <a:ext cx="762000" cy="461665"/>
                  </a:xfrm>
                  <a:prstGeom prst="rect">
                    <a:avLst/>
                  </a:prstGeom>
                  <a:blipFill>
                    <a:blip r:embed="rId5"/>
                    <a:stretch>
                      <a:fillRect l="-1600" t="-18667" b="-28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grpSp>
            <p:nvGrpSpPr>
              <p:cNvPr id="28" name="Group 27">
                <a:extLst>
                  <a:ext uri="{FF2B5EF4-FFF2-40B4-BE49-F238E27FC236}">
                    <a16:creationId xmlns:a16="http://schemas.microsoft.com/office/drawing/2014/main" id="{98FA41BB-A6AF-2D63-964C-726E4414EB8A}"/>
                  </a:ext>
                </a:extLst>
              </p:cNvPr>
              <p:cNvGrpSpPr/>
              <p:nvPr/>
            </p:nvGrpSpPr>
            <p:grpSpPr>
              <a:xfrm>
                <a:off x="4670070" y="1351610"/>
                <a:ext cx="2589321" cy="1219200"/>
                <a:chOff x="5228870" y="1351610"/>
                <a:chExt cx="2589321" cy="1219200"/>
              </a:xfrm>
            </p:grpSpPr>
            <p:grpSp>
              <p:nvGrpSpPr>
                <p:cNvPr id="33" name="Group 32">
                  <a:extLst>
                    <a:ext uri="{FF2B5EF4-FFF2-40B4-BE49-F238E27FC236}">
                      <a16:creationId xmlns:a16="http://schemas.microsoft.com/office/drawing/2014/main" id="{9C215029-1110-09A7-E21B-B1E3695AB926}"/>
                    </a:ext>
                  </a:extLst>
                </p:cNvPr>
                <p:cNvGrpSpPr/>
                <p:nvPr/>
              </p:nvGrpSpPr>
              <p:grpSpPr>
                <a:xfrm flipH="1">
                  <a:off x="6389840" y="1839290"/>
                  <a:ext cx="132497" cy="248603"/>
                  <a:chOff x="3293167" y="1835429"/>
                  <a:chExt cx="91440" cy="248603"/>
                </a:xfrm>
                <a:solidFill>
                  <a:srgbClr val="00FFFF"/>
                </a:solidFill>
              </p:grpSpPr>
              <p:sp>
                <p:nvSpPr>
                  <p:cNvPr id="61" name="Oval 60">
                    <a:extLst>
                      <a:ext uri="{FF2B5EF4-FFF2-40B4-BE49-F238E27FC236}">
                        <a16:creationId xmlns:a16="http://schemas.microsoft.com/office/drawing/2014/main" id="{4DFEE39A-0736-81FF-C181-BE8D0C7B4534}"/>
                      </a:ext>
                    </a:extLst>
                  </p:cNvPr>
                  <p:cNvSpPr/>
                  <p:nvPr/>
                </p:nvSpPr>
                <p:spPr>
                  <a:xfrm>
                    <a:off x="3293167" y="1835429"/>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62" name="Oval 61">
                    <a:extLst>
                      <a:ext uri="{FF2B5EF4-FFF2-40B4-BE49-F238E27FC236}">
                        <a16:creationId xmlns:a16="http://schemas.microsoft.com/office/drawing/2014/main" id="{8925F52D-6513-4753-C469-9E157E676A2B}"/>
                      </a:ext>
                    </a:extLst>
                  </p:cNvPr>
                  <p:cNvSpPr/>
                  <p:nvPr/>
                </p:nvSpPr>
                <p:spPr>
                  <a:xfrm>
                    <a:off x="3293167" y="1992592"/>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grpSp>
            <p:grpSp>
              <p:nvGrpSpPr>
                <p:cNvPr id="34" name="Group 33">
                  <a:extLst>
                    <a:ext uri="{FF2B5EF4-FFF2-40B4-BE49-F238E27FC236}">
                      <a16:creationId xmlns:a16="http://schemas.microsoft.com/office/drawing/2014/main" id="{7053C367-94D7-B501-8308-5F0686531BC2}"/>
                    </a:ext>
                  </a:extLst>
                </p:cNvPr>
                <p:cNvGrpSpPr/>
                <p:nvPr/>
              </p:nvGrpSpPr>
              <p:grpSpPr>
                <a:xfrm flipH="1">
                  <a:off x="5235772" y="1351610"/>
                  <a:ext cx="1169427" cy="1219200"/>
                  <a:chOff x="1432563" y="1516710"/>
                  <a:chExt cx="807057" cy="1219200"/>
                </a:xfrm>
              </p:grpSpPr>
              <p:cxnSp>
                <p:nvCxnSpPr>
                  <p:cNvPr id="52" name="Straight Connector 51">
                    <a:extLst>
                      <a:ext uri="{FF2B5EF4-FFF2-40B4-BE49-F238E27FC236}">
                        <a16:creationId xmlns:a16="http://schemas.microsoft.com/office/drawing/2014/main" id="{9B8818D8-193F-66FC-28D0-E8E74323D995}"/>
                      </a:ext>
                    </a:extLst>
                  </p:cNvPr>
                  <p:cNvCxnSpPr>
                    <a:cxnSpLocks/>
                    <a:stCxn id="61" idx="6"/>
                  </p:cNvCxnSpPr>
                  <p:nvPr/>
                </p:nvCxnSpPr>
                <p:spPr bwMode="auto">
                  <a:xfrm flipV="1">
                    <a:off x="1443162" y="1821510"/>
                    <a:ext cx="796457" cy="228600"/>
                  </a:xfrm>
                  <a:prstGeom prst="line">
                    <a:avLst/>
                  </a:prstGeom>
                  <a:noFill/>
                  <a:ln w="6350" cap="sq" cmpd="sng" algn="ctr">
                    <a:solidFill>
                      <a:srgbClr val="66FF33"/>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22FE49B1-4A8C-CB80-1E6C-2D25AB012C23}"/>
                      </a:ext>
                    </a:extLst>
                  </p:cNvPr>
                  <p:cNvCxnSpPr>
                    <a:cxnSpLocks/>
                  </p:cNvCxnSpPr>
                  <p:nvPr/>
                </p:nvCxnSpPr>
                <p:spPr bwMode="auto">
                  <a:xfrm flipV="1">
                    <a:off x="1443163" y="1669110"/>
                    <a:ext cx="796457" cy="381000"/>
                  </a:xfrm>
                  <a:prstGeom prst="line">
                    <a:avLst/>
                  </a:prstGeom>
                  <a:noFill/>
                  <a:ln w="6350" cap="sq" cmpd="sng" algn="ctr">
                    <a:solidFill>
                      <a:srgbClr val="66FF33"/>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99286A2A-111B-1D97-D90F-779EA49D5149}"/>
                      </a:ext>
                    </a:extLst>
                  </p:cNvPr>
                  <p:cNvCxnSpPr>
                    <a:cxnSpLocks/>
                  </p:cNvCxnSpPr>
                  <p:nvPr/>
                </p:nvCxnSpPr>
                <p:spPr bwMode="auto">
                  <a:xfrm>
                    <a:off x="1432563" y="2039010"/>
                    <a:ext cx="807057" cy="696900"/>
                  </a:xfrm>
                  <a:prstGeom prst="line">
                    <a:avLst/>
                  </a:prstGeom>
                  <a:noFill/>
                  <a:ln w="6350" cap="sq" cmpd="sng" algn="ctr">
                    <a:solidFill>
                      <a:srgbClr val="66FF33"/>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6B21297E-26E5-95A1-9901-36F0A323805E}"/>
                      </a:ext>
                    </a:extLst>
                  </p:cNvPr>
                  <p:cNvCxnSpPr>
                    <a:cxnSpLocks/>
                  </p:cNvCxnSpPr>
                  <p:nvPr/>
                </p:nvCxnSpPr>
                <p:spPr bwMode="auto">
                  <a:xfrm>
                    <a:off x="1443163" y="2050110"/>
                    <a:ext cx="796457" cy="502920"/>
                  </a:xfrm>
                  <a:prstGeom prst="line">
                    <a:avLst/>
                  </a:prstGeom>
                  <a:noFill/>
                  <a:ln w="6350" cap="sq" cmpd="sng" algn="ctr">
                    <a:solidFill>
                      <a:srgbClr val="66FF33"/>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656577A9-AAB6-549F-7A30-3186CBB4C51C}"/>
                      </a:ext>
                    </a:extLst>
                  </p:cNvPr>
                  <p:cNvCxnSpPr>
                    <a:cxnSpLocks/>
                  </p:cNvCxnSpPr>
                  <p:nvPr/>
                </p:nvCxnSpPr>
                <p:spPr bwMode="auto">
                  <a:xfrm>
                    <a:off x="1443163" y="2050110"/>
                    <a:ext cx="796457" cy="381000"/>
                  </a:xfrm>
                  <a:prstGeom prst="line">
                    <a:avLst/>
                  </a:prstGeom>
                  <a:noFill/>
                  <a:ln w="6350" cap="sq" cmpd="sng" algn="ctr">
                    <a:solidFill>
                      <a:srgbClr val="66FF33"/>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D738F249-B09A-C1F9-DF60-4F7EBD6B1E8B}"/>
                      </a:ext>
                    </a:extLst>
                  </p:cNvPr>
                  <p:cNvCxnSpPr>
                    <a:cxnSpLocks/>
                  </p:cNvCxnSpPr>
                  <p:nvPr/>
                </p:nvCxnSpPr>
                <p:spPr bwMode="auto">
                  <a:xfrm>
                    <a:off x="1443163" y="2050110"/>
                    <a:ext cx="796457" cy="228600"/>
                  </a:xfrm>
                  <a:prstGeom prst="line">
                    <a:avLst/>
                  </a:prstGeom>
                  <a:noFill/>
                  <a:ln w="6350" cap="sq" cmpd="sng" algn="ctr">
                    <a:solidFill>
                      <a:srgbClr val="66FF33"/>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75B95C7B-5EB8-3165-B72B-000298144D70}"/>
                      </a:ext>
                    </a:extLst>
                  </p:cNvPr>
                  <p:cNvCxnSpPr>
                    <a:cxnSpLocks/>
                  </p:cNvCxnSpPr>
                  <p:nvPr/>
                </p:nvCxnSpPr>
                <p:spPr bwMode="auto">
                  <a:xfrm>
                    <a:off x="1443163" y="2050110"/>
                    <a:ext cx="796457" cy="76200"/>
                  </a:xfrm>
                  <a:prstGeom prst="line">
                    <a:avLst/>
                  </a:prstGeom>
                  <a:noFill/>
                  <a:ln w="6350" cap="sq" cmpd="sng" algn="ctr">
                    <a:solidFill>
                      <a:srgbClr val="66FF33"/>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id="{99F9277A-B437-46E2-0FF7-5C677FAB05A9}"/>
                      </a:ext>
                    </a:extLst>
                  </p:cNvPr>
                  <p:cNvCxnSpPr>
                    <a:cxnSpLocks/>
                  </p:cNvCxnSpPr>
                  <p:nvPr/>
                </p:nvCxnSpPr>
                <p:spPr bwMode="auto">
                  <a:xfrm flipV="1">
                    <a:off x="1443163" y="1973910"/>
                    <a:ext cx="796457" cy="76200"/>
                  </a:xfrm>
                  <a:prstGeom prst="line">
                    <a:avLst/>
                  </a:prstGeom>
                  <a:noFill/>
                  <a:ln w="6350" cap="sq" cmpd="sng" algn="ctr">
                    <a:solidFill>
                      <a:srgbClr val="66FF33"/>
                    </a:solidFill>
                    <a:prstDash val="solid"/>
                    <a:round/>
                    <a:headEnd type="none" w="med" len="med"/>
                    <a:tailEnd type="none" w="med" len="med"/>
                  </a:ln>
                  <a:effectLst/>
                </p:spPr>
              </p:cxnSp>
              <p:cxnSp>
                <p:nvCxnSpPr>
                  <p:cNvPr id="60" name="Straight Connector 59">
                    <a:extLst>
                      <a:ext uri="{FF2B5EF4-FFF2-40B4-BE49-F238E27FC236}">
                        <a16:creationId xmlns:a16="http://schemas.microsoft.com/office/drawing/2014/main" id="{DA1833EB-A726-4AEB-0AFC-20E63EFD1E01}"/>
                      </a:ext>
                    </a:extLst>
                  </p:cNvPr>
                  <p:cNvCxnSpPr>
                    <a:cxnSpLocks/>
                  </p:cNvCxnSpPr>
                  <p:nvPr/>
                </p:nvCxnSpPr>
                <p:spPr bwMode="auto">
                  <a:xfrm flipV="1">
                    <a:off x="1443163" y="1516710"/>
                    <a:ext cx="796457" cy="533400"/>
                  </a:xfrm>
                  <a:prstGeom prst="line">
                    <a:avLst/>
                  </a:prstGeom>
                  <a:noFill/>
                  <a:ln w="6350" cap="sq" cmpd="sng" algn="ctr">
                    <a:solidFill>
                      <a:srgbClr val="66FF33"/>
                    </a:solidFill>
                    <a:prstDash val="solid"/>
                    <a:round/>
                    <a:headEnd type="none" w="med" len="med"/>
                    <a:tailEnd type="none" w="med" len="med"/>
                  </a:ln>
                  <a:effectLst/>
                </p:spPr>
              </p:cxnSp>
            </p:grpSp>
            <p:grpSp>
              <p:nvGrpSpPr>
                <p:cNvPr id="35" name="Group 34">
                  <a:extLst>
                    <a:ext uri="{FF2B5EF4-FFF2-40B4-BE49-F238E27FC236}">
                      <a16:creationId xmlns:a16="http://schemas.microsoft.com/office/drawing/2014/main" id="{8D8A0470-6F80-B26F-83C7-9F650A2EF4C2}"/>
                    </a:ext>
                  </a:extLst>
                </p:cNvPr>
                <p:cNvGrpSpPr/>
                <p:nvPr/>
              </p:nvGrpSpPr>
              <p:grpSpPr>
                <a:xfrm flipH="1">
                  <a:off x="5228870" y="1351610"/>
                  <a:ext cx="1160970" cy="1193483"/>
                  <a:chOff x="1438400" y="1359547"/>
                  <a:chExt cx="801220" cy="1193483"/>
                </a:xfrm>
              </p:grpSpPr>
              <p:cxnSp>
                <p:nvCxnSpPr>
                  <p:cNvPr id="42" name="Straight Connector 41">
                    <a:extLst>
                      <a:ext uri="{FF2B5EF4-FFF2-40B4-BE49-F238E27FC236}">
                        <a16:creationId xmlns:a16="http://schemas.microsoft.com/office/drawing/2014/main" id="{32BEE3F9-B4B8-43F2-3C17-7CC55C7EE5CD}"/>
                      </a:ext>
                    </a:extLst>
                  </p:cNvPr>
                  <p:cNvCxnSpPr>
                    <a:cxnSpLocks/>
                  </p:cNvCxnSpPr>
                  <p:nvPr/>
                </p:nvCxnSpPr>
                <p:spPr bwMode="auto">
                  <a:xfrm flipV="1">
                    <a:off x="1443163" y="1821510"/>
                    <a:ext cx="796457" cy="228600"/>
                  </a:xfrm>
                  <a:prstGeom prst="line">
                    <a:avLst/>
                  </a:prstGeom>
                  <a:noFill/>
                  <a:ln w="6350" cap="sq" cmpd="sng" algn="ctr">
                    <a:solidFill>
                      <a:srgbClr val="66FF33"/>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461ACD15-AF8B-F2AC-FE76-ABF289A2A365}"/>
                      </a:ext>
                    </a:extLst>
                  </p:cNvPr>
                  <p:cNvCxnSpPr>
                    <a:cxnSpLocks/>
                  </p:cNvCxnSpPr>
                  <p:nvPr/>
                </p:nvCxnSpPr>
                <p:spPr bwMode="auto">
                  <a:xfrm flipV="1">
                    <a:off x="1443163" y="1669110"/>
                    <a:ext cx="796457" cy="381000"/>
                  </a:xfrm>
                  <a:prstGeom prst="line">
                    <a:avLst/>
                  </a:prstGeom>
                  <a:noFill/>
                  <a:ln w="6350" cap="sq" cmpd="sng" algn="ctr">
                    <a:solidFill>
                      <a:srgbClr val="66FF33"/>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C95A5319-165E-BDCC-BC43-C8E47473AD84}"/>
                      </a:ext>
                    </a:extLst>
                  </p:cNvPr>
                  <p:cNvCxnSpPr>
                    <a:cxnSpLocks/>
                    <a:stCxn id="62" idx="6"/>
                  </p:cNvCxnSpPr>
                  <p:nvPr/>
                </p:nvCxnSpPr>
                <p:spPr bwMode="auto">
                  <a:xfrm flipV="1">
                    <a:off x="1438400" y="1359547"/>
                    <a:ext cx="796457" cy="690563"/>
                  </a:xfrm>
                  <a:prstGeom prst="line">
                    <a:avLst/>
                  </a:prstGeom>
                  <a:noFill/>
                  <a:ln w="6350" cap="sq" cmpd="sng" algn="ctr">
                    <a:solidFill>
                      <a:srgbClr val="66FF33"/>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4816985F-B80A-6661-D268-CA00F2111D5E}"/>
                      </a:ext>
                    </a:extLst>
                  </p:cNvPr>
                  <p:cNvCxnSpPr>
                    <a:cxnSpLocks/>
                  </p:cNvCxnSpPr>
                  <p:nvPr/>
                </p:nvCxnSpPr>
                <p:spPr bwMode="auto">
                  <a:xfrm>
                    <a:off x="1443163" y="2050110"/>
                    <a:ext cx="757113" cy="502920"/>
                  </a:xfrm>
                  <a:prstGeom prst="line">
                    <a:avLst/>
                  </a:prstGeom>
                  <a:noFill/>
                  <a:ln w="6350" cap="sq" cmpd="sng" algn="ctr">
                    <a:solidFill>
                      <a:srgbClr val="66FF33"/>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A213179E-31CA-0A4B-C6AA-7E3ABE1BBEC1}"/>
                      </a:ext>
                    </a:extLst>
                  </p:cNvPr>
                  <p:cNvCxnSpPr>
                    <a:cxnSpLocks/>
                  </p:cNvCxnSpPr>
                  <p:nvPr/>
                </p:nvCxnSpPr>
                <p:spPr bwMode="auto">
                  <a:xfrm>
                    <a:off x="1443163" y="2050110"/>
                    <a:ext cx="796457" cy="350520"/>
                  </a:xfrm>
                  <a:prstGeom prst="line">
                    <a:avLst/>
                  </a:prstGeom>
                  <a:noFill/>
                  <a:ln w="6350" cap="sq" cmpd="sng" algn="ctr">
                    <a:solidFill>
                      <a:srgbClr val="66FF33"/>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B3268699-0E15-CCD6-D0A6-7CCB2F4084FE}"/>
                      </a:ext>
                    </a:extLst>
                  </p:cNvPr>
                  <p:cNvCxnSpPr>
                    <a:cxnSpLocks/>
                  </p:cNvCxnSpPr>
                  <p:nvPr/>
                </p:nvCxnSpPr>
                <p:spPr bwMode="auto">
                  <a:xfrm>
                    <a:off x="1443163" y="2050110"/>
                    <a:ext cx="796457" cy="228600"/>
                  </a:xfrm>
                  <a:prstGeom prst="line">
                    <a:avLst/>
                  </a:prstGeom>
                  <a:noFill/>
                  <a:ln w="6350" cap="sq" cmpd="sng" algn="ctr">
                    <a:solidFill>
                      <a:srgbClr val="66FF33"/>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621B517A-FC28-798D-7769-25B6C35FEDD7}"/>
                      </a:ext>
                    </a:extLst>
                  </p:cNvPr>
                  <p:cNvCxnSpPr>
                    <a:cxnSpLocks/>
                  </p:cNvCxnSpPr>
                  <p:nvPr/>
                </p:nvCxnSpPr>
                <p:spPr bwMode="auto">
                  <a:xfrm>
                    <a:off x="1443163" y="2050110"/>
                    <a:ext cx="796457" cy="76200"/>
                  </a:xfrm>
                  <a:prstGeom prst="line">
                    <a:avLst/>
                  </a:prstGeom>
                  <a:noFill/>
                  <a:ln w="6350" cap="sq" cmpd="sng" algn="ctr">
                    <a:solidFill>
                      <a:srgbClr val="66FF33"/>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41BF5772-8D32-760B-DE82-C33D0889973A}"/>
                      </a:ext>
                    </a:extLst>
                  </p:cNvPr>
                  <p:cNvCxnSpPr>
                    <a:cxnSpLocks/>
                  </p:cNvCxnSpPr>
                  <p:nvPr/>
                </p:nvCxnSpPr>
                <p:spPr bwMode="auto">
                  <a:xfrm flipV="1">
                    <a:off x="1443163" y="1973910"/>
                    <a:ext cx="796457" cy="76200"/>
                  </a:xfrm>
                  <a:prstGeom prst="line">
                    <a:avLst/>
                  </a:prstGeom>
                  <a:noFill/>
                  <a:ln w="6350" cap="sq" cmpd="sng" algn="ctr">
                    <a:solidFill>
                      <a:srgbClr val="66FF33"/>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EBF56530-C21E-04D8-D2CF-BB46E85DC8BE}"/>
                      </a:ext>
                    </a:extLst>
                  </p:cNvPr>
                  <p:cNvCxnSpPr>
                    <a:cxnSpLocks/>
                  </p:cNvCxnSpPr>
                  <p:nvPr/>
                </p:nvCxnSpPr>
                <p:spPr bwMode="auto">
                  <a:xfrm flipV="1">
                    <a:off x="1443163" y="1516710"/>
                    <a:ext cx="796457" cy="533400"/>
                  </a:xfrm>
                  <a:prstGeom prst="line">
                    <a:avLst/>
                  </a:prstGeom>
                  <a:noFill/>
                  <a:ln w="6350" cap="sq" cmpd="sng" algn="ctr">
                    <a:solidFill>
                      <a:srgbClr val="66FF33"/>
                    </a:solidFill>
                    <a:prstDash val="solid"/>
                    <a:round/>
                    <a:headEnd type="none" w="med" len="med"/>
                    <a:tailEnd type="none" w="med" len="med"/>
                  </a:ln>
                  <a:effectLst/>
                </p:spPr>
              </p:cxnSp>
            </p:grpSp>
            <p:sp>
              <p:nvSpPr>
                <p:cNvPr id="36" name="Oval 35">
                  <a:extLst>
                    <a:ext uri="{FF2B5EF4-FFF2-40B4-BE49-F238E27FC236}">
                      <a16:creationId xmlns:a16="http://schemas.microsoft.com/office/drawing/2014/main" id="{329F2EF9-DC1B-19D1-7011-FB24E9CCAD14}"/>
                    </a:ext>
                  </a:extLst>
                </p:cNvPr>
                <p:cNvSpPr/>
                <p:nvPr/>
              </p:nvSpPr>
              <p:spPr>
                <a:xfrm flipH="1">
                  <a:off x="7685694" y="1953590"/>
                  <a:ext cx="132497" cy="91440"/>
                </a:xfrm>
                <a:prstGeom prst="ellipse">
                  <a:avLst/>
                </a:prstGeom>
                <a:solidFill>
                  <a:srgbClr val="000000"/>
                </a:solid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cxnSp>
              <p:nvCxnSpPr>
                <p:cNvPr id="37" name="Straight Connector 36">
                  <a:extLst>
                    <a:ext uri="{FF2B5EF4-FFF2-40B4-BE49-F238E27FC236}">
                      <a16:creationId xmlns:a16="http://schemas.microsoft.com/office/drawing/2014/main" id="{8F469784-1A47-24F8-3E8D-C56BC4299AAD}"/>
                    </a:ext>
                  </a:extLst>
                </p:cNvPr>
                <p:cNvCxnSpPr>
                  <a:cxnSpLocks/>
                </p:cNvCxnSpPr>
                <p:nvPr/>
              </p:nvCxnSpPr>
              <p:spPr bwMode="auto">
                <a:xfrm flipH="1">
                  <a:off x="6518192" y="1999310"/>
                  <a:ext cx="1155666" cy="42863"/>
                </a:xfrm>
                <a:prstGeom prst="line">
                  <a:avLst/>
                </a:prstGeom>
                <a:noFill/>
                <a:ln w="6350" cap="sq" cmpd="sng" algn="ctr">
                  <a:solidFill>
                    <a:srgbClr val="000066"/>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A6DA718B-661D-F61A-AECA-8A92C288FD31}"/>
                    </a:ext>
                  </a:extLst>
                </p:cNvPr>
                <p:cNvCxnSpPr>
                  <a:cxnSpLocks/>
                </p:cNvCxnSpPr>
                <p:nvPr/>
              </p:nvCxnSpPr>
              <p:spPr bwMode="auto">
                <a:xfrm flipH="1" flipV="1">
                  <a:off x="6519790" y="1885010"/>
                  <a:ext cx="1154068" cy="114300"/>
                </a:xfrm>
                <a:prstGeom prst="line">
                  <a:avLst/>
                </a:prstGeom>
                <a:noFill/>
                <a:ln w="6350" cap="sq" cmpd="sng" algn="ctr">
                  <a:solidFill>
                    <a:srgbClr val="000066"/>
                  </a:solidFill>
                  <a:prstDash val="solid"/>
                  <a:round/>
                  <a:headEnd type="none" w="med" len="med"/>
                  <a:tailEnd type="none" w="med" len="med"/>
                </a:ln>
                <a:effectLst/>
              </p:spPr>
            </p:cxnSp>
          </p:grpSp>
        </p:grpSp>
        <mc:AlternateContent xmlns:mc="http://schemas.openxmlformats.org/markup-compatibility/2006">
          <mc:Choice xmlns:a14="http://schemas.microsoft.com/office/drawing/2010/main" Requires="a14">
            <p:sp>
              <p:nvSpPr>
                <p:cNvPr id="2100" name="TextBox 2099">
                  <a:extLst>
                    <a:ext uri="{FF2B5EF4-FFF2-40B4-BE49-F238E27FC236}">
                      <a16:creationId xmlns:a16="http://schemas.microsoft.com/office/drawing/2014/main" id="{8ACD616B-A522-BA0D-7B2D-2AFB254F237B}"/>
                    </a:ext>
                  </a:extLst>
                </p:cNvPr>
                <p:cNvSpPr txBox="1"/>
                <p:nvPr/>
              </p:nvSpPr>
              <p:spPr>
                <a:xfrm>
                  <a:off x="7839660" y="1723424"/>
                  <a:ext cx="1401928" cy="461665"/>
                </a:xfrm>
                <a:prstGeom prst="rect">
                  <a:avLst/>
                </a:prstGeom>
                <a:noFill/>
              </p:spPr>
              <p:txBody>
                <a:bodyPr wrap="square">
                  <a:spAutoFit/>
                </a:bodyPr>
                <a:lstStyle/>
                <a:p>
                  <a:r>
                    <a:rPr lang="en-US" altLang="en-US" sz="2400" dirty="0">
                      <a:solidFill>
                        <a:srgbClr val="FFC000"/>
                      </a:solidFill>
                      <a:cs typeface="Times New Roman" panose="02020603050405020304" pitchFamily="18" charset="0"/>
                    </a:rPr>
                    <a:t>NN</a:t>
                  </a:r>
                  <a:r>
                    <a:rPr lang="en-US" altLang="en-US" sz="2400" baseline="-25000" dirty="0" err="1">
                      <a:solidFill>
                        <a:srgbClr val="66FF33"/>
                      </a:solidFill>
                      <a:cs typeface="Times New Roman" panose="02020603050405020304" pitchFamily="18" charset="0"/>
                    </a:rPr>
                    <a:t>w</a:t>
                  </a:r>
                  <a:r>
                    <a:rPr lang="en-US" altLang="en-US" sz="2400" dirty="0">
                      <a:solidFill>
                        <a:srgbClr val="FFC000"/>
                      </a:solidFill>
                      <a:cs typeface="Times New Roman" panose="02020603050405020304" pitchFamily="18" charset="0"/>
                    </a:rPr>
                    <a:t>(</a:t>
                  </a:r>
                  <a14:m>
                    <m:oMath xmlns:m="http://schemas.openxmlformats.org/officeDocument/2006/math">
                      <m:acc>
                        <m:accPr>
                          <m:chr m:val="⃗"/>
                          <m:ctrlPr>
                            <a:rPr lang="en-US" altLang="en-US" sz="2400" i="1" kern="0" dirty="0">
                              <a:solidFill>
                                <a:srgbClr val="FF00FF"/>
                              </a:solidFill>
                              <a:latin typeface="Cambria Math" panose="02040503050406030204" pitchFamily="18" charset="0"/>
                              <a:cs typeface="Times New Roman" panose="02020603050405020304" pitchFamily="18" charset="0"/>
                            </a:rPr>
                          </m:ctrlPr>
                        </m:accPr>
                        <m:e>
                          <m:r>
                            <a:rPr lang="en-US" altLang="en-US" sz="2400" i="1" kern="0" dirty="0">
                              <a:solidFill>
                                <a:srgbClr val="FF00FF"/>
                              </a:solidFill>
                              <a:latin typeface="Cambria Math" panose="02040503050406030204" pitchFamily="18" charset="0"/>
                              <a:cs typeface="Times New Roman" panose="02020603050405020304" pitchFamily="18" charset="0"/>
                            </a:rPr>
                            <m:t>𝑥</m:t>
                          </m:r>
                        </m:e>
                      </m:acc>
                    </m:oMath>
                  </a14:m>
                  <a:r>
                    <a:rPr lang="en-US" altLang="en-US" sz="2400" baseline="-25000" dirty="0">
                      <a:solidFill>
                        <a:srgbClr val="FF00FF"/>
                      </a:solidFill>
                      <a:cs typeface="Times New Roman" panose="02020603050405020304" pitchFamily="18" charset="0"/>
                    </a:rPr>
                    <a:t>d</a:t>
                  </a:r>
                  <a:r>
                    <a:rPr lang="en-US" altLang="en-US" sz="2400" dirty="0">
                      <a:solidFill>
                        <a:srgbClr val="FFC000"/>
                      </a:solidFill>
                      <a:cs typeface="Times New Roman" panose="02020603050405020304" pitchFamily="18" charset="0"/>
                    </a:rPr>
                    <a:t>)</a:t>
                  </a:r>
                  <a:r>
                    <a:rPr lang="en-US" sz="2400" dirty="0"/>
                    <a:t> </a:t>
                  </a:r>
                  <a:endParaRPr lang="en-GB" sz="2400" dirty="0"/>
                </a:p>
              </p:txBody>
            </p:sp>
          </mc:Choice>
          <mc:Fallback>
            <p:sp>
              <p:nvSpPr>
                <p:cNvPr id="2100" name="TextBox 2099">
                  <a:extLst>
                    <a:ext uri="{FF2B5EF4-FFF2-40B4-BE49-F238E27FC236}">
                      <a16:creationId xmlns:a16="http://schemas.microsoft.com/office/drawing/2014/main" id="{8ACD616B-A522-BA0D-7B2D-2AFB254F237B}"/>
                    </a:ext>
                  </a:extLst>
                </p:cNvPr>
                <p:cNvSpPr txBox="1">
                  <a:spLocks noRot="1" noChangeAspect="1" noMove="1" noResize="1" noEditPoints="1" noAdjustHandles="1" noChangeArrowheads="1" noChangeShapeType="1" noTextEdit="1"/>
                </p:cNvSpPr>
                <p:nvPr/>
              </p:nvSpPr>
              <p:spPr>
                <a:xfrm>
                  <a:off x="7839660" y="1723424"/>
                  <a:ext cx="1401928" cy="461665"/>
                </a:xfrm>
                <a:prstGeom prst="rect">
                  <a:avLst/>
                </a:prstGeom>
                <a:blipFill>
                  <a:blip r:embed="rId6"/>
                  <a:stretch>
                    <a:fillRect l="-6522" t="-18667" r="-2609" b="-30667"/>
                  </a:stretch>
                </a:blipFill>
              </p:spPr>
              <p:txBody>
                <a:bodyPr/>
                <a:lstStyle/>
                <a:p>
                  <a:r>
                    <a:rPr lang="en-CA">
                      <a:noFill/>
                    </a:rPr>
                    <a:t> </a:t>
                  </a:r>
                </a:p>
              </p:txBody>
            </p:sp>
          </mc:Fallback>
        </mc:AlternateContent>
      </p:grpSp>
      <p:grpSp>
        <p:nvGrpSpPr>
          <p:cNvPr id="2103" name="Group 2102">
            <a:extLst>
              <a:ext uri="{FF2B5EF4-FFF2-40B4-BE49-F238E27FC236}">
                <a16:creationId xmlns:a16="http://schemas.microsoft.com/office/drawing/2014/main" id="{8B461DA7-EB8A-FCA0-6199-F104280C631A}"/>
              </a:ext>
            </a:extLst>
          </p:cNvPr>
          <p:cNvGrpSpPr/>
          <p:nvPr/>
        </p:nvGrpSpPr>
        <p:grpSpPr>
          <a:xfrm>
            <a:off x="2669309" y="645132"/>
            <a:ext cx="1434213" cy="767531"/>
            <a:chOff x="2164256" y="1150350"/>
            <a:chExt cx="1434213" cy="767531"/>
          </a:xfrm>
        </p:grpSpPr>
        <mc:AlternateContent xmlns:mc="http://schemas.openxmlformats.org/markup-compatibility/2006">
          <mc:Choice xmlns:a14="http://schemas.microsoft.com/office/drawing/2010/main" Requires="a14">
            <p:sp>
              <p:nvSpPr>
                <p:cNvPr id="2104" name="TextBox 2103">
                  <a:extLst>
                    <a:ext uri="{FF2B5EF4-FFF2-40B4-BE49-F238E27FC236}">
                      <a16:creationId xmlns:a16="http://schemas.microsoft.com/office/drawing/2014/main" id="{DF17BF68-0E2C-E97B-2776-9E270A3F8FED}"/>
                    </a:ext>
                  </a:extLst>
                </p:cNvPr>
                <p:cNvSpPr txBox="1"/>
                <p:nvPr/>
              </p:nvSpPr>
              <p:spPr bwMode="auto">
                <a:xfrm>
                  <a:off x="2164256" y="1456216"/>
                  <a:ext cx="807732"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lvl="0" eaLnBrk="0" hangingPunct="0"/>
                  <a14:m>
                    <m:oMathPara xmlns:m="http://schemas.openxmlformats.org/officeDocument/2006/math">
                      <m:oMathParaPr>
                        <m:jc m:val="centerGroup"/>
                      </m:oMathParaPr>
                      <m:oMath xmlns:m="http://schemas.openxmlformats.org/officeDocument/2006/math">
                        <m:r>
                          <m:rPr>
                            <m:nor/>
                          </m:rPr>
                          <a:rPr lang="en-US" sz="2400" dirty="0">
                            <a:solidFill>
                              <a:srgbClr val="FF00FF"/>
                            </a:solidFill>
                          </a:rPr>
                          <m:t>x</m:t>
                        </m:r>
                        <m:r>
                          <m:rPr>
                            <m:nor/>
                          </m:rPr>
                          <a:rPr lang="en-US" sz="2400" b="0" i="0" baseline="-25000" dirty="0" smtClean="0">
                            <a:solidFill>
                              <a:srgbClr val="FF00FF"/>
                            </a:solidFill>
                            <a:cs typeface="Times New Roman" panose="02020603050405020304" pitchFamily="18" charset="0"/>
                            <a:sym typeface="Symbol" panose="05050102010706020507" pitchFamily="18" charset="2"/>
                          </a:rPr>
                          <m:t>1</m:t>
                        </m:r>
                      </m:oMath>
                    </m:oMathPara>
                  </a14:m>
                  <a:endParaRPr kumimoji="0" lang="en-US" altLang="en-US" sz="2400" b="0" i="0" u="none" strike="noStrike" cap="none" normalizeH="0" baseline="-25000" dirty="0">
                    <a:ln>
                      <a:noFill/>
                    </a:ln>
                    <a:solidFill>
                      <a:srgbClr val="FF00FF"/>
                    </a:solidFill>
                    <a:effectLst/>
                    <a:cs typeface="Times New Roman" panose="02020603050405020304" pitchFamily="18" charset="0"/>
                  </a:endParaRPr>
                </a:p>
              </p:txBody>
            </p:sp>
          </mc:Choice>
          <mc:Fallback>
            <p:sp>
              <p:nvSpPr>
                <p:cNvPr id="2104" name="TextBox 2103">
                  <a:extLst>
                    <a:ext uri="{FF2B5EF4-FFF2-40B4-BE49-F238E27FC236}">
                      <a16:creationId xmlns:a16="http://schemas.microsoft.com/office/drawing/2014/main" id="{DF17BF68-0E2C-E97B-2776-9E270A3F8FED}"/>
                    </a:ext>
                  </a:extLst>
                </p:cNvPr>
                <p:cNvSpPr txBox="1">
                  <a:spLocks noRot="1" noChangeAspect="1" noMove="1" noResize="1" noEditPoints="1" noAdjustHandles="1" noChangeArrowheads="1" noChangeShapeType="1" noTextEdit="1"/>
                </p:cNvSpPr>
                <p:nvPr/>
              </p:nvSpPr>
              <p:spPr bwMode="auto">
                <a:xfrm>
                  <a:off x="2164256" y="1456216"/>
                  <a:ext cx="807732" cy="461665"/>
                </a:xfrm>
                <a:prstGeom prst="rect">
                  <a:avLst/>
                </a:prstGeom>
                <a:blipFill>
                  <a:blip r:embed="rId7"/>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2105" name="TextBox 2104">
                  <a:extLst>
                    <a:ext uri="{FF2B5EF4-FFF2-40B4-BE49-F238E27FC236}">
                      <a16:creationId xmlns:a16="http://schemas.microsoft.com/office/drawing/2014/main" id="{0F6B1528-7253-1F44-3109-CAA716641A35}"/>
                    </a:ext>
                  </a:extLst>
                </p:cNvPr>
                <p:cNvSpPr txBox="1"/>
                <p:nvPr/>
              </p:nvSpPr>
              <p:spPr bwMode="auto">
                <a:xfrm>
                  <a:off x="2385931" y="1456216"/>
                  <a:ext cx="807732"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lvl="0" eaLnBrk="0" hangingPunct="0"/>
                  <a14:m>
                    <m:oMathPara xmlns:m="http://schemas.openxmlformats.org/officeDocument/2006/math">
                      <m:oMathParaPr>
                        <m:jc m:val="centerGroup"/>
                      </m:oMathParaPr>
                      <m:oMath xmlns:m="http://schemas.openxmlformats.org/officeDocument/2006/math">
                        <m:r>
                          <m:rPr>
                            <m:nor/>
                          </m:rPr>
                          <a:rPr lang="en-US" sz="2400" dirty="0">
                            <a:solidFill>
                              <a:srgbClr val="FF00FF"/>
                            </a:solidFill>
                          </a:rPr>
                          <m:t>x</m:t>
                        </m:r>
                        <m:r>
                          <m:rPr>
                            <m:nor/>
                          </m:rPr>
                          <a:rPr lang="en-US" sz="2400" b="0" i="0" baseline="-25000" dirty="0" smtClean="0">
                            <a:solidFill>
                              <a:srgbClr val="FF00FF"/>
                            </a:solidFill>
                            <a:cs typeface="Times New Roman" panose="02020603050405020304" pitchFamily="18" charset="0"/>
                            <a:sym typeface="Symbol" panose="05050102010706020507" pitchFamily="18" charset="2"/>
                          </a:rPr>
                          <m:t>2</m:t>
                        </m:r>
                      </m:oMath>
                    </m:oMathPara>
                  </a14:m>
                  <a:endParaRPr kumimoji="0" lang="en-US" altLang="en-US" sz="2400" b="0" i="0" u="none" strike="noStrike" cap="none" normalizeH="0" baseline="-25000" dirty="0">
                    <a:ln>
                      <a:noFill/>
                    </a:ln>
                    <a:solidFill>
                      <a:srgbClr val="FF00FF"/>
                    </a:solidFill>
                    <a:effectLst/>
                    <a:cs typeface="Times New Roman" panose="02020603050405020304" pitchFamily="18" charset="0"/>
                  </a:endParaRPr>
                </a:p>
              </p:txBody>
            </p:sp>
          </mc:Choice>
          <mc:Fallback>
            <p:sp>
              <p:nvSpPr>
                <p:cNvPr id="2105" name="TextBox 2104">
                  <a:extLst>
                    <a:ext uri="{FF2B5EF4-FFF2-40B4-BE49-F238E27FC236}">
                      <a16:creationId xmlns:a16="http://schemas.microsoft.com/office/drawing/2014/main" id="{0F6B1528-7253-1F44-3109-CAA716641A35}"/>
                    </a:ext>
                  </a:extLst>
                </p:cNvPr>
                <p:cNvSpPr txBox="1">
                  <a:spLocks noRot="1" noChangeAspect="1" noMove="1" noResize="1" noEditPoints="1" noAdjustHandles="1" noChangeArrowheads="1" noChangeShapeType="1" noTextEdit="1"/>
                </p:cNvSpPr>
                <p:nvPr/>
              </p:nvSpPr>
              <p:spPr bwMode="auto">
                <a:xfrm>
                  <a:off x="2385931" y="1456216"/>
                  <a:ext cx="807732" cy="461665"/>
                </a:xfrm>
                <a:prstGeom prst="rect">
                  <a:avLst/>
                </a:prstGeom>
                <a:blipFill>
                  <a:blip r:embed="rId8"/>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2108" name="TextBox 2107">
                  <a:extLst>
                    <a:ext uri="{FF2B5EF4-FFF2-40B4-BE49-F238E27FC236}">
                      <a16:creationId xmlns:a16="http://schemas.microsoft.com/office/drawing/2014/main" id="{C8E3B2F9-E9AA-829E-680B-DDB73426AB8D}"/>
                    </a:ext>
                  </a:extLst>
                </p:cNvPr>
                <p:cNvSpPr txBox="1"/>
                <p:nvPr/>
              </p:nvSpPr>
              <p:spPr bwMode="auto">
                <a:xfrm>
                  <a:off x="2790737" y="1456216"/>
                  <a:ext cx="807732"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lvl="0" eaLnBrk="0" hangingPunct="0"/>
                  <a14:m>
                    <m:oMathPara xmlns:m="http://schemas.openxmlformats.org/officeDocument/2006/math">
                      <m:oMathParaPr>
                        <m:jc m:val="centerGroup"/>
                      </m:oMathParaPr>
                      <m:oMath xmlns:m="http://schemas.openxmlformats.org/officeDocument/2006/math">
                        <m:r>
                          <a:rPr lang="en-US" sz="2400" b="0" i="1" dirty="0" smtClean="0">
                            <a:solidFill>
                              <a:srgbClr val="FF00FF"/>
                            </a:solidFill>
                            <a:latin typeface="Cambria Math" panose="02040503050406030204" pitchFamily="18" charset="0"/>
                          </a:rPr>
                          <m:t>…</m:t>
                        </m:r>
                        <m:r>
                          <m:rPr>
                            <m:nor/>
                          </m:rPr>
                          <a:rPr lang="en-US" sz="2400" dirty="0">
                            <a:solidFill>
                              <a:srgbClr val="FF00FF"/>
                            </a:solidFill>
                          </a:rPr>
                          <m:t>x</m:t>
                        </m:r>
                        <m:r>
                          <m:rPr>
                            <m:nor/>
                          </m:rPr>
                          <a:rPr lang="en-US" sz="2400" b="0" i="0" baseline="-25000" dirty="0" smtClean="0">
                            <a:solidFill>
                              <a:srgbClr val="FF00FF"/>
                            </a:solidFill>
                            <a:cs typeface="Times New Roman" panose="02020603050405020304" pitchFamily="18" charset="0"/>
                            <a:sym typeface="Symbol" panose="05050102010706020507" pitchFamily="18" charset="2"/>
                          </a:rPr>
                          <m:t>D</m:t>
                        </m:r>
                      </m:oMath>
                    </m:oMathPara>
                  </a14:m>
                  <a:endParaRPr kumimoji="0" lang="en-US" altLang="en-US" sz="2400" b="0" i="0" u="none" strike="noStrike" cap="none" normalizeH="0" baseline="-25000" dirty="0">
                    <a:ln>
                      <a:noFill/>
                    </a:ln>
                    <a:solidFill>
                      <a:srgbClr val="FF00FF"/>
                    </a:solidFill>
                    <a:effectLst/>
                    <a:cs typeface="Times New Roman" panose="02020603050405020304" pitchFamily="18" charset="0"/>
                  </a:endParaRPr>
                </a:p>
              </p:txBody>
            </p:sp>
          </mc:Choice>
          <mc:Fallback>
            <p:sp>
              <p:nvSpPr>
                <p:cNvPr id="2108" name="TextBox 2107">
                  <a:extLst>
                    <a:ext uri="{FF2B5EF4-FFF2-40B4-BE49-F238E27FC236}">
                      <a16:creationId xmlns:a16="http://schemas.microsoft.com/office/drawing/2014/main" id="{C8E3B2F9-E9AA-829E-680B-DDB73426AB8D}"/>
                    </a:ext>
                  </a:extLst>
                </p:cNvPr>
                <p:cNvSpPr txBox="1">
                  <a:spLocks noRot="1" noChangeAspect="1" noMove="1" noResize="1" noEditPoints="1" noAdjustHandles="1" noChangeArrowheads="1" noChangeShapeType="1" noTextEdit="1"/>
                </p:cNvSpPr>
                <p:nvPr/>
              </p:nvSpPr>
              <p:spPr bwMode="auto">
                <a:xfrm>
                  <a:off x="2790737" y="1456216"/>
                  <a:ext cx="807732" cy="461665"/>
                </a:xfrm>
                <a:prstGeom prst="rect">
                  <a:avLst/>
                </a:prstGeom>
                <a:blipFill>
                  <a:blip r:embed="rId9"/>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grpSp>
          <p:nvGrpSpPr>
            <p:cNvPr id="2198" name="Group 2197">
              <a:extLst>
                <a:ext uri="{FF2B5EF4-FFF2-40B4-BE49-F238E27FC236}">
                  <a16:creationId xmlns:a16="http://schemas.microsoft.com/office/drawing/2014/main" id="{159D47E4-379D-83BE-C4BE-A55CA0D86954}"/>
                </a:ext>
              </a:extLst>
            </p:cNvPr>
            <p:cNvGrpSpPr/>
            <p:nvPr/>
          </p:nvGrpSpPr>
          <p:grpSpPr>
            <a:xfrm>
              <a:off x="2550055" y="1150350"/>
              <a:ext cx="705777" cy="461665"/>
              <a:chOff x="6498619" y="1410075"/>
              <a:chExt cx="1411555" cy="461665"/>
            </a:xfrm>
          </p:grpSpPr>
          <p:cxnSp>
            <p:nvCxnSpPr>
              <p:cNvPr id="2200" name="Straight Arrow Connector 2199">
                <a:extLst>
                  <a:ext uri="{FF2B5EF4-FFF2-40B4-BE49-F238E27FC236}">
                    <a16:creationId xmlns:a16="http://schemas.microsoft.com/office/drawing/2014/main" id="{3F1CAB35-857B-C9DF-8861-3D5617133FCB}"/>
                  </a:ext>
                </a:extLst>
              </p:cNvPr>
              <p:cNvCxnSpPr>
                <a:cxnSpLocks/>
              </p:cNvCxnSpPr>
              <p:nvPr/>
            </p:nvCxnSpPr>
            <p:spPr bwMode="auto">
              <a:xfrm rot="16200000">
                <a:off x="7204397" y="1153988"/>
                <a:ext cx="0" cy="1411555"/>
              </a:xfrm>
              <a:prstGeom prst="straightConnector1">
                <a:avLst/>
              </a:prstGeom>
              <a:noFill/>
              <a:ln w="6350" cap="sq" cmpd="sng" algn="ctr">
                <a:solidFill>
                  <a:schemeClr val="tx1"/>
                </a:solidFill>
                <a:prstDash val="solid"/>
                <a:round/>
                <a:headEnd type="arrow" w="med" len="med"/>
                <a:tailEnd type="arrow"/>
              </a:ln>
              <a:effectLst/>
            </p:spPr>
          </p:cxnSp>
          <p:sp>
            <p:nvSpPr>
              <p:cNvPr id="2201" name="TextBox 2200">
                <a:extLst>
                  <a:ext uri="{FF2B5EF4-FFF2-40B4-BE49-F238E27FC236}">
                    <a16:creationId xmlns:a16="http://schemas.microsoft.com/office/drawing/2014/main" id="{2287616A-3BA1-1372-3EA0-7B184092DFAF}"/>
                  </a:ext>
                </a:extLst>
              </p:cNvPr>
              <p:cNvSpPr txBox="1"/>
              <p:nvPr/>
            </p:nvSpPr>
            <p:spPr bwMode="auto">
              <a:xfrm>
                <a:off x="6938793" y="1410075"/>
                <a:ext cx="394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rgbClr val="FF00FF"/>
                    </a:solidFill>
                  </a:rPr>
                  <a:t>D</a:t>
                </a:r>
              </a:p>
            </p:txBody>
          </p:sp>
        </p:grpSp>
        <p:cxnSp>
          <p:nvCxnSpPr>
            <p:cNvPr id="2199" name="Straight Arrow Connector 2198">
              <a:extLst>
                <a:ext uri="{FF2B5EF4-FFF2-40B4-BE49-F238E27FC236}">
                  <a16:creationId xmlns:a16="http://schemas.microsoft.com/office/drawing/2014/main" id="{C2AB1F48-1680-BEB0-6DA0-A4D1F16B19A1}"/>
                </a:ext>
              </a:extLst>
            </p:cNvPr>
            <p:cNvCxnSpPr>
              <a:cxnSpLocks/>
            </p:cNvCxnSpPr>
            <p:nvPr/>
          </p:nvCxnSpPr>
          <p:spPr bwMode="auto">
            <a:xfrm>
              <a:off x="2408552" y="1529728"/>
              <a:ext cx="1117347" cy="0"/>
            </a:xfrm>
            <a:prstGeom prst="straightConnector1">
              <a:avLst/>
            </a:prstGeom>
            <a:noFill/>
            <a:ln w="6350" cap="sq" cmpd="sng" algn="ctr">
              <a:solidFill>
                <a:srgbClr val="FF00FF"/>
              </a:solidFill>
              <a:prstDash val="solid"/>
              <a:round/>
              <a:headEnd type="arrow" w="med" len="med"/>
              <a:tailEnd type="arrow"/>
            </a:ln>
            <a:effectLst/>
          </p:spPr>
        </p:cxnSp>
      </p:grpSp>
      <p:grpSp>
        <p:nvGrpSpPr>
          <p:cNvPr id="8" name="Group 7">
            <a:extLst>
              <a:ext uri="{FF2B5EF4-FFF2-40B4-BE49-F238E27FC236}">
                <a16:creationId xmlns:a16="http://schemas.microsoft.com/office/drawing/2014/main" id="{BF792AF8-FD47-EEF4-7BDA-02D1557F5190}"/>
              </a:ext>
            </a:extLst>
          </p:cNvPr>
          <p:cNvGrpSpPr/>
          <p:nvPr/>
        </p:nvGrpSpPr>
        <p:grpSpPr>
          <a:xfrm>
            <a:off x="1039274" y="4342491"/>
            <a:ext cx="5318883" cy="2368439"/>
            <a:chOff x="2269220" y="4529342"/>
            <a:chExt cx="5318883" cy="2368439"/>
          </a:xfrm>
        </p:grpSpPr>
        <p:pic>
          <p:nvPicPr>
            <p:cNvPr id="2" name="Picture 2" descr="Author Image">
              <a:extLst>
                <a:ext uri="{FF2B5EF4-FFF2-40B4-BE49-F238E27FC236}">
                  <a16:creationId xmlns:a16="http://schemas.microsoft.com/office/drawing/2014/main" id="{13AA7B28-F529-7AC2-5BE9-971702C82F54}"/>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1469" t="10089" r="28323" b="33660"/>
            <a:stretch/>
          </p:blipFill>
          <p:spPr bwMode="auto">
            <a:xfrm>
              <a:off x="2413304" y="4529342"/>
              <a:ext cx="1319742" cy="16383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35">
              <a:extLst>
                <a:ext uri="{FF2B5EF4-FFF2-40B4-BE49-F238E27FC236}">
                  <a16:creationId xmlns:a16="http://schemas.microsoft.com/office/drawing/2014/main" id="{42062224-8968-85C6-BF28-64A170EDA588}"/>
                </a:ext>
              </a:extLst>
            </p:cNvPr>
            <p:cNvSpPr>
              <a:spLocks noChangeArrowheads="1"/>
            </p:cNvSpPr>
            <p:nvPr/>
          </p:nvSpPr>
          <p:spPr bwMode="auto">
            <a:xfrm>
              <a:off x="3908962" y="4548701"/>
              <a:ext cx="3679141" cy="1284789"/>
            </a:xfrm>
            <a:prstGeom prst="wedgeRoundRectCallout">
              <a:avLst>
                <a:gd name="adj1" fmla="val -62690"/>
                <a:gd name="adj2" fmla="val 31855"/>
                <a:gd name="adj3" fmla="val 16667"/>
              </a:avLst>
            </a:prstGeom>
            <a:noFill/>
            <a:ln w="127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685800" eaLnBrk="1" fontAlgn="auto" hangingPunct="1">
                <a:spcBef>
                  <a:spcPct val="0"/>
                </a:spcBef>
                <a:spcAft>
                  <a:spcPts val="0"/>
                </a:spcAft>
                <a:buNone/>
              </a:pPr>
              <a:r>
                <a:rPr lang="en-US" altLang="en-US" sz="2400" dirty="0"/>
                <a:t>I proved the same result </a:t>
              </a:r>
            </a:p>
            <a:p>
              <a:pPr defTabSz="685800" eaLnBrk="1" fontAlgn="auto" hangingPunct="1">
                <a:spcBef>
                  <a:spcPct val="0"/>
                </a:spcBef>
                <a:spcAft>
                  <a:spcPts val="0"/>
                </a:spcAft>
                <a:buNone/>
              </a:pPr>
              <a:r>
                <a:rPr lang="en-US" altLang="en-US" sz="2400" dirty="0"/>
                <a:t>- but needed </a:t>
              </a:r>
              <a:r>
                <a:rPr lang="en-CA" sz="2400" dirty="0"/>
                <a:t>(1/</a:t>
              </a:r>
              <a:r>
                <a:rPr lang="el-GR" altLang="en-US" sz="2400" dirty="0">
                  <a:cs typeface="Times New Roman" panose="02020603050405020304" pitchFamily="18" charset="0"/>
                  <a:sym typeface="Symbol" panose="05050102010706020507" pitchFamily="18" charset="2"/>
                </a:rPr>
                <a:t>ε</a:t>
              </a:r>
              <a:r>
                <a:rPr lang="en-CA" sz="2400" dirty="0"/>
                <a:t>)</a:t>
              </a:r>
              <a:r>
                <a:rPr lang="en-CA" sz="2400" baseline="30000" dirty="0"/>
                <a:t>n</a:t>
              </a:r>
              <a:r>
                <a:rPr lang="en-CA" sz="2400" dirty="0"/>
                <a:t> weights.</a:t>
              </a:r>
            </a:p>
            <a:p>
              <a:pPr defTabSz="685800" eaLnBrk="1" fontAlgn="auto" hangingPunct="1">
                <a:spcBef>
                  <a:spcPct val="0"/>
                </a:spcBef>
                <a:spcAft>
                  <a:spcPts val="0"/>
                </a:spcAft>
                <a:buNone/>
              </a:pPr>
              <a:r>
                <a:rPr lang="en-CA" altLang="en-US" sz="2400" dirty="0"/>
                <a:t>- not quantitative.</a:t>
              </a:r>
              <a:endParaRPr lang="en-US" altLang="en-US" sz="2400" dirty="0"/>
            </a:p>
          </p:txBody>
        </p:sp>
        <p:sp>
          <p:nvSpPr>
            <p:cNvPr id="7" name="TextBox 6">
              <a:extLst>
                <a:ext uri="{FF2B5EF4-FFF2-40B4-BE49-F238E27FC236}">
                  <a16:creationId xmlns:a16="http://schemas.microsoft.com/office/drawing/2014/main" id="{CB4AAF90-92C8-680A-EAAB-8DF7AC4BBF04}"/>
                </a:ext>
              </a:extLst>
            </p:cNvPr>
            <p:cNvSpPr txBox="1"/>
            <p:nvPr/>
          </p:nvSpPr>
          <p:spPr bwMode="auto">
            <a:xfrm>
              <a:off x="2269220" y="6189895"/>
              <a:ext cx="14941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ctr"/>
              <a:r>
                <a:rPr lang="en-CA" sz="2000" dirty="0"/>
                <a:t>Hui Jiang</a:t>
              </a:r>
            </a:p>
            <a:p>
              <a:pPr algn="ctr"/>
              <a:r>
                <a:rPr lang="en-CA" sz="2000" dirty="0"/>
                <a:t> (2019)</a:t>
              </a:r>
            </a:p>
          </p:txBody>
        </p:sp>
      </p:grpSp>
    </p:spTree>
    <p:extLst>
      <p:ext uri="{BB962C8B-B14F-4D97-AF65-F5344CB8AC3E}">
        <p14:creationId xmlns:p14="http://schemas.microsoft.com/office/powerpoint/2010/main" val="11316879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3">
            <a:extLst>
              <a:ext uri="{FF2B5EF4-FFF2-40B4-BE49-F238E27FC236}">
                <a16:creationId xmlns:a16="http://schemas.microsoft.com/office/drawing/2014/main" id="{E11BDB86-4367-FDEF-A70E-0861EB3F3565}"/>
              </a:ext>
            </a:extLst>
          </p:cNvPr>
          <p:cNvSpPr>
            <a:spLocks noChangeArrowheads="1"/>
          </p:cNvSpPr>
          <p:nvPr/>
        </p:nvSpPr>
        <p:spPr bwMode="auto">
          <a:xfrm>
            <a:off x="-1015222" y="-8075"/>
            <a:ext cx="11248571" cy="1143000"/>
          </a:xfrm>
          <a:prstGeom prst="rect">
            <a:avLst/>
          </a:prstGeom>
          <a:noFill/>
          <a:ln w="9525">
            <a:noFill/>
            <a:miter lim="800000"/>
            <a:headEnd/>
            <a:tailEnd/>
          </a:ln>
          <a:effectLst/>
        </p:spPr>
        <p:txBody>
          <a:bodyPr anchor="ctr"/>
          <a:lstStyle/>
          <a:p>
            <a:pPr algn="ctr"/>
            <a:r>
              <a:rPr lang="en-US" sz="3200" dirty="0">
                <a:solidFill>
                  <a:schemeClr val="tx2"/>
                </a:solidFill>
              </a:rPr>
              <a:t>All Critical Gradient descent Solutions Are Optimal </a:t>
            </a:r>
            <a:br>
              <a:rPr lang="en-US" sz="3200" dirty="0">
                <a:solidFill>
                  <a:schemeClr val="tx2"/>
                </a:solidFill>
              </a:rPr>
            </a:br>
            <a:r>
              <a:rPr lang="en-US" sz="1200" dirty="0">
                <a:solidFill>
                  <a:schemeClr val="tx2"/>
                </a:solidFill>
              </a:rPr>
              <a:t>(Given Minimal Over-Parameterization)</a:t>
            </a:r>
            <a:br>
              <a:rPr lang="en-US" sz="3200" dirty="0">
                <a:solidFill>
                  <a:schemeClr val="tx2"/>
                </a:solidFill>
              </a:rPr>
            </a:br>
            <a:endParaRPr lang="en-US" sz="3200" dirty="0">
              <a:solidFill>
                <a:schemeClr val="tx2"/>
              </a:solidFill>
            </a:endParaRPr>
          </a:p>
        </p:txBody>
      </p:sp>
      <p:pic>
        <p:nvPicPr>
          <p:cNvPr id="6" name="Picture 5">
            <a:extLst>
              <a:ext uri="{FF2B5EF4-FFF2-40B4-BE49-F238E27FC236}">
                <a16:creationId xmlns:a16="http://schemas.microsoft.com/office/drawing/2014/main" id="{78716071-369C-8DAE-5917-CDED6298856F}"/>
              </a:ext>
            </a:extLst>
          </p:cNvPr>
          <p:cNvPicPr>
            <a:picLocks noChangeAspect="1"/>
          </p:cNvPicPr>
          <p:nvPr/>
        </p:nvPicPr>
        <p:blipFill>
          <a:blip r:embed="rId3"/>
          <a:stretch>
            <a:fillRect/>
          </a:stretch>
        </p:blipFill>
        <p:spPr>
          <a:xfrm>
            <a:off x="15084" y="714713"/>
            <a:ext cx="2612263" cy="1284789"/>
          </a:xfrm>
          <a:prstGeom prst="rect">
            <a:avLst/>
          </a:prstGeom>
        </p:spPr>
      </p:pic>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8D1EC6AA-9A8D-397B-930A-BE6F1FA6DDE1}"/>
                  </a:ext>
                </a:extLst>
              </p:cNvPr>
              <p:cNvSpPr txBox="1"/>
              <p:nvPr/>
            </p:nvSpPr>
            <p:spPr bwMode="auto">
              <a:xfrm>
                <a:off x="251792" y="2926009"/>
                <a:ext cx="8772938" cy="1200329"/>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lvl="0" eaLnBrk="0" hangingPunct="0"/>
                <a:r>
                  <a:rPr lang="en-US" altLang="en-US" sz="2400" dirty="0">
                    <a:solidFill>
                      <a:schemeClr val="tx2"/>
                    </a:solidFill>
                    <a:cs typeface="Times New Roman" panose="02020603050405020304" pitchFamily="18" charset="0"/>
                  </a:rPr>
                  <a:t>Theorem: </a:t>
                </a:r>
              </a:p>
              <a:p>
                <a:pPr lvl="0" eaLnBrk="0" hangingPunct="0"/>
                <a:r>
                  <a:rPr lang="en-US" sz="2400" dirty="0"/>
                  <a:t>Every critical point </a:t>
                </a:r>
                <a:r>
                  <a:rPr lang="en-US" sz="2400" dirty="0">
                    <a:solidFill>
                      <a:srgbClr val="66FF66"/>
                    </a:solidFill>
                  </a:rPr>
                  <a:t>w</a:t>
                </a:r>
                <a:r>
                  <a:rPr lang="en-US" sz="2400" dirty="0"/>
                  <a:t> is optimal, </a:t>
                </a:r>
                <a:br>
                  <a:rPr lang="en-US" sz="2400" dirty="0"/>
                </a:br>
                <a:r>
                  <a:rPr lang="en-US" sz="2400" dirty="0">
                    <a:solidFill>
                      <a:schemeClr val="accent1"/>
                    </a:solidFill>
                  </a:rPr>
                  <a:t> |</a:t>
                </a:r>
                <a:r>
                  <a:rPr lang="el-GR" altLang="en-US" sz="2400" dirty="0">
                    <a:solidFill>
                      <a:schemeClr val="accent1"/>
                    </a:solidFill>
                    <a:latin typeface="Times New Roman"/>
                    <a:cs typeface="Times New Roman" panose="02020603050405020304" pitchFamily="18" charset="0"/>
                    <a:sym typeface="Symbol" panose="05050102010706020507" pitchFamily="18" charset="2"/>
                  </a:rPr>
                  <a:t></a:t>
                </a:r>
                <a:r>
                  <a:rPr lang="en-US" sz="2400" baseline="30000" dirty="0" err="1">
                    <a:solidFill>
                      <a:schemeClr val="accent1"/>
                    </a:solidFill>
                  </a:rPr>
                  <a:t>δError</a:t>
                </a:r>
                <a:r>
                  <a:rPr lang="en-US" sz="2400" dirty="0"/>
                  <a:t>/</a:t>
                </a:r>
                <a:r>
                  <a:rPr lang="en-US" sz="2400" baseline="-25000" dirty="0" err="1">
                    <a:solidFill>
                      <a:srgbClr val="66FF66"/>
                    </a:solidFill>
                  </a:rPr>
                  <a:t>δwm</a:t>
                </a:r>
                <a:r>
                  <a:rPr lang="el-GR" altLang="en-US" sz="2400" dirty="0">
                    <a:solidFill>
                      <a:schemeClr val="accent1"/>
                    </a:solidFill>
                    <a:latin typeface="Times New Roman"/>
                    <a:cs typeface="Times New Roman" panose="02020603050405020304" pitchFamily="18" charset="0"/>
                    <a:sym typeface="Symbol" panose="05050102010706020507" pitchFamily="18" charset="2"/>
                  </a:rPr>
                  <a:t></a:t>
                </a:r>
                <a:r>
                  <a:rPr lang="en-CA" altLang="en-US" sz="2400" dirty="0">
                    <a:solidFill>
                      <a:schemeClr val="accent1"/>
                    </a:solidFill>
                    <a:latin typeface="Times New Roman"/>
                    <a:cs typeface="Times New Roman" panose="02020603050405020304" pitchFamily="18" charset="0"/>
                    <a:sym typeface="Symbol" panose="05050102010706020507" pitchFamily="18" charset="2"/>
                  </a:rPr>
                  <a:t>| </a:t>
                </a:r>
                <a:r>
                  <a:rPr lang="en-US" sz="2400" dirty="0">
                    <a:solidFill>
                      <a:schemeClr val="accent1"/>
                    </a:solidFill>
                  </a:rPr>
                  <a:t>≤ </a:t>
                </a:r>
                <a:r>
                  <a:rPr lang="el-GR" altLang="en-US" sz="2400" dirty="0">
                    <a:solidFill>
                      <a:schemeClr val="accent1"/>
                    </a:solidFill>
                    <a:cs typeface="Times New Roman" panose="02020603050405020304" pitchFamily="18" charset="0"/>
                    <a:sym typeface="Symbol" panose="05050102010706020507" pitchFamily="18" charset="2"/>
                  </a:rPr>
                  <a:t>ε</a:t>
                </a:r>
                <a:r>
                  <a:rPr lang="en-US" sz="2400" dirty="0">
                    <a:solidFill>
                      <a:schemeClr val="accent1"/>
                    </a:solidFill>
                  </a:rPr>
                  <a:t> </a:t>
                </a:r>
                <a:r>
                  <a:rPr lang="en-US" sz="2400" dirty="0"/>
                  <a:t>  </a:t>
                </a:r>
                <a:r>
                  <a:rPr lang="el-GR" altLang="en-US" sz="2400" dirty="0">
                    <a:cs typeface="Times New Roman" panose="02020603050405020304" pitchFamily="18" charset="0"/>
                    <a:sym typeface="Symbol" panose="05050102010706020507" pitchFamily="18" charset="2"/>
                  </a:rPr>
                  <a:t> </a:t>
                </a:r>
                <a:r>
                  <a:rPr lang="en-US" sz="2400" dirty="0">
                    <a:solidFill>
                      <a:schemeClr val="accent2"/>
                    </a:solidFill>
                  </a:rPr>
                  <a:t>|</a:t>
                </a:r>
                <a:r>
                  <a:rPr lang="el-GR" altLang="en-US" sz="2400" dirty="0">
                    <a:solidFill>
                      <a:srgbClr val="FFC000"/>
                    </a:solidFill>
                    <a:latin typeface="Times New Roman"/>
                    <a:cs typeface="Times New Roman" panose="02020603050405020304" pitchFamily="18" charset="0"/>
                    <a:sym typeface="Symbol" panose="05050102010706020507" pitchFamily="18" charset="2"/>
                  </a:rPr>
                  <a:t></a:t>
                </a:r>
                <a:r>
                  <a:rPr lang="en-US" altLang="en-US" sz="2400" dirty="0" err="1">
                    <a:solidFill>
                      <a:schemeClr val="accent2"/>
                    </a:solidFill>
                    <a:cs typeface="Times New Roman" panose="02020603050405020304" pitchFamily="18" charset="0"/>
                  </a:rPr>
                  <a:t>NN</a:t>
                </a:r>
                <a:r>
                  <a:rPr lang="en-US" altLang="en-US" sz="2400" baseline="-25000" dirty="0" err="1">
                    <a:solidFill>
                      <a:srgbClr val="66FF33"/>
                    </a:solidFill>
                    <a:cs typeface="Times New Roman" panose="02020603050405020304" pitchFamily="18" charset="0"/>
                  </a:rPr>
                  <a:t>w</a:t>
                </a:r>
                <a:r>
                  <a:rPr lang="en-US" altLang="en-US" sz="2400" dirty="0">
                    <a:solidFill>
                      <a:schemeClr val="accent2"/>
                    </a:solidFill>
                    <a:cs typeface="Times New Roman" panose="02020603050405020304" pitchFamily="18" charset="0"/>
                  </a:rPr>
                  <a:t>(</a:t>
                </a:r>
                <a14:m>
                  <m:oMath xmlns:m="http://schemas.openxmlformats.org/officeDocument/2006/math">
                    <m:acc>
                      <m:accPr>
                        <m:chr m:val="⃗"/>
                        <m:ctrlPr>
                          <a:rPr kumimoji="0" lang="en-US" altLang="en-US" sz="2400" b="0" i="1" u="none" strike="noStrike" kern="0" cap="none" spc="0" normalizeH="0" baseline="0" noProof="0" dirty="0" smtClean="0">
                            <a:ln>
                              <a:noFill/>
                            </a:ln>
                            <a:solidFill>
                              <a:srgbClr val="FF00FF"/>
                            </a:solidFill>
                            <a:effectLst/>
                            <a:uLnTx/>
                            <a:uFillTx/>
                            <a:latin typeface="Cambria Math" panose="02040503050406030204" pitchFamily="18" charset="0"/>
                            <a:cs typeface="Times New Roman" panose="02020603050405020304" pitchFamily="18" charset="0"/>
                          </a:rPr>
                        </m:ctrlPr>
                      </m:accPr>
                      <m:e>
                        <m:r>
                          <a:rPr kumimoji="0" lang="en-US" altLang="en-US" sz="2400" b="0" i="1" u="none" strike="noStrike" kern="0" cap="none" spc="0" normalizeH="0" baseline="0" noProof="0" dirty="0" smtClean="0">
                            <a:ln>
                              <a:noFill/>
                            </a:ln>
                            <a:solidFill>
                              <a:srgbClr val="FF00FF"/>
                            </a:solidFill>
                            <a:effectLst/>
                            <a:uLnTx/>
                            <a:uFillTx/>
                            <a:latin typeface="Cambria Math" panose="02040503050406030204" pitchFamily="18" charset="0"/>
                            <a:cs typeface="Times New Roman" panose="02020603050405020304" pitchFamily="18" charset="0"/>
                          </a:rPr>
                          <m:t>𝑥</m:t>
                        </m:r>
                      </m:e>
                    </m:acc>
                  </m:oMath>
                </a14:m>
                <a:r>
                  <a:rPr lang="en-US" altLang="en-US" sz="2400" baseline="-25000" dirty="0">
                    <a:solidFill>
                      <a:srgbClr val="FF00FF"/>
                    </a:solidFill>
                    <a:cs typeface="Times New Roman" panose="02020603050405020304" pitchFamily="18" charset="0"/>
                  </a:rPr>
                  <a:t>d</a:t>
                </a:r>
                <a:r>
                  <a:rPr lang="en-US" altLang="en-US" sz="2400" dirty="0">
                    <a:solidFill>
                      <a:schemeClr val="accent2"/>
                    </a:solidFill>
                    <a:cs typeface="Times New Roman" panose="02020603050405020304" pitchFamily="18" charset="0"/>
                  </a:rPr>
                  <a:t>)</a:t>
                </a:r>
                <a:r>
                  <a:rPr lang="en-US" altLang="en-US" sz="2400" dirty="0">
                    <a:solidFill>
                      <a:srgbClr val="FFC000"/>
                    </a:solidFill>
                    <a:cs typeface="Times New Roman" panose="02020603050405020304" pitchFamily="18" charset="0"/>
                  </a:rPr>
                  <a:t>-</a:t>
                </a:r>
                <a:r>
                  <a:rPr lang="en-US" altLang="en-US" sz="2400" dirty="0">
                    <a:solidFill>
                      <a:srgbClr val="FF00FF"/>
                    </a:solidFill>
                    <a:cs typeface="Times New Roman" panose="02020603050405020304" pitchFamily="18" charset="0"/>
                  </a:rPr>
                  <a:t>y</a:t>
                </a:r>
                <a:r>
                  <a:rPr lang="en-US" altLang="en-US" sz="2400" baseline="-25000" dirty="0">
                    <a:solidFill>
                      <a:srgbClr val="FF00FF"/>
                    </a:solidFill>
                    <a:cs typeface="Times New Roman" panose="02020603050405020304" pitchFamily="18" charset="0"/>
                  </a:rPr>
                  <a:t>d</a:t>
                </a:r>
                <a:r>
                  <a:rPr lang="el-GR" altLang="en-US" sz="2400" dirty="0">
                    <a:solidFill>
                      <a:srgbClr val="FFC000"/>
                    </a:solidFill>
                    <a:latin typeface="Times New Roman"/>
                    <a:cs typeface="Times New Roman" panose="02020603050405020304" pitchFamily="18" charset="0"/>
                    <a:sym typeface="Symbol" panose="05050102010706020507" pitchFamily="18" charset="2"/>
                  </a:rPr>
                  <a:t></a:t>
                </a:r>
                <a:r>
                  <a:rPr lang="en-US" sz="2400" dirty="0">
                    <a:solidFill>
                      <a:schemeClr val="accent2"/>
                    </a:solidFill>
                  </a:rPr>
                  <a:t>| ≤</a:t>
                </a:r>
                <a:r>
                  <a:rPr lang="en-US" sz="2400" dirty="0">
                    <a:solidFill>
                      <a:srgbClr val="FFC000"/>
                    </a:solidFill>
                  </a:rPr>
                  <a:t> </a:t>
                </a:r>
                <a:r>
                  <a:rPr lang="el-GR" altLang="en-US" sz="2400" baseline="30000" dirty="0">
                    <a:solidFill>
                      <a:srgbClr val="FFC000"/>
                    </a:solidFill>
                    <a:cs typeface="Times New Roman" panose="02020603050405020304" pitchFamily="18" charset="0"/>
                    <a:sym typeface="Symbol" panose="05050102010706020507" pitchFamily="18" charset="2"/>
                  </a:rPr>
                  <a:t>ε</a:t>
                </a:r>
                <a:r>
                  <a:rPr lang="en-US" altLang="en-US" sz="2400" dirty="0">
                    <a:solidFill>
                      <a:srgbClr val="FFC000"/>
                    </a:solidFill>
                    <a:sym typeface="Symbol" panose="05050102010706020507" pitchFamily="18" charset="2"/>
                  </a:rPr>
                  <a:t>/</a:t>
                </a:r>
                <a:r>
                  <a:rPr lang="en-CA" sz="2400" baseline="-25000" dirty="0" err="1">
                    <a:solidFill>
                      <a:srgbClr val="FFC000"/>
                    </a:solidFill>
                  </a:rPr>
                  <a:t>qr</a:t>
                </a:r>
                <a:endParaRPr lang="en-US" sz="2400" dirty="0">
                  <a:solidFill>
                    <a:schemeClr val="accent2"/>
                  </a:solidFill>
                </a:endParaRPr>
              </a:p>
            </p:txBody>
          </p:sp>
        </mc:Choice>
        <mc:Fallback>
          <p:sp>
            <p:nvSpPr>
              <p:cNvPr id="14" name="TextBox 13">
                <a:extLst>
                  <a:ext uri="{FF2B5EF4-FFF2-40B4-BE49-F238E27FC236}">
                    <a16:creationId xmlns:a16="http://schemas.microsoft.com/office/drawing/2014/main" id="{8D1EC6AA-9A8D-397B-930A-BE6F1FA6DDE1}"/>
                  </a:ext>
                </a:extLst>
              </p:cNvPr>
              <p:cNvSpPr txBox="1">
                <a:spLocks noRot="1" noChangeAspect="1" noMove="1" noResize="1" noEditPoints="1" noAdjustHandles="1" noChangeArrowheads="1" noChangeShapeType="1" noTextEdit="1"/>
              </p:cNvSpPr>
              <p:nvPr/>
            </p:nvSpPr>
            <p:spPr bwMode="auto">
              <a:xfrm>
                <a:off x="251792" y="2926009"/>
                <a:ext cx="8772938" cy="1200329"/>
              </a:xfrm>
              <a:prstGeom prst="rect">
                <a:avLst/>
              </a:prstGeom>
              <a:blipFill>
                <a:blip r:embed="rId4"/>
                <a:stretch>
                  <a:fillRect l="-1042" t="-4061" b="-1066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grpSp>
        <p:nvGrpSpPr>
          <p:cNvPr id="2204" name="Group 2203">
            <a:extLst>
              <a:ext uri="{FF2B5EF4-FFF2-40B4-BE49-F238E27FC236}">
                <a16:creationId xmlns:a16="http://schemas.microsoft.com/office/drawing/2014/main" id="{D00CD8B1-3788-1F6F-95F8-2DAA7A7B3BE4}"/>
              </a:ext>
            </a:extLst>
          </p:cNvPr>
          <p:cNvGrpSpPr/>
          <p:nvPr/>
        </p:nvGrpSpPr>
        <p:grpSpPr>
          <a:xfrm>
            <a:off x="2663887" y="723480"/>
            <a:ext cx="6577701" cy="2286000"/>
            <a:chOff x="2663887" y="723480"/>
            <a:chExt cx="6577701" cy="2286000"/>
          </a:xfrm>
        </p:grpSpPr>
        <p:grpSp>
          <p:nvGrpSpPr>
            <p:cNvPr id="4" name="Group 3">
              <a:extLst>
                <a:ext uri="{FF2B5EF4-FFF2-40B4-BE49-F238E27FC236}">
                  <a16:creationId xmlns:a16="http://schemas.microsoft.com/office/drawing/2014/main" id="{4471CACB-7A85-D8E2-E60B-DB33948ABB80}"/>
                </a:ext>
              </a:extLst>
            </p:cNvPr>
            <p:cNvGrpSpPr/>
            <p:nvPr/>
          </p:nvGrpSpPr>
          <p:grpSpPr>
            <a:xfrm>
              <a:off x="2663887" y="723480"/>
              <a:ext cx="6375400" cy="2286000"/>
              <a:chOff x="1371600" y="997712"/>
              <a:chExt cx="6375400" cy="2286000"/>
            </a:xfrm>
          </p:grpSpPr>
          <p:sp>
            <p:nvSpPr>
              <p:cNvPr id="12" name="Rectangle 11">
                <a:extLst>
                  <a:ext uri="{FF2B5EF4-FFF2-40B4-BE49-F238E27FC236}">
                    <a16:creationId xmlns:a16="http://schemas.microsoft.com/office/drawing/2014/main" id="{F0EA712C-6FB7-0C82-8AFA-33A463328266}"/>
                  </a:ext>
                </a:extLst>
              </p:cNvPr>
              <p:cNvSpPr/>
              <p:nvPr/>
            </p:nvSpPr>
            <p:spPr>
              <a:xfrm>
                <a:off x="1371600" y="997712"/>
                <a:ext cx="6375400" cy="2286000"/>
              </a:xfrm>
              <a:prstGeom prst="rect">
                <a:avLst/>
              </a:prstGeom>
              <a:solidFill>
                <a:srgbClr val="FFFFFF"/>
              </a:solid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grpSp>
            <p:nvGrpSpPr>
              <p:cNvPr id="18" name="Group 17">
                <a:extLst>
                  <a:ext uri="{FF2B5EF4-FFF2-40B4-BE49-F238E27FC236}">
                    <a16:creationId xmlns:a16="http://schemas.microsoft.com/office/drawing/2014/main" id="{BE7C4234-3604-7F4F-532C-07DF84281F13}"/>
                  </a:ext>
                </a:extLst>
              </p:cNvPr>
              <p:cNvGrpSpPr/>
              <p:nvPr/>
            </p:nvGrpSpPr>
            <p:grpSpPr>
              <a:xfrm>
                <a:off x="4535912" y="1318590"/>
                <a:ext cx="132497" cy="1310640"/>
                <a:chOff x="2239620" y="1404730"/>
                <a:chExt cx="91440" cy="1310640"/>
              </a:xfrm>
              <a:solidFill>
                <a:srgbClr val="FF00FF"/>
              </a:solidFill>
            </p:grpSpPr>
            <p:sp>
              <p:nvSpPr>
                <p:cNvPr id="2090" name="Oval 2089">
                  <a:extLst>
                    <a:ext uri="{FF2B5EF4-FFF2-40B4-BE49-F238E27FC236}">
                      <a16:creationId xmlns:a16="http://schemas.microsoft.com/office/drawing/2014/main" id="{8DF977D9-8A8D-62AF-28B2-0A9C498F8EEC}"/>
                    </a:ext>
                  </a:extLst>
                </p:cNvPr>
                <p:cNvSpPr/>
                <p:nvPr/>
              </p:nvSpPr>
              <p:spPr>
                <a:xfrm>
                  <a:off x="2239620" y="14047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1" name="Oval 2090">
                  <a:extLst>
                    <a:ext uri="{FF2B5EF4-FFF2-40B4-BE49-F238E27FC236}">
                      <a16:creationId xmlns:a16="http://schemas.microsoft.com/office/drawing/2014/main" id="{1CB1603D-B531-A1BB-77D5-EEE5A0F25483}"/>
                    </a:ext>
                  </a:extLst>
                </p:cNvPr>
                <p:cNvSpPr/>
                <p:nvPr/>
              </p:nvSpPr>
              <p:spPr>
                <a:xfrm>
                  <a:off x="2239620" y="15571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2" name="Oval 2091">
                  <a:extLst>
                    <a:ext uri="{FF2B5EF4-FFF2-40B4-BE49-F238E27FC236}">
                      <a16:creationId xmlns:a16="http://schemas.microsoft.com/office/drawing/2014/main" id="{2A7047C2-BEC7-9968-1EDE-A4FB124D5902}"/>
                    </a:ext>
                  </a:extLst>
                </p:cNvPr>
                <p:cNvSpPr/>
                <p:nvPr/>
              </p:nvSpPr>
              <p:spPr>
                <a:xfrm>
                  <a:off x="2239620" y="17095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3" name="Oval 2092">
                  <a:extLst>
                    <a:ext uri="{FF2B5EF4-FFF2-40B4-BE49-F238E27FC236}">
                      <a16:creationId xmlns:a16="http://schemas.microsoft.com/office/drawing/2014/main" id="{C2DCE13E-C8F5-3951-FB63-48A023B5444D}"/>
                    </a:ext>
                  </a:extLst>
                </p:cNvPr>
                <p:cNvSpPr/>
                <p:nvPr/>
              </p:nvSpPr>
              <p:spPr>
                <a:xfrm>
                  <a:off x="2239620" y="18619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4" name="Oval 2093">
                  <a:extLst>
                    <a:ext uri="{FF2B5EF4-FFF2-40B4-BE49-F238E27FC236}">
                      <a16:creationId xmlns:a16="http://schemas.microsoft.com/office/drawing/2014/main" id="{F7F02BAD-B6F6-A6E6-6908-3DCAAAB00197}"/>
                    </a:ext>
                  </a:extLst>
                </p:cNvPr>
                <p:cNvSpPr/>
                <p:nvPr/>
              </p:nvSpPr>
              <p:spPr>
                <a:xfrm>
                  <a:off x="2239620" y="20143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6" name="Oval 2095">
                  <a:extLst>
                    <a:ext uri="{FF2B5EF4-FFF2-40B4-BE49-F238E27FC236}">
                      <a16:creationId xmlns:a16="http://schemas.microsoft.com/office/drawing/2014/main" id="{A820FF90-2EF5-ACEF-F626-2219981BC70D}"/>
                    </a:ext>
                  </a:extLst>
                </p:cNvPr>
                <p:cNvSpPr/>
                <p:nvPr/>
              </p:nvSpPr>
              <p:spPr>
                <a:xfrm>
                  <a:off x="2239620" y="21667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7" name="Oval 2096">
                  <a:extLst>
                    <a:ext uri="{FF2B5EF4-FFF2-40B4-BE49-F238E27FC236}">
                      <a16:creationId xmlns:a16="http://schemas.microsoft.com/office/drawing/2014/main" id="{0DD484EF-09D7-AA79-2A65-B03EF0361B53}"/>
                    </a:ext>
                  </a:extLst>
                </p:cNvPr>
                <p:cNvSpPr/>
                <p:nvPr/>
              </p:nvSpPr>
              <p:spPr>
                <a:xfrm>
                  <a:off x="2239620" y="23191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8" name="Oval 2097">
                  <a:extLst>
                    <a:ext uri="{FF2B5EF4-FFF2-40B4-BE49-F238E27FC236}">
                      <a16:creationId xmlns:a16="http://schemas.microsoft.com/office/drawing/2014/main" id="{00F52D32-DBC0-2CAC-0A17-CDD0A93D8A63}"/>
                    </a:ext>
                  </a:extLst>
                </p:cNvPr>
                <p:cNvSpPr/>
                <p:nvPr/>
              </p:nvSpPr>
              <p:spPr>
                <a:xfrm>
                  <a:off x="2239620" y="24715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9" name="Oval 2098">
                  <a:extLst>
                    <a:ext uri="{FF2B5EF4-FFF2-40B4-BE49-F238E27FC236}">
                      <a16:creationId xmlns:a16="http://schemas.microsoft.com/office/drawing/2014/main" id="{9D1B00E6-22F2-9944-8B24-66CD849CF038}"/>
                    </a:ext>
                  </a:extLst>
                </p:cNvPr>
                <p:cNvSpPr/>
                <p:nvPr/>
              </p:nvSpPr>
              <p:spPr>
                <a:xfrm>
                  <a:off x="2239620" y="26239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grpSp>
          <p:grpSp>
            <p:nvGrpSpPr>
              <p:cNvPr id="21" name="Group 20">
                <a:extLst>
                  <a:ext uri="{FF2B5EF4-FFF2-40B4-BE49-F238E27FC236}">
                    <a16:creationId xmlns:a16="http://schemas.microsoft.com/office/drawing/2014/main" id="{639DFEF6-5CFE-83B2-B6E2-537E63BC3DC1}"/>
                  </a:ext>
                </a:extLst>
              </p:cNvPr>
              <p:cNvGrpSpPr/>
              <p:nvPr/>
            </p:nvGrpSpPr>
            <p:grpSpPr>
              <a:xfrm>
                <a:off x="1961632" y="1631340"/>
                <a:ext cx="132497" cy="701040"/>
                <a:chOff x="2239620" y="1557130"/>
                <a:chExt cx="91440" cy="701040"/>
              </a:xfrm>
              <a:solidFill>
                <a:srgbClr val="000000"/>
              </a:solidFill>
            </p:grpSpPr>
            <p:sp>
              <p:nvSpPr>
                <p:cNvPr id="2085" name="Oval 2084">
                  <a:extLst>
                    <a:ext uri="{FF2B5EF4-FFF2-40B4-BE49-F238E27FC236}">
                      <a16:creationId xmlns:a16="http://schemas.microsoft.com/office/drawing/2014/main" id="{01CD8C4D-66F6-57D2-E20A-F3B7C30245A9}"/>
                    </a:ext>
                  </a:extLst>
                </p:cNvPr>
                <p:cNvSpPr/>
                <p:nvPr/>
              </p:nvSpPr>
              <p:spPr>
                <a:xfrm>
                  <a:off x="2239620" y="15571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86" name="Oval 2085">
                  <a:extLst>
                    <a:ext uri="{FF2B5EF4-FFF2-40B4-BE49-F238E27FC236}">
                      <a16:creationId xmlns:a16="http://schemas.microsoft.com/office/drawing/2014/main" id="{1A376C93-77D6-5098-2D01-C15375517AE7}"/>
                    </a:ext>
                  </a:extLst>
                </p:cNvPr>
                <p:cNvSpPr/>
                <p:nvPr/>
              </p:nvSpPr>
              <p:spPr>
                <a:xfrm>
                  <a:off x="2239620" y="17095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87" name="Oval 2086">
                  <a:extLst>
                    <a:ext uri="{FF2B5EF4-FFF2-40B4-BE49-F238E27FC236}">
                      <a16:creationId xmlns:a16="http://schemas.microsoft.com/office/drawing/2014/main" id="{B9E165C8-8D20-6D6E-DDBE-FC6A2F1E5EA4}"/>
                    </a:ext>
                  </a:extLst>
                </p:cNvPr>
                <p:cNvSpPr/>
                <p:nvPr/>
              </p:nvSpPr>
              <p:spPr>
                <a:xfrm>
                  <a:off x="2239620" y="18619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88" name="Oval 2087">
                  <a:extLst>
                    <a:ext uri="{FF2B5EF4-FFF2-40B4-BE49-F238E27FC236}">
                      <a16:creationId xmlns:a16="http://schemas.microsoft.com/office/drawing/2014/main" id="{C9DA4C90-5613-A14B-39C5-AF4EAF59B235}"/>
                    </a:ext>
                  </a:extLst>
                </p:cNvPr>
                <p:cNvSpPr/>
                <p:nvPr/>
              </p:nvSpPr>
              <p:spPr>
                <a:xfrm>
                  <a:off x="2239620" y="20143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89" name="Oval 2088">
                  <a:extLst>
                    <a:ext uri="{FF2B5EF4-FFF2-40B4-BE49-F238E27FC236}">
                      <a16:creationId xmlns:a16="http://schemas.microsoft.com/office/drawing/2014/main" id="{3EBDE930-407B-C5EE-D4E9-01467035503F}"/>
                    </a:ext>
                  </a:extLst>
                </p:cNvPr>
                <p:cNvSpPr/>
                <p:nvPr/>
              </p:nvSpPr>
              <p:spPr>
                <a:xfrm>
                  <a:off x="2239620" y="21667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grpSp>
          <p:grpSp>
            <p:nvGrpSpPr>
              <p:cNvPr id="22" name="Group 21">
                <a:extLst>
                  <a:ext uri="{FF2B5EF4-FFF2-40B4-BE49-F238E27FC236}">
                    <a16:creationId xmlns:a16="http://schemas.microsoft.com/office/drawing/2014/main" id="{BBBC30B8-597F-AF83-51D7-A32A8B323E38}"/>
                  </a:ext>
                </a:extLst>
              </p:cNvPr>
              <p:cNvGrpSpPr/>
              <p:nvPr/>
            </p:nvGrpSpPr>
            <p:grpSpPr>
              <a:xfrm>
                <a:off x="3249347" y="1364310"/>
                <a:ext cx="1293465" cy="1219200"/>
                <a:chOff x="1351723" y="1516710"/>
                <a:chExt cx="892659" cy="1219200"/>
              </a:xfrm>
            </p:grpSpPr>
            <p:grpSp>
              <p:nvGrpSpPr>
                <p:cNvPr id="2062" name="Group 2061">
                  <a:extLst>
                    <a:ext uri="{FF2B5EF4-FFF2-40B4-BE49-F238E27FC236}">
                      <a16:creationId xmlns:a16="http://schemas.microsoft.com/office/drawing/2014/main" id="{E4B7F594-F9EB-73F7-F30B-6ECFFB7DB73A}"/>
                    </a:ext>
                  </a:extLst>
                </p:cNvPr>
                <p:cNvGrpSpPr/>
                <p:nvPr/>
              </p:nvGrpSpPr>
              <p:grpSpPr>
                <a:xfrm>
                  <a:off x="1351723" y="2004390"/>
                  <a:ext cx="91440" cy="248603"/>
                  <a:chOff x="3293167" y="1835429"/>
                  <a:chExt cx="91440" cy="248603"/>
                </a:xfrm>
              </p:grpSpPr>
              <p:sp>
                <p:nvSpPr>
                  <p:cNvPr id="2083" name="Oval 2082">
                    <a:extLst>
                      <a:ext uri="{FF2B5EF4-FFF2-40B4-BE49-F238E27FC236}">
                        <a16:creationId xmlns:a16="http://schemas.microsoft.com/office/drawing/2014/main" id="{E790D446-C68B-9B23-598A-41457A55A6C1}"/>
                      </a:ext>
                    </a:extLst>
                  </p:cNvPr>
                  <p:cNvSpPr/>
                  <p:nvPr/>
                </p:nvSpPr>
                <p:spPr>
                  <a:xfrm>
                    <a:off x="3293167" y="1835429"/>
                    <a:ext cx="91440" cy="91440"/>
                  </a:xfrm>
                  <a:prstGeom prst="ellipse">
                    <a:avLst/>
                  </a:prstGeom>
                  <a:solidFill>
                    <a:srgbClr val="000000"/>
                  </a:solid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84" name="Oval 2083">
                    <a:extLst>
                      <a:ext uri="{FF2B5EF4-FFF2-40B4-BE49-F238E27FC236}">
                        <a16:creationId xmlns:a16="http://schemas.microsoft.com/office/drawing/2014/main" id="{924AAE7E-8385-5B3F-5B00-AC62397608E8}"/>
                      </a:ext>
                    </a:extLst>
                  </p:cNvPr>
                  <p:cNvSpPr/>
                  <p:nvPr/>
                </p:nvSpPr>
                <p:spPr>
                  <a:xfrm>
                    <a:off x="3293167" y="1992592"/>
                    <a:ext cx="91440" cy="91440"/>
                  </a:xfrm>
                  <a:prstGeom prst="ellipse">
                    <a:avLst/>
                  </a:prstGeom>
                  <a:solidFill>
                    <a:srgbClr val="000000"/>
                  </a:solid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grpSp>
            <p:grpSp>
              <p:nvGrpSpPr>
                <p:cNvPr id="2063" name="Group 2062">
                  <a:extLst>
                    <a:ext uri="{FF2B5EF4-FFF2-40B4-BE49-F238E27FC236}">
                      <a16:creationId xmlns:a16="http://schemas.microsoft.com/office/drawing/2014/main" id="{30294986-FB88-D278-72CB-2CBCC631B32B}"/>
                    </a:ext>
                  </a:extLst>
                </p:cNvPr>
                <p:cNvGrpSpPr/>
                <p:nvPr/>
              </p:nvGrpSpPr>
              <p:grpSpPr>
                <a:xfrm>
                  <a:off x="1432563" y="1516710"/>
                  <a:ext cx="807057" cy="1219200"/>
                  <a:chOff x="1432563" y="1516710"/>
                  <a:chExt cx="807057" cy="1219200"/>
                </a:xfrm>
              </p:grpSpPr>
              <p:cxnSp>
                <p:nvCxnSpPr>
                  <p:cNvPr id="2074" name="Straight Connector 2073">
                    <a:extLst>
                      <a:ext uri="{FF2B5EF4-FFF2-40B4-BE49-F238E27FC236}">
                        <a16:creationId xmlns:a16="http://schemas.microsoft.com/office/drawing/2014/main" id="{D2449200-1EF2-3EA8-BC6B-9531A3FF4786}"/>
                      </a:ext>
                    </a:extLst>
                  </p:cNvPr>
                  <p:cNvCxnSpPr>
                    <a:cxnSpLocks/>
                    <a:stCxn id="2083" idx="6"/>
                    <a:endCxn id="2092" idx="2"/>
                  </p:cNvCxnSpPr>
                  <p:nvPr/>
                </p:nvCxnSpPr>
                <p:spPr bwMode="auto">
                  <a:xfrm flipV="1">
                    <a:off x="1443163" y="18215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75" name="Straight Connector 2074">
                    <a:extLst>
                      <a:ext uri="{FF2B5EF4-FFF2-40B4-BE49-F238E27FC236}">
                        <a16:creationId xmlns:a16="http://schemas.microsoft.com/office/drawing/2014/main" id="{B3EA511A-3DD5-647F-5B25-7D948296E206}"/>
                      </a:ext>
                    </a:extLst>
                  </p:cNvPr>
                  <p:cNvCxnSpPr>
                    <a:cxnSpLocks/>
                    <a:endCxn id="2091" idx="2"/>
                  </p:cNvCxnSpPr>
                  <p:nvPr/>
                </p:nvCxnSpPr>
                <p:spPr bwMode="auto">
                  <a:xfrm flipV="1">
                    <a:off x="1443163" y="1669110"/>
                    <a:ext cx="796457" cy="381000"/>
                  </a:xfrm>
                  <a:prstGeom prst="line">
                    <a:avLst/>
                  </a:prstGeom>
                  <a:noFill/>
                  <a:ln w="6350" cap="sq" cmpd="sng" algn="ctr">
                    <a:solidFill>
                      <a:srgbClr val="000000"/>
                    </a:solidFill>
                    <a:prstDash val="solid"/>
                    <a:round/>
                    <a:headEnd type="none" w="med" len="med"/>
                    <a:tailEnd type="none" w="med" len="med"/>
                  </a:ln>
                  <a:effectLst/>
                </p:spPr>
              </p:cxnSp>
              <p:cxnSp>
                <p:nvCxnSpPr>
                  <p:cNvPr id="2076" name="Straight Connector 2075">
                    <a:extLst>
                      <a:ext uri="{FF2B5EF4-FFF2-40B4-BE49-F238E27FC236}">
                        <a16:creationId xmlns:a16="http://schemas.microsoft.com/office/drawing/2014/main" id="{E569641D-4DBC-F198-42F2-2D86E7A25B3D}"/>
                      </a:ext>
                    </a:extLst>
                  </p:cNvPr>
                  <p:cNvCxnSpPr>
                    <a:cxnSpLocks/>
                    <a:endCxn id="2099" idx="2"/>
                  </p:cNvCxnSpPr>
                  <p:nvPr/>
                </p:nvCxnSpPr>
                <p:spPr bwMode="auto">
                  <a:xfrm>
                    <a:off x="1432563" y="2039010"/>
                    <a:ext cx="807057" cy="696900"/>
                  </a:xfrm>
                  <a:prstGeom prst="line">
                    <a:avLst/>
                  </a:prstGeom>
                  <a:noFill/>
                  <a:ln w="6350" cap="sq" cmpd="sng" algn="ctr">
                    <a:solidFill>
                      <a:srgbClr val="000000"/>
                    </a:solidFill>
                    <a:prstDash val="solid"/>
                    <a:round/>
                    <a:headEnd type="none" w="med" len="med"/>
                    <a:tailEnd type="none" w="med" len="med"/>
                  </a:ln>
                  <a:effectLst/>
                </p:spPr>
              </p:cxnSp>
              <p:cxnSp>
                <p:nvCxnSpPr>
                  <p:cNvPr id="2077" name="Straight Connector 2076">
                    <a:extLst>
                      <a:ext uri="{FF2B5EF4-FFF2-40B4-BE49-F238E27FC236}">
                        <a16:creationId xmlns:a16="http://schemas.microsoft.com/office/drawing/2014/main" id="{0A8EF744-FADC-ECCA-A9C3-0D16DFBF0040}"/>
                      </a:ext>
                    </a:extLst>
                  </p:cNvPr>
                  <p:cNvCxnSpPr>
                    <a:cxnSpLocks/>
                  </p:cNvCxnSpPr>
                  <p:nvPr/>
                </p:nvCxnSpPr>
                <p:spPr bwMode="auto">
                  <a:xfrm>
                    <a:off x="1443163" y="2050110"/>
                    <a:ext cx="796457" cy="502920"/>
                  </a:xfrm>
                  <a:prstGeom prst="line">
                    <a:avLst/>
                  </a:prstGeom>
                  <a:noFill/>
                  <a:ln w="6350" cap="sq" cmpd="sng" algn="ctr">
                    <a:solidFill>
                      <a:srgbClr val="000000"/>
                    </a:solidFill>
                    <a:prstDash val="solid"/>
                    <a:round/>
                    <a:headEnd type="none" w="med" len="med"/>
                    <a:tailEnd type="none" w="med" len="med"/>
                  </a:ln>
                  <a:effectLst/>
                </p:spPr>
              </p:cxnSp>
              <p:cxnSp>
                <p:nvCxnSpPr>
                  <p:cNvPr id="2078" name="Straight Connector 2077">
                    <a:extLst>
                      <a:ext uri="{FF2B5EF4-FFF2-40B4-BE49-F238E27FC236}">
                        <a16:creationId xmlns:a16="http://schemas.microsoft.com/office/drawing/2014/main" id="{5867E4B0-3A17-DF13-DE50-90EFC46CAC18}"/>
                      </a:ext>
                    </a:extLst>
                  </p:cNvPr>
                  <p:cNvCxnSpPr>
                    <a:cxnSpLocks/>
                    <a:endCxn id="2097" idx="2"/>
                  </p:cNvCxnSpPr>
                  <p:nvPr/>
                </p:nvCxnSpPr>
                <p:spPr bwMode="auto">
                  <a:xfrm>
                    <a:off x="1443163" y="2050110"/>
                    <a:ext cx="796457" cy="381000"/>
                  </a:xfrm>
                  <a:prstGeom prst="line">
                    <a:avLst/>
                  </a:prstGeom>
                  <a:noFill/>
                  <a:ln w="6350" cap="sq" cmpd="sng" algn="ctr">
                    <a:solidFill>
                      <a:srgbClr val="000000"/>
                    </a:solidFill>
                    <a:prstDash val="solid"/>
                    <a:round/>
                    <a:headEnd type="none" w="med" len="med"/>
                    <a:tailEnd type="none" w="med" len="med"/>
                  </a:ln>
                  <a:effectLst/>
                </p:spPr>
              </p:cxnSp>
              <p:cxnSp>
                <p:nvCxnSpPr>
                  <p:cNvPr id="2079" name="Straight Connector 2078">
                    <a:extLst>
                      <a:ext uri="{FF2B5EF4-FFF2-40B4-BE49-F238E27FC236}">
                        <a16:creationId xmlns:a16="http://schemas.microsoft.com/office/drawing/2014/main" id="{54222C0C-FCA9-5F86-1C3C-539CA75D41FA}"/>
                      </a:ext>
                    </a:extLst>
                  </p:cNvPr>
                  <p:cNvCxnSpPr>
                    <a:cxnSpLocks/>
                    <a:endCxn id="2096" idx="2"/>
                  </p:cNvCxnSpPr>
                  <p:nvPr/>
                </p:nvCxnSpPr>
                <p:spPr bwMode="auto">
                  <a:xfrm>
                    <a:off x="1443163" y="20501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80" name="Straight Connector 2079">
                    <a:extLst>
                      <a:ext uri="{FF2B5EF4-FFF2-40B4-BE49-F238E27FC236}">
                        <a16:creationId xmlns:a16="http://schemas.microsoft.com/office/drawing/2014/main" id="{147F0120-7C09-0382-14A5-A7064A266AF3}"/>
                      </a:ext>
                    </a:extLst>
                  </p:cNvPr>
                  <p:cNvCxnSpPr>
                    <a:cxnSpLocks/>
                    <a:endCxn id="2094" idx="2"/>
                  </p:cNvCxnSpPr>
                  <p:nvPr/>
                </p:nvCxnSpPr>
                <p:spPr bwMode="auto">
                  <a:xfrm>
                    <a:off x="1443163" y="20501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081" name="Straight Connector 2080">
                    <a:extLst>
                      <a:ext uri="{FF2B5EF4-FFF2-40B4-BE49-F238E27FC236}">
                        <a16:creationId xmlns:a16="http://schemas.microsoft.com/office/drawing/2014/main" id="{B5D2B231-CEF9-3DA6-3263-B39050C18524}"/>
                      </a:ext>
                    </a:extLst>
                  </p:cNvPr>
                  <p:cNvCxnSpPr>
                    <a:cxnSpLocks/>
                    <a:endCxn id="2093" idx="2"/>
                  </p:cNvCxnSpPr>
                  <p:nvPr/>
                </p:nvCxnSpPr>
                <p:spPr bwMode="auto">
                  <a:xfrm flipV="1">
                    <a:off x="1443163" y="19739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082" name="Straight Connector 2081">
                    <a:extLst>
                      <a:ext uri="{FF2B5EF4-FFF2-40B4-BE49-F238E27FC236}">
                        <a16:creationId xmlns:a16="http://schemas.microsoft.com/office/drawing/2014/main" id="{1A27BCEE-847B-1C5C-4C0E-21C896880BFF}"/>
                      </a:ext>
                    </a:extLst>
                  </p:cNvPr>
                  <p:cNvCxnSpPr>
                    <a:cxnSpLocks/>
                    <a:endCxn id="2090" idx="2"/>
                  </p:cNvCxnSpPr>
                  <p:nvPr/>
                </p:nvCxnSpPr>
                <p:spPr bwMode="auto">
                  <a:xfrm flipV="1">
                    <a:off x="1443163" y="1516710"/>
                    <a:ext cx="796457" cy="533400"/>
                  </a:xfrm>
                  <a:prstGeom prst="line">
                    <a:avLst/>
                  </a:prstGeom>
                  <a:noFill/>
                  <a:ln w="6350" cap="sq" cmpd="sng" algn="ctr">
                    <a:solidFill>
                      <a:srgbClr val="000000"/>
                    </a:solidFill>
                    <a:prstDash val="solid"/>
                    <a:round/>
                    <a:headEnd type="none" w="med" len="med"/>
                    <a:tailEnd type="none" w="med" len="med"/>
                  </a:ln>
                  <a:effectLst/>
                </p:spPr>
              </p:cxnSp>
            </p:grpSp>
            <p:grpSp>
              <p:nvGrpSpPr>
                <p:cNvPr id="2064" name="Group 2063">
                  <a:extLst>
                    <a:ext uri="{FF2B5EF4-FFF2-40B4-BE49-F238E27FC236}">
                      <a16:creationId xmlns:a16="http://schemas.microsoft.com/office/drawing/2014/main" id="{E1984031-15BD-6E9B-A2B3-1219EAFF2575}"/>
                    </a:ext>
                  </a:extLst>
                </p:cNvPr>
                <p:cNvGrpSpPr/>
                <p:nvPr/>
              </p:nvGrpSpPr>
              <p:grpSpPr>
                <a:xfrm>
                  <a:off x="1443163" y="1516710"/>
                  <a:ext cx="801219" cy="1193483"/>
                  <a:chOff x="1438401" y="1359547"/>
                  <a:chExt cx="801219" cy="1193483"/>
                </a:xfrm>
              </p:grpSpPr>
              <p:cxnSp>
                <p:nvCxnSpPr>
                  <p:cNvPr id="2065" name="Straight Connector 2064">
                    <a:extLst>
                      <a:ext uri="{FF2B5EF4-FFF2-40B4-BE49-F238E27FC236}">
                        <a16:creationId xmlns:a16="http://schemas.microsoft.com/office/drawing/2014/main" id="{7E5ECDE2-26DF-A277-6614-5FAD00B0DF7F}"/>
                      </a:ext>
                    </a:extLst>
                  </p:cNvPr>
                  <p:cNvCxnSpPr>
                    <a:cxnSpLocks/>
                  </p:cNvCxnSpPr>
                  <p:nvPr/>
                </p:nvCxnSpPr>
                <p:spPr bwMode="auto">
                  <a:xfrm flipV="1">
                    <a:off x="1443163" y="18215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66" name="Straight Connector 2065">
                    <a:extLst>
                      <a:ext uri="{FF2B5EF4-FFF2-40B4-BE49-F238E27FC236}">
                        <a16:creationId xmlns:a16="http://schemas.microsoft.com/office/drawing/2014/main" id="{92867C74-8D8E-A6F8-91B2-DEAFAEBBC222}"/>
                      </a:ext>
                    </a:extLst>
                  </p:cNvPr>
                  <p:cNvCxnSpPr>
                    <a:cxnSpLocks/>
                  </p:cNvCxnSpPr>
                  <p:nvPr/>
                </p:nvCxnSpPr>
                <p:spPr bwMode="auto">
                  <a:xfrm flipV="1">
                    <a:off x="1443163" y="1669110"/>
                    <a:ext cx="796457" cy="381000"/>
                  </a:xfrm>
                  <a:prstGeom prst="line">
                    <a:avLst/>
                  </a:prstGeom>
                  <a:noFill/>
                  <a:ln w="6350" cap="sq" cmpd="sng" algn="ctr">
                    <a:solidFill>
                      <a:srgbClr val="000000"/>
                    </a:solidFill>
                    <a:prstDash val="solid"/>
                    <a:round/>
                    <a:headEnd type="none" w="med" len="med"/>
                    <a:tailEnd type="none" w="med" len="med"/>
                  </a:ln>
                  <a:effectLst/>
                </p:spPr>
              </p:cxnSp>
              <p:cxnSp>
                <p:nvCxnSpPr>
                  <p:cNvPr id="2067" name="Straight Connector 2066">
                    <a:extLst>
                      <a:ext uri="{FF2B5EF4-FFF2-40B4-BE49-F238E27FC236}">
                        <a16:creationId xmlns:a16="http://schemas.microsoft.com/office/drawing/2014/main" id="{D89D8DE3-5B0C-A299-5426-F6A2EC3E3BB8}"/>
                      </a:ext>
                    </a:extLst>
                  </p:cNvPr>
                  <p:cNvCxnSpPr>
                    <a:cxnSpLocks/>
                    <a:stCxn id="2084" idx="6"/>
                    <a:endCxn id="2090" idx="2"/>
                  </p:cNvCxnSpPr>
                  <p:nvPr/>
                </p:nvCxnSpPr>
                <p:spPr bwMode="auto">
                  <a:xfrm flipV="1">
                    <a:off x="1438401" y="1359547"/>
                    <a:ext cx="796457" cy="690563"/>
                  </a:xfrm>
                  <a:prstGeom prst="line">
                    <a:avLst/>
                  </a:prstGeom>
                  <a:noFill/>
                  <a:ln w="6350" cap="sq" cmpd="sng" algn="ctr">
                    <a:solidFill>
                      <a:srgbClr val="000000"/>
                    </a:solidFill>
                    <a:prstDash val="solid"/>
                    <a:round/>
                    <a:headEnd type="none" w="med" len="med"/>
                    <a:tailEnd type="none" w="med" len="med"/>
                  </a:ln>
                  <a:effectLst/>
                </p:spPr>
              </p:cxnSp>
              <p:cxnSp>
                <p:nvCxnSpPr>
                  <p:cNvPr id="2068" name="Straight Connector 2067">
                    <a:extLst>
                      <a:ext uri="{FF2B5EF4-FFF2-40B4-BE49-F238E27FC236}">
                        <a16:creationId xmlns:a16="http://schemas.microsoft.com/office/drawing/2014/main" id="{A2CC3616-1395-EA25-2EE9-DA773BC4B06E}"/>
                      </a:ext>
                    </a:extLst>
                  </p:cNvPr>
                  <p:cNvCxnSpPr>
                    <a:cxnSpLocks/>
                  </p:cNvCxnSpPr>
                  <p:nvPr/>
                </p:nvCxnSpPr>
                <p:spPr bwMode="auto">
                  <a:xfrm>
                    <a:off x="1443163" y="2050110"/>
                    <a:ext cx="757113" cy="502920"/>
                  </a:xfrm>
                  <a:prstGeom prst="line">
                    <a:avLst/>
                  </a:prstGeom>
                  <a:noFill/>
                  <a:ln w="6350" cap="sq" cmpd="sng" algn="ctr">
                    <a:solidFill>
                      <a:srgbClr val="000000"/>
                    </a:solidFill>
                    <a:prstDash val="solid"/>
                    <a:round/>
                    <a:headEnd type="none" w="med" len="med"/>
                    <a:tailEnd type="none" w="med" len="med"/>
                  </a:ln>
                  <a:effectLst/>
                </p:spPr>
              </p:cxnSp>
              <p:cxnSp>
                <p:nvCxnSpPr>
                  <p:cNvPr id="2069" name="Straight Connector 2068">
                    <a:extLst>
                      <a:ext uri="{FF2B5EF4-FFF2-40B4-BE49-F238E27FC236}">
                        <a16:creationId xmlns:a16="http://schemas.microsoft.com/office/drawing/2014/main" id="{B9DDFE91-87B2-3038-19A9-28992816DA41}"/>
                      </a:ext>
                    </a:extLst>
                  </p:cNvPr>
                  <p:cNvCxnSpPr>
                    <a:cxnSpLocks/>
                  </p:cNvCxnSpPr>
                  <p:nvPr/>
                </p:nvCxnSpPr>
                <p:spPr bwMode="auto">
                  <a:xfrm>
                    <a:off x="1443163" y="2050110"/>
                    <a:ext cx="796457" cy="350520"/>
                  </a:xfrm>
                  <a:prstGeom prst="line">
                    <a:avLst/>
                  </a:prstGeom>
                  <a:noFill/>
                  <a:ln w="6350" cap="sq" cmpd="sng" algn="ctr">
                    <a:solidFill>
                      <a:srgbClr val="000000"/>
                    </a:solidFill>
                    <a:prstDash val="solid"/>
                    <a:round/>
                    <a:headEnd type="none" w="med" len="med"/>
                    <a:tailEnd type="none" w="med" len="med"/>
                  </a:ln>
                  <a:effectLst/>
                </p:spPr>
              </p:cxnSp>
              <p:cxnSp>
                <p:nvCxnSpPr>
                  <p:cNvPr id="2070" name="Straight Connector 2069">
                    <a:extLst>
                      <a:ext uri="{FF2B5EF4-FFF2-40B4-BE49-F238E27FC236}">
                        <a16:creationId xmlns:a16="http://schemas.microsoft.com/office/drawing/2014/main" id="{8A27A103-F74B-BE0D-9F36-CF6B881908CB}"/>
                      </a:ext>
                    </a:extLst>
                  </p:cNvPr>
                  <p:cNvCxnSpPr>
                    <a:cxnSpLocks/>
                  </p:cNvCxnSpPr>
                  <p:nvPr/>
                </p:nvCxnSpPr>
                <p:spPr bwMode="auto">
                  <a:xfrm>
                    <a:off x="1443163" y="20501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71" name="Straight Connector 2070">
                    <a:extLst>
                      <a:ext uri="{FF2B5EF4-FFF2-40B4-BE49-F238E27FC236}">
                        <a16:creationId xmlns:a16="http://schemas.microsoft.com/office/drawing/2014/main" id="{9AF9A5F5-9C0B-1352-AE63-2AE0B4148167}"/>
                      </a:ext>
                    </a:extLst>
                  </p:cNvPr>
                  <p:cNvCxnSpPr>
                    <a:cxnSpLocks/>
                  </p:cNvCxnSpPr>
                  <p:nvPr/>
                </p:nvCxnSpPr>
                <p:spPr bwMode="auto">
                  <a:xfrm>
                    <a:off x="1443163" y="20501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072" name="Straight Connector 2071">
                    <a:extLst>
                      <a:ext uri="{FF2B5EF4-FFF2-40B4-BE49-F238E27FC236}">
                        <a16:creationId xmlns:a16="http://schemas.microsoft.com/office/drawing/2014/main" id="{B5F2995E-83E9-01B9-56B2-1F3AF41FD6E9}"/>
                      </a:ext>
                    </a:extLst>
                  </p:cNvPr>
                  <p:cNvCxnSpPr>
                    <a:cxnSpLocks/>
                  </p:cNvCxnSpPr>
                  <p:nvPr/>
                </p:nvCxnSpPr>
                <p:spPr bwMode="auto">
                  <a:xfrm flipV="1">
                    <a:off x="1443163" y="19739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073" name="Straight Connector 2072">
                    <a:extLst>
                      <a:ext uri="{FF2B5EF4-FFF2-40B4-BE49-F238E27FC236}">
                        <a16:creationId xmlns:a16="http://schemas.microsoft.com/office/drawing/2014/main" id="{73A82D6D-9FF5-3828-8364-0FC6918F4C5B}"/>
                      </a:ext>
                    </a:extLst>
                  </p:cNvPr>
                  <p:cNvCxnSpPr>
                    <a:cxnSpLocks/>
                  </p:cNvCxnSpPr>
                  <p:nvPr/>
                </p:nvCxnSpPr>
                <p:spPr bwMode="auto">
                  <a:xfrm flipV="1">
                    <a:off x="1443163" y="1516710"/>
                    <a:ext cx="796457" cy="533400"/>
                  </a:xfrm>
                  <a:prstGeom prst="line">
                    <a:avLst/>
                  </a:prstGeom>
                  <a:noFill/>
                  <a:ln w="6350" cap="sq" cmpd="sng" algn="ctr">
                    <a:solidFill>
                      <a:srgbClr val="000000"/>
                    </a:solidFill>
                    <a:prstDash val="solid"/>
                    <a:round/>
                    <a:headEnd type="none" w="med" len="med"/>
                    <a:tailEnd type="none" w="med" len="med"/>
                  </a:ln>
                  <a:effectLst/>
                </p:spPr>
              </p:cxnSp>
            </p:grpSp>
          </p:grpSp>
          <p:grpSp>
            <p:nvGrpSpPr>
              <p:cNvPr id="23" name="Group 22">
                <a:extLst>
                  <a:ext uri="{FF2B5EF4-FFF2-40B4-BE49-F238E27FC236}">
                    <a16:creationId xmlns:a16="http://schemas.microsoft.com/office/drawing/2014/main" id="{D7379DCD-252C-06E3-86C3-91D608CA5739}"/>
                  </a:ext>
                </a:extLst>
              </p:cNvPr>
              <p:cNvGrpSpPr/>
              <p:nvPr/>
            </p:nvGrpSpPr>
            <p:grpSpPr>
              <a:xfrm flipH="1">
                <a:off x="2087229" y="1669110"/>
                <a:ext cx="1160968" cy="614363"/>
                <a:chOff x="1443163" y="1821510"/>
                <a:chExt cx="801219" cy="614363"/>
              </a:xfrm>
            </p:grpSpPr>
            <p:grpSp>
              <p:nvGrpSpPr>
                <p:cNvPr id="63" name="Group 62">
                  <a:extLst>
                    <a:ext uri="{FF2B5EF4-FFF2-40B4-BE49-F238E27FC236}">
                      <a16:creationId xmlns:a16="http://schemas.microsoft.com/office/drawing/2014/main" id="{B7392465-BBE1-CDE4-2361-1E7229D4EF7F}"/>
                    </a:ext>
                  </a:extLst>
                </p:cNvPr>
                <p:cNvGrpSpPr/>
                <p:nvPr/>
              </p:nvGrpSpPr>
              <p:grpSpPr>
                <a:xfrm>
                  <a:off x="1443163" y="1821510"/>
                  <a:ext cx="796457" cy="609600"/>
                  <a:chOff x="1443163" y="1821510"/>
                  <a:chExt cx="796457" cy="609600"/>
                </a:xfrm>
              </p:grpSpPr>
              <p:cxnSp>
                <p:nvCxnSpPr>
                  <p:cNvPr id="2057" name="Straight Connector 2056">
                    <a:extLst>
                      <a:ext uri="{FF2B5EF4-FFF2-40B4-BE49-F238E27FC236}">
                        <a16:creationId xmlns:a16="http://schemas.microsoft.com/office/drawing/2014/main" id="{2FDDE0A4-2382-5928-C247-EE9856B32DD1}"/>
                      </a:ext>
                    </a:extLst>
                  </p:cNvPr>
                  <p:cNvCxnSpPr>
                    <a:cxnSpLocks/>
                  </p:cNvCxnSpPr>
                  <p:nvPr/>
                </p:nvCxnSpPr>
                <p:spPr bwMode="auto">
                  <a:xfrm flipV="1">
                    <a:off x="1443163" y="18215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58" name="Straight Connector 2057">
                    <a:extLst>
                      <a:ext uri="{FF2B5EF4-FFF2-40B4-BE49-F238E27FC236}">
                        <a16:creationId xmlns:a16="http://schemas.microsoft.com/office/drawing/2014/main" id="{EE499454-8932-E240-DC98-65DD15D897FD}"/>
                      </a:ext>
                    </a:extLst>
                  </p:cNvPr>
                  <p:cNvCxnSpPr>
                    <a:cxnSpLocks/>
                  </p:cNvCxnSpPr>
                  <p:nvPr/>
                </p:nvCxnSpPr>
                <p:spPr bwMode="auto">
                  <a:xfrm>
                    <a:off x="1443163" y="2050110"/>
                    <a:ext cx="796457" cy="381000"/>
                  </a:xfrm>
                  <a:prstGeom prst="line">
                    <a:avLst/>
                  </a:prstGeom>
                  <a:noFill/>
                  <a:ln w="6350" cap="sq" cmpd="sng" algn="ctr">
                    <a:solidFill>
                      <a:srgbClr val="000000"/>
                    </a:solidFill>
                    <a:prstDash val="solid"/>
                    <a:round/>
                    <a:headEnd type="none" w="med" len="med"/>
                    <a:tailEnd type="none" w="med" len="med"/>
                  </a:ln>
                  <a:effectLst/>
                </p:spPr>
              </p:cxnSp>
              <p:cxnSp>
                <p:nvCxnSpPr>
                  <p:cNvPr id="2059" name="Straight Connector 2058">
                    <a:extLst>
                      <a:ext uri="{FF2B5EF4-FFF2-40B4-BE49-F238E27FC236}">
                        <a16:creationId xmlns:a16="http://schemas.microsoft.com/office/drawing/2014/main" id="{7A3C586C-E596-AE2A-ED14-FD0B8D9F8409}"/>
                      </a:ext>
                    </a:extLst>
                  </p:cNvPr>
                  <p:cNvCxnSpPr>
                    <a:cxnSpLocks/>
                  </p:cNvCxnSpPr>
                  <p:nvPr/>
                </p:nvCxnSpPr>
                <p:spPr bwMode="auto">
                  <a:xfrm>
                    <a:off x="1443163" y="20501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60" name="Straight Connector 2059">
                    <a:extLst>
                      <a:ext uri="{FF2B5EF4-FFF2-40B4-BE49-F238E27FC236}">
                        <a16:creationId xmlns:a16="http://schemas.microsoft.com/office/drawing/2014/main" id="{0CCF5EF0-092C-1020-4D25-E39C1450473F}"/>
                      </a:ext>
                    </a:extLst>
                  </p:cNvPr>
                  <p:cNvCxnSpPr>
                    <a:cxnSpLocks/>
                  </p:cNvCxnSpPr>
                  <p:nvPr/>
                </p:nvCxnSpPr>
                <p:spPr bwMode="auto">
                  <a:xfrm>
                    <a:off x="1443163" y="20501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061" name="Straight Connector 2060">
                    <a:extLst>
                      <a:ext uri="{FF2B5EF4-FFF2-40B4-BE49-F238E27FC236}">
                        <a16:creationId xmlns:a16="http://schemas.microsoft.com/office/drawing/2014/main" id="{C15D2EE6-2960-80B8-2A3B-EAA232107662}"/>
                      </a:ext>
                    </a:extLst>
                  </p:cNvPr>
                  <p:cNvCxnSpPr>
                    <a:cxnSpLocks/>
                  </p:cNvCxnSpPr>
                  <p:nvPr/>
                </p:nvCxnSpPr>
                <p:spPr bwMode="auto">
                  <a:xfrm flipV="1">
                    <a:off x="1443163" y="1973910"/>
                    <a:ext cx="796457" cy="76200"/>
                  </a:xfrm>
                  <a:prstGeom prst="line">
                    <a:avLst/>
                  </a:prstGeom>
                  <a:noFill/>
                  <a:ln w="6350" cap="sq" cmpd="sng" algn="ctr">
                    <a:solidFill>
                      <a:srgbClr val="000000"/>
                    </a:solidFill>
                    <a:prstDash val="solid"/>
                    <a:round/>
                    <a:headEnd type="none" w="med" len="med"/>
                    <a:tailEnd type="none" w="med" len="med"/>
                  </a:ln>
                  <a:effectLst/>
                </p:spPr>
              </p:cxnSp>
            </p:grpSp>
            <p:grpSp>
              <p:nvGrpSpPr>
                <p:cNvPr id="2050" name="Group 2049">
                  <a:extLst>
                    <a:ext uri="{FF2B5EF4-FFF2-40B4-BE49-F238E27FC236}">
                      <a16:creationId xmlns:a16="http://schemas.microsoft.com/office/drawing/2014/main" id="{BBE29454-05E7-C033-F566-3C0238F3D523}"/>
                    </a:ext>
                  </a:extLst>
                </p:cNvPr>
                <p:cNvGrpSpPr/>
                <p:nvPr/>
              </p:nvGrpSpPr>
              <p:grpSpPr>
                <a:xfrm>
                  <a:off x="1447925" y="1826273"/>
                  <a:ext cx="796457" cy="609600"/>
                  <a:chOff x="1443163" y="1669110"/>
                  <a:chExt cx="796457" cy="609600"/>
                </a:xfrm>
              </p:grpSpPr>
              <p:cxnSp>
                <p:nvCxnSpPr>
                  <p:cNvPr id="2051" name="Straight Connector 2050">
                    <a:extLst>
                      <a:ext uri="{FF2B5EF4-FFF2-40B4-BE49-F238E27FC236}">
                        <a16:creationId xmlns:a16="http://schemas.microsoft.com/office/drawing/2014/main" id="{6825CBCB-D82D-5C7F-ED92-CD802D0E3FD8}"/>
                      </a:ext>
                    </a:extLst>
                  </p:cNvPr>
                  <p:cNvCxnSpPr>
                    <a:cxnSpLocks/>
                  </p:cNvCxnSpPr>
                  <p:nvPr/>
                </p:nvCxnSpPr>
                <p:spPr bwMode="auto">
                  <a:xfrm flipV="1">
                    <a:off x="1443163" y="18215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52" name="Straight Connector 2051">
                    <a:extLst>
                      <a:ext uri="{FF2B5EF4-FFF2-40B4-BE49-F238E27FC236}">
                        <a16:creationId xmlns:a16="http://schemas.microsoft.com/office/drawing/2014/main" id="{0D0143CA-F08E-F271-6C3E-DEE595DA8A2B}"/>
                      </a:ext>
                    </a:extLst>
                  </p:cNvPr>
                  <p:cNvCxnSpPr>
                    <a:cxnSpLocks/>
                  </p:cNvCxnSpPr>
                  <p:nvPr/>
                </p:nvCxnSpPr>
                <p:spPr bwMode="auto">
                  <a:xfrm flipV="1">
                    <a:off x="1443163" y="1669110"/>
                    <a:ext cx="796457" cy="381000"/>
                  </a:xfrm>
                  <a:prstGeom prst="line">
                    <a:avLst/>
                  </a:prstGeom>
                  <a:noFill/>
                  <a:ln w="6350" cap="sq" cmpd="sng" algn="ctr">
                    <a:solidFill>
                      <a:srgbClr val="000000"/>
                    </a:solidFill>
                    <a:prstDash val="solid"/>
                    <a:round/>
                    <a:headEnd type="none" w="med" len="med"/>
                    <a:tailEnd type="none" w="med" len="med"/>
                  </a:ln>
                  <a:effectLst/>
                </p:spPr>
              </p:cxnSp>
              <p:cxnSp>
                <p:nvCxnSpPr>
                  <p:cNvPr id="2054" name="Straight Connector 2053">
                    <a:extLst>
                      <a:ext uri="{FF2B5EF4-FFF2-40B4-BE49-F238E27FC236}">
                        <a16:creationId xmlns:a16="http://schemas.microsoft.com/office/drawing/2014/main" id="{262E1DDD-8F40-9B61-4944-B9120BA52EEF}"/>
                      </a:ext>
                    </a:extLst>
                  </p:cNvPr>
                  <p:cNvCxnSpPr>
                    <a:cxnSpLocks/>
                  </p:cNvCxnSpPr>
                  <p:nvPr/>
                </p:nvCxnSpPr>
                <p:spPr bwMode="auto">
                  <a:xfrm>
                    <a:off x="1443163" y="20501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55" name="Straight Connector 2054">
                    <a:extLst>
                      <a:ext uri="{FF2B5EF4-FFF2-40B4-BE49-F238E27FC236}">
                        <a16:creationId xmlns:a16="http://schemas.microsoft.com/office/drawing/2014/main" id="{F08C71EA-AB47-F297-A955-6DF4BA44848D}"/>
                      </a:ext>
                    </a:extLst>
                  </p:cNvPr>
                  <p:cNvCxnSpPr>
                    <a:cxnSpLocks/>
                  </p:cNvCxnSpPr>
                  <p:nvPr/>
                </p:nvCxnSpPr>
                <p:spPr bwMode="auto">
                  <a:xfrm>
                    <a:off x="1443163" y="20501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056" name="Straight Connector 2055">
                    <a:extLst>
                      <a:ext uri="{FF2B5EF4-FFF2-40B4-BE49-F238E27FC236}">
                        <a16:creationId xmlns:a16="http://schemas.microsoft.com/office/drawing/2014/main" id="{F245D8FD-7CF2-8E7D-F696-68E08B55C5A1}"/>
                      </a:ext>
                    </a:extLst>
                  </p:cNvPr>
                  <p:cNvCxnSpPr>
                    <a:cxnSpLocks/>
                  </p:cNvCxnSpPr>
                  <p:nvPr/>
                </p:nvCxnSpPr>
                <p:spPr bwMode="auto">
                  <a:xfrm flipV="1">
                    <a:off x="1443163" y="1973910"/>
                    <a:ext cx="796457" cy="76200"/>
                  </a:xfrm>
                  <a:prstGeom prst="line">
                    <a:avLst/>
                  </a:prstGeom>
                  <a:noFill/>
                  <a:ln w="6350" cap="sq" cmpd="sng" algn="ctr">
                    <a:solidFill>
                      <a:srgbClr val="000000"/>
                    </a:solidFill>
                    <a:prstDash val="solid"/>
                    <a:round/>
                    <a:headEnd type="none" w="med" len="med"/>
                    <a:tailEnd type="none" w="med" len="med"/>
                  </a:ln>
                  <a:effectLst/>
                </p:spPr>
              </p:cxnSp>
            </p:grpSp>
          </p:grp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5594261E-10FD-16FD-1EB7-BFBD58711E6C}"/>
                      </a:ext>
                    </a:extLst>
                  </p:cNvPr>
                  <p:cNvSpPr txBox="1"/>
                  <p:nvPr/>
                </p:nvSpPr>
                <p:spPr bwMode="auto">
                  <a:xfrm>
                    <a:off x="1498600" y="1649418"/>
                    <a:ext cx="762000"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14:m>
                      <m:oMath xmlns:m="http://schemas.openxmlformats.org/officeDocument/2006/math">
                        <m:acc>
                          <m:accPr>
                            <m:chr m:val="⃗"/>
                            <m:ctrlPr>
                              <a:rPr kumimoji="0" lang="en-US" altLang="en-US" sz="2400" b="0" i="1" u="none" strike="noStrike" kern="0" cap="none" spc="0" normalizeH="0" baseline="0" noProof="0" dirty="0" smtClean="0">
                                <a:ln>
                                  <a:noFill/>
                                </a:ln>
                                <a:solidFill>
                                  <a:srgbClr val="FF00FF"/>
                                </a:solidFill>
                                <a:effectLst/>
                                <a:uLnTx/>
                                <a:uFillTx/>
                                <a:latin typeface="Cambria Math" panose="02040503050406030204" pitchFamily="18" charset="0"/>
                                <a:cs typeface="Times New Roman" panose="02020603050405020304" pitchFamily="18" charset="0"/>
                              </a:rPr>
                            </m:ctrlPr>
                          </m:accPr>
                          <m:e>
                            <m:r>
                              <a:rPr kumimoji="0" lang="en-US" altLang="en-US" sz="2400" b="0" i="1" u="none" strike="noStrike" kern="0" cap="none" spc="0" normalizeH="0" baseline="0" noProof="0" dirty="0" smtClean="0">
                                <a:ln>
                                  <a:noFill/>
                                </a:ln>
                                <a:solidFill>
                                  <a:srgbClr val="FF00FF"/>
                                </a:solidFill>
                                <a:effectLst/>
                                <a:uLnTx/>
                                <a:uFillTx/>
                                <a:latin typeface="Cambria Math" panose="02040503050406030204" pitchFamily="18" charset="0"/>
                                <a:cs typeface="Times New Roman" panose="02020603050405020304" pitchFamily="18" charset="0"/>
                              </a:rPr>
                              <m:t>𝑥</m:t>
                            </m:r>
                          </m:e>
                        </m:acc>
                      </m:oMath>
                    </a14:m>
                    <a:r>
                      <a:rPr kumimoji="0" lang="en-US" sz="2400" b="0" i="0" u="none" strike="noStrike" kern="0" cap="none" spc="0" normalizeH="0" baseline="-25000" noProof="0" dirty="0">
                        <a:ln>
                          <a:noFill/>
                        </a:ln>
                        <a:solidFill>
                          <a:srgbClr val="FF00FF"/>
                        </a:solidFill>
                        <a:effectLst/>
                        <a:uLnTx/>
                        <a:uFillTx/>
                        <a:cs typeface="+mn-cs"/>
                      </a:rPr>
                      <a:t>d</a:t>
                    </a:r>
                  </a:p>
                </p:txBody>
              </p:sp>
            </mc:Choice>
            <mc:Fallback>
              <p:sp>
                <p:nvSpPr>
                  <p:cNvPr id="25" name="TextBox 24">
                    <a:extLst>
                      <a:ext uri="{FF2B5EF4-FFF2-40B4-BE49-F238E27FC236}">
                        <a16:creationId xmlns:a16="http://schemas.microsoft.com/office/drawing/2014/main" id="{5594261E-10FD-16FD-1EB7-BFBD58711E6C}"/>
                      </a:ext>
                    </a:extLst>
                  </p:cNvPr>
                  <p:cNvSpPr txBox="1">
                    <a:spLocks noRot="1" noChangeAspect="1" noMove="1" noResize="1" noEditPoints="1" noAdjustHandles="1" noChangeArrowheads="1" noChangeShapeType="1" noTextEdit="1"/>
                  </p:cNvSpPr>
                  <p:nvPr/>
                </p:nvSpPr>
                <p:spPr bwMode="auto">
                  <a:xfrm>
                    <a:off x="1498600" y="1649418"/>
                    <a:ext cx="762000" cy="461665"/>
                  </a:xfrm>
                  <a:prstGeom prst="rect">
                    <a:avLst/>
                  </a:prstGeom>
                  <a:blipFill>
                    <a:blip r:embed="rId5"/>
                    <a:stretch>
                      <a:fillRect l="-1600" t="-18667" b="-28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grpSp>
            <p:nvGrpSpPr>
              <p:cNvPr id="28" name="Group 27">
                <a:extLst>
                  <a:ext uri="{FF2B5EF4-FFF2-40B4-BE49-F238E27FC236}">
                    <a16:creationId xmlns:a16="http://schemas.microsoft.com/office/drawing/2014/main" id="{98FA41BB-A6AF-2D63-964C-726E4414EB8A}"/>
                  </a:ext>
                </a:extLst>
              </p:cNvPr>
              <p:cNvGrpSpPr/>
              <p:nvPr/>
            </p:nvGrpSpPr>
            <p:grpSpPr>
              <a:xfrm>
                <a:off x="4670070" y="1351610"/>
                <a:ext cx="2589321" cy="1219200"/>
                <a:chOff x="5228870" y="1351610"/>
                <a:chExt cx="2589321" cy="1219200"/>
              </a:xfrm>
            </p:grpSpPr>
            <p:grpSp>
              <p:nvGrpSpPr>
                <p:cNvPr id="33" name="Group 32">
                  <a:extLst>
                    <a:ext uri="{FF2B5EF4-FFF2-40B4-BE49-F238E27FC236}">
                      <a16:creationId xmlns:a16="http://schemas.microsoft.com/office/drawing/2014/main" id="{9C215029-1110-09A7-E21B-B1E3695AB926}"/>
                    </a:ext>
                  </a:extLst>
                </p:cNvPr>
                <p:cNvGrpSpPr/>
                <p:nvPr/>
              </p:nvGrpSpPr>
              <p:grpSpPr>
                <a:xfrm flipH="1">
                  <a:off x="6389840" y="1839290"/>
                  <a:ext cx="132497" cy="248603"/>
                  <a:chOff x="3293167" y="1835429"/>
                  <a:chExt cx="91440" cy="248603"/>
                </a:xfrm>
                <a:solidFill>
                  <a:srgbClr val="00FFFF"/>
                </a:solidFill>
              </p:grpSpPr>
              <p:sp>
                <p:nvSpPr>
                  <p:cNvPr id="61" name="Oval 60">
                    <a:extLst>
                      <a:ext uri="{FF2B5EF4-FFF2-40B4-BE49-F238E27FC236}">
                        <a16:creationId xmlns:a16="http://schemas.microsoft.com/office/drawing/2014/main" id="{4DFEE39A-0736-81FF-C181-BE8D0C7B4534}"/>
                      </a:ext>
                    </a:extLst>
                  </p:cNvPr>
                  <p:cNvSpPr/>
                  <p:nvPr/>
                </p:nvSpPr>
                <p:spPr>
                  <a:xfrm>
                    <a:off x="3293167" y="1835429"/>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62" name="Oval 61">
                    <a:extLst>
                      <a:ext uri="{FF2B5EF4-FFF2-40B4-BE49-F238E27FC236}">
                        <a16:creationId xmlns:a16="http://schemas.microsoft.com/office/drawing/2014/main" id="{8925F52D-6513-4753-C469-9E157E676A2B}"/>
                      </a:ext>
                    </a:extLst>
                  </p:cNvPr>
                  <p:cNvSpPr/>
                  <p:nvPr/>
                </p:nvSpPr>
                <p:spPr>
                  <a:xfrm>
                    <a:off x="3293167" y="1992592"/>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grpSp>
            <p:grpSp>
              <p:nvGrpSpPr>
                <p:cNvPr id="34" name="Group 33">
                  <a:extLst>
                    <a:ext uri="{FF2B5EF4-FFF2-40B4-BE49-F238E27FC236}">
                      <a16:creationId xmlns:a16="http://schemas.microsoft.com/office/drawing/2014/main" id="{7053C367-94D7-B501-8308-5F0686531BC2}"/>
                    </a:ext>
                  </a:extLst>
                </p:cNvPr>
                <p:cNvGrpSpPr/>
                <p:nvPr/>
              </p:nvGrpSpPr>
              <p:grpSpPr>
                <a:xfrm flipH="1">
                  <a:off x="5235772" y="1351610"/>
                  <a:ext cx="1169427" cy="1219200"/>
                  <a:chOff x="1432563" y="1516710"/>
                  <a:chExt cx="807057" cy="1219200"/>
                </a:xfrm>
              </p:grpSpPr>
              <p:cxnSp>
                <p:nvCxnSpPr>
                  <p:cNvPr id="52" name="Straight Connector 51">
                    <a:extLst>
                      <a:ext uri="{FF2B5EF4-FFF2-40B4-BE49-F238E27FC236}">
                        <a16:creationId xmlns:a16="http://schemas.microsoft.com/office/drawing/2014/main" id="{9B8818D8-193F-66FC-28D0-E8E74323D995}"/>
                      </a:ext>
                    </a:extLst>
                  </p:cNvPr>
                  <p:cNvCxnSpPr>
                    <a:cxnSpLocks/>
                    <a:stCxn id="61" idx="6"/>
                  </p:cNvCxnSpPr>
                  <p:nvPr/>
                </p:nvCxnSpPr>
                <p:spPr bwMode="auto">
                  <a:xfrm flipV="1">
                    <a:off x="1443162" y="1821510"/>
                    <a:ext cx="796457" cy="228600"/>
                  </a:xfrm>
                  <a:prstGeom prst="line">
                    <a:avLst/>
                  </a:prstGeom>
                  <a:noFill/>
                  <a:ln w="6350" cap="sq" cmpd="sng" algn="ctr">
                    <a:solidFill>
                      <a:srgbClr val="66FF33"/>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22FE49B1-4A8C-CB80-1E6C-2D25AB012C23}"/>
                      </a:ext>
                    </a:extLst>
                  </p:cNvPr>
                  <p:cNvCxnSpPr>
                    <a:cxnSpLocks/>
                  </p:cNvCxnSpPr>
                  <p:nvPr/>
                </p:nvCxnSpPr>
                <p:spPr bwMode="auto">
                  <a:xfrm flipV="1">
                    <a:off x="1443163" y="1669110"/>
                    <a:ext cx="796457" cy="381000"/>
                  </a:xfrm>
                  <a:prstGeom prst="line">
                    <a:avLst/>
                  </a:prstGeom>
                  <a:noFill/>
                  <a:ln w="6350" cap="sq" cmpd="sng" algn="ctr">
                    <a:solidFill>
                      <a:srgbClr val="66FF33"/>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99286A2A-111B-1D97-D90F-779EA49D5149}"/>
                      </a:ext>
                    </a:extLst>
                  </p:cNvPr>
                  <p:cNvCxnSpPr>
                    <a:cxnSpLocks/>
                  </p:cNvCxnSpPr>
                  <p:nvPr/>
                </p:nvCxnSpPr>
                <p:spPr bwMode="auto">
                  <a:xfrm>
                    <a:off x="1432563" y="2039010"/>
                    <a:ext cx="807057" cy="696900"/>
                  </a:xfrm>
                  <a:prstGeom prst="line">
                    <a:avLst/>
                  </a:prstGeom>
                  <a:noFill/>
                  <a:ln w="6350" cap="sq" cmpd="sng" algn="ctr">
                    <a:solidFill>
                      <a:srgbClr val="66FF33"/>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6B21297E-26E5-95A1-9901-36F0A323805E}"/>
                      </a:ext>
                    </a:extLst>
                  </p:cNvPr>
                  <p:cNvCxnSpPr>
                    <a:cxnSpLocks/>
                  </p:cNvCxnSpPr>
                  <p:nvPr/>
                </p:nvCxnSpPr>
                <p:spPr bwMode="auto">
                  <a:xfrm>
                    <a:off x="1443163" y="2050110"/>
                    <a:ext cx="796457" cy="502920"/>
                  </a:xfrm>
                  <a:prstGeom prst="line">
                    <a:avLst/>
                  </a:prstGeom>
                  <a:noFill/>
                  <a:ln w="6350" cap="sq" cmpd="sng" algn="ctr">
                    <a:solidFill>
                      <a:srgbClr val="66FF33"/>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656577A9-AAB6-549F-7A30-3186CBB4C51C}"/>
                      </a:ext>
                    </a:extLst>
                  </p:cNvPr>
                  <p:cNvCxnSpPr>
                    <a:cxnSpLocks/>
                  </p:cNvCxnSpPr>
                  <p:nvPr/>
                </p:nvCxnSpPr>
                <p:spPr bwMode="auto">
                  <a:xfrm>
                    <a:off x="1443163" y="2050110"/>
                    <a:ext cx="796457" cy="381000"/>
                  </a:xfrm>
                  <a:prstGeom prst="line">
                    <a:avLst/>
                  </a:prstGeom>
                  <a:noFill/>
                  <a:ln w="6350" cap="sq" cmpd="sng" algn="ctr">
                    <a:solidFill>
                      <a:srgbClr val="66FF33"/>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D738F249-B09A-C1F9-DF60-4F7EBD6B1E8B}"/>
                      </a:ext>
                    </a:extLst>
                  </p:cNvPr>
                  <p:cNvCxnSpPr>
                    <a:cxnSpLocks/>
                  </p:cNvCxnSpPr>
                  <p:nvPr/>
                </p:nvCxnSpPr>
                <p:spPr bwMode="auto">
                  <a:xfrm>
                    <a:off x="1443163" y="2050110"/>
                    <a:ext cx="796457" cy="228600"/>
                  </a:xfrm>
                  <a:prstGeom prst="line">
                    <a:avLst/>
                  </a:prstGeom>
                  <a:noFill/>
                  <a:ln w="6350" cap="sq" cmpd="sng" algn="ctr">
                    <a:solidFill>
                      <a:srgbClr val="66FF33"/>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75B95C7B-5EB8-3165-B72B-000298144D70}"/>
                      </a:ext>
                    </a:extLst>
                  </p:cNvPr>
                  <p:cNvCxnSpPr>
                    <a:cxnSpLocks/>
                  </p:cNvCxnSpPr>
                  <p:nvPr/>
                </p:nvCxnSpPr>
                <p:spPr bwMode="auto">
                  <a:xfrm>
                    <a:off x="1443163" y="2050110"/>
                    <a:ext cx="796457" cy="76200"/>
                  </a:xfrm>
                  <a:prstGeom prst="line">
                    <a:avLst/>
                  </a:prstGeom>
                  <a:noFill/>
                  <a:ln w="6350" cap="sq" cmpd="sng" algn="ctr">
                    <a:solidFill>
                      <a:srgbClr val="66FF33"/>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id="{99F9277A-B437-46E2-0FF7-5C677FAB05A9}"/>
                      </a:ext>
                    </a:extLst>
                  </p:cNvPr>
                  <p:cNvCxnSpPr>
                    <a:cxnSpLocks/>
                  </p:cNvCxnSpPr>
                  <p:nvPr/>
                </p:nvCxnSpPr>
                <p:spPr bwMode="auto">
                  <a:xfrm flipV="1">
                    <a:off x="1443163" y="1973910"/>
                    <a:ext cx="796457" cy="76200"/>
                  </a:xfrm>
                  <a:prstGeom prst="line">
                    <a:avLst/>
                  </a:prstGeom>
                  <a:noFill/>
                  <a:ln w="6350" cap="sq" cmpd="sng" algn="ctr">
                    <a:solidFill>
                      <a:srgbClr val="66FF33"/>
                    </a:solidFill>
                    <a:prstDash val="solid"/>
                    <a:round/>
                    <a:headEnd type="none" w="med" len="med"/>
                    <a:tailEnd type="none" w="med" len="med"/>
                  </a:ln>
                  <a:effectLst/>
                </p:spPr>
              </p:cxnSp>
              <p:cxnSp>
                <p:nvCxnSpPr>
                  <p:cNvPr id="60" name="Straight Connector 59">
                    <a:extLst>
                      <a:ext uri="{FF2B5EF4-FFF2-40B4-BE49-F238E27FC236}">
                        <a16:creationId xmlns:a16="http://schemas.microsoft.com/office/drawing/2014/main" id="{DA1833EB-A726-4AEB-0AFC-20E63EFD1E01}"/>
                      </a:ext>
                    </a:extLst>
                  </p:cNvPr>
                  <p:cNvCxnSpPr>
                    <a:cxnSpLocks/>
                  </p:cNvCxnSpPr>
                  <p:nvPr/>
                </p:nvCxnSpPr>
                <p:spPr bwMode="auto">
                  <a:xfrm flipV="1">
                    <a:off x="1443163" y="1516710"/>
                    <a:ext cx="796457" cy="533400"/>
                  </a:xfrm>
                  <a:prstGeom prst="line">
                    <a:avLst/>
                  </a:prstGeom>
                  <a:noFill/>
                  <a:ln w="6350" cap="sq" cmpd="sng" algn="ctr">
                    <a:solidFill>
                      <a:srgbClr val="66FF33"/>
                    </a:solidFill>
                    <a:prstDash val="solid"/>
                    <a:round/>
                    <a:headEnd type="none" w="med" len="med"/>
                    <a:tailEnd type="none" w="med" len="med"/>
                  </a:ln>
                  <a:effectLst/>
                </p:spPr>
              </p:cxnSp>
            </p:grpSp>
            <p:grpSp>
              <p:nvGrpSpPr>
                <p:cNvPr id="35" name="Group 34">
                  <a:extLst>
                    <a:ext uri="{FF2B5EF4-FFF2-40B4-BE49-F238E27FC236}">
                      <a16:creationId xmlns:a16="http://schemas.microsoft.com/office/drawing/2014/main" id="{8D8A0470-6F80-B26F-83C7-9F650A2EF4C2}"/>
                    </a:ext>
                  </a:extLst>
                </p:cNvPr>
                <p:cNvGrpSpPr/>
                <p:nvPr/>
              </p:nvGrpSpPr>
              <p:grpSpPr>
                <a:xfrm flipH="1">
                  <a:off x="5228870" y="1351610"/>
                  <a:ext cx="1160970" cy="1193483"/>
                  <a:chOff x="1438400" y="1359547"/>
                  <a:chExt cx="801220" cy="1193483"/>
                </a:xfrm>
              </p:grpSpPr>
              <p:cxnSp>
                <p:nvCxnSpPr>
                  <p:cNvPr id="42" name="Straight Connector 41">
                    <a:extLst>
                      <a:ext uri="{FF2B5EF4-FFF2-40B4-BE49-F238E27FC236}">
                        <a16:creationId xmlns:a16="http://schemas.microsoft.com/office/drawing/2014/main" id="{32BEE3F9-B4B8-43F2-3C17-7CC55C7EE5CD}"/>
                      </a:ext>
                    </a:extLst>
                  </p:cNvPr>
                  <p:cNvCxnSpPr>
                    <a:cxnSpLocks/>
                  </p:cNvCxnSpPr>
                  <p:nvPr/>
                </p:nvCxnSpPr>
                <p:spPr bwMode="auto">
                  <a:xfrm flipV="1">
                    <a:off x="1443163" y="1821510"/>
                    <a:ext cx="796457" cy="228600"/>
                  </a:xfrm>
                  <a:prstGeom prst="line">
                    <a:avLst/>
                  </a:prstGeom>
                  <a:noFill/>
                  <a:ln w="6350" cap="sq" cmpd="sng" algn="ctr">
                    <a:solidFill>
                      <a:srgbClr val="66FF33"/>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461ACD15-AF8B-F2AC-FE76-ABF289A2A365}"/>
                      </a:ext>
                    </a:extLst>
                  </p:cNvPr>
                  <p:cNvCxnSpPr>
                    <a:cxnSpLocks/>
                  </p:cNvCxnSpPr>
                  <p:nvPr/>
                </p:nvCxnSpPr>
                <p:spPr bwMode="auto">
                  <a:xfrm flipV="1">
                    <a:off x="1443163" y="1669110"/>
                    <a:ext cx="796457" cy="381000"/>
                  </a:xfrm>
                  <a:prstGeom prst="line">
                    <a:avLst/>
                  </a:prstGeom>
                  <a:noFill/>
                  <a:ln w="6350" cap="sq" cmpd="sng" algn="ctr">
                    <a:solidFill>
                      <a:srgbClr val="66FF33"/>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C95A5319-165E-BDCC-BC43-C8E47473AD84}"/>
                      </a:ext>
                    </a:extLst>
                  </p:cNvPr>
                  <p:cNvCxnSpPr>
                    <a:cxnSpLocks/>
                    <a:stCxn id="62" idx="6"/>
                  </p:cNvCxnSpPr>
                  <p:nvPr/>
                </p:nvCxnSpPr>
                <p:spPr bwMode="auto">
                  <a:xfrm flipV="1">
                    <a:off x="1438400" y="1359547"/>
                    <a:ext cx="796457" cy="690563"/>
                  </a:xfrm>
                  <a:prstGeom prst="line">
                    <a:avLst/>
                  </a:prstGeom>
                  <a:noFill/>
                  <a:ln w="6350" cap="sq" cmpd="sng" algn="ctr">
                    <a:solidFill>
                      <a:srgbClr val="66FF33"/>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4816985F-B80A-6661-D268-CA00F2111D5E}"/>
                      </a:ext>
                    </a:extLst>
                  </p:cNvPr>
                  <p:cNvCxnSpPr>
                    <a:cxnSpLocks/>
                  </p:cNvCxnSpPr>
                  <p:nvPr/>
                </p:nvCxnSpPr>
                <p:spPr bwMode="auto">
                  <a:xfrm>
                    <a:off x="1443163" y="2050110"/>
                    <a:ext cx="757113" cy="502920"/>
                  </a:xfrm>
                  <a:prstGeom prst="line">
                    <a:avLst/>
                  </a:prstGeom>
                  <a:noFill/>
                  <a:ln w="6350" cap="sq" cmpd="sng" algn="ctr">
                    <a:solidFill>
                      <a:srgbClr val="66FF33"/>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A213179E-31CA-0A4B-C6AA-7E3ABE1BBEC1}"/>
                      </a:ext>
                    </a:extLst>
                  </p:cNvPr>
                  <p:cNvCxnSpPr>
                    <a:cxnSpLocks/>
                  </p:cNvCxnSpPr>
                  <p:nvPr/>
                </p:nvCxnSpPr>
                <p:spPr bwMode="auto">
                  <a:xfrm>
                    <a:off x="1443163" y="2050110"/>
                    <a:ext cx="796457" cy="350520"/>
                  </a:xfrm>
                  <a:prstGeom prst="line">
                    <a:avLst/>
                  </a:prstGeom>
                  <a:noFill/>
                  <a:ln w="6350" cap="sq" cmpd="sng" algn="ctr">
                    <a:solidFill>
                      <a:srgbClr val="66FF33"/>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B3268699-0E15-CCD6-D0A6-7CCB2F4084FE}"/>
                      </a:ext>
                    </a:extLst>
                  </p:cNvPr>
                  <p:cNvCxnSpPr>
                    <a:cxnSpLocks/>
                  </p:cNvCxnSpPr>
                  <p:nvPr/>
                </p:nvCxnSpPr>
                <p:spPr bwMode="auto">
                  <a:xfrm>
                    <a:off x="1443163" y="2050110"/>
                    <a:ext cx="796457" cy="228600"/>
                  </a:xfrm>
                  <a:prstGeom prst="line">
                    <a:avLst/>
                  </a:prstGeom>
                  <a:noFill/>
                  <a:ln w="6350" cap="sq" cmpd="sng" algn="ctr">
                    <a:solidFill>
                      <a:srgbClr val="66FF33"/>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621B517A-FC28-798D-7769-25B6C35FEDD7}"/>
                      </a:ext>
                    </a:extLst>
                  </p:cNvPr>
                  <p:cNvCxnSpPr>
                    <a:cxnSpLocks/>
                  </p:cNvCxnSpPr>
                  <p:nvPr/>
                </p:nvCxnSpPr>
                <p:spPr bwMode="auto">
                  <a:xfrm>
                    <a:off x="1443163" y="2050110"/>
                    <a:ext cx="796457" cy="76200"/>
                  </a:xfrm>
                  <a:prstGeom prst="line">
                    <a:avLst/>
                  </a:prstGeom>
                  <a:noFill/>
                  <a:ln w="6350" cap="sq" cmpd="sng" algn="ctr">
                    <a:solidFill>
                      <a:srgbClr val="66FF33"/>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41BF5772-8D32-760B-DE82-C33D0889973A}"/>
                      </a:ext>
                    </a:extLst>
                  </p:cNvPr>
                  <p:cNvCxnSpPr>
                    <a:cxnSpLocks/>
                  </p:cNvCxnSpPr>
                  <p:nvPr/>
                </p:nvCxnSpPr>
                <p:spPr bwMode="auto">
                  <a:xfrm flipV="1">
                    <a:off x="1443163" y="1973910"/>
                    <a:ext cx="796457" cy="76200"/>
                  </a:xfrm>
                  <a:prstGeom prst="line">
                    <a:avLst/>
                  </a:prstGeom>
                  <a:noFill/>
                  <a:ln w="6350" cap="sq" cmpd="sng" algn="ctr">
                    <a:solidFill>
                      <a:srgbClr val="66FF33"/>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EBF56530-C21E-04D8-D2CF-BB46E85DC8BE}"/>
                      </a:ext>
                    </a:extLst>
                  </p:cNvPr>
                  <p:cNvCxnSpPr>
                    <a:cxnSpLocks/>
                  </p:cNvCxnSpPr>
                  <p:nvPr/>
                </p:nvCxnSpPr>
                <p:spPr bwMode="auto">
                  <a:xfrm flipV="1">
                    <a:off x="1443163" y="1516710"/>
                    <a:ext cx="796457" cy="533400"/>
                  </a:xfrm>
                  <a:prstGeom prst="line">
                    <a:avLst/>
                  </a:prstGeom>
                  <a:noFill/>
                  <a:ln w="6350" cap="sq" cmpd="sng" algn="ctr">
                    <a:solidFill>
                      <a:srgbClr val="66FF33"/>
                    </a:solidFill>
                    <a:prstDash val="solid"/>
                    <a:round/>
                    <a:headEnd type="none" w="med" len="med"/>
                    <a:tailEnd type="none" w="med" len="med"/>
                  </a:ln>
                  <a:effectLst/>
                </p:spPr>
              </p:cxnSp>
            </p:grpSp>
            <p:sp>
              <p:nvSpPr>
                <p:cNvPr id="36" name="Oval 35">
                  <a:extLst>
                    <a:ext uri="{FF2B5EF4-FFF2-40B4-BE49-F238E27FC236}">
                      <a16:creationId xmlns:a16="http://schemas.microsoft.com/office/drawing/2014/main" id="{329F2EF9-DC1B-19D1-7011-FB24E9CCAD14}"/>
                    </a:ext>
                  </a:extLst>
                </p:cNvPr>
                <p:cNvSpPr/>
                <p:nvPr/>
              </p:nvSpPr>
              <p:spPr>
                <a:xfrm flipH="1">
                  <a:off x="7685694" y="1953590"/>
                  <a:ext cx="132497" cy="91440"/>
                </a:xfrm>
                <a:prstGeom prst="ellipse">
                  <a:avLst/>
                </a:prstGeom>
                <a:solidFill>
                  <a:srgbClr val="000000"/>
                </a:solid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cxnSp>
              <p:nvCxnSpPr>
                <p:cNvPr id="37" name="Straight Connector 36">
                  <a:extLst>
                    <a:ext uri="{FF2B5EF4-FFF2-40B4-BE49-F238E27FC236}">
                      <a16:creationId xmlns:a16="http://schemas.microsoft.com/office/drawing/2014/main" id="{8F469784-1A47-24F8-3E8D-C56BC4299AAD}"/>
                    </a:ext>
                  </a:extLst>
                </p:cNvPr>
                <p:cNvCxnSpPr>
                  <a:cxnSpLocks/>
                </p:cNvCxnSpPr>
                <p:nvPr/>
              </p:nvCxnSpPr>
              <p:spPr bwMode="auto">
                <a:xfrm flipH="1">
                  <a:off x="6518192" y="1999310"/>
                  <a:ext cx="1155666" cy="42863"/>
                </a:xfrm>
                <a:prstGeom prst="line">
                  <a:avLst/>
                </a:prstGeom>
                <a:noFill/>
                <a:ln w="6350" cap="sq" cmpd="sng" algn="ctr">
                  <a:solidFill>
                    <a:srgbClr val="000066"/>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A6DA718B-661D-F61A-AECA-8A92C288FD31}"/>
                    </a:ext>
                  </a:extLst>
                </p:cNvPr>
                <p:cNvCxnSpPr>
                  <a:cxnSpLocks/>
                </p:cNvCxnSpPr>
                <p:nvPr/>
              </p:nvCxnSpPr>
              <p:spPr bwMode="auto">
                <a:xfrm flipH="1" flipV="1">
                  <a:off x="6519790" y="1885010"/>
                  <a:ext cx="1154068" cy="114300"/>
                </a:xfrm>
                <a:prstGeom prst="line">
                  <a:avLst/>
                </a:prstGeom>
                <a:noFill/>
                <a:ln w="6350" cap="sq" cmpd="sng" algn="ctr">
                  <a:solidFill>
                    <a:srgbClr val="000066"/>
                  </a:solidFill>
                  <a:prstDash val="solid"/>
                  <a:round/>
                  <a:headEnd type="none" w="med" len="med"/>
                  <a:tailEnd type="none" w="med" len="med"/>
                </a:ln>
                <a:effectLst/>
              </p:spPr>
            </p:cxnSp>
          </p:grpSp>
        </p:grpSp>
        <mc:AlternateContent xmlns:mc="http://schemas.openxmlformats.org/markup-compatibility/2006">
          <mc:Choice xmlns:a14="http://schemas.microsoft.com/office/drawing/2010/main" Requires="a14">
            <p:sp>
              <p:nvSpPr>
                <p:cNvPr id="2100" name="TextBox 2099">
                  <a:extLst>
                    <a:ext uri="{FF2B5EF4-FFF2-40B4-BE49-F238E27FC236}">
                      <a16:creationId xmlns:a16="http://schemas.microsoft.com/office/drawing/2014/main" id="{8ACD616B-A522-BA0D-7B2D-2AFB254F237B}"/>
                    </a:ext>
                  </a:extLst>
                </p:cNvPr>
                <p:cNvSpPr txBox="1"/>
                <p:nvPr/>
              </p:nvSpPr>
              <p:spPr>
                <a:xfrm>
                  <a:off x="7839660" y="1723424"/>
                  <a:ext cx="1401928" cy="461665"/>
                </a:xfrm>
                <a:prstGeom prst="rect">
                  <a:avLst/>
                </a:prstGeom>
                <a:noFill/>
              </p:spPr>
              <p:txBody>
                <a:bodyPr wrap="square">
                  <a:spAutoFit/>
                </a:bodyPr>
                <a:lstStyle/>
                <a:p>
                  <a:r>
                    <a:rPr lang="en-US" altLang="en-US" sz="2400" dirty="0">
                      <a:solidFill>
                        <a:srgbClr val="FFC000"/>
                      </a:solidFill>
                      <a:cs typeface="Times New Roman" panose="02020603050405020304" pitchFamily="18" charset="0"/>
                    </a:rPr>
                    <a:t>NN</a:t>
                  </a:r>
                  <a:r>
                    <a:rPr lang="en-US" altLang="en-US" sz="2400" baseline="-25000" dirty="0" err="1">
                      <a:solidFill>
                        <a:srgbClr val="66FF33"/>
                      </a:solidFill>
                      <a:cs typeface="Times New Roman" panose="02020603050405020304" pitchFamily="18" charset="0"/>
                    </a:rPr>
                    <a:t>w</a:t>
                  </a:r>
                  <a:r>
                    <a:rPr lang="en-US" altLang="en-US" sz="2400" dirty="0">
                      <a:solidFill>
                        <a:srgbClr val="FFC000"/>
                      </a:solidFill>
                      <a:cs typeface="Times New Roman" panose="02020603050405020304" pitchFamily="18" charset="0"/>
                    </a:rPr>
                    <a:t>(</a:t>
                  </a:r>
                  <a14:m>
                    <m:oMath xmlns:m="http://schemas.openxmlformats.org/officeDocument/2006/math">
                      <m:acc>
                        <m:accPr>
                          <m:chr m:val="⃗"/>
                          <m:ctrlPr>
                            <a:rPr lang="en-US" altLang="en-US" sz="2400" i="1" kern="0" dirty="0">
                              <a:solidFill>
                                <a:srgbClr val="FF00FF"/>
                              </a:solidFill>
                              <a:latin typeface="Cambria Math" panose="02040503050406030204" pitchFamily="18" charset="0"/>
                              <a:cs typeface="Times New Roman" panose="02020603050405020304" pitchFamily="18" charset="0"/>
                            </a:rPr>
                          </m:ctrlPr>
                        </m:accPr>
                        <m:e>
                          <m:r>
                            <a:rPr lang="en-US" altLang="en-US" sz="2400" i="1" kern="0" dirty="0">
                              <a:solidFill>
                                <a:srgbClr val="FF00FF"/>
                              </a:solidFill>
                              <a:latin typeface="Cambria Math" panose="02040503050406030204" pitchFamily="18" charset="0"/>
                              <a:cs typeface="Times New Roman" panose="02020603050405020304" pitchFamily="18" charset="0"/>
                            </a:rPr>
                            <m:t>𝑥</m:t>
                          </m:r>
                        </m:e>
                      </m:acc>
                    </m:oMath>
                  </a14:m>
                  <a:r>
                    <a:rPr lang="en-US" altLang="en-US" sz="2400" baseline="-25000" dirty="0">
                      <a:solidFill>
                        <a:srgbClr val="FF00FF"/>
                      </a:solidFill>
                      <a:cs typeface="Times New Roman" panose="02020603050405020304" pitchFamily="18" charset="0"/>
                    </a:rPr>
                    <a:t>d</a:t>
                  </a:r>
                  <a:r>
                    <a:rPr lang="en-US" altLang="en-US" sz="2400" dirty="0">
                      <a:solidFill>
                        <a:srgbClr val="FFC000"/>
                      </a:solidFill>
                      <a:cs typeface="Times New Roman" panose="02020603050405020304" pitchFamily="18" charset="0"/>
                    </a:rPr>
                    <a:t>)</a:t>
                  </a:r>
                  <a:r>
                    <a:rPr lang="en-US" sz="2400" dirty="0"/>
                    <a:t> </a:t>
                  </a:r>
                  <a:endParaRPr lang="en-GB" sz="2400" dirty="0"/>
                </a:p>
              </p:txBody>
            </p:sp>
          </mc:Choice>
          <mc:Fallback>
            <p:sp>
              <p:nvSpPr>
                <p:cNvPr id="2100" name="TextBox 2099">
                  <a:extLst>
                    <a:ext uri="{FF2B5EF4-FFF2-40B4-BE49-F238E27FC236}">
                      <a16:creationId xmlns:a16="http://schemas.microsoft.com/office/drawing/2014/main" id="{8ACD616B-A522-BA0D-7B2D-2AFB254F237B}"/>
                    </a:ext>
                  </a:extLst>
                </p:cNvPr>
                <p:cNvSpPr txBox="1">
                  <a:spLocks noRot="1" noChangeAspect="1" noMove="1" noResize="1" noEditPoints="1" noAdjustHandles="1" noChangeArrowheads="1" noChangeShapeType="1" noTextEdit="1"/>
                </p:cNvSpPr>
                <p:nvPr/>
              </p:nvSpPr>
              <p:spPr>
                <a:xfrm>
                  <a:off x="7839660" y="1723424"/>
                  <a:ext cx="1401928" cy="461665"/>
                </a:xfrm>
                <a:prstGeom prst="rect">
                  <a:avLst/>
                </a:prstGeom>
                <a:blipFill>
                  <a:blip r:embed="rId6"/>
                  <a:stretch>
                    <a:fillRect l="-6522" t="-18667" r="-2609" b="-30667"/>
                  </a:stretch>
                </a:blipFill>
              </p:spPr>
              <p:txBody>
                <a:bodyPr/>
                <a:lstStyle/>
                <a:p>
                  <a:r>
                    <a:rPr lang="en-CA">
                      <a:noFill/>
                    </a:rPr>
                    <a:t> </a:t>
                  </a:r>
                </a:p>
              </p:txBody>
            </p:sp>
          </mc:Fallback>
        </mc:AlternateContent>
      </p:grpSp>
      <p:grpSp>
        <p:nvGrpSpPr>
          <p:cNvPr id="2103" name="Group 2102">
            <a:extLst>
              <a:ext uri="{FF2B5EF4-FFF2-40B4-BE49-F238E27FC236}">
                <a16:creationId xmlns:a16="http://schemas.microsoft.com/office/drawing/2014/main" id="{8B461DA7-EB8A-FCA0-6199-F104280C631A}"/>
              </a:ext>
            </a:extLst>
          </p:cNvPr>
          <p:cNvGrpSpPr/>
          <p:nvPr/>
        </p:nvGrpSpPr>
        <p:grpSpPr>
          <a:xfrm>
            <a:off x="2669309" y="645132"/>
            <a:ext cx="1434213" cy="767531"/>
            <a:chOff x="2164256" y="1150350"/>
            <a:chExt cx="1434213" cy="767531"/>
          </a:xfrm>
        </p:grpSpPr>
        <mc:AlternateContent xmlns:mc="http://schemas.openxmlformats.org/markup-compatibility/2006">
          <mc:Choice xmlns:a14="http://schemas.microsoft.com/office/drawing/2010/main" Requires="a14">
            <p:sp>
              <p:nvSpPr>
                <p:cNvPr id="2104" name="TextBox 2103">
                  <a:extLst>
                    <a:ext uri="{FF2B5EF4-FFF2-40B4-BE49-F238E27FC236}">
                      <a16:creationId xmlns:a16="http://schemas.microsoft.com/office/drawing/2014/main" id="{DF17BF68-0E2C-E97B-2776-9E270A3F8FED}"/>
                    </a:ext>
                  </a:extLst>
                </p:cNvPr>
                <p:cNvSpPr txBox="1"/>
                <p:nvPr/>
              </p:nvSpPr>
              <p:spPr bwMode="auto">
                <a:xfrm>
                  <a:off x="2164256" y="1456216"/>
                  <a:ext cx="807732"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lvl="0" eaLnBrk="0" hangingPunct="0"/>
                  <a14:m>
                    <m:oMathPara xmlns:m="http://schemas.openxmlformats.org/officeDocument/2006/math">
                      <m:oMathParaPr>
                        <m:jc m:val="centerGroup"/>
                      </m:oMathParaPr>
                      <m:oMath xmlns:m="http://schemas.openxmlformats.org/officeDocument/2006/math">
                        <m:r>
                          <m:rPr>
                            <m:nor/>
                          </m:rPr>
                          <a:rPr lang="en-US" sz="2400" dirty="0">
                            <a:solidFill>
                              <a:srgbClr val="FF00FF"/>
                            </a:solidFill>
                          </a:rPr>
                          <m:t>x</m:t>
                        </m:r>
                        <m:r>
                          <m:rPr>
                            <m:nor/>
                          </m:rPr>
                          <a:rPr lang="en-US" sz="2400" b="0" i="0" baseline="-25000" dirty="0" smtClean="0">
                            <a:solidFill>
                              <a:srgbClr val="FF00FF"/>
                            </a:solidFill>
                            <a:cs typeface="Times New Roman" panose="02020603050405020304" pitchFamily="18" charset="0"/>
                            <a:sym typeface="Symbol" panose="05050102010706020507" pitchFamily="18" charset="2"/>
                          </a:rPr>
                          <m:t>1</m:t>
                        </m:r>
                      </m:oMath>
                    </m:oMathPara>
                  </a14:m>
                  <a:endParaRPr kumimoji="0" lang="en-US" altLang="en-US" sz="2400" b="0" i="0" u="none" strike="noStrike" cap="none" normalizeH="0" baseline="-25000" dirty="0">
                    <a:ln>
                      <a:noFill/>
                    </a:ln>
                    <a:solidFill>
                      <a:srgbClr val="FF00FF"/>
                    </a:solidFill>
                    <a:effectLst/>
                    <a:cs typeface="Times New Roman" panose="02020603050405020304" pitchFamily="18" charset="0"/>
                  </a:endParaRPr>
                </a:p>
              </p:txBody>
            </p:sp>
          </mc:Choice>
          <mc:Fallback>
            <p:sp>
              <p:nvSpPr>
                <p:cNvPr id="2104" name="TextBox 2103">
                  <a:extLst>
                    <a:ext uri="{FF2B5EF4-FFF2-40B4-BE49-F238E27FC236}">
                      <a16:creationId xmlns:a16="http://schemas.microsoft.com/office/drawing/2014/main" id="{DF17BF68-0E2C-E97B-2776-9E270A3F8FED}"/>
                    </a:ext>
                  </a:extLst>
                </p:cNvPr>
                <p:cNvSpPr txBox="1">
                  <a:spLocks noRot="1" noChangeAspect="1" noMove="1" noResize="1" noEditPoints="1" noAdjustHandles="1" noChangeArrowheads="1" noChangeShapeType="1" noTextEdit="1"/>
                </p:cNvSpPr>
                <p:nvPr/>
              </p:nvSpPr>
              <p:spPr bwMode="auto">
                <a:xfrm>
                  <a:off x="2164256" y="1456216"/>
                  <a:ext cx="807732" cy="461665"/>
                </a:xfrm>
                <a:prstGeom prst="rect">
                  <a:avLst/>
                </a:prstGeom>
                <a:blipFill>
                  <a:blip r:embed="rId7"/>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2105" name="TextBox 2104">
                  <a:extLst>
                    <a:ext uri="{FF2B5EF4-FFF2-40B4-BE49-F238E27FC236}">
                      <a16:creationId xmlns:a16="http://schemas.microsoft.com/office/drawing/2014/main" id="{0F6B1528-7253-1F44-3109-CAA716641A35}"/>
                    </a:ext>
                  </a:extLst>
                </p:cNvPr>
                <p:cNvSpPr txBox="1"/>
                <p:nvPr/>
              </p:nvSpPr>
              <p:spPr bwMode="auto">
                <a:xfrm>
                  <a:off x="2385931" y="1456216"/>
                  <a:ext cx="807732"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lvl="0" eaLnBrk="0" hangingPunct="0"/>
                  <a14:m>
                    <m:oMathPara xmlns:m="http://schemas.openxmlformats.org/officeDocument/2006/math">
                      <m:oMathParaPr>
                        <m:jc m:val="centerGroup"/>
                      </m:oMathParaPr>
                      <m:oMath xmlns:m="http://schemas.openxmlformats.org/officeDocument/2006/math">
                        <m:r>
                          <m:rPr>
                            <m:nor/>
                          </m:rPr>
                          <a:rPr lang="en-US" sz="2400" dirty="0">
                            <a:solidFill>
                              <a:srgbClr val="FF00FF"/>
                            </a:solidFill>
                          </a:rPr>
                          <m:t>x</m:t>
                        </m:r>
                        <m:r>
                          <m:rPr>
                            <m:nor/>
                          </m:rPr>
                          <a:rPr lang="en-US" sz="2400" b="0" i="0" baseline="-25000" dirty="0" smtClean="0">
                            <a:solidFill>
                              <a:srgbClr val="FF00FF"/>
                            </a:solidFill>
                            <a:cs typeface="Times New Roman" panose="02020603050405020304" pitchFamily="18" charset="0"/>
                            <a:sym typeface="Symbol" panose="05050102010706020507" pitchFamily="18" charset="2"/>
                          </a:rPr>
                          <m:t>2</m:t>
                        </m:r>
                      </m:oMath>
                    </m:oMathPara>
                  </a14:m>
                  <a:endParaRPr kumimoji="0" lang="en-US" altLang="en-US" sz="2400" b="0" i="0" u="none" strike="noStrike" cap="none" normalizeH="0" baseline="-25000" dirty="0">
                    <a:ln>
                      <a:noFill/>
                    </a:ln>
                    <a:solidFill>
                      <a:srgbClr val="FF00FF"/>
                    </a:solidFill>
                    <a:effectLst/>
                    <a:cs typeface="Times New Roman" panose="02020603050405020304" pitchFamily="18" charset="0"/>
                  </a:endParaRPr>
                </a:p>
              </p:txBody>
            </p:sp>
          </mc:Choice>
          <mc:Fallback>
            <p:sp>
              <p:nvSpPr>
                <p:cNvPr id="2105" name="TextBox 2104">
                  <a:extLst>
                    <a:ext uri="{FF2B5EF4-FFF2-40B4-BE49-F238E27FC236}">
                      <a16:creationId xmlns:a16="http://schemas.microsoft.com/office/drawing/2014/main" id="{0F6B1528-7253-1F44-3109-CAA716641A35}"/>
                    </a:ext>
                  </a:extLst>
                </p:cNvPr>
                <p:cNvSpPr txBox="1">
                  <a:spLocks noRot="1" noChangeAspect="1" noMove="1" noResize="1" noEditPoints="1" noAdjustHandles="1" noChangeArrowheads="1" noChangeShapeType="1" noTextEdit="1"/>
                </p:cNvSpPr>
                <p:nvPr/>
              </p:nvSpPr>
              <p:spPr bwMode="auto">
                <a:xfrm>
                  <a:off x="2385931" y="1456216"/>
                  <a:ext cx="807732" cy="461665"/>
                </a:xfrm>
                <a:prstGeom prst="rect">
                  <a:avLst/>
                </a:prstGeom>
                <a:blipFill>
                  <a:blip r:embed="rId8"/>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2108" name="TextBox 2107">
                  <a:extLst>
                    <a:ext uri="{FF2B5EF4-FFF2-40B4-BE49-F238E27FC236}">
                      <a16:creationId xmlns:a16="http://schemas.microsoft.com/office/drawing/2014/main" id="{C8E3B2F9-E9AA-829E-680B-DDB73426AB8D}"/>
                    </a:ext>
                  </a:extLst>
                </p:cNvPr>
                <p:cNvSpPr txBox="1"/>
                <p:nvPr/>
              </p:nvSpPr>
              <p:spPr bwMode="auto">
                <a:xfrm>
                  <a:off x="2790737" y="1456216"/>
                  <a:ext cx="807732"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lvl="0" eaLnBrk="0" hangingPunct="0"/>
                  <a14:m>
                    <m:oMathPara xmlns:m="http://schemas.openxmlformats.org/officeDocument/2006/math">
                      <m:oMathParaPr>
                        <m:jc m:val="centerGroup"/>
                      </m:oMathParaPr>
                      <m:oMath xmlns:m="http://schemas.openxmlformats.org/officeDocument/2006/math">
                        <m:r>
                          <a:rPr lang="en-US" sz="2400" b="0" i="1" dirty="0" smtClean="0">
                            <a:solidFill>
                              <a:srgbClr val="FF00FF"/>
                            </a:solidFill>
                            <a:latin typeface="Cambria Math" panose="02040503050406030204" pitchFamily="18" charset="0"/>
                          </a:rPr>
                          <m:t>…</m:t>
                        </m:r>
                        <m:r>
                          <m:rPr>
                            <m:nor/>
                          </m:rPr>
                          <a:rPr lang="en-US" sz="2400" dirty="0">
                            <a:solidFill>
                              <a:srgbClr val="FF00FF"/>
                            </a:solidFill>
                          </a:rPr>
                          <m:t>x</m:t>
                        </m:r>
                        <m:r>
                          <m:rPr>
                            <m:nor/>
                          </m:rPr>
                          <a:rPr lang="en-US" sz="2400" b="0" i="0" baseline="-25000" dirty="0" smtClean="0">
                            <a:solidFill>
                              <a:srgbClr val="FF00FF"/>
                            </a:solidFill>
                            <a:cs typeface="Times New Roman" panose="02020603050405020304" pitchFamily="18" charset="0"/>
                            <a:sym typeface="Symbol" panose="05050102010706020507" pitchFamily="18" charset="2"/>
                          </a:rPr>
                          <m:t>D</m:t>
                        </m:r>
                      </m:oMath>
                    </m:oMathPara>
                  </a14:m>
                  <a:endParaRPr kumimoji="0" lang="en-US" altLang="en-US" sz="2400" b="0" i="0" u="none" strike="noStrike" cap="none" normalizeH="0" baseline="-25000" dirty="0">
                    <a:ln>
                      <a:noFill/>
                    </a:ln>
                    <a:solidFill>
                      <a:srgbClr val="FF00FF"/>
                    </a:solidFill>
                    <a:effectLst/>
                    <a:cs typeface="Times New Roman" panose="02020603050405020304" pitchFamily="18" charset="0"/>
                  </a:endParaRPr>
                </a:p>
              </p:txBody>
            </p:sp>
          </mc:Choice>
          <mc:Fallback>
            <p:sp>
              <p:nvSpPr>
                <p:cNvPr id="2108" name="TextBox 2107">
                  <a:extLst>
                    <a:ext uri="{FF2B5EF4-FFF2-40B4-BE49-F238E27FC236}">
                      <a16:creationId xmlns:a16="http://schemas.microsoft.com/office/drawing/2014/main" id="{C8E3B2F9-E9AA-829E-680B-DDB73426AB8D}"/>
                    </a:ext>
                  </a:extLst>
                </p:cNvPr>
                <p:cNvSpPr txBox="1">
                  <a:spLocks noRot="1" noChangeAspect="1" noMove="1" noResize="1" noEditPoints="1" noAdjustHandles="1" noChangeArrowheads="1" noChangeShapeType="1" noTextEdit="1"/>
                </p:cNvSpPr>
                <p:nvPr/>
              </p:nvSpPr>
              <p:spPr bwMode="auto">
                <a:xfrm>
                  <a:off x="2790737" y="1456216"/>
                  <a:ext cx="807732" cy="461665"/>
                </a:xfrm>
                <a:prstGeom prst="rect">
                  <a:avLst/>
                </a:prstGeom>
                <a:blipFill>
                  <a:blip r:embed="rId9"/>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grpSp>
          <p:nvGrpSpPr>
            <p:cNvPr id="2198" name="Group 2197">
              <a:extLst>
                <a:ext uri="{FF2B5EF4-FFF2-40B4-BE49-F238E27FC236}">
                  <a16:creationId xmlns:a16="http://schemas.microsoft.com/office/drawing/2014/main" id="{159D47E4-379D-83BE-C4BE-A55CA0D86954}"/>
                </a:ext>
              </a:extLst>
            </p:cNvPr>
            <p:cNvGrpSpPr/>
            <p:nvPr/>
          </p:nvGrpSpPr>
          <p:grpSpPr>
            <a:xfrm>
              <a:off x="2550055" y="1150350"/>
              <a:ext cx="705777" cy="461665"/>
              <a:chOff x="6498619" y="1410075"/>
              <a:chExt cx="1411555" cy="461665"/>
            </a:xfrm>
          </p:grpSpPr>
          <p:cxnSp>
            <p:nvCxnSpPr>
              <p:cNvPr id="2200" name="Straight Arrow Connector 2199">
                <a:extLst>
                  <a:ext uri="{FF2B5EF4-FFF2-40B4-BE49-F238E27FC236}">
                    <a16:creationId xmlns:a16="http://schemas.microsoft.com/office/drawing/2014/main" id="{3F1CAB35-857B-C9DF-8861-3D5617133FCB}"/>
                  </a:ext>
                </a:extLst>
              </p:cNvPr>
              <p:cNvCxnSpPr>
                <a:cxnSpLocks/>
              </p:cNvCxnSpPr>
              <p:nvPr/>
            </p:nvCxnSpPr>
            <p:spPr bwMode="auto">
              <a:xfrm rot="16200000">
                <a:off x="7204397" y="1153988"/>
                <a:ext cx="0" cy="1411555"/>
              </a:xfrm>
              <a:prstGeom prst="straightConnector1">
                <a:avLst/>
              </a:prstGeom>
              <a:noFill/>
              <a:ln w="6350" cap="sq" cmpd="sng" algn="ctr">
                <a:solidFill>
                  <a:schemeClr val="tx1"/>
                </a:solidFill>
                <a:prstDash val="solid"/>
                <a:round/>
                <a:headEnd type="arrow" w="med" len="med"/>
                <a:tailEnd type="arrow"/>
              </a:ln>
              <a:effectLst/>
            </p:spPr>
          </p:cxnSp>
          <p:sp>
            <p:nvSpPr>
              <p:cNvPr id="2201" name="TextBox 2200">
                <a:extLst>
                  <a:ext uri="{FF2B5EF4-FFF2-40B4-BE49-F238E27FC236}">
                    <a16:creationId xmlns:a16="http://schemas.microsoft.com/office/drawing/2014/main" id="{2287616A-3BA1-1372-3EA0-7B184092DFAF}"/>
                  </a:ext>
                </a:extLst>
              </p:cNvPr>
              <p:cNvSpPr txBox="1"/>
              <p:nvPr/>
            </p:nvSpPr>
            <p:spPr bwMode="auto">
              <a:xfrm>
                <a:off x="6938793" y="1410075"/>
                <a:ext cx="394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rgbClr val="FF00FF"/>
                    </a:solidFill>
                  </a:rPr>
                  <a:t>D</a:t>
                </a:r>
              </a:p>
            </p:txBody>
          </p:sp>
        </p:grpSp>
        <p:cxnSp>
          <p:nvCxnSpPr>
            <p:cNvPr id="2199" name="Straight Arrow Connector 2198">
              <a:extLst>
                <a:ext uri="{FF2B5EF4-FFF2-40B4-BE49-F238E27FC236}">
                  <a16:creationId xmlns:a16="http://schemas.microsoft.com/office/drawing/2014/main" id="{C2AB1F48-1680-BEB0-6DA0-A4D1F16B19A1}"/>
                </a:ext>
              </a:extLst>
            </p:cNvPr>
            <p:cNvCxnSpPr>
              <a:cxnSpLocks/>
            </p:cNvCxnSpPr>
            <p:nvPr/>
          </p:nvCxnSpPr>
          <p:spPr bwMode="auto">
            <a:xfrm>
              <a:off x="2408552" y="1529728"/>
              <a:ext cx="1117347" cy="0"/>
            </a:xfrm>
            <a:prstGeom prst="straightConnector1">
              <a:avLst/>
            </a:prstGeom>
            <a:noFill/>
            <a:ln w="6350" cap="sq" cmpd="sng" algn="ctr">
              <a:solidFill>
                <a:srgbClr val="FF00FF"/>
              </a:solidFill>
              <a:prstDash val="solid"/>
              <a:round/>
              <a:headEnd type="arrow" w="med" len="med"/>
              <a:tailEnd type="arrow"/>
            </a:ln>
            <a:effectLst/>
          </p:spPr>
        </p:cxnSp>
      </p:grpSp>
      <p:sp>
        <p:nvSpPr>
          <p:cNvPr id="2206" name="TextBox 2205">
            <a:extLst>
              <a:ext uri="{FF2B5EF4-FFF2-40B4-BE49-F238E27FC236}">
                <a16:creationId xmlns:a16="http://schemas.microsoft.com/office/drawing/2014/main" id="{E480500E-EC6C-0A0E-3F02-6215D1FA0B00}"/>
              </a:ext>
            </a:extLst>
          </p:cNvPr>
          <p:cNvSpPr txBox="1"/>
          <p:nvPr/>
        </p:nvSpPr>
        <p:spPr bwMode="auto">
          <a:xfrm>
            <a:off x="635101" y="4211247"/>
            <a:ext cx="87729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lvl="0" eaLnBrk="0" hangingPunct="0"/>
            <a:r>
              <a:rPr lang="en-CA" sz="2400" dirty="0"/>
              <a:t>Machine has three stages.</a:t>
            </a:r>
          </a:p>
        </p:txBody>
      </p:sp>
      <p:sp>
        <p:nvSpPr>
          <p:cNvPr id="3" name="Oval 2">
            <a:extLst>
              <a:ext uri="{FF2B5EF4-FFF2-40B4-BE49-F238E27FC236}">
                <a16:creationId xmlns:a16="http://schemas.microsoft.com/office/drawing/2014/main" id="{4A20D5BB-3575-088E-F7FA-FC5789A389F7}"/>
              </a:ext>
            </a:extLst>
          </p:cNvPr>
          <p:cNvSpPr/>
          <p:nvPr/>
        </p:nvSpPr>
        <p:spPr>
          <a:xfrm>
            <a:off x="2874011" y="827310"/>
            <a:ext cx="3748604" cy="1712862"/>
          </a:xfrm>
          <a:prstGeom prst="ellipse">
            <a:avLst/>
          </a:prstGeom>
          <a:ln w="25400">
            <a:solidFill>
              <a:srgbClr val="FF0000"/>
            </a:solidFill>
          </a:ln>
        </p:spPr>
        <p:txBody>
          <a:bodyPr wrap="square" rtlCol="0" anchor="ctr">
            <a:spAutoFit/>
          </a:bodyPr>
          <a:lstStyle/>
          <a:p>
            <a:pPr algn="ctr"/>
            <a:endParaRPr lang="en-CA" sz="2400" dirty="0">
              <a:cs typeface="Times New Roman" panose="02020603050405020304" pitchFamily="18" charset="0"/>
              <a:sym typeface="Symbol" panose="05050102010706020507" pitchFamily="18" charset="2"/>
            </a:endParaRPr>
          </a:p>
        </p:txBody>
      </p:sp>
      <p:sp>
        <p:nvSpPr>
          <p:cNvPr id="2219" name="Oval 2218">
            <a:extLst>
              <a:ext uri="{FF2B5EF4-FFF2-40B4-BE49-F238E27FC236}">
                <a16:creationId xmlns:a16="http://schemas.microsoft.com/office/drawing/2014/main" id="{72C3945F-73A2-68AC-3A13-4B8999175D1F}"/>
              </a:ext>
            </a:extLst>
          </p:cNvPr>
          <p:cNvSpPr/>
          <p:nvPr/>
        </p:nvSpPr>
        <p:spPr>
          <a:xfrm>
            <a:off x="5446245" y="868647"/>
            <a:ext cx="2086639" cy="1712862"/>
          </a:xfrm>
          <a:prstGeom prst="ellipse">
            <a:avLst/>
          </a:prstGeom>
          <a:ln w="25400">
            <a:solidFill>
              <a:srgbClr val="FF0000"/>
            </a:solidFill>
          </a:ln>
        </p:spPr>
        <p:txBody>
          <a:bodyPr wrap="square" rtlCol="0" anchor="ctr">
            <a:spAutoFit/>
          </a:bodyPr>
          <a:lstStyle/>
          <a:p>
            <a:pPr algn="ctr"/>
            <a:endParaRPr lang="en-CA" sz="2400" dirty="0">
              <a:cs typeface="Times New Roman" panose="02020603050405020304" pitchFamily="18" charset="0"/>
              <a:sym typeface="Symbol" panose="05050102010706020507" pitchFamily="18" charset="2"/>
            </a:endParaRPr>
          </a:p>
        </p:txBody>
      </p:sp>
      <p:sp>
        <p:nvSpPr>
          <p:cNvPr id="2220" name="TextBox 2219">
            <a:extLst>
              <a:ext uri="{FF2B5EF4-FFF2-40B4-BE49-F238E27FC236}">
                <a16:creationId xmlns:a16="http://schemas.microsoft.com/office/drawing/2014/main" id="{BD9A64E7-5B33-9DA5-8296-36983A4C4CFA}"/>
              </a:ext>
            </a:extLst>
          </p:cNvPr>
          <p:cNvSpPr txBox="1"/>
          <p:nvPr/>
        </p:nvSpPr>
        <p:spPr bwMode="auto">
          <a:xfrm>
            <a:off x="4164999" y="2544935"/>
            <a:ext cx="1032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lvl="0" eaLnBrk="0" hangingPunct="0"/>
            <a:r>
              <a:rPr lang="en-CA" sz="2400" dirty="0">
                <a:solidFill>
                  <a:srgbClr val="FF00FF"/>
                </a:solidFill>
              </a:rPr>
              <a:t>Fixed   </a:t>
            </a:r>
          </a:p>
        </p:txBody>
      </p:sp>
      <p:sp>
        <p:nvSpPr>
          <p:cNvPr id="2221" name="Oval 2220">
            <a:extLst>
              <a:ext uri="{FF2B5EF4-FFF2-40B4-BE49-F238E27FC236}">
                <a16:creationId xmlns:a16="http://schemas.microsoft.com/office/drawing/2014/main" id="{9770F975-36CA-8D57-CE75-F3246D81563A}"/>
              </a:ext>
            </a:extLst>
          </p:cNvPr>
          <p:cNvSpPr/>
          <p:nvPr/>
        </p:nvSpPr>
        <p:spPr>
          <a:xfrm>
            <a:off x="6871518" y="896030"/>
            <a:ext cx="2086639" cy="1712862"/>
          </a:xfrm>
          <a:prstGeom prst="ellipse">
            <a:avLst/>
          </a:prstGeom>
          <a:ln w="25400">
            <a:solidFill>
              <a:srgbClr val="FF0000"/>
            </a:solidFill>
          </a:ln>
        </p:spPr>
        <p:txBody>
          <a:bodyPr wrap="square" rtlCol="0" anchor="ctr">
            <a:spAutoFit/>
          </a:bodyPr>
          <a:lstStyle/>
          <a:p>
            <a:pPr algn="ctr"/>
            <a:endParaRPr lang="en-CA" sz="2400" dirty="0">
              <a:cs typeface="Times New Roman" panose="02020603050405020304" pitchFamily="18" charset="0"/>
              <a:sym typeface="Symbol" panose="05050102010706020507" pitchFamily="18" charset="2"/>
            </a:endParaRPr>
          </a:p>
        </p:txBody>
      </p:sp>
      <p:sp>
        <p:nvSpPr>
          <p:cNvPr id="2222" name="TextBox 2221">
            <a:extLst>
              <a:ext uri="{FF2B5EF4-FFF2-40B4-BE49-F238E27FC236}">
                <a16:creationId xmlns:a16="http://schemas.microsoft.com/office/drawing/2014/main" id="{6874CFE1-8015-5F69-70F5-1900878CDE31}"/>
              </a:ext>
            </a:extLst>
          </p:cNvPr>
          <p:cNvSpPr txBox="1"/>
          <p:nvPr/>
        </p:nvSpPr>
        <p:spPr bwMode="auto">
          <a:xfrm>
            <a:off x="7548973" y="2590420"/>
            <a:ext cx="1032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lvl="0" eaLnBrk="0" hangingPunct="0"/>
            <a:r>
              <a:rPr lang="en-CA" sz="2400" dirty="0">
                <a:solidFill>
                  <a:srgbClr val="FFC000"/>
                </a:solidFill>
              </a:rPr>
              <a:t>Fixed   </a:t>
            </a:r>
          </a:p>
        </p:txBody>
      </p:sp>
      <p:sp>
        <p:nvSpPr>
          <p:cNvPr id="2223" name="TextBox 2222">
            <a:extLst>
              <a:ext uri="{FF2B5EF4-FFF2-40B4-BE49-F238E27FC236}">
                <a16:creationId xmlns:a16="http://schemas.microsoft.com/office/drawing/2014/main" id="{87865CF5-AFBE-C01E-3B64-CA73E66DFCBC}"/>
              </a:ext>
            </a:extLst>
          </p:cNvPr>
          <p:cNvSpPr txBox="1"/>
          <p:nvPr/>
        </p:nvSpPr>
        <p:spPr bwMode="auto">
          <a:xfrm>
            <a:off x="5788288" y="2261499"/>
            <a:ext cx="148881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lvl="0" algn="ctr" eaLnBrk="0" hangingPunct="0"/>
            <a:r>
              <a:rPr lang="en-CA" sz="2400" dirty="0">
                <a:solidFill>
                  <a:srgbClr val="00B050"/>
                </a:solidFill>
              </a:rPr>
              <a:t>Learned</a:t>
            </a:r>
            <a:br>
              <a:rPr lang="en-CA" sz="2400" dirty="0">
                <a:solidFill>
                  <a:srgbClr val="00B050"/>
                </a:solidFill>
              </a:rPr>
            </a:br>
            <a:r>
              <a:rPr lang="en-CA" sz="2400" dirty="0">
                <a:solidFill>
                  <a:srgbClr val="00B050"/>
                </a:solidFill>
              </a:rPr>
              <a:t>Critical</a:t>
            </a:r>
          </a:p>
        </p:txBody>
      </p:sp>
    </p:spTree>
    <p:extLst>
      <p:ext uri="{BB962C8B-B14F-4D97-AF65-F5344CB8AC3E}">
        <p14:creationId xmlns:p14="http://schemas.microsoft.com/office/powerpoint/2010/main" val="20864545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206">
                                            <p:txEl>
                                              <p:pRg st="0" end="0"/>
                                            </p:txEl>
                                          </p:spTgt>
                                        </p:tgtEl>
                                        <p:attrNameLst>
                                          <p:attrName>style.visibility</p:attrName>
                                        </p:attrNameLst>
                                      </p:cBhvr>
                                      <p:to>
                                        <p:strVal val="visible"/>
                                      </p:to>
                                    </p:set>
                                    <p:anim calcmode="lin" valueType="num">
                                      <p:cBhvr additive="base">
                                        <p:cTn id="7" dur="500" fill="hold"/>
                                        <p:tgtEl>
                                          <p:spTgt spid="22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0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19"/>
                                        </p:tgtEl>
                                        <p:attrNameLst>
                                          <p:attrName>style.visibility</p:attrName>
                                        </p:attrNameLst>
                                      </p:cBhvr>
                                      <p:to>
                                        <p:strVal val="visible"/>
                                      </p:to>
                                    </p:set>
                                    <p:anim calcmode="lin" valueType="num">
                                      <p:cBhvr additive="base">
                                        <p:cTn id="15" dur="500" fill="hold"/>
                                        <p:tgtEl>
                                          <p:spTgt spid="2219"/>
                                        </p:tgtEl>
                                        <p:attrNameLst>
                                          <p:attrName>ppt_x</p:attrName>
                                        </p:attrNameLst>
                                      </p:cBhvr>
                                      <p:tavLst>
                                        <p:tav tm="0">
                                          <p:val>
                                            <p:strVal val="#ppt_x"/>
                                          </p:val>
                                        </p:tav>
                                        <p:tav tm="100000">
                                          <p:val>
                                            <p:strVal val="#ppt_x"/>
                                          </p:val>
                                        </p:tav>
                                      </p:tavLst>
                                    </p:anim>
                                    <p:anim calcmode="lin" valueType="num">
                                      <p:cBhvr additive="base">
                                        <p:cTn id="16" dur="500" fill="hold"/>
                                        <p:tgtEl>
                                          <p:spTgt spid="221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220">
                                            <p:txEl>
                                              <p:pRg st="0" end="0"/>
                                            </p:txEl>
                                          </p:spTgt>
                                        </p:tgtEl>
                                        <p:attrNameLst>
                                          <p:attrName>style.visibility</p:attrName>
                                        </p:attrNameLst>
                                      </p:cBhvr>
                                      <p:to>
                                        <p:strVal val="visible"/>
                                      </p:to>
                                    </p:set>
                                    <p:anim calcmode="lin" valueType="num">
                                      <p:cBhvr additive="base">
                                        <p:cTn id="19" dur="500" fill="hold"/>
                                        <p:tgtEl>
                                          <p:spTgt spid="222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20">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221"/>
                                        </p:tgtEl>
                                        <p:attrNameLst>
                                          <p:attrName>style.visibility</p:attrName>
                                        </p:attrNameLst>
                                      </p:cBhvr>
                                      <p:to>
                                        <p:strVal val="visible"/>
                                      </p:to>
                                    </p:set>
                                    <p:anim calcmode="lin" valueType="num">
                                      <p:cBhvr additive="base">
                                        <p:cTn id="23" dur="500" fill="hold"/>
                                        <p:tgtEl>
                                          <p:spTgt spid="2221"/>
                                        </p:tgtEl>
                                        <p:attrNameLst>
                                          <p:attrName>ppt_x</p:attrName>
                                        </p:attrNameLst>
                                      </p:cBhvr>
                                      <p:tavLst>
                                        <p:tav tm="0">
                                          <p:val>
                                            <p:strVal val="#ppt_x"/>
                                          </p:val>
                                        </p:tav>
                                        <p:tav tm="100000">
                                          <p:val>
                                            <p:strVal val="#ppt_x"/>
                                          </p:val>
                                        </p:tav>
                                      </p:tavLst>
                                    </p:anim>
                                    <p:anim calcmode="lin" valueType="num">
                                      <p:cBhvr additive="base">
                                        <p:cTn id="24" dur="500" fill="hold"/>
                                        <p:tgtEl>
                                          <p:spTgt spid="222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222">
                                            <p:txEl>
                                              <p:pRg st="0" end="0"/>
                                            </p:txEl>
                                          </p:spTgt>
                                        </p:tgtEl>
                                        <p:attrNameLst>
                                          <p:attrName>style.visibility</p:attrName>
                                        </p:attrNameLst>
                                      </p:cBhvr>
                                      <p:to>
                                        <p:strVal val="visible"/>
                                      </p:to>
                                    </p:set>
                                    <p:anim calcmode="lin" valueType="num">
                                      <p:cBhvr additive="base">
                                        <p:cTn id="27" dur="500" fill="hold"/>
                                        <p:tgtEl>
                                          <p:spTgt spid="2222">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222">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223">
                                            <p:txEl>
                                              <p:pRg st="0" end="0"/>
                                            </p:txEl>
                                          </p:spTgt>
                                        </p:tgtEl>
                                        <p:attrNameLst>
                                          <p:attrName>style.visibility</p:attrName>
                                        </p:attrNameLst>
                                      </p:cBhvr>
                                      <p:to>
                                        <p:strVal val="visible"/>
                                      </p:to>
                                    </p:set>
                                    <p:anim calcmode="lin" valueType="num">
                                      <p:cBhvr additive="base">
                                        <p:cTn id="31" dur="500" fill="hold"/>
                                        <p:tgtEl>
                                          <p:spTgt spid="222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219" grpId="0" animBg="1"/>
      <p:bldP spid="22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3">
            <a:extLst>
              <a:ext uri="{FF2B5EF4-FFF2-40B4-BE49-F238E27FC236}">
                <a16:creationId xmlns:a16="http://schemas.microsoft.com/office/drawing/2014/main" id="{E11BDB86-4367-FDEF-A70E-0861EB3F3565}"/>
              </a:ext>
            </a:extLst>
          </p:cNvPr>
          <p:cNvSpPr>
            <a:spLocks noChangeArrowheads="1"/>
          </p:cNvSpPr>
          <p:nvPr/>
        </p:nvSpPr>
        <p:spPr bwMode="auto">
          <a:xfrm>
            <a:off x="-1015222" y="-8075"/>
            <a:ext cx="11248571" cy="1143000"/>
          </a:xfrm>
          <a:prstGeom prst="rect">
            <a:avLst/>
          </a:prstGeom>
          <a:noFill/>
          <a:ln w="9525">
            <a:noFill/>
            <a:miter lim="800000"/>
            <a:headEnd/>
            <a:tailEnd/>
          </a:ln>
          <a:effectLst/>
        </p:spPr>
        <p:txBody>
          <a:bodyPr anchor="ctr"/>
          <a:lstStyle/>
          <a:p>
            <a:pPr algn="ctr"/>
            <a:r>
              <a:rPr lang="en-US" sz="3200" dirty="0">
                <a:solidFill>
                  <a:schemeClr val="tx2"/>
                </a:solidFill>
              </a:rPr>
              <a:t>All Critical Gradient descent Solutions Are Optimal </a:t>
            </a:r>
            <a:br>
              <a:rPr lang="en-US" sz="3200" dirty="0">
                <a:solidFill>
                  <a:schemeClr val="tx2"/>
                </a:solidFill>
              </a:rPr>
            </a:br>
            <a:r>
              <a:rPr lang="en-US" sz="1200" dirty="0">
                <a:solidFill>
                  <a:schemeClr val="tx2"/>
                </a:solidFill>
              </a:rPr>
              <a:t>(Given Minimal Over-Parameterization)</a:t>
            </a:r>
            <a:br>
              <a:rPr lang="en-US" sz="3200" dirty="0">
                <a:solidFill>
                  <a:schemeClr val="tx2"/>
                </a:solidFill>
              </a:rPr>
            </a:br>
            <a:endParaRPr lang="en-US" sz="3200" dirty="0">
              <a:solidFill>
                <a:schemeClr val="tx2"/>
              </a:solidFill>
            </a:endParaRPr>
          </a:p>
        </p:txBody>
      </p:sp>
      <p:pic>
        <p:nvPicPr>
          <p:cNvPr id="6" name="Picture 5">
            <a:extLst>
              <a:ext uri="{FF2B5EF4-FFF2-40B4-BE49-F238E27FC236}">
                <a16:creationId xmlns:a16="http://schemas.microsoft.com/office/drawing/2014/main" id="{78716071-369C-8DAE-5917-CDED6298856F}"/>
              </a:ext>
            </a:extLst>
          </p:cNvPr>
          <p:cNvPicPr>
            <a:picLocks noChangeAspect="1"/>
          </p:cNvPicPr>
          <p:nvPr/>
        </p:nvPicPr>
        <p:blipFill>
          <a:blip r:embed="rId3"/>
          <a:stretch>
            <a:fillRect/>
          </a:stretch>
        </p:blipFill>
        <p:spPr>
          <a:xfrm>
            <a:off x="15084" y="714713"/>
            <a:ext cx="2612263" cy="1284789"/>
          </a:xfrm>
          <a:prstGeom prst="rect">
            <a:avLst/>
          </a:prstGeom>
        </p:spPr>
      </p:pic>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8D1EC6AA-9A8D-397B-930A-BE6F1FA6DDE1}"/>
                  </a:ext>
                </a:extLst>
              </p:cNvPr>
              <p:cNvSpPr txBox="1"/>
              <p:nvPr/>
            </p:nvSpPr>
            <p:spPr bwMode="auto">
              <a:xfrm>
                <a:off x="251792" y="2926009"/>
                <a:ext cx="8772938" cy="1200329"/>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lvl="0" eaLnBrk="0" hangingPunct="0"/>
                <a:r>
                  <a:rPr lang="en-US" altLang="en-US" sz="2400" dirty="0">
                    <a:solidFill>
                      <a:schemeClr val="tx2"/>
                    </a:solidFill>
                    <a:cs typeface="Times New Roman" panose="02020603050405020304" pitchFamily="18" charset="0"/>
                  </a:rPr>
                  <a:t>Theorem: </a:t>
                </a:r>
              </a:p>
              <a:p>
                <a:pPr lvl="0" eaLnBrk="0" hangingPunct="0"/>
                <a:r>
                  <a:rPr lang="en-US" sz="2400" dirty="0"/>
                  <a:t>Every critical point </a:t>
                </a:r>
                <a:r>
                  <a:rPr lang="en-US" sz="2400" dirty="0">
                    <a:solidFill>
                      <a:srgbClr val="66FF66"/>
                    </a:solidFill>
                  </a:rPr>
                  <a:t>w</a:t>
                </a:r>
                <a:r>
                  <a:rPr lang="en-US" sz="2400" dirty="0"/>
                  <a:t> is optimal, </a:t>
                </a:r>
                <a:br>
                  <a:rPr lang="en-US" sz="2400" dirty="0"/>
                </a:br>
                <a:r>
                  <a:rPr lang="en-US" sz="2400" dirty="0">
                    <a:solidFill>
                      <a:schemeClr val="accent1"/>
                    </a:solidFill>
                  </a:rPr>
                  <a:t> |</a:t>
                </a:r>
                <a:r>
                  <a:rPr lang="el-GR" altLang="en-US" sz="2400" dirty="0">
                    <a:solidFill>
                      <a:schemeClr val="accent1"/>
                    </a:solidFill>
                    <a:latin typeface="Times New Roman"/>
                    <a:cs typeface="Times New Roman" panose="02020603050405020304" pitchFamily="18" charset="0"/>
                    <a:sym typeface="Symbol" panose="05050102010706020507" pitchFamily="18" charset="2"/>
                  </a:rPr>
                  <a:t></a:t>
                </a:r>
                <a:r>
                  <a:rPr lang="en-US" sz="2400" baseline="30000" dirty="0" err="1">
                    <a:solidFill>
                      <a:schemeClr val="accent1"/>
                    </a:solidFill>
                  </a:rPr>
                  <a:t>δError</a:t>
                </a:r>
                <a:r>
                  <a:rPr lang="en-US" sz="2400" dirty="0"/>
                  <a:t>/</a:t>
                </a:r>
                <a:r>
                  <a:rPr lang="en-US" sz="2400" baseline="-25000" dirty="0" err="1">
                    <a:solidFill>
                      <a:srgbClr val="66FF66"/>
                    </a:solidFill>
                  </a:rPr>
                  <a:t>δwm</a:t>
                </a:r>
                <a:r>
                  <a:rPr lang="el-GR" altLang="en-US" sz="2400" dirty="0">
                    <a:solidFill>
                      <a:schemeClr val="accent1"/>
                    </a:solidFill>
                    <a:latin typeface="Times New Roman"/>
                    <a:cs typeface="Times New Roman" panose="02020603050405020304" pitchFamily="18" charset="0"/>
                    <a:sym typeface="Symbol" panose="05050102010706020507" pitchFamily="18" charset="2"/>
                  </a:rPr>
                  <a:t></a:t>
                </a:r>
                <a:r>
                  <a:rPr lang="en-CA" altLang="en-US" sz="2400" dirty="0">
                    <a:solidFill>
                      <a:schemeClr val="accent1"/>
                    </a:solidFill>
                    <a:latin typeface="Times New Roman"/>
                    <a:cs typeface="Times New Roman" panose="02020603050405020304" pitchFamily="18" charset="0"/>
                    <a:sym typeface="Symbol" panose="05050102010706020507" pitchFamily="18" charset="2"/>
                  </a:rPr>
                  <a:t>| </a:t>
                </a:r>
                <a:r>
                  <a:rPr lang="en-US" sz="2400" dirty="0">
                    <a:solidFill>
                      <a:schemeClr val="accent1"/>
                    </a:solidFill>
                  </a:rPr>
                  <a:t>≤ </a:t>
                </a:r>
                <a:r>
                  <a:rPr lang="el-GR" altLang="en-US" sz="2400" dirty="0">
                    <a:solidFill>
                      <a:schemeClr val="accent1"/>
                    </a:solidFill>
                    <a:cs typeface="Times New Roman" panose="02020603050405020304" pitchFamily="18" charset="0"/>
                    <a:sym typeface="Symbol" panose="05050102010706020507" pitchFamily="18" charset="2"/>
                  </a:rPr>
                  <a:t>ε</a:t>
                </a:r>
                <a:r>
                  <a:rPr lang="en-US" sz="2400" dirty="0">
                    <a:solidFill>
                      <a:schemeClr val="accent1"/>
                    </a:solidFill>
                  </a:rPr>
                  <a:t> </a:t>
                </a:r>
                <a:r>
                  <a:rPr lang="en-US" sz="2400" dirty="0"/>
                  <a:t>  </a:t>
                </a:r>
                <a:r>
                  <a:rPr lang="el-GR" altLang="en-US" sz="2400" dirty="0">
                    <a:cs typeface="Times New Roman" panose="02020603050405020304" pitchFamily="18" charset="0"/>
                    <a:sym typeface="Symbol" panose="05050102010706020507" pitchFamily="18" charset="2"/>
                  </a:rPr>
                  <a:t> </a:t>
                </a:r>
                <a:r>
                  <a:rPr lang="en-US" sz="2400" dirty="0">
                    <a:solidFill>
                      <a:schemeClr val="accent2"/>
                    </a:solidFill>
                  </a:rPr>
                  <a:t>|</a:t>
                </a:r>
                <a:r>
                  <a:rPr lang="el-GR" altLang="en-US" sz="2400" dirty="0">
                    <a:solidFill>
                      <a:srgbClr val="FFC000"/>
                    </a:solidFill>
                    <a:latin typeface="Times New Roman"/>
                    <a:cs typeface="Times New Roman" panose="02020603050405020304" pitchFamily="18" charset="0"/>
                    <a:sym typeface="Symbol" panose="05050102010706020507" pitchFamily="18" charset="2"/>
                  </a:rPr>
                  <a:t></a:t>
                </a:r>
                <a:r>
                  <a:rPr lang="en-US" altLang="en-US" sz="2400" dirty="0" err="1">
                    <a:solidFill>
                      <a:schemeClr val="accent2"/>
                    </a:solidFill>
                    <a:cs typeface="Times New Roman" panose="02020603050405020304" pitchFamily="18" charset="0"/>
                  </a:rPr>
                  <a:t>NN</a:t>
                </a:r>
                <a:r>
                  <a:rPr lang="en-US" altLang="en-US" sz="2400" baseline="-25000" dirty="0" err="1">
                    <a:solidFill>
                      <a:srgbClr val="66FF33"/>
                    </a:solidFill>
                    <a:cs typeface="Times New Roman" panose="02020603050405020304" pitchFamily="18" charset="0"/>
                  </a:rPr>
                  <a:t>w</a:t>
                </a:r>
                <a:r>
                  <a:rPr lang="en-US" altLang="en-US" sz="2400" dirty="0">
                    <a:solidFill>
                      <a:schemeClr val="accent2"/>
                    </a:solidFill>
                    <a:cs typeface="Times New Roman" panose="02020603050405020304" pitchFamily="18" charset="0"/>
                  </a:rPr>
                  <a:t>(</a:t>
                </a:r>
                <a14:m>
                  <m:oMath xmlns:m="http://schemas.openxmlformats.org/officeDocument/2006/math">
                    <m:acc>
                      <m:accPr>
                        <m:chr m:val="⃗"/>
                        <m:ctrlPr>
                          <a:rPr kumimoji="0" lang="en-US" altLang="en-US" sz="2400" b="0" i="1" u="none" strike="noStrike" kern="0" cap="none" spc="0" normalizeH="0" baseline="0" noProof="0" dirty="0" smtClean="0">
                            <a:ln>
                              <a:noFill/>
                            </a:ln>
                            <a:solidFill>
                              <a:srgbClr val="FF00FF"/>
                            </a:solidFill>
                            <a:effectLst/>
                            <a:uLnTx/>
                            <a:uFillTx/>
                            <a:latin typeface="Cambria Math" panose="02040503050406030204" pitchFamily="18" charset="0"/>
                            <a:cs typeface="Times New Roman" panose="02020603050405020304" pitchFamily="18" charset="0"/>
                          </a:rPr>
                        </m:ctrlPr>
                      </m:accPr>
                      <m:e>
                        <m:r>
                          <a:rPr kumimoji="0" lang="en-US" altLang="en-US" sz="2400" b="0" i="1" u="none" strike="noStrike" kern="0" cap="none" spc="0" normalizeH="0" baseline="0" noProof="0" dirty="0" smtClean="0">
                            <a:ln>
                              <a:noFill/>
                            </a:ln>
                            <a:solidFill>
                              <a:srgbClr val="FF00FF"/>
                            </a:solidFill>
                            <a:effectLst/>
                            <a:uLnTx/>
                            <a:uFillTx/>
                            <a:latin typeface="Cambria Math" panose="02040503050406030204" pitchFamily="18" charset="0"/>
                            <a:cs typeface="Times New Roman" panose="02020603050405020304" pitchFamily="18" charset="0"/>
                          </a:rPr>
                          <m:t>𝑥</m:t>
                        </m:r>
                      </m:e>
                    </m:acc>
                  </m:oMath>
                </a14:m>
                <a:r>
                  <a:rPr lang="en-US" altLang="en-US" sz="2400" baseline="-25000" dirty="0">
                    <a:solidFill>
                      <a:srgbClr val="FF00FF"/>
                    </a:solidFill>
                    <a:cs typeface="Times New Roman" panose="02020603050405020304" pitchFamily="18" charset="0"/>
                  </a:rPr>
                  <a:t>d</a:t>
                </a:r>
                <a:r>
                  <a:rPr lang="en-US" altLang="en-US" sz="2400" dirty="0">
                    <a:solidFill>
                      <a:schemeClr val="accent2"/>
                    </a:solidFill>
                    <a:cs typeface="Times New Roman" panose="02020603050405020304" pitchFamily="18" charset="0"/>
                  </a:rPr>
                  <a:t>)</a:t>
                </a:r>
                <a:r>
                  <a:rPr lang="en-US" altLang="en-US" sz="2400" dirty="0">
                    <a:solidFill>
                      <a:srgbClr val="FFC000"/>
                    </a:solidFill>
                    <a:cs typeface="Times New Roman" panose="02020603050405020304" pitchFamily="18" charset="0"/>
                  </a:rPr>
                  <a:t>-</a:t>
                </a:r>
                <a:r>
                  <a:rPr lang="en-US" altLang="en-US" sz="2400" dirty="0">
                    <a:solidFill>
                      <a:srgbClr val="FF00FF"/>
                    </a:solidFill>
                    <a:cs typeface="Times New Roman" panose="02020603050405020304" pitchFamily="18" charset="0"/>
                  </a:rPr>
                  <a:t>y</a:t>
                </a:r>
                <a:r>
                  <a:rPr lang="en-US" altLang="en-US" sz="2400" baseline="-25000" dirty="0">
                    <a:solidFill>
                      <a:srgbClr val="FF00FF"/>
                    </a:solidFill>
                    <a:cs typeface="Times New Roman" panose="02020603050405020304" pitchFamily="18" charset="0"/>
                  </a:rPr>
                  <a:t>d</a:t>
                </a:r>
                <a:r>
                  <a:rPr lang="el-GR" altLang="en-US" sz="2400" dirty="0">
                    <a:solidFill>
                      <a:srgbClr val="FFC000"/>
                    </a:solidFill>
                    <a:latin typeface="Times New Roman"/>
                    <a:cs typeface="Times New Roman" panose="02020603050405020304" pitchFamily="18" charset="0"/>
                    <a:sym typeface="Symbol" panose="05050102010706020507" pitchFamily="18" charset="2"/>
                  </a:rPr>
                  <a:t></a:t>
                </a:r>
                <a:r>
                  <a:rPr lang="en-US" sz="2400" dirty="0">
                    <a:solidFill>
                      <a:schemeClr val="accent2"/>
                    </a:solidFill>
                  </a:rPr>
                  <a:t>| ≤</a:t>
                </a:r>
                <a:r>
                  <a:rPr lang="en-US" sz="2400" dirty="0">
                    <a:solidFill>
                      <a:srgbClr val="FFC000"/>
                    </a:solidFill>
                  </a:rPr>
                  <a:t> </a:t>
                </a:r>
                <a:r>
                  <a:rPr lang="el-GR" altLang="en-US" sz="2400" baseline="30000" dirty="0">
                    <a:solidFill>
                      <a:srgbClr val="FFC000"/>
                    </a:solidFill>
                    <a:cs typeface="Times New Roman" panose="02020603050405020304" pitchFamily="18" charset="0"/>
                    <a:sym typeface="Symbol" panose="05050102010706020507" pitchFamily="18" charset="2"/>
                  </a:rPr>
                  <a:t>ε</a:t>
                </a:r>
                <a:r>
                  <a:rPr lang="en-US" altLang="en-US" sz="2400" dirty="0">
                    <a:solidFill>
                      <a:srgbClr val="FFC000"/>
                    </a:solidFill>
                    <a:sym typeface="Symbol" panose="05050102010706020507" pitchFamily="18" charset="2"/>
                  </a:rPr>
                  <a:t>/</a:t>
                </a:r>
                <a:r>
                  <a:rPr lang="en-CA" sz="2400" baseline="-25000" dirty="0" err="1">
                    <a:solidFill>
                      <a:srgbClr val="FFC000"/>
                    </a:solidFill>
                  </a:rPr>
                  <a:t>qr</a:t>
                </a:r>
                <a:endParaRPr lang="en-US" sz="2400" dirty="0">
                  <a:solidFill>
                    <a:schemeClr val="accent2"/>
                  </a:solidFill>
                </a:endParaRPr>
              </a:p>
            </p:txBody>
          </p:sp>
        </mc:Choice>
        <mc:Fallback>
          <p:sp>
            <p:nvSpPr>
              <p:cNvPr id="14" name="TextBox 13">
                <a:extLst>
                  <a:ext uri="{FF2B5EF4-FFF2-40B4-BE49-F238E27FC236}">
                    <a16:creationId xmlns:a16="http://schemas.microsoft.com/office/drawing/2014/main" id="{8D1EC6AA-9A8D-397B-930A-BE6F1FA6DDE1}"/>
                  </a:ext>
                </a:extLst>
              </p:cNvPr>
              <p:cNvSpPr txBox="1">
                <a:spLocks noRot="1" noChangeAspect="1" noMove="1" noResize="1" noEditPoints="1" noAdjustHandles="1" noChangeArrowheads="1" noChangeShapeType="1" noTextEdit="1"/>
              </p:cNvSpPr>
              <p:nvPr/>
            </p:nvSpPr>
            <p:spPr bwMode="auto">
              <a:xfrm>
                <a:off x="251792" y="2926009"/>
                <a:ext cx="8772938" cy="1200329"/>
              </a:xfrm>
              <a:prstGeom prst="rect">
                <a:avLst/>
              </a:prstGeom>
              <a:blipFill>
                <a:blip r:embed="rId4"/>
                <a:stretch>
                  <a:fillRect l="-1042" t="-4061" b="-1066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grpSp>
        <p:nvGrpSpPr>
          <p:cNvPr id="2204" name="Group 2203">
            <a:extLst>
              <a:ext uri="{FF2B5EF4-FFF2-40B4-BE49-F238E27FC236}">
                <a16:creationId xmlns:a16="http://schemas.microsoft.com/office/drawing/2014/main" id="{D00CD8B1-3788-1F6F-95F8-2DAA7A7B3BE4}"/>
              </a:ext>
            </a:extLst>
          </p:cNvPr>
          <p:cNvGrpSpPr/>
          <p:nvPr/>
        </p:nvGrpSpPr>
        <p:grpSpPr>
          <a:xfrm>
            <a:off x="2663887" y="723480"/>
            <a:ext cx="6577701" cy="2286000"/>
            <a:chOff x="2663887" y="723480"/>
            <a:chExt cx="6577701" cy="2286000"/>
          </a:xfrm>
        </p:grpSpPr>
        <p:grpSp>
          <p:nvGrpSpPr>
            <p:cNvPr id="4" name="Group 3">
              <a:extLst>
                <a:ext uri="{FF2B5EF4-FFF2-40B4-BE49-F238E27FC236}">
                  <a16:creationId xmlns:a16="http://schemas.microsoft.com/office/drawing/2014/main" id="{4471CACB-7A85-D8E2-E60B-DB33948ABB80}"/>
                </a:ext>
              </a:extLst>
            </p:cNvPr>
            <p:cNvGrpSpPr/>
            <p:nvPr/>
          </p:nvGrpSpPr>
          <p:grpSpPr>
            <a:xfrm>
              <a:off x="2663887" y="723480"/>
              <a:ext cx="6375400" cy="2286000"/>
              <a:chOff x="1371600" y="997712"/>
              <a:chExt cx="6375400" cy="2286000"/>
            </a:xfrm>
          </p:grpSpPr>
          <p:sp>
            <p:nvSpPr>
              <p:cNvPr id="12" name="Rectangle 11">
                <a:extLst>
                  <a:ext uri="{FF2B5EF4-FFF2-40B4-BE49-F238E27FC236}">
                    <a16:creationId xmlns:a16="http://schemas.microsoft.com/office/drawing/2014/main" id="{F0EA712C-6FB7-0C82-8AFA-33A463328266}"/>
                  </a:ext>
                </a:extLst>
              </p:cNvPr>
              <p:cNvSpPr/>
              <p:nvPr/>
            </p:nvSpPr>
            <p:spPr>
              <a:xfrm>
                <a:off x="1371600" y="997712"/>
                <a:ext cx="6375400" cy="2286000"/>
              </a:xfrm>
              <a:prstGeom prst="rect">
                <a:avLst/>
              </a:prstGeom>
              <a:solidFill>
                <a:srgbClr val="FFFFFF"/>
              </a:solid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grpSp>
            <p:nvGrpSpPr>
              <p:cNvPr id="18" name="Group 17">
                <a:extLst>
                  <a:ext uri="{FF2B5EF4-FFF2-40B4-BE49-F238E27FC236}">
                    <a16:creationId xmlns:a16="http://schemas.microsoft.com/office/drawing/2014/main" id="{BE7C4234-3604-7F4F-532C-07DF84281F13}"/>
                  </a:ext>
                </a:extLst>
              </p:cNvPr>
              <p:cNvGrpSpPr/>
              <p:nvPr/>
            </p:nvGrpSpPr>
            <p:grpSpPr>
              <a:xfrm>
                <a:off x="4535912" y="1318590"/>
                <a:ext cx="132497" cy="1310640"/>
                <a:chOff x="2239620" y="1404730"/>
                <a:chExt cx="91440" cy="1310640"/>
              </a:xfrm>
              <a:solidFill>
                <a:srgbClr val="FF00FF"/>
              </a:solidFill>
            </p:grpSpPr>
            <p:sp>
              <p:nvSpPr>
                <p:cNvPr id="2090" name="Oval 2089">
                  <a:extLst>
                    <a:ext uri="{FF2B5EF4-FFF2-40B4-BE49-F238E27FC236}">
                      <a16:creationId xmlns:a16="http://schemas.microsoft.com/office/drawing/2014/main" id="{8DF977D9-8A8D-62AF-28B2-0A9C498F8EEC}"/>
                    </a:ext>
                  </a:extLst>
                </p:cNvPr>
                <p:cNvSpPr/>
                <p:nvPr/>
              </p:nvSpPr>
              <p:spPr>
                <a:xfrm>
                  <a:off x="2239620" y="14047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1" name="Oval 2090">
                  <a:extLst>
                    <a:ext uri="{FF2B5EF4-FFF2-40B4-BE49-F238E27FC236}">
                      <a16:creationId xmlns:a16="http://schemas.microsoft.com/office/drawing/2014/main" id="{1CB1603D-B531-A1BB-77D5-EEE5A0F25483}"/>
                    </a:ext>
                  </a:extLst>
                </p:cNvPr>
                <p:cNvSpPr/>
                <p:nvPr/>
              </p:nvSpPr>
              <p:spPr>
                <a:xfrm>
                  <a:off x="2239620" y="15571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2" name="Oval 2091">
                  <a:extLst>
                    <a:ext uri="{FF2B5EF4-FFF2-40B4-BE49-F238E27FC236}">
                      <a16:creationId xmlns:a16="http://schemas.microsoft.com/office/drawing/2014/main" id="{2A7047C2-BEC7-9968-1EDE-A4FB124D5902}"/>
                    </a:ext>
                  </a:extLst>
                </p:cNvPr>
                <p:cNvSpPr/>
                <p:nvPr/>
              </p:nvSpPr>
              <p:spPr>
                <a:xfrm>
                  <a:off x="2239620" y="17095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3" name="Oval 2092">
                  <a:extLst>
                    <a:ext uri="{FF2B5EF4-FFF2-40B4-BE49-F238E27FC236}">
                      <a16:creationId xmlns:a16="http://schemas.microsoft.com/office/drawing/2014/main" id="{C2DCE13E-C8F5-3951-FB63-48A023B5444D}"/>
                    </a:ext>
                  </a:extLst>
                </p:cNvPr>
                <p:cNvSpPr/>
                <p:nvPr/>
              </p:nvSpPr>
              <p:spPr>
                <a:xfrm>
                  <a:off x="2239620" y="18619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4" name="Oval 2093">
                  <a:extLst>
                    <a:ext uri="{FF2B5EF4-FFF2-40B4-BE49-F238E27FC236}">
                      <a16:creationId xmlns:a16="http://schemas.microsoft.com/office/drawing/2014/main" id="{F7F02BAD-B6F6-A6E6-6908-3DCAAAB00197}"/>
                    </a:ext>
                  </a:extLst>
                </p:cNvPr>
                <p:cNvSpPr/>
                <p:nvPr/>
              </p:nvSpPr>
              <p:spPr>
                <a:xfrm>
                  <a:off x="2239620" y="20143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6" name="Oval 2095">
                  <a:extLst>
                    <a:ext uri="{FF2B5EF4-FFF2-40B4-BE49-F238E27FC236}">
                      <a16:creationId xmlns:a16="http://schemas.microsoft.com/office/drawing/2014/main" id="{A820FF90-2EF5-ACEF-F626-2219981BC70D}"/>
                    </a:ext>
                  </a:extLst>
                </p:cNvPr>
                <p:cNvSpPr/>
                <p:nvPr/>
              </p:nvSpPr>
              <p:spPr>
                <a:xfrm>
                  <a:off x="2239620" y="21667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7" name="Oval 2096">
                  <a:extLst>
                    <a:ext uri="{FF2B5EF4-FFF2-40B4-BE49-F238E27FC236}">
                      <a16:creationId xmlns:a16="http://schemas.microsoft.com/office/drawing/2014/main" id="{0DD484EF-09D7-AA79-2A65-B03EF0361B53}"/>
                    </a:ext>
                  </a:extLst>
                </p:cNvPr>
                <p:cNvSpPr/>
                <p:nvPr/>
              </p:nvSpPr>
              <p:spPr>
                <a:xfrm>
                  <a:off x="2239620" y="23191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8" name="Oval 2097">
                  <a:extLst>
                    <a:ext uri="{FF2B5EF4-FFF2-40B4-BE49-F238E27FC236}">
                      <a16:creationId xmlns:a16="http://schemas.microsoft.com/office/drawing/2014/main" id="{00F52D32-DBC0-2CAC-0A17-CDD0A93D8A63}"/>
                    </a:ext>
                  </a:extLst>
                </p:cNvPr>
                <p:cNvSpPr/>
                <p:nvPr/>
              </p:nvSpPr>
              <p:spPr>
                <a:xfrm>
                  <a:off x="2239620" y="24715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9" name="Oval 2098">
                  <a:extLst>
                    <a:ext uri="{FF2B5EF4-FFF2-40B4-BE49-F238E27FC236}">
                      <a16:creationId xmlns:a16="http://schemas.microsoft.com/office/drawing/2014/main" id="{9D1B00E6-22F2-9944-8B24-66CD849CF038}"/>
                    </a:ext>
                  </a:extLst>
                </p:cNvPr>
                <p:cNvSpPr/>
                <p:nvPr/>
              </p:nvSpPr>
              <p:spPr>
                <a:xfrm>
                  <a:off x="2239620" y="26239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grpSp>
          <p:grpSp>
            <p:nvGrpSpPr>
              <p:cNvPr id="21" name="Group 20">
                <a:extLst>
                  <a:ext uri="{FF2B5EF4-FFF2-40B4-BE49-F238E27FC236}">
                    <a16:creationId xmlns:a16="http://schemas.microsoft.com/office/drawing/2014/main" id="{639DFEF6-5CFE-83B2-B6E2-537E63BC3DC1}"/>
                  </a:ext>
                </a:extLst>
              </p:cNvPr>
              <p:cNvGrpSpPr/>
              <p:nvPr/>
            </p:nvGrpSpPr>
            <p:grpSpPr>
              <a:xfrm>
                <a:off x="1961632" y="1631340"/>
                <a:ext cx="132497" cy="701040"/>
                <a:chOff x="2239620" y="1557130"/>
                <a:chExt cx="91440" cy="701040"/>
              </a:xfrm>
              <a:solidFill>
                <a:srgbClr val="000000"/>
              </a:solidFill>
            </p:grpSpPr>
            <p:sp>
              <p:nvSpPr>
                <p:cNvPr id="2085" name="Oval 2084">
                  <a:extLst>
                    <a:ext uri="{FF2B5EF4-FFF2-40B4-BE49-F238E27FC236}">
                      <a16:creationId xmlns:a16="http://schemas.microsoft.com/office/drawing/2014/main" id="{01CD8C4D-66F6-57D2-E20A-F3B7C30245A9}"/>
                    </a:ext>
                  </a:extLst>
                </p:cNvPr>
                <p:cNvSpPr/>
                <p:nvPr/>
              </p:nvSpPr>
              <p:spPr>
                <a:xfrm>
                  <a:off x="2239620" y="15571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86" name="Oval 2085">
                  <a:extLst>
                    <a:ext uri="{FF2B5EF4-FFF2-40B4-BE49-F238E27FC236}">
                      <a16:creationId xmlns:a16="http://schemas.microsoft.com/office/drawing/2014/main" id="{1A376C93-77D6-5098-2D01-C15375517AE7}"/>
                    </a:ext>
                  </a:extLst>
                </p:cNvPr>
                <p:cNvSpPr/>
                <p:nvPr/>
              </p:nvSpPr>
              <p:spPr>
                <a:xfrm>
                  <a:off x="2239620" y="17095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87" name="Oval 2086">
                  <a:extLst>
                    <a:ext uri="{FF2B5EF4-FFF2-40B4-BE49-F238E27FC236}">
                      <a16:creationId xmlns:a16="http://schemas.microsoft.com/office/drawing/2014/main" id="{B9E165C8-8D20-6D6E-DDBE-FC6A2F1E5EA4}"/>
                    </a:ext>
                  </a:extLst>
                </p:cNvPr>
                <p:cNvSpPr/>
                <p:nvPr/>
              </p:nvSpPr>
              <p:spPr>
                <a:xfrm>
                  <a:off x="2239620" y="18619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88" name="Oval 2087">
                  <a:extLst>
                    <a:ext uri="{FF2B5EF4-FFF2-40B4-BE49-F238E27FC236}">
                      <a16:creationId xmlns:a16="http://schemas.microsoft.com/office/drawing/2014/main" id="{C9DA4C90-5613-A14B-39C5-AF4EAF59B235}"/>
                    </a:ext>
                  </a:extLst>
                </p:cNvPr>
                <p:cNvSpPr/>
                <p:nvPr/>
              </p:nvSpPr>
              <p:spPr>
                <a:xfrm>
                  <a:off x="2239620" y="20143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89" name="Oval 2088">
                  <a:extLst>
                    <a:ext uri="{FF2B5EF4-FFF2-40B4-BE49-F238E27FC236}">
                      <a16:creationId xmlns:a16="http://schemas.microsoft.com/office/drawing/2014/main" id="{3EBDE930-407B-C5EE-D4E9-01467035503F}"/>
                    </a:ext>
                  </a:extLst>
                </p:cNvPr>
                <p:cNvSpPr/>
                <p:nvPr/>
              </p:nvSpPr>
              <p:spPr>
                <a:xfrm>
                  <a:off x="2239620" y="21667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grpSp>
          <p:grpSp>
            <p:nvGrpSpPr>
              <p:cNvPr id="22" name="Group 21">
                <a:extLst>
                  <a:ext uri="{FF2B5EF4-FFF2-40B4-BE49-F238E27FC236}">
                    <a16:creationId xmlns:a16="http://schemas.microsoft.com/office/drawing/2014/main" id="{BBBC30B8-597F-AF83-51D7-A32A8B323E38}"/>
                  </a:ext>
                </a:extLst>
              </p:cNvPr>
              <p:cNvGrpSpPr/>
              <p:nvPr/>
            </p:nvGrpSpPr>
            <p:grpSpPr>
              <a:xfrm>
                <a:off x="3249347" y="1364310"/>
                <a:ext cx="1293465" cy="1219200"/>
                <a:chOff x="1351723" y="1516710"/>
                <a:chExt cx="892659" cy="1219200"/>
              </a:xfrm>
            </p:grpSpPr>
            <p:grpSp>
              <p:nvGrpSpPr>
                <p:cNvPr id="2062" name="Group 2061">
                  <a:extLst>
                    <a:ext uri="{FF2B5EF4-FFF2-40B4-BE49-F238E27FC236}">
                      <a16:creationId xmlns:a16="http://schemas.microsoft.com/office/drawing/2014/main" id="{E4B7F594-F9EB-73F7-F30B-6ECFFB7DB73A}"/>
                    </a:ext>
                  </a:extLst>
                </p:cNvPr>
                <p:cNvGrpSpPr/>
                <p:nvPr/>
              </p:nvGrpSpPr>
              <p:grpSpPr>
                <a:xfrm>
                  <a:off x="1351723" y="2004390"/>
                  <a:ext cx="91440" cy="248603"/>
                  <a:chOff x="3293167" y="1835429"/>
                  <a:chExt cx="91440" cy="248603"/>
                </a:xfrm>
              </p:grpSpPr>
              <p:sp>
                <p:nvSpPr>
                  <p:cNvPr id="2083" name="Oval 2082">
                    <a:extLst>
                      <a:ext uri="{FF2B5EF4-FFF2-40B4-BE49-F238E27FC236}">
                        <a16:creationId xmlns:a16="http://schemas.microsoft.com/office/drawing/2014/main" id="{E790D446-C68B-9B23-598A-41457A55A6C1}"/>
                      </a:ext>
                    </a:extLst>
                  </p:cNvPr>
                  <p:cNvSpPr/>
                  <p:nvPr/>
                </p:nvSpPr>
                <p:spPr>
                  <a:xfrm>
                    <a:off x="3293167" y="1835429"/>
                    <a:ext cx="91440" cy="91440"/>
                  </a:xfrm>
                  <a:prstGeom prst="ellipse">
                    <a:avLst/>
                  </a:prstGeom>
                  <a:solidFill>
                    <a:srgbClr val="000000"/>
                  </a:solid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84" name="Oval 2083">
                    <a:extLst>
                      <a:ext uri="{FF2B5EF4-FFF2-40B4-BE49-F238E27FC236}">
                        <a16:creationId xmlns:a16="http://schemas.microsoft.com/office/drawing/2014/main" id="{924AAE7E-8385-5B3F-5B00-AC62397608E8}"/>
                      </a:ext>
                    </a:extLst>
                  </p:cNvPr>
                  <p:cNvSpPr/>
                  <p:nvPr/>
                </p:nvSpPr>
                <p:spPr>
                  <a:xfrm>
                    <a:off x="3293167" y="1992592"/>
                    <a:ext cx="91440" cy="91440"/>
                  </a:xfrm>
                  <a:prstGeom prst="ellipse">
                    <a:avLst/>
                  </a:prstGeom>
                  <a:solidFill>
                    <a:srgbClr val="000000"/>
                  </a:solid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grpSp>
            <p:grpSp>
              <p:nvGrpSpPr>
                <p:cNvPr id="2063" name="Group 2062">
                  <a:extLst>
                    <a:ext uri="{FF2B5EF4-FFF2-40B4-BE49-F238E27FC236}">
                      <a16:creationId xmlns:a16="http://schemas.microsoft.com/office/drawing/2014/main" id="{30294986-FB88-D278-72CB-2CBCC631B32B}"/>
                    </a:ext>
                  </a:extLst>
                </p:cNvPr>
                <p:cNvGrpSpPr/>
                <p:nvPr/>
              </p:nvGrpSpPr>
              <p:grpSpPr>
                <a:xfrm>
                  <a:off x="1432563" y="1516710"/>
                  <a:ext cx="807057" cy="1219200"/>
                  <a:chOff x="1432563" y="1516710"/>
                  <a:chExt cx="807057" cy="1219200"/>
                </a:xfrm>
              </p:grpSpPr>
              <p:cxnSp>
                <p:nvCxnSpPr>
                  <p:cNvPr id="2074" name="Straight Connector 2073">
                    <a:extLst>
                      <a:ext uri="{FF2B5EF4-FFF2-40B4-BE49-F238E27FC236}">
                        <a16:creationId xmlns:a16="http://schemas.microsoft.com/office/drawing/2014/main" id="{D2449200-1EF2-3EA8-BC6B-9531A3FF4786}"/>
                      </a:ext>
                    </a:extLst>
                  </p:cNvPr>
                  <p:cNvCxnSpPr>
                    <a:cxnSpLocks/>
                    <a:stCxn id="2083" idx="6"/>
                    <a:endCxn id="2092" idx="2"/>
                  </p:cNvCxnSpPr>
                  <p:nvPr/>
                </p:nvCxnSpPr>
                <p:spPr bwMode="auto">
                  <a:xfrm flipV="1">
                    <a:off x="1443163" y="18215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75" name="Straight Connector 2074">
                    <a:extLst>
                      <a:ext uri="{FF2B5EF4-FFF2-40B4-BE49-F238E27FC236}">
                        <a16:creationId xmlns:a16="http://schemas.microsoft.com/office/drawing/2014/main" id="{B3EA511A-3DD5-647F-5B25-7D948296E206}"/>
                      </a:ext>
                    </a:extLst>
                  </p:cNvPr>
                  <p:cNvCxnSpPr>
                    <a:cxnSpLocks/>
                    <a:endCxn id="2091" idx="2"/>
                  </p:cNvCxnSpPr>
                  <p:nvPr/>
                </p:nvCxnSpPr>
                <p:spPr bwMode="auto">
                  <a:xfrm flipV="1">
                    <a:off x="1443163" y="1669110"/>
                    <a:ext cx="796457" cy="381000"/>
                  </a:xfrm>
                  <a:prstGeom prst="line">
                    <a:avLst/>
                  </a:prstGeom>
                  <a:noFill/>
                  <a:ln w="6350" cap="sq" cmpd="sng" algn="ctr">
                    <a:solidFill>
                      <a:srgbClr val="000000"/>
                    </a:solidFill>
                    <a:prstDash val="solid"/>
                    <a:round/>
                    <a:headEnd type="none" w="med" len="med"/>
                    <a:tailEnd type="none" w="med" len="med"/>
                  </a:ln>
                  <a:effectLst/>
                </p:spPr>
              </p:cxnSp>
              <p:cxnSp>
                <p:nvCxnSpPr>
                  <p:cNvPr id="2076" name="Straight Connector 2075">
                    <a:extLst>
                      <a:ext uri="{FF2B5EF4-FFF2-40B4-BE49-F238E27FC236}">
                        <a16:creationId xmlns:a16="http://schemas.microsoft.com/office/drawing/2014/main" id="{E569641D-4DBC-F198-42F2-2D86E7A25B3D}"/>
                      </a:ext>
                    </a:extLst>
                  </p:cNvPr>
                  <p:cNvCxnSpPr>
                    <a:cxnSpLocks/>
                    <a:endCxn id="2099" idx="2"/>
                  </p:cNvCxnSpPr>
                  <p:nvPr/>
                </p:nvCxnSpPr>
                <p:spPr bwMode="auto">
                  <a:xfrm>
                    <a:off x="1432563" y="2039010"/>
                    <a:ext cx="807057" cy="696900"/>
                  </a:xfrm>
                  <a:prstGeom prst="line">
                    <a:avLst/>
                  </a:prstGeom>
                  <a:noFill/>
                  <a:ln w="6350" cap="sq" cmpd="sng" algn="ctr">
                    <a:solidFill>
                      <a:srgbClr val="000000"/>
                    </a:solidFill>
                    <a:prstDash val="solid"/>
                    <a:round/>
                    <a:headEnd type="none" w="med" len="med"/>
                    <a:tailEnd type="none" w="med" len="med"/>
                  </a:ln>
                  <a:effectLst/>
                </p:spPr>
              </p:cxnSp>
              <p:cxnSp>
                <p:nvCxnSpPr>
                  <p:cNvPr id="2077" name="Straight Connector 2076">
                    <a:extLst>
                      <a:ext uri="{FF2B5EF4-FFF2-40B4-BE49-F238E27FC236}">
                        <a16:creationId xmlns:a16="http://schemas.microsoft.com/office/drawing/2014/main" id="{0A8EF744-FADC-ECCA-A9C3-0D16DFBF0040}"/>
                      </a:ext>
                    </a:extLst>
                  </p:cNvPr>
                  <p:cNvCxnSpPr>
                    <a:cxnSpLocks/>
                  </p:cNvCxnSpPr>
                  <p:nvPr/>
                </p:nvCxnSpPr>
                <p:spPr bwMode="auto">
                  <a:xfrm>
                    <a:off x="1443163" y="2050110"/>
                    <a:ext cx="796457" cy="502920"/>
                  </a:xfrm>
                  <a:prstGeom prst="line">
                    <a:avLst/>
                  </a:prstGeom>
                  <a:noFill/>
                  <a:ln w="6350" cap="sq" cmpd="sng" algn="ctr">
                    <a:solidFill>
                      <a:srgbClr val="000000"/>
                    </a:solidFill>
                    <a:prstDash val="solid"/>
                    <a:round/>
                    <a:headEnd type="none" w="med" len="med"/>
                    <a:tailEnd type="none" w="med" len="med"/>
                  </a:ln>
                  <a:effectLst/>
                </p:spPr>
              </p:cxnSp>
              <p:cxnSp>
                <p:nvCxnSpPr>
                  <p:cNvPr id="2078" name="Straight Connector 2077">
                    <a:extLst>
                      <a:ext uri="{FF2B5EF4-FFF2-40B4-BE49-F238E27FC236}">
                        <a16:creationId xmlns:a16="http://schemas.microsoft.com/office/drawing/2014/main" id="{5867E4B0-3A17-DF13-DE50-90EFC46CAC18}"/>
                      </a:ext>
                    </a:extLst>
                  </p:cNvPr>
                  <p:cNvCxnSpPr>
                    <a:cxnSpLocks/>
                    <a:endCxn id="2097" idx="2"/>
                  </p:cNvCxnSpPr>
                  <p:nvPr/>
                </p:nvCxnSpPr>
                <p:spPr bwMode="auto">
                  <a:xfrm>
                    <a:off x="1443163" y="2050110"/>
                    <a:ext cx="796457" cy="381000"/>
                  </a:xfrm>
                  <a:prstGeom prst="line">
                    <a:avLst/>
                  </a:prstGeom>
                  <a:noFill/>
                  <a:ln w="6350" cap="sq" cmpd="sng" algn="ctr">
                    <a:solidFill>
                      <a:srgbClr val="000000"/>
                    </a:solidFill>
                    <a:prstDash val="solid"/>
                    <a:round/>
                    <a:headEnd type="none" w="med" len="med"/>
                    <a:tailEnd type="none" w="med" len="med"/>
                  </a:ln>
                  <a:effectLst/>
                </p:spPr>
              </p:cxnSp>
              <p:cxnSp>
                <p:nvCxnSpPr>
                  <p:cNvPr id="2079" name="Straight Connector 2078">
                    <a:extLst>
                      <a:ext uri="{FF2B5EF4-FFF2-40B4-BE49-F238E27FC236}">
                        <a16:creationId xmlns:a16="http://schemas.microsoft.com/office/drawing/2014/main" id="{54222C0C-FCA9-5F86-1C3C-539CA75D41FA}"/>
                      </a:ext>
                    </a:extLst>
                  </p:cNvPr>
                  <p:cNvCxnSpPr>
                    <a:cxnSpLocks/>
                    <a:endCxn id="2096" idx="2"/>
                  </p:cNvCxnSpPr>
                  <p:nvPr/>
                </p:nvCxnSpPr>
                <p:spPr bwMode="auto">
                  <a:xfrm>
                    <a:off x="1443163" y="20501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80" name="Straight Connector 2079">
                    <a:extLst>
                      <a:ext uri="{FF2B5EF4-FFF2-40B4-BE49-F238E27FC236}">
                        <a16:creationId xmlns:a16="http://schemas.microsoft.com/office/drawing/2014/main" id="{147F0120-7C09-0382-14A5-A7064A266AF3}"/>
                      </a:ext>
                    </a:extLst>
                  </p:cNvPr>
                  <p:cNvCxnSpPr>
                    <a:cxnSpLocks/>
                    <a:endCxn id="2094" idx="2"/>
                  </p:cNvCxnSpPr>
                  <p:nvPr/>
                </p:nvCxnSpPr>
                <p:spPr bwMode="auto">
                  <a:xfrm>
                    <a:off x="1443163" y="20501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081" name="Straight Connector 2080">
                    <a:extLst>
                      <a:ext uri="{FF2B5EF4-FFF2-40B4-BE49-F238E27FC236}">
                        <a16:creationId xmlns:a16="http://schemas.microsoft.com/office/drawing/2014/main" id="{B5D2B231-CEF9-3DA6-3263-B39050C18524}"/>
                      </a:ext>
                    </a:extLst>
                  </p:cNvPr>
                  <p:cNvCxnSpPr>
                    <a:cxnSpLocks/>
                    <a:endCxn id="2093" idx="2"/>
                  </p:cNvCxnSpPr>
                  <p:nvPr/>
                </p:nvCxnSpPr>
                <p:spPr bwMode="auto">
                  <a:xfrm flipV="1">
                    <a:off x="1443163" y="19739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082" name="Straight Connector 2081">
                    <a:extLst>
                      <a:ext uri="{FF2B5EF4-FFF2-40B4-BE49-F238E27FC236}">
                        <a16:creationId xmlns:a16="http://schemas.microsoft.com/office/drawing/2014/main" id="{1A27BCEE-847B-1C5C-4C0E-21C896880BFF}"/>
                      </a:ext>
                    </a:extLst>
                  </p:cNvPr>
                  <p:cNvCxnSpPr>
                    <a:cxnSpLocks/>
                    <a:endCxn id="2090" idx="2"/>
                  </p:cNvCxnSpPr>
                  <p:nvPr/>
                </p:nvCxnSpPr>
                <p:spPr bwMode="auto">
                  <a:xfrm flipV="1">
                    <a:off x="1443163" y="1516710"/>
                    <a:ext cx="796457" cy="533400"/>
                  </a:xfrm>
                  <a:prstGeom prst="line">
                    <a:avLst/>
                  </a:prstGeom>
                  <a:noFill/>
                  <a:ln w="6350" cap="sq" cmpd="sng" algn="ctr">
                    <a:solidFill>
                      <a:srgbClr val="000000"/>
                    </a:solidFill>
                    <a:prstDash val="solid"/>
                    <a:round/>
                    <a:headEnd type="none" w="med" len="med"/>
                    <a:tailEnd type="none" w="med" len="med"/>
                  </a:ln>
                  <a:effectLst/>
                </p:spPr>
              </p:cxnSp>
            </p:grpSp>
            <p:grpSp>
              <p:nvGrpSpPr>
                <p:cNvPr id="2064" name="Group 2063">
                  <a:extLst>
                    <a:ext uri="{FF2B5EF4-FFF2-40B4-BE49-F238E27FC236}">
                      <a16:creationId xmlns:a16="http://schemas.microsoft.com/office/drawing/2014/main" id="{E1984031-15BD-6E9B-A2B3-1219EAFF2575}"/>
                    </a:ext>
                  </a:extLst>
                </p:cNvPr>
                <p:cNvGrpSpPr/>
                <p:nvPr/>
              </p:nvGrpSpPr>
              <p:grpSpPr>
                <a:xfrm>
                  <a:off x="1443163" y="1516710"/>
                  <a:ext cx="801219" cy="1193483"/>
                  <a:chOff x="1438401" y="1359547"/>
                  <a:chExt cx="801219" cy="1193483"/>
                </a:xfrm>
              </p:grpSpPr>
              <p:cxnSp>
                <p:nvCxnSpPr>
                  <p:cNvPr id="2065" name="Straight Connector 2064">
                    <a:extLst>
                      <a:ext uri="{FF2B5EF4-FFF2-40B4-BE49-F238E27FC236}">
                        <a16:creationId xmlns:a16="http://schemas.microsoft.com/office/drawing/2014/main" id="{7E5ECDE2-26DF-A277-6614-5FAD00B0DF7F}"/>
                      </a:ext>
                    </a:extLst>
                  </p:cNvPr>
                  <p:cNvCxnSpPr>
                    <a:cxnSpLocks/>
                  </p:cNvCxnSpPr>
                  <p:nvPr/>
                </p:nvCxnSpPr>
                <p:spPr bwMode="auto">
                  <a:xfrm flipV="1">
                    <a:off x="1443163" y="18215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66" name="Straight Connector 2065">
                    <a:extLst>
                      <a:ext uri="{FF2B5EF4-FFF2-40B4-BE49-F238E27FC236}">
                        <a16:creationId xmlns:a16="http://schemas.microsoft.com/office/drawing/2014/main" id="{92867C74-8D8E-A6F8-91B2-DEAFAEBBC222}"/>
                      </a:ext>
                    </a:extLst>
                  </p:cNvPr>
                  <p:cNvCxnSpPr>
                    <a:cxnSpLocks/>
                  </p:cNvCxnSpPr>
                  <p:nvPr/>
                </p:nvCxnSpPr>
                <p:spPr bwMode="auto">
                  <a:xfrm flipV="1">
                    <a:off x="1443163" y="1669110"/>
                    <a:ext cx="796457" cy="381000"/>
                  </a:xfrm>
                  <a:prstGeom prst="line">
                    <a:avLst/>
                  </a:prstGeom>
                  <a:noFill/>
                  <a:ln w="6350" cap="sq" cmpd="sng" algn="ctr">
                    <a:solidFill>
                      <a:srgbClr val="000000"/>
                    </a:solidFill>
                    <a:prstDash val="solid"/>
                    <a:round/>
                    <a:headEnd type="none" w="med" len="med"/>
                    <a:tailEnd type="none" w="med" len="med"/>
                  </a:ln>
                  <a:effectLst/>
                </p:spPr>
              </p:cxnSp>
              <p:cxnSp>
                <p:nvCxnSpPr>
                  <p:cNvPr id="2067" name="Straight Connector 2066">
                    <a:extLst>
                      <a:ext uri="{FF2B5EF4-FFF2-40B4-BE49-F238E27FC236}">
                        <a16:creationId xmlns:a16="http://schemas.microsoft.com/office/drawing/2014/main" id="{D89D8DE3-5B0C-A299-5426-F6A2EC3E3BB8}"/>
                      </a:ext>
                    </a:extLst>
                  </p:cNvPr>
                  <p:cNvCxnSpPr>
                    <a:cxnSpLocks/>
                    <a:stCxn id="2084" idx="6"/>
                    <a:endCxn id="2090" idx="2"/>
                  </p:cNvCxnSpPr>
                  <p:nvPr/>
                </p:nvCxnSpPr>
                <p:spPr bwMode="auto">
                  <a:xfrm flipV="1">
                    <a:off x="1438401" y="1359547"/>
                    <a:ext cx="796457" cy="690563"/>
                  </a:xfrm>
                  <a:prstGeom prst="line">
                    <a:avLst/>
                  </a:prstGeom>
                  <a:noFill/>
                  <a:ln w="6350" cap="sq" cmpd="sng" algn="ctr">
                    <a:solidFill>
                      <a:srgbClr val="000000"/>
                    </a:solidFill>
                    <a:prstDash val="solid"/>
                    <a:round/>
                    <a:headEnd type="none" w="med" len="med"/>
                    <a:tailEnd type="none" w="med" len="med"/>
                  </a:ln>
                  <a:effectLst/>
                </p:spPr>
              </p:cxnSp>
              <p:cxnSp>
                <p:nvCxnSpPr>
                  <p:cNvPr id="2068" name="Straight Connector 2067">
                    <a:extLst>
                      <a:ext uri="{FF2B5EF4-FFF2-40B4-BE49-F238E27FC236}">
                        <a16:creationId xmlns:a16="http://schemas.microsoft.com/office/drawing/2014/main" id="{A2CC3616-1395-EA25-2EE9-DA773BC4B06E}"/>
                      </a:ext>
                    </a:extLst>
                  </p:cNvPr>
                  <p:cNvCxnSpPr>
                    <a:cxnSpLocks/>
                  </p:cNvCxnSpPr>
                  <p:nvPr/>
                </p:nvCxnSpPr>
                <p:spPr bwMode="auto">
                  <a:xfrm>
                    <a:off x="1443163" y="2050110"/>
                    <a:ext cx="757113" cy="502920"/>
                  </a:xfrm>
                  <a:prstGeom prst="line">
                    <a:avLst/>
                  </a:prstGeom>
                  <a:noFill/>
                  <a:ln w="6350" cap="sq" cmpd="sng" algn="ctr">
                    <a:solidFill>
                      <a:srgbClr val="000000"/>
                    </a:solidFill>
                    <a:prstDash val="solid"/>
                    <a:round/>
                    <a:headEnd type="none" w="med" len="med"/>
                    <a:tailEnd type="none" w="med" len="med"/>
                  </a:ln>
                  <a:effectLst/>
                </p:spPr>
              </p:cxnSp>
              <p:cxnSp>
                <p:nvCxnSpPr>
                  <p:cNvPr id="2069" name="Straight Connector 2068">
                    <a:extLst>
                      <a:ext uri="{FF2B5EF4-FFF2-40B4-BE49-F238E27FC236}">
                        <a16:creationId xmlns:a16="http://schemas.microsoft.com/office/drawing/2014/main" id="{B9DDFE91-87B2-3038-19A9-28992816DA41}"/>
                      </a:ext>
                    </a:extLst>
                  </p:cNvPr>
                  <p:cNvCxnSpPr>
                    <a:cxnSpLocks/>
                  </p:cNvCxnSpPr>
                  <p:nvPr/>
                </p:nvCxnSpPr>
                <p:spPr bwMode="auto">
                  <a:xfrm>
                    <a:off x="1443163" y="2050110"/>
                    <a:ext cx="796457" cy="350520"/>
                  </a:xfrm>
                  <a:prstGeom prst="line">
                    <a:avLst/>
                  </a:prstGeom>
                  <a:noFill/>
                  <a:ln w="6350" cap="sq" cmpd="sng" algn="ctr">
                    <a:solidFill>
                      <a:srgbClr val="000000"/>
                    </a:solidFill>
                    <a:prstDash val="solid"/>
                    <a:round/>
                    <a:headEnd type="none" w="med" len="med"/>
                    <a:tailEnd type="none" w="med" len="med"/>
                  </a:ln>
                  <a:effectLst/>
                </p:spPr>
              </p:cxnSp>
              <p:cxnSp>
                <p:nvCxnSpPr>
                  <p:cNvPr id="2070" name="Straight Connector 2069">
                    <a:extLst>
                      <a:ext uri="{FF2B5EF4-FFF2-40B4-BE49-F238E27FC236}">
                        <a16:creationId xmlns:a16="http://schemas.microsoft.com/office/drawing/2014/main" id="{8A27A103-F74B-BE0D-9F36-CF6B881908CB}"/>
                      </a:ext>
                    </a:extLst>
                  </p:cNvPr>
                  <p:cNvCxnSpPr>
                    <a:cxnSpLocks/>
                  </p:cNvCxnSpPr>
                  <p:nvPr/>
                </p:nvCxnSpPr>
                <p:spPr bwMode="auto">
                  <a:xfrm>
                    <a:off x="1443163" y="20501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71" name="Straight Connector 2070">
                    <a:extLst>
                      <a:ext uri="{FF2B5EF4-FFF2-40B4-BE49-F238E27FC236}">
                        <a16:creationId xmlns:a16="http://schemas.microsoft.com/office/drawing/2014/main" id="{9AF9A5F5-9C0B-1352-AE63-2AE0B4148167}"/>
                      </a:ext>
                    </a:extLst>
                  </p:cNvPr>
                  <p:cNvCxnSpPr>
                    <a:cxnSpLocks/>
                  </p:cNvCxnSpPr>
                  <p:nvPr/>
                </p:nvCxnSpPr>
                <p:spPr bwMode="auto">
                  <a:xfrm>
                    <a:off x="1443163" y="20501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072" name="Straight Connector 2071">
                    <a:extLst>
                      <a:ext uri="{FF2B5EF4-FFF2-40B4-BE49-F238E27FC236}">
                        <a16:creationId xmlns:a16="http://schemas.microsoft.com/office/drawing/2014/main" id="{B5F2995E-83E9-01B9-56B2-1F3AF41FD6E9}"/>
                      </a:ext>
                    </a:extLst>
                  </p:cNvPr>
                  <p:cNvCxnSpPr>
                    <a:cxnSpLocks/>
                  </p:cNvCxnSpPr>
                  <p:nvPr/>
                </p:nvCxnSpPr>
                <p:spPr bwMode="auto">
                  <a:xfrm flipV="1">
                    <a:off x="1443163" y="19739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073" name="Straight Connector 2072">
                    <a:extLst>
                      <a:ext uri="{FF2B5EF4-FFF2-40B4-BE49-F238E27FC236}">
                        <a16:creationId xmlns:a16="http://schemas.microsoft.com/office/drawing/2014/main" id="{73A82D6D-9FF5-3828-8364-0FC6918F4C5B}"/>
                      </a:ext>
                    </a:extLst>
                  </p:cNvPr>
                  <p:cNvCxnSpPr>
                    <a:cxnSpLocks/>
                  </p:cNvCxnSpPr>
                  <p:nvPr/>
                </p:nvCxnSpPr>
                <p:spPr bwMode="auto">
                  <a:xfrm flipV="1">
                    <a:off x="1443163" y="1516710"/>
                    <a:ext cx="796457" cy="533400"/>
                  </a:xfrm>
                  <a:prstGeom prst="line">
                    <a:avLst/>
                  </a:prstGeom>
                  <a:noFill/>
                  <a:ln w="6350" cap="sq" cmpd="sng" algn="ctr">
                    <a:solidFill>
                      <a:srgbClr val="000000"/>
                    </a:solidFill>
                    <a:prstDash val="solid"/>
                    <a:round/>
                    <a:headEnd type="none" w="med" len="med"/>
                    <a:tailEnd type="none" w="med" len="med"/>
                  </a:ln>
                  <a:effectLst/>
                </p:spPr>
              </p:cxnSp>
            </p:grpSp>
          </p:grpSp>
          <p:grpSp>
            <p:nvGrpSpPr>
              <p:cNvPr id="23" name="Group 22">
                <a:extLst>
                  <a:ext uri="{FF2B5EF4-FFF2-40B4-BE49-F238E27FC236}">
                    <a16:creationId xmlns:a16="http://schemas.microsoft.com/office/drawing/2014/main" id="{D7379DCD-252C-06E3-86C3-91D608CA5739}"/>
                  </a:ext>
                </a:extLst>
              </p:cNvPr>
              <p:cNvGrpSpPr/>
              <p:nvPr/>
            </p:nvGrpSpPr>
            <p:grpSpPr>
              <a:xfrm flipH="1">
                <a:off x="2087229" y="1669110"/>
                <a:ext cx="1160968" cy="614363"/>
                <a:chOff x="1443163" y="1821510"/>
                <a:chExt cx="801219" cy="614363"/>
              </a:xfrm>
            </p:grpSpPr>
            <p:grpSp>
              <p:nvGrpSpPr>
                <p:cNvPr id="63" name="Group 62">
                  <a:extLst>
                    <a:ext uri="{FF2B5EF4-FFF2-40B4-BE49-F238E27FC236}">
                      <a16:creationId xmlns:a16="http://schemas.microsoft.com/office/drawing/2014/main" id="{B7392465-BBE1-CDE4-2361-1E7229D4EF7F}"/>
                    </a:ext>
                  </a:extLst>
                </p:cNvPr>
                <p:cNvGrpSpPr/>
                <p:nvPr/>
              </p:nvGrpSpPr>
              <p:grpSpPr>
                <a:xfrm>
                  <a:off x="1443163" y="1821510"/>
                  <a:ext cx="796457" cy="609600"/>
                  <a:chOff x="1443163" y="1821510"/>
                  <a:chExt cx="796457" cy="609600"/>
                </a:xfrm>
              </p:grpSpPr>
              <p:cxnSp>
                <p:nvCxnSpPr>
                  <p:cNvPr id="2057" name="Straight Connector 2056">
                    <a:extLst>
                      <a:ext uri="{FF2B5EF4-FFF2-40B4-BE49-F238E27FC236}">
                        <a16:creationId xmlns:a16="http://schemas.microsoft.com/office/drawing/2014/main" id="{2FDDE0A4-2382-5928-C247-EE9856B32DD1}"/>
                      </a:ext>
                    </a:extLst>
                  </p:cNvPr>
                  <p:cNvCxnSpPr>
                    <a:cxnSpLocks/>
                  </p:cNvCxnSpPr>
                  <p:nvPr/>
                </p:nvCxnSpPr>
                <p:spPr bwMode="auto">
                  <a:xfrm flipV="1">
                    <a:off x="1443163" y="18215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58" name="Straight Connector 2057">
                    <a:extLst>
                      <a:ext uri="{FF2B5EF4-FFF2-40B4-BE49-F238E27FC236}">
                        <a16:creationId xmlns:a16="http://schemas.microsoft.com/office/drawing/2014/main" id="{EE499454-8932-E240-DC98-65DD15D897FD}"/>
                      </a:ext>
                    </a:extLst>
                  </p:cNvPr>
                  <p:cNvCxnSpPr>
                    <a:cxnSpLocks/>
                  </p:cNvCxnSpPr>
                  <p:nvPr/>
                </p:nvCxnSpPr>
                <p:spPr bwMode="auto">
                  <a:xfrm>
                    <a:off x="1443163" y="2050110"/>
                    <a:ext cx="796457" cy="381000"/>
                  </a:xfrm>
                  <a:prstGeom prst="line">
                    <a:avLst/>
                  </a:prstGeom>
                  <a:noFill/>
                  <a:ln w="6350" cap="sq" cmpd="sng" algn="ctr">
                    <a:solidFill>
                      <a:srgbClr val="000000"/>
                    </a:solidFill>
                    <a:prstDash val="solid"/>
                    <a:round/>
                    <a:headEnd type="none" w="med" len="med"/>
                    <a:tailEnd type="none" w="med" len="med"/>
                  </a:ln>
                  <a:effectLst/>
                </p:spPr>
              </p:cxnSp>
              <p:cxnSp>
                <p:nvCxnSpPr>
                  <p:cNvPr id="2059" name="Straight Connector 2058">
                    <a:extLst>
                      <a:ext uri="{FF2B5EF4-FFF2-40B4-BE49-F238E27FC236}">
                        <a16:creationId xmlns:a16="http://schemas.microsoft.com/office/drawing/2014/main" id="{7A3C586C-E596-AE2A-ED14-FD0B8D9F8409}"/>
                      </a:ext>
                    </a:extLst>
                  </p:cNvPr>
                  <p:cNvCxnSpPr>
                    <a:cxnSpLocks/>
                  </p:cNvCxnSpPr>
                  <p:nvPr/>
                </p:nvCxnSpPr>
                <p:spPr bwMode="auto">
                  <a:xfrm>
                    <a:off x="1443163" y="20501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60" name="Straight Connector 2059">
                    <a:extLst>
                      <a:ext uri="{FF2B5EF4-FFF2-40B4-BE49-F238E27FC236}">
                        <a16:creationId xmlns:a16="http://schemas.microsoft.com/office/drawing/2014/main" id="{0CCF5EF0-092C-1020-4D25-E39C1450473F}"/>
                      </a:ext>
                    </a:extLst>
                  </p:cNvPr>
                  <p:cNvCxnSpPr>
                    <a:cxnSpLocks/>
                  </p:cNvCxnSpPr>
                  <p:nvPr/>
                </p:nvCxnSpPr>
                <p:spPr bwMode="auto">
                  <a:xfrm>
                    <a:off x="1443163" y="20501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061" name="Straight Connector 2060">
                    <a:extLst>
                      <a:ext uri="{FF2B5EF4-FFF2-40B4-BE49-F238E27FC236}">
                        <a16:creationId xmlns:a16="http://schemas.microsoft.com/office/drawing/2014/main" id="{C15D2EE6-2960-80B8-2A3B-EAA232107662}"/>
                      </a:ext>
                    </a:extLst>
                  </p:cNvPr>
                  <p:cNvCxnSpPr>
                    <a:cxnSpLocks/>
                  </p:cNvCxnSpPr>
                  <p:nvPr/>
                </p:nvCxnSpPr>
                <p:spPr bwMode="auto">
                  <a:xfrm flipV="1">
                    <a:off x="1443163" y="1973910"/>
                    <a:ext cx="796457" cy="76200"/>
                  </a:xfrm>
                  <a:prstGeom prst="line">
                    <a:avLst/>
                  </a:prstGeom>
                  <a:noFill/>
                  <a:ln w="6350" cap="sq" cmpd="sng" algn="ctr">
                    <a:solidFill>
                      <a:srgbClr val="000000"/>
                    </a:solidFill>
                    <a:prstDash val="solid"/>
                    <a:round/>
                    <a:headEnd type="none" w="med" len="med"/>
                    <a:tailEnd type="none" w="med" len="med"/>
                  </a:ln>
                  <a:effectLst/>
                </p:spPr>
              </p:cxnSp>
            </p:grpSp>
            <p:grpSp>
              <p:nvGrpSpPr>
                <p:cNvPr id="2050" name="Group 2049">
                  <a:extLst>
                    <a:ext uri="{FF2B5EF4-FFF2-40B4-BE49-F238E27FC236}">
                      <a16:creationId xmlns:a16="http://schemas.microsoft.com/office/drawing/2014/main" id="{BBE29454-05E7-C033-F566-3C0238F3D523}"/>
                    </a:ext>
                  </a:extLst>
                </p:cNvPr>
                <p:cNvGrpSpPr/>
                <p:nvPr/>
              </p:nvGrpSpPr>
              <p:grpSpPr>
                <a:xfrm>
                  <a:off x="1447925" y="1826273"/>
                  <a:ext cx="796457" cy="609600"/>
                  <a:chOff x="1443163" y="1669110"/>
                  <a:chExt cx="796457" cy="609600"/>
                </a:xfrm>
              </p:grpSpPr>
              <p:cxnSp>
                <p:nvCxnSpPr>
                  <p:cNvPr id="2051" name="Straight Connector 2050">
                    <a:extLst>
                      <a:ext uri="{FF2B5EF4-FFF2-40B4-BE49-F238E27FC236}">
                        <a16:creationId xmlns:a16="http://schemas.microsoft.com/office/drawing/2014/main" id="{6825CBCB-D82D-5C7F-ED92-CD802D0E3FD8}"/>
                      </a:ext>
                    </a:extLst>
                  </p:cNvPr>
                  <p:cNvCxnSpPr>
                    <a:cxnSpLocks/>
                  </p:cNvCxnSpPr>
                  <p:nvPr/>
                </p:nvCxnSpPr>
                <p:spPr bwMode="auto">
                  <a:xfrm flipV="1">
                    <a:off x="1443163" y="18215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52" name="Straight Connector 2051">
                    <a:extLst>
                      <a:ext uri="{FF2B5EF4-FFF2-40B4-BE49-F238E27FC236}">
                        <a16:creationId xmlns:a16="http://schemas.microsoft.com/office/drawing/2014/main" id="{0D0143CA-F08E-F271-6C3E-DEE595DA8A2B}"/>
                      </a:ext>
                    </a:extLst>
                  </p:cNvPr>
                  <p:cNvCxnSpPr>
                    <a:cxnSpLocks/>
                  </p:cNvCxnSpPr>
                  <p:nvPr/>
                </p:nvCxnSpPr>
                <p:spPr bwMode="auto">
                  <a:xfrm flipV="1">
                    <a:off x="1443163" y="1669110"/>
                    <a:ext cx="796457" cy="381000"/>
                  </a:xfrm>
                  <a:prstGeom prst="line">
                    <a:avLst/>
                  </a:prstGeom>
                  <a:noFill/>
                  <a:ln w="6350" cap="sq" cmpd="sng" algn="ctr">
                    <a:solidFill>
                      <a:srgbClr val="000000"/>
                    </a:solidFill>
                    <a:prstDash val="solid"/>
                    <a:round/>
                    <a:headEnd type="none" w="med" len="med"/>
                    <a:tailEnd type="none" w="med" len="med"/>
                  </a:ln>
                  <a:effectLst/>
                </p:spPr>
              </p:cxnSp>
              <p:cxnSp>
                <p:nvCxnSpPr>
                  <p:cNvPr id="2054" name="Straight Connector 2053">
                    <a:extLst>
                      <a:ext uri="{FF2B5EF4-FFF2-40B4-BE49-F238E27FC236}">
                        <a16:creationId xmlns:a16="http://schemas.microsoft.com/office/drawing/2014/main" id="{262E1DDD-8F40-9B61-4944-B9120BA52EEF}"/>
                      </a:ext>
                    </a:extLst>
                  </p:cNvPr>
                  <p:cNvCxnSpPr>
                    <a:cxnSpLocks/>
                  </p:cNvCxnSpPr>
                  <p:nvPr/>
                </p:nvCxnSpPr>
                <p:spPr bwMode="auto">
                  <a:xfrm>
                    <a:off x="1443163" y="20501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55" name="Straight Connector 2054">
                    <a:extLst>
                      <a:ext uri="{FF2B5EF4-FFF2-40B4-BE49-F238E27FC236}">
                        <a16:creationId xmlns:a16="http://schemas.microsoft.com/office/drawing/2014/main" id="{F08C71EA-AB47-F297-A955-6DF4BA44848D}"/>
                      </a:ext>
                    </a:extLst>
                  </p:cNvPr>
                  <p:cNvCxnSpPr>
                    <a:cxnSpLocks/>
                  </p:cNvCxnSpPr>
                  <p:nvPr/>
                </p:nvCxnSpPr>
                <p:spPr bwMode="auto">
                  <a:xfrm>
                    <a:off x="1443163" y="20501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056" name="Straight Connector 2055">
                    <a:extLst>
                      <a:ext uri="{FF2B5EF4-FFF2-40B4-BE49-F238E27FC236}">
                        <a16:creationId xmlns:a16="http://schemas.microsoft.com/office/drawing/2014/main" id="{F245D8FD-7CF2-8E7D-F696-68E08B55C5A1}"/>
                      </a:ext>
                    </a:extLst>
                  </p:cNvPr>
                  <p:cNvCxnSpPr>
                    <a:cxnSpLocks/>
                  </p:cNvCxnSpPr>
                  <p:nvPr/>
                </p:nvCxnSpPr>
                <p:spPr bwMode="auto">
                  <a:xfrm flipV="1">
                    <a:off x="1443163" y="1973910"/>
                    <a:ext cx="796457" cy="76200"/>
                  </a:xfrm>
                  <a:prstGeom prst="line">
                    <a:avLst/>
                  </a:prstGeom>
                  <a:noFill/>
                  <a:ln w="6350" cap="sq" cmpd="sng" algn="ctr">
                    <a:solidFill>
                      <a:srgbClr val="000000"/>
                    </a:solidFill>
                    <a:prstDash val="solid"/>
                    <a:round/>
                    <a:headEnd type="none" w="med" len="med"/>
                    <a:tailEnd type="none" w="med" len="med"/>
                  </a:ln>
                  <a:effectLst/>
                </p:spPr>
              </p:cxnSp>
            </p:grpSp>
          </p:grp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5594261E-10FD-16FD-1EB7-BFBD58711E6C}"/>
                      </a:ext>
                    </a:extLst>
                  </p:cNvPr>
                  <p:cNvSpPr txBox="1"/>
                  <p:nvPr/>
                </p:nvSpPr>
                <p:spPr bwMode="auto">
                  <a:xfrm>
                    <a:off x="1498600" y="1649418"/>
                    <a:ext cx="762000"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14:m>
                      <m:oMath xmlns:m="http://schemas.openxmlformats.org/officeDocument/2006/math">
                        <m:acc>
                          <m:accPr>
                            <m:chr m:val="⃗"/>
                            <m:ctrlPr>
                              <a:rPr kumimoji="0" lang="en-US" altLang="en-US" sz="2400" b="0" i="1" u="none" strike="noStrike" kern="0" cap="none" spc="0" normalizeH="0" baseline="0" noProof="0" dirty="0" smtClean="0">
                                <a:ln>
                                  <a:noFill/>
                                </a:ln>
                                <a:solidFill>
                                  <a:srgbClr val="FF00FF"/>
                                </a:solidFill>
                                <a:effectLst/>
                                <a:uLnTx/>
                                <a:uFillTx/>
                                <a:latin typeface="Cambria Math" panose="02040503050406030204" pitchFamily="18" charset="0"/>
                                <a:cs typeface="Times New Roman" panose="02020603050405020304" pitchFamily="18" charset="0"/>
                              </a:rPr>
                            </m:ctrlPr>
                          </m:accPr>
                          <m:e>
                            <m:r>
                              <a:rPr kumimoji="0" lang="en-US" altLang="en-US" sz="2400" b="0" i="1" u="none" strike="noStrike" kern="0" cap="none" spc="0" normalizeH="0" baseline="0" noProof="0" dirty="0" smtClean="0">
                                <a:ln>
                                  <a:noFill/>
                                </a:ln>
                                <a:solidFill>
                                  <a:srgbClr val="FF00FF"/>
                                </a:solidFill>
                                <a:effectLst/>
                                <a:uLnTx/>
                                <a:uFillTx/>
                                <a:latin typeface="Cambria Math" panose="02040503050406030204" pitchFamily="18" charset="0"/>
                                <a:cs typeface="Times New Roman" panose="02020603050405020304" pitchFamily="18" charset="0"/>
                              </a:rPr>
                              <m:t>𝑥</m:t>
                            </m:r>
                          </m:e>
                        </m:acc>
                      </m:oMath>
                    </a14:m>
                    <a:r>
                      <a:rPr kumimoji="0" lang="en-US" sz="2400" b="0" i="0" u="none" strike="noStrike" kern="0" cap="none" spc="0" normalizeH="0" baseline="-25000" noProof="0" dirty="0">
                        <a:ln>
                          <a:noFill/>
                        </a:ln>
                        <a:solidFill>
                          <a:srgbClr val="FF00FF"/>
                        </a:solidFill>
                        <a:effectLst/>
                        <a:uLnTx/>
                        <a:uFillTx/>
                        <a:cs typeface="+mn-cs"/>
                      </a:rPr>
                      <a:t>d</a:t>
                    </a:r>
                  </a:p>
                </p:txBody>
              </p:sp>
            </mc:Choice>
            <mc:Fallback>
              <p:sp>
                <p:nvSpPr>
                  <p:cNvPr id="25" name="TextBox 24">
                    <a:extLst>
                      <a:ext uri="{FF2B5EF4-FFF2-40B4-BE49-F238E27FC236}">
                        <a16:creationId xmlns:a16="http://schemas.microsoft.com/office/drawing/2014/main" id="{5594261E-10FD-16FD-1EB7-BFBD58711E6C}"/>
                      </a:ext>
                    </a:extLst>
                  </p:cNvPr>
                  <p:cNvSpPr txBox="1">
                    <a:spLocks noRot="1" noChangeAspect="1" noMove="1" noResize="1" noEditPoints="1" noAdjustHandles="1" noChangeArrowheads="1" noChangeShapeType="1" noTextEdit="1"/>
                  </p:cNvSpPr>
                  <p:nvPr/>
                </p:nvSpPr>
                <p:spPr bwMode="auto">
                  <a:xfrm>
                    <a:off x="1498600" y="1649418"/>
                    <a:ext cx="762000" cy="461665"/>
                  </a:xfrm>
                  <a:prstGeom prst="rect">
                    <a:avLst/>
                  </a:prstGeom>
                  <a:blipFill>
                    <a:blip r:embed="rId5"/>
                    <a:stretch>
                      <a:fillRect l="-1600" t="-18667" b="-28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grpSp>
            <p:nvGrpSpPr>
              <p:cNvPr id="28" name="Group 27">
                <a:extLst>
                  <a:ext uri="{FF2B5EF4-FFF2-40B4-BE49-F238E27FC236}">
                    <a16:creationId xmlns:a16="http://schemas.microsoft.com/office/drawing/2014/main" id="{98FA41BB-A6AF-2D63-964C-726E4414EB8A}"/>
                  </a:ext>
                </a:extLst>
              </p:cNvPr>
              <p:cNvGrpSpPr/>
              <p:nvPr/>
            </p:nvGrpSpPr>
            <p:grpSpPr>
              <a:xfrm>
                <a:off x="4670070" y="1351610"/>
                <a:ext cx="2589321" cy="1219200"/>
                <a:chOff x="5228870" y="1351610"/>
                <a:chExt cx="2589321" cy="1219200"/>
              </a:xfrm>
            </p:grpSpPr>
            <p:grpSp>
              <p:nvGrpSpPr>
                <p:cNvPr id="33" name="Group 32">
                  <a:extLst>
                    <a:ext uri="{FF2B5EF4-FFF2-40B4-BE49-F238E27FC236}">
                      <a16:creationId xmlns:a16="http://schemas.microsoft.com/office/drawing/2014/main" id="{9C215029-1110-09A7-E21B-B1E3695AB926}"/>
                    </a:ext>
                  </a:extLst>
                </p:cNvPr>
                <p:cNvGrpSpPr/>
                <p:nvPr/>
              </p:nvGrpSpPr>
              <p:grpSpPr>
                <a:xfrm flipH="1">
                  <a:off x="6389840" y="1839290"/>
                  <a:ext cx="132497" cy="248603"/>
                  <a:chOff x="3293167" y="1835429"/>
                  <a:chExt cx="91440" cy="248603"/>
                </a:xfrm>
                <a:solidFill>
                  <a:srgbClr val="00FFFF"/>
                </a:solidFill>
              </p:grpSpPr>
              <p:sp>
                <p:nvSpPr>
                  <p:cNvPr id="61" name="Oval 60">
                    <a:extLst>
                      <a:ext uri="{FF2B5EF4-FFF2-40B4-BE49-F238E27FC236}">
                        <a16:creationId xmlns:a16="http://schemas.microsoft.com/office/drawing/2014/main" id="{4DFEE39A-0736-81FF-C181-BE8D0C7B4534}"/>
                      </a:ext>
                    </a:extLst>
                  </p:cNvPr>
                  <p:cNvSpPr/>
                  <p:nvPr/>
                </p:nvSpPr>
                <p:spPr>
                  <a:xfrm>
                    <a:off x="3293167" y="1835429"/>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62" name="Oval 61">
                    <a:extLst>
                      <a:ext uri="{FF2B5EF4-FFF2-40B4-BE49-F238E27FC236}">
                        <a16:creationId xmlns:a16="http://schemas.microsoft.com/office/drawing/2014/main" id="{8925F52D-6513-4753-C469-9E157E676A2B}"/>
                      </a:ext>
                    </a:extLst>
                  </p:cNvPr>
                  <p:cNvSpPr/>
                  <p:nvPr/>
                </p:nvSpPr>
                <p:spPr>
                  <a:xfrm>
                    <a:off x="3293167" y="1992592"/>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grpSp>
            <p:grpSp>
              <p:nvGrpSpPr>
                <p:cNvPr id="34" name="Group 33">
                  <a:extLst>
                    <a:ext uri="{FF2B5EF4-FFF2-40B4-BE49-F238E27FC236}">
                      <a16:creationId xmlns:a16="http://schemas.microsoft.com/office/drawing/2014/main" id="{7053C367-94D7-B501-8308-5F0686531BC2}"/>
                    </a:ext>
                  </a:extLst>
                </p:cNvPr>
                <p:cNvGrpSpPr/>
                <p:nvPr/>
              </p:nvGrpSpPr>
              <p:grpSpPr>
                <a:xfrm flipH="1">
                  <a:off x="5235772" y="1351610"/>
                  <a:ext cx="1169427" cy="1219200"/>
                  <a:chOff x="1432563" y="1516710"/>
                  <a:chExt cx="807057" cy="1219200"/>
                </a:xfrm>
              </p:grpSpPr>
              <p:cxnSp>
                <p:nvCxnSpPr>
                  <p:cNvPr id="52" name="Straight Connector 51">
                    <a:extLst>
                      <a:ext uri="{FF2B5EF4-FFF2-40B4-BE49-F238E27FC236}">
                        <a16:creationId xmlns:a16="http://schemas.microsoft.com/office/drawing/2014/main" id="{9B8818D8-193F-66FC-28D0-E8E74323D995}"/>
                      </a:ext>
                    </a:extLst>
                  </p:cNvPr>
                  <p:cNvCxnSpPr>
                    <a:cxnSpLocks/>
                    <a:stCxn id="61" idx="6"/>
                  </p:cNvCxnSpPr>
                  <p:nvPr/>
                </p:nvCxnSpPr>
                <p:spPr bwMode="auto">
                  <a:xfrm flipV="1">
                    <a:off x="1443162" y="1821510"/>
                    <a:ext cx="796457" cy="228600"/>
                  </a:xfrm>
                  <a:prstGeom prst="line">
                    <a:avLst/>
                  </a:prstGeom>
                  <a:noFill/>
                  <a:ln w="6350" cap="sq" cmpd="sng" algn="ctr">
                    <a:solidFill>
                      <a:srgbClr val="66FF33"/>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22FE49B1-4A8C-CB80-1E6C-2D25AB012C23}"/>
                      </a:ext>
                    </a:extLst>
                  </p:cNvPr>
                  <p:cNvCxnSpPr>
                    <a:cxnSpLocks/>
                  </p:cNvCxnSpPr>
                  <p:nvPr/>
                </p:nvCxnSpPr>
                <p:spPr bwMode="auto">
                  <a:xfrm flipV="1">
                    <a:off x="1443163" y="1669110"/>
                    <a:ext cx="796457" cy="381000"/>
                  </a:xfrm>
                  <a:prstGeom prst="line">
                    <a:avLst/>
                  </a:prstGeom>
                  <a:noFill/>
                  <a:ln w="6350" cap="sq" cmpd="sng" algn="ctr">
                    <a:solidFill>
                      <a:srgbClr val="66FF33"/>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99286A2A-111B-1D97-D90F-779EA49D5149}"/>
                      </a:ext>
                    </a:extLst>
                  </p:cNvPr>
                  <p:cNvCxnSpPr>
                    <a:cxnSpLocks/>
                  </p:cNvCxnSpPr>
                  <p:nvPr/>
                </p:nvCxnSpPr>
                <p:spPr bwMode="auto">
                  <a:xfrm>
                    <a:off x="1432563" y="2039010"/>
                    <a:ext cx="807057" cy="696900"/>
                  </a:xfrm>
                  <a:prstGeom prst="line">
                    <a:avLst/>
                  </a:prstGeom>
                  <a:noFill/>
                  <a:ln w="6350" cap="sq" cmpd="sng" algn="ctr">
                    <a:solidFill>
                      <a:srgbClr val="66FF33"/>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6B21297E-26E5-95A1-9901-36F0A323805E}"/>
                      </a:ext>
                    </a:extLst>
                  </p:cNvPr>
                  <p:cNvCxnSpPr>
                    <a:cxnSpLocks/>
                  </p:cNvCxnSpPr>
                  <p:nvPr/>
                </p:nvCxnSpPr>
                <p:spPr bwMode="auto">
                  <a:xfrm>
                    <a:off x="1443163" y="2050110"/>
                    <a:ext cx="796457" cy="502920"/>
                  </a:xfrm>
                  <a:prstGeom prst="line">
                    <a:avLst/>
                  </a:prstGeom>
                  <a:noFill/>
                  <a:ln w="6350" cap="sq" cmpd="sng" algn="ctr">
                    <a:solidFill>
                      <a:srgbClr val="66FF33"/>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656577A9-AAB6-549F-7A30-3186CBB4C51C}"/>
                      </a:ext>
                    </a:extLst>
                  </p:cNvPr>
                  <p:cNvCxnSpPr>
                    <a:cxnSpLocks/>
                  </p:cNvCxnSpPr>
                  <p:nvPr/>
                </p:nvCxnSpPr>
                <p:spPr bwMode="auto">
                  <a:xfrm>
                    <a:off x="1443163" y="2050110"/>
                    <a:ext cx="796457" cy="381000"/>
                  </a:xfrm>
                  <a:prstGeom prst="line">
                    <a:avLst/>
                  </a:prstGeom>
                  <a:noFill/>
                  <a:ln w="6350" cap="sq" cmpd="sng" algn="ctr">
                    <a:solidFill>
                      <a:srgbClr val="66FF33"/>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D738F249-B09A-C1F9-DF60-4F7EBD6B1E8B}"/>
                      </a:ext>
                    </a:extLst>
                  </p:cNvPr>
                  <p:cNvCxnSpPr>
                    <a:cxnSpLocks/>
                  </p:cNvCxnSpPr>
                  <p:nvPr/>
                </p:nvCxnSpPr>
                <p:spPr bwMode="auto">
                  <a:xfrm>
                    <a:off x="1443163" y="2050110"/>
                    <a:ext cx="796457" cy="228600"/>
                  </a:xfrm>
                  <a:prstGeom prst="line">
                    <a:avLst/>
                  </a:prstGeom>
                  <a:noFill/>
                  <a:ln w="6350" cap="sq" cmpd="sng" algn="ctr">
                    <a:solidFill>
                      <a:srgbClr val="66FF33"/>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75B95C7B-5EB8-3165-B72B-000298144D70}"/>
                      </a:ext>
                    </a:extLst>
                  </p:cNvPr>
                  <p:cNvCxnSpPr>
                    <a:cxnSpLocks/>
                  </p:cNvCxnSpPr>
                  <p:nvPr/>
                </p:nvCxnSpPr>
                <p:spPr bwMode="auto">
                  <a:xfrm>
                    <a:off x="1443163" y="2050110"/>
                    <a:ext cx="796457" cy="76200"/>
                  </a:xfrm>
                  <a:prstGeom prst="line">
                    <a:avLst/>
                  </a:prstGeom>
                  <a:noFill/>
                  <a:ln w="6350" cap="sq" cmpd="sng" algn="ctr">
                    <a:solidFill>
                      <a:srgbClr val="66FF33"/>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id="{99F9277A-B437-46E2-0FF7-5C677FAB05A9}"/>
                      </a:ext>
                    </a:extLst>
                  </p:cNvPr>
                  <p:cNvCxnSpPr>
                    <a:cxnSpLocks/>
                  </p:cNvCxnSpPr>
                  <p:nvPr/>
                </p:nvCxnSpPr>
                <p:spPr bwMode="auto">
                  <a:xfrm flipV="1">
                    <a:off x="1443163" y="1973910"/>
                    <a:ext cx="796457" cy="76200"/>
                  </a:xfrm>
                  <a:prstGeom prst="line">
                    <a:avLst/>
                  </a:prstGeom>
                  <a:noFill/>
                  <a:ln w="6350" cap="sq" cmpd="sng" algn="ctr">
                    <a:solidFill>
                      <a:srgbClr val="66FF33"/>
                    </a:solidFill>
                    <a:prstDash val="solid"/>
                    <a:round/>
                    <a:headEnd type="none" w="med" len="med"/>
                    <a:tailEnd type="none" w="med" len="med"/>
                  </a:ln>
                  <a:effectLst/>
                </p:spPr>
              </p:cxnSp>
              <p:cxnSp>
                <p:nvCxnSpPr>
                  <p:cNvPr id="60" name="Straight Connector 59">
                    <a:extLst>
                      <a:ext uri="{FF2B5EF4-FFF2-40B4-BE49-F238E27FC236}">
                        <a16:creationId xmlns:a16="http://schemas.microsoft.com/office/drawing/2014/main" id="{DA1833EB-A726-4AEB-0AFC-20E63EFD1E01}"/>
                      </a:ext>
                    </a:extLst>
                  </p:cNvPr>
                  <p:cNvCxnSpPr>
                    <a:cxnSpLocks/>
                  </p:cNvCxnSpPr>
                  <p:nvPr/>
                </p:nvCxnSpPr>
                <p:spPr bwMode="auto">
                  <a:xfrm flipV="1">
                    <a:off x="1443163" y="1516710"/>
                    <a:ext cx="796457" cy="533400"/>
                  </a:xfrm>
                  <a:prstGeom prst="line">
                    <a:avLst/>
                  </a:prstGeom>
                  <a:noFill/>
                  <a:ln w="6350" cap="sq" cmpd="sng" algn="ctr">
                    <a:solidFill>
                      <a:srgbClr val="66FF33"/>
                    </a:solidFill>
                    <a:prstDash val="solid"/>
                    <a:round/>
                    <a:headEnd type="none" w="med" len="med"/>
                    <a:tailEnd type="none" w="med" len="med"/>
                  </a:ln>
                  <a:effectLst/>
                </p:spPr>
              </p:cxnSp>
            </p:grpSp>
            <p:grpSp>
              <p:nvGrpSpPr>
                <p:cNvPr id="35" name="Group 34">
                  <a:extLst>
                    <a:ext uri="{FF2B5EF4-FFF2-40B4-BE49-F238E27FC236}">
                      <a16:creationId xmlns:a16="http://schemas.microsoft.com/office/drawing/2014/main" id="{8D8A0470-6F80-B26F-83C7-9F650A2EF4C2}"/>
                    </a:ext>
                  </a:extLst>
                </p:cNvPr>
                <p:cNvGrpSpPr/>
                <p:nvPr/>
              </p:nvGrpSpPr>
              <p:grpSpPr>
                <a:xfrm flipH="1">
                  <a:off x="5228870" y="1351610"/>
                  <a:ext cx="1160970" cy="1193483"/>
                  <a:chOff x="1438400" y="1359547"/>
                  <a:chExt cx="801220" cy="1193483"/>
                </a:xfrm>
              </p:grpSpPr>
              <p:cxnSp>
                <p:nvCxnSpPr>
                  <p:cNvPr id="42" name="Straight Connector 41">
                    <a:extLst>
                      <a:ext uri="{FF2B5EF4-FFF2-40B4-BE49-F238E27FC236}">
                        <a16:creationId xmlns:a16="http://schemas.microsoft.com/office/drawing/2014/main" id="{32BEE3F9-B4B8-43F2-3C17-7CC55C7EE5CD}"/>
                      </a:ext>
                    </a:extLst>
                  </p:cNvPr>
                  <p:cNvCxnSpPr>
                    <a:cxnSpLocks/>
                  </p:cNvCxnSpPr>
                  <p:nvPr/>
                </p:nvCxnSpPr>
                <p:spPr bwMode="auto">
                  <a:xfrm flipV="1">
                    <a:off x="1443163" y="1821510"/>
                    <a:ext cx="796457" cy="228600"/>
                  </a:xfrm>
                  <a:prstGeom prst="line">
                    <a:avLst/>
                  </a:prstGeom>
                  <a:noFill/>
                  <a:ln w="6350" cap="sq" cmpd="sng" algn="ctr">
                    <a:solidFill>
                      <a:srgbClr val="66FF33"/>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461ACD15-AF8B-F2AC-FE76-ABF289A2A365}"/>
                      </a:ext>
                    </a:extLst>
                  </p:cNvPr>
                  <p:cNvCxnSpPr>
                    <a:cxnSpLocks/>
                  </p:cNvCxnSpPr>
                  <p:nvPr/>
                </p:nvCxnSpPr>
                <p:spPr bwMode="auto">
                  <a:xfrm flipV="1">
                    <a:off x="1443163" y="1669110"/>
                    <a:ext cx="796457" cy="381000"/>
                  </a:xfrm>
                  <a:prstGeom prst="line">
                    <a:avLst/>
                  </a:prstGeom>
                  <a:noFill/>
                  <a:ln w="6350" cap="sq" cmpd="sng" algn="ctr">
                    <a:solidFill>
                      <a:srgbClr val="66FF33"/>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C95A5319-165E-BDCC-BC43-C8E47473AD84}"/>
                      </a:ext>
                    </a:extLst>
                  </p:cNvPr>
                  <p:cNvCxnSpPr>
                    <a:cxnSpLocks/>
                    <a:stCxn id="62" idx="6"/>
                  </p:cNvCxnSpPr>
                  <p:nvPr/>
                </p:nvCxnSpPr>
                <p:spPr bwMode="auto">
                  <a:xfrm flipV="1">
                    <a:off x="1438400" y="1359547"/>
                    <a:ext cx="796457" cy="690563"/>
                  </a:xfrm>
                  <a:prstGeom prst="line">
                    <a:avLst/>
                  </a:prstGeom>
                  <a:noFill/>
                  <a:ln w="6350" cap="sq" cmpd="sng" algn="ctr">
                    <a:solidFill>
                      <a:srgbClr val="66FF33"/>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4816985F-B80A-6661-D268-CA00F2111D5E}"/>
                      </a:ext>
                    </a:extLst>
                  </p:cNvPr>
                  <p:cNvCxnSpPr>
                    <a:cxnSpLocks/>
                  </p:cNvCxnSpPr>
                  <p:nvPr/>
                </p:nvCxnSpPr>
                <p:spPr bwMode="auto">
                  <a:xfrm>
                    <a:off x="1443163" y="2050110"/>
                    <a:ext cx="757113" cy="502920"/>
                  </a:xfrm>
                  <a:prstGeom prst="line">
                    <a:avLst/>
                  </a:prstGeom>
                  <a:noFill/>
                  <a:ln w="6350" cap="sq" cmpd="sng" algn="ctr">
                    <a:solidFill>
                      <a:srgbClr val="66FF33"/>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A213179E-31CA-0A4B-C6AA-7E3ABE1BBEC1}"/>
                      </a:ext>
                    </a:extLst>
                  </p:cNvPr>
                  <p:cNvCxnSpPr>
                    <a:cxnSpLocks/>
                  </p:cNvCxnSpPr>
                  <p:nvPr/>
                </p:nvCxnSpPr>
                <p:spPr bwMode="auto">
                  <a:xfrm>
                    <a:off x="1443163" y="2050110"/>
                    <a:ext cx="796457" cy="350520"/>
                  </a:xfrm>
                  <a:prstGeom prst="line">
                    <a:avLst/>
                  </a:prstGeom>
                  <a:noFill/>
                  <a:ln w="6350" cap="sq" cmpd="sng" algn="ctr">
                    <a:solidFill>
                      <a:srgbClr val="66FF33"/>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B3268699-0E15-CCD6-D0A6-7CCB2F4084FE}"/>
                      </a:ext>
                    </a:extLst>
                  </p:cNvPr>
                  <p:cNvCxnSpPr>
                    <a:cxnSpLocks/>
                  </p:cNvCxnSpPr>
                  <p:nvPr/>
                </p:nvCxnSpPr>
                <p:spPr bwMode="auto">
                  <a:xfrm>
                    <a:off x="1443163" y="2050110"/>
                    <a:ext cx="796457" cy="228600"/>
                  </a:xfrm>
                  <a:prstGeom prst="line">
                    <a:avLst/>
                  </a:prstGeom>
                  <a:noFill/>
                  <a:ln w="6350" cap="sq" cmpd="sng" algn="ctr">
                    <a:solidFill>
                      <a:srgbClr val="66FF33"/>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621B517A-FC28-798D-7769-25B6C35FEDD7}"/>
                      </a:ext>
                    </a:extLst>
                  </p:cNvPr>
                  <p:cNvCxnSpPr>
                    <a:cxnSpLocks/>
                  </p:cNvCxnSpPr>
                  <p:nvPr/>
                </p:nvCxnSpPr>
                <p:spPr bwMode="auto">
                  <a:xfrm>
                    <a:off x="1443163" y="2050110"/>
                    <a:ext cx="796457" cy="76200"/>
                  </a:xfrm>
                  <a:prstGeom prst="line">
                    <a:avLst/>
                  </a:prstGeom>
                  <a:noFill/>
                  <a:ln w="6350" cap="sq" cmpd="sng" algn="ctr">
                    <a:solidFill>
                      <a:srgbClr val="66FF33"/>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41BF5772-8D32-760B-DE82-C33D0889973A}"/>
                      </a:ext>
                    </a:extLst>
                  </p:cNvPr>
                  <p:cNvCxnSpPr>
                    <a:cxnSpLocks/>
                  </p:cNvCxnSpPr>
                  <p:nvPr/>
                </p:nvCxnSpPr>
                <p:spPr bwMode="auto">
                  <a:xfrm flipV="1">
                    <a:off x="1443163" y="1973910"/>
                    <a:ext cx="796457" cy="76200"/>
                  </a:xfrm>
                  <a:prstGeom prst="line">
                    <a:avLst/>
                  </a:prstGeom>
                  <a:noFill/>
                  <a:ln w="6350" cap="sq" cmpd="sng" algn="ctr">
                    <a:solidFill>
                      <a:srgbClr val="66FF33"/>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EBF56530-C21E-04D8-D2CF-BB46E85DC8BE}"/>
                      </a:ext>
                    </a:extLst>
                  </p:cNvPr>
                  <p:cNvCxnSpPr>
                    <a:cxnSpLocks/>
                  </p:cNvCxnSpPr>
                  <p:nvPr/>
                </p:nvCxnSpPr>
                <p:spPr bwMode="auto">
                  <a:xfrm flipV="1">
                    <a:off x="1443163" y="1516710"/>
                    <a:ext cx="796457" cy="533400"/>
                  </a:xfrm>
                  <a:prstGeom prst="line">
                    <a:avLst/>
                  </a:prstGeom>
                  <a:noFill/>
                  <a:ln w="6350" cap="sq" cmpd="sng" algn="ctr">
                    <a:solidFill>
                      <a:srgbClr val="66FF33"/>
                    </a:solidFill>
                    <a:prstDash val="solid"/>
                    <a:round/>
                    <a:headEnd type="none" w="med" len="med"/>
                    <a:tailEnd type="none" w="med" len="med"/>
                  </a:ln>
                  <a:effectLst/>
                </p:spPr>
              </p:cxnSp>
            </p:grpSp>
            <p:sp>
              <p:nvSpPr>
                <p:cNvPr id="36" name="Oval 35">
                  <a:extLst>
                    <a:ext uri="{FF2B5EF4-FFF2-40B4-BE49-F238E27FC236}">
                      <a16:creationId xmlns:a16="http://schemas.microsoft.com/office/drawing/2014/main" id="{329F2EF9-DC1B-19D1-7011-FB24E9CCAD14}"/>
                    </a:ext>
                  </a:extLst>
                </p:cNvPr>
                <p:cNvSpPr/>
                <p:nvPr/>
              </p:nvSpPr>
              <p:spPr>
                <a:xfrm flipH="1">
                  <a:off x="7685694" y="1953590"/>
                  <a:ext cx="132497" cy="91440"/>
                </a:xfrm>
                <a:prstGeom prst="ellipse">
                  <a:avLst/>
                </a:prstGeom>
                <a:solidFill>
                  <a:srgbClr val="000000"/>
                </a:solid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cxnSp>
              <p:nvCxnSpPr>
                <p:cNvPr id="37" name="Straight Connector 36">
                  <a:extLst>
                    <a:ext uri="{FF2B5EF4-FFF2-40B4-BE49-F238E27FC236}">
                      <a16:creationId xmlns:a16="http://schemas.microsoft.com/office/drawing/2014/main" id="{8F469784-1A47-24F8-3E8D-C56BC4299AAD}"/>
                    </a:ext>
                  </a:extLst>
                </p:cNvPr>
                <p:cNvCxnSpPr>
                  <a:cxnSpLocks/>
                </p:cNvCxnSpPr>
                <p:nvPr/>
              </p:nvCxnSpPr>
              <p:spPr bwMode="auto">
                <a:xfrm flipH="1">
                  <a:off x="6518192" y="1999310"/>
                  <a:ext cx="1155666" cy="42863"/>
                </a:xfrm>
                <a:prstGeom prst="line">
                  <a:avLst/>
                </a:prstGeom>
                <a:noFill/>
                <a:ln w="6350" cap="sq" cmpd="sng" algn="ctr">
                  <a:solidFill>
                    <a:srgbClr val="000066"/>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A6DA718B-661D-F61A-AECA-8A92C288FD31}"/>
                    </a:ext>
                  </a:extLst>
                </p:cNvPr>
                <p:cNvCxnSpPr>
                  <a:cxnSpLocks/>
                </p:cNvCxnSpPr>
                <p:nvPr/>
              </p:nvCxnSpPr>
              <p:spPr bwMode="auto">
                <a:xfrm flipH="1" flipV="1">
                  <a:off x="6519790" y="1885010"/>
                  <a:ext cx="1154068" cy="114300"/>
                </a:xfrm>
                <a:prstGeom prst="line">
                  <a:avLst/>
                </a:prstGeom>
                <a:noFill/>
                <a:ln w="6350" cap="sq" cmpd="sng" algn="ctr">
                  <a:solidFill>
                    <a:srgbClr val="000066"/>
                  </a:solidFill>
                  <a:prstDash val="solid"/>
                  <a:round/>
                  <a:headEnd type="none" w="med" len="med"/>
                  <a:tailEnd type="none" w="med" len="med"/>
                </a:ln>
                <a:effectLst/>
              </p:spPr>
            </p:cxnSp>
          </p:grpSp>
        </p:grpSp>
        <mc:AlternateContent xmlns:mc="http://schemas.openxmlformats.org/markup-compatibility/2006">
          <mc:Choice xmlns:a14="http://schemas.microsoft.com/office/drawing/2010/main" Requires="a14">
            <p:sp>
              <p:nvSpPr>
                <p:cNvPr id="2100" name="TextBox 2099">
                  <a:extLst>
                    <a:ext uri="{FF2B5EF4-FFF2-40B4-BE49-F238E27FC236}">
                      <a16:creationId xmlns:a16="http://schemas.microsoft.com/office/drawing/2014/main" id="{8ACD616B-A522-BA0D-7B2D-2AFB254F237B}"/>
                    </a:ext>
                  </a:extLst>
                </p:cNvPr>
                <p:cNvSpPr txBox="1"/>
                <p:nvPr/>
              </p:nvSpPr>
              <p:spPr>
                <a:xfrm>
                  <a:off x="7839660" y="1723424"/>
                  <a:ext cx="1401928" cy="461665"/>
                </a:xfrm>
                <a:prstGeom prst="rect">
                  <a:avLst/>
                </a:prstGeom>
                <a:noFill/>
              </p:spPr>
              <p:txBody>
                <a:bodyPr wrap="square">
                  <a:spAutoFit/>
                </a:bodyPr>
                <a:lstStyle/>
                <a:p>
                  <a:r>
                    <a:rPr lang="en-US" altLang="en-US" sz="2400" dirty="0">
                      <a:solidFill>
                        <a:srgbClr val="FFC000"/>
                      </a:solidFill>
                      <a:cs typeface="Times New Roman" panose="02020603050405020304" pitchFamily="18" charset="0"/>
                    </a:rPr>
                    <a:t>NN</a:t>
                  </a:r>
                  <a:r>
                    <a:rPr lang="en-US" altLang="en-US" sz="2400" baseline="-25000" dirty="0" err="1">
                      <a:solidFill>
                        <a:srgbClr val="66FF33"/>
                      </a:solidFill>
                      <a:cs typeface="Times New Roman" panose="02020603050405020304" pitchFamily="18" charset="0"/>
                    </a:rPr>
                    <a:t>w</a:t>
                  </a:r>
                  <a:r>
                    <a:rPr lang="en-US" altLang="en-US" sz="2400" dirty="0">
                      <a:solidFill>
                        <a:srgbClr val="FFC000"/>
                      </a:solidFill>
                      <a:cs typeface="Times New Roman" panose="02020603050405020304" pitchFamily="18" charset="0"/>
                    </a:rPr>
                    <a:t>(</a:t>
                  </a:r>
                  <a14:m>
                    <m:oMath xmlns:m="http://schemas.openxmlformats.org/officeDocument/2006/math">
                      <m:acc>
                        <m:accPr>
                          <m:chr m:val="⃗"/>
                          <m:ctrlPr>
                            <a:rPr lang="en-US" altLang="en-US" sz="2400" i="1" kern="0" dirty="0">
                              <a:solidFill>
                                <a:srgbClr val="FF00FF"/>
                              </a:solidFill>
                              <a:latin typeface="Cambria Math" panose="02040503050406030204" pitchFamily="18" charset="0"/>
                              <a:cs typeface="Times New Roman" panose="02020603050405020304" pitchFamily="18" charset="0"/>
                            </a:rPr>
                          </m:ctrlPr>
                        </m:accPr>
                        <m:e>
                          <m:r>
                            <a:rPr lang="en-US" altLang="en-US" sz="2400" i="1" kern="0" dirty="0">
                              <a:solidFill>
                                <a:srgbClr val="FF00FF"/>
                              </a:solidFill>
                              <a:latin typeface="Cambria Math" panose="02040503050406030204" pitchFamily="18" charset="0"/>
                              <a:cs typeface="Times New Roman" panose="02020603050405020304" pitchFamily="18" charset="0"/>
                            </a:rPr>
                            <m:t>𝑥</m:t>
                          </m:r>
                        </m:e>
                      </m:acc>
                    </m:oMath>
                  </a14:m>
                  <a:r>
                    <a:rPr lang="en-US" altLang="en-US" sz="2400" baseline="-25000" dirty="0">
                      <a:solidFill>
                        <a:srgbClr val="FF00FF"/>
                      </a:solidFill>
                      <a:cs typeface="Times New Roman" panose="02020603050405020304" pitchFamily="18" charset="0"/>
                    </a:rPr>
                    <a:t>d</a:t>
                  </a:r>
                  <a:r>
                    <a:rPr lang="en-US" altLang="en-US" sz="2400" dirty="0">
                      <a:solidFill>
                        <a:srgbClr val="FFC000"/>
                      </a:solidFill>
                      <a:cs typeface="Times New Roman" panose="02020603050405020304" pitchFamily="18" charset="0"/>
                    </a:rPr>
                    <a:t>)</a:t>
                  </a:r>
                  <a:r>
                    <a:rPr lang="en-US" sz="2400" dirty="0"/>
                    <a:t> </a:t>
                  </a:r>
                  <a:endParaRPr lang="en-GB" sz="2400" dirty="0"/>
                </a:p>
              </p:txBody>
            </p:sp>
          </mc:Choice>
          <mc:Fallback>
            <p:sp>
              <p:nvSpPr>
                <p:cNvPr id="2100" name="TextBox 2099">
                  <a:extLst>
                    <a:ext uri="{FF2B5EF4-FFF2-40B4-BE49-F238E27FC236}">
                      <a16:creationId xmlns:a16="http://schemas.microsoft.com/office/drawing/2014/main" id="{8ACD616B-A522-BA0D-7B2D-2AFB254F237B}"/>
                    </a:ext>
                  </a:extLst>
                </p:cNvPr>
                <p:cNvSpPr txBox="1">
                  <a:spLocks noRot="1" noChangeAspect="1" noMove="1" noResize="1" noEditPoints="1" noAdjustHandles="1" noChangeArrowheads="1" noChangeShapeType="1" noTextEdit="1"/>
                </p:cNvSpPr>
                <p:nvPr/>
              </p:nvSpPr>
              <p:spPr>
                <a:xfrm>
                  <a:off x="7839660" y="1723424"/>
                  <a:ext cx="1401928" cy="461665"/>
                </a:xfrm>
                <a:prstGeom prst="rect">
                  <a:avLst/>
                </a:prstGeom>
                <a:blipFill>
                  <a:blip r:embed="rId6"/>
                  <a:stretch>
                    <a:fillRect l="-6522" t="-18667" r="-2609" b="-30667"/>
                  </a:stretch>
                </a:blipFill>
              </p:spPr>
              <p:txBody>
                <a:bodyPr/>
                <a:lstStyle/>
                <a:p>
                  <a:r>
                    <a:rPr lang="en-CA">
                      <a:noFill/>
                    </a:rPr>
                    <a:t> </a:t>
                  </a:r>
                </a:p>
              </p:txBody>
            </p:sp>
          </mc:Fallback>
        </mc:AlternateContent>
      </p:grpSp>
      <p:grpSp>
        <p:nvGrpSpPr>
          <p:cNvPr id="2103" name="Group 2102">
            <a:extLst>
              <a:ext uri="{FF2B5EF4-FFF2-40B4-BE49-F238E27FC236}">
                <a16:creationId xmlns:a16="http://schemas.microsoft.com/office/drawing/2014/main" id="{8B461DA7-EB8A-FCA0-6199-F104280C631A}"/>
              </a:ext>
            </a:extLst>
          </p:cNvPr>
          <p:cNvGrpSpPr/>
          <p:nvPr/>
        </p:nvGrpSpPr>
        <p:grpSpPr>
          <a:xfrm>
            <a:off x="2669309" y="645132"/>
            <a:ext cx="1434213" cy="767531"/>
            <a:chOff x="2164256" y="1150350"/>
            <a:chExt cx="1434213" cy="767531"/>
          </a:xfrm>
        </p:grpSpPr>
        <mc:AlternateContent xmlns:mc="http://schemas.openxmlformats.org/markup-compatibility/2006">
          <mc:Choice xmlns:a14="http://schemas.microsoft.com/office/drawing/2010/main" Requires="a14">
            <p:sp>
              <p:nvSpPr>
                <p:cNvPr id="2104" name="TextBox 2103">
                  <a:extLst>
                    <a:ext uri="{FF2B5EF4-FFF2-40B4-BE49-F238E27FC236}">
                      <a16:creationId xmlns:a16="http://schemas.microsoft.com/office/drawing/2014/main" id="{DF17BF68-0E2C-E97B-2776-9E270A3F8FED}"/>
                    </a:ext>
                  </a:extLst>
                </p:cNvPr>
                <p:cNvSpPr txBox="1"/>
                <p:nvPr/>
              </p:nvSpPr>
              <p:spPr bwMode="auto">
                <a:xfrm>
                  <a:off x="2164256" y="1456216"/>
                  <a:ext cx="807732"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lvl="0" eaLnBrk="0" hangingPunct="0"/>
                  <a14:m>
                    <m:oMathPara xmlns:m="http://schemas.openxmlformats.org/officeDocument/2006/math">
                      <m:oMathParaPr>
                        <m:jc m:val="centerGroup"/>
                      </m:oMathParaPr>
                      <m:oMath xmlns:m="http://schemas.openxmlformats.org/officeDocument/2006/math">
                        <m:r>
                          <m:rPr>
                            <m:nor/>
                          </m:rPr>
                          <a:rPr lang="en-US" sz="2400" dirty="0">
                            <a:solidFill>
                              <a:srgbClr val="FF00FF"/>
                            </a:solidFill>
                          </a:rPr>
                          <m:t>x</m:t>
                        </m:r>
                        <m:r>
                          <m:rPr>
                            <m:nor/>
                          </m:rPr>
                          <a:rPr lang="en-US" sz="2400" b="0" i="0" baseline="-25000" dirty="0" smtClean="0">
                            <a:solidFill>
                              <a:srgbClr val="FF00FF"/>
                            </a:solidFill>
                            <a:cs typeface="Times New Roman" panose="02020603050405020304" pitchFamily="18" charset="0"/>
                            <a:sym typeface="Symbol" panose="05050102010706020507" pitchFamily="18" charset="2"/>
                          </a:rPr>
                          <m:t>1</m:t>
                        </m:r>
                      </m:oMath>
                    </m:oMathPara>
                  </a14:m>
                  <a:endParaRPr kumimoji="0" lang="en-US" altLang="en-US" sz="2400" b="0" i="0" u="none" strike="noStrike" cap="none" normalizeH="0" baseline="-25000" dirty="0">
                    <a:ln>
                      <a:noFill/>
                    </a:ln>
                    <a:solidFill>
                      <a:srgbClr val="FF00FF"/>
                    </a:solidFill>
                    <a:effectLst/>
                    <a:cs typeface="Times New Roman" panose="02020603050405020304" pitchFamily="18" charset="0"/>
                  </a:endParaRPr>
                </a:p>
              </p:txBody>
            </p:sp>
          </mc:Choice>
          <mc:Fallback>
            <p:sp>
              <p:nvSpPr>
                <p:cNvPr id="2104" name="TextBox 2103">
                  <a:extLst>
                    <a:ext uri="{FF2B5EF4-FFF2-40B4-BE49-F238E27FC236}">
                      <a16:creationId xmlns:a16="http://schemas.microsoft.com/office/drawing/2014/main" id="{DF17BF68-0E2C-E97B-2776-9E270A3F8FED}"/>
                    </a:ext>
                  </a:extLst>
                </p:cNvPr>
                <p:cNvSpPr txBox="1">
                  <a:spLocks noRot="1" noChangeAspect="1" noMove="1" noResize="1" noEditPoints="1" noAdjustHandles="1" noChangeArrowheads="1" noChangeShapeType="1" noTextEdit="1"/>
                </p:cNvSpPr>
                <p:nvPr/>
              </p:nvSpPr>
              <p:spPr bwMode="auto">
                <a:xfrm>
                  <a:off x="2164256" y="1456216"/>
                  <a:ext cx="807732" cy="461665"/>
                </a:xfrm>
                <a:prstGeom prst="rect">
                  <a:avLst/>
                </a:prstGeom>
                <a:blipFill>
                  <a:blip r:embed="rId7"/>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2105" name="TextBox 2104">
                  <a:extLst>
                    <a:ext uri="{FF2B5EF4-FFF2-40B4-BE49-F238E27FC236}">
                      <a16:creationId xmlns:a16="http://schemas.microsoft.com/office/drawing/2014/main" id="{0F6B1528-7253-1F44-3109-CAA716641A35}"/>
                    </a:ext>
                  </a:extLst>
                </p:cNvPr>
                <p:cNvSpPr txBox="1"/>
                <p:nvPr/>
              </p:nvSpPr>
              <p:spPr bwMode="auto">
                <a:xfrm>
                  <a:off x="2385931" y="1456216"/>
                  <a:ext cx="807732"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lvl="0" eaLnBrk="0" hangingPunct="0"/>
                  <a14:m>
                    <m:oMathPara xmlns:m="http://schemas.openxmlformats.org/officeDocument/2006/math">
                      <m:oMathParaPr>
                        <m:jc m:val="centerGroup"/>
                      </m:oMathParaPr>
                      <m:oMath xmlns:m="http://schemas.openxmlformats.org/officeDocument/2006/math">
                        <m:r>
                          <m:rPr>
                            <m:nor/>
                          </m:rPr>
                          <a:rPr lang="en-US" sz="2400" dirty="0">
                            <a:solidFill>
                              <a:srgbClr val="FF00FF"/>
                            </a:solidFill>
                          </a:rPr>
                          <m:t>x</m:t>
                        </m:r>
                        <m:r>
                          <m:rPr>
                            <m:nor/>
                          </m:rPr>
                          <a:rPr lang="en-US" sz="2400" b="0" i="0" baseline="-25000" dirty="0" smtClean="0">
                            <a:solidFill>
                              <a:srgbClr val="FF00FF"/>
                            </a:solidFill>
                            <a:cs typeface="Times New Roman" panose="02020603050405020304" pitchFamily="18" charset="0"/>
                            <a:sym typeface="Symbol" panose="05050102010706020507" pitchFamily="18" charset="2"/>
                          </a:rPr>
                          <m:t>2</m:t>
                        </m:r>
                      </m:oMath>
                    </m:oMathPara>
                  </a14:m>
                  <a:endParaRPr kumimoji="0" lang="en-US" altLang="en-US" sz="2400" b="0" i="0" u="none" strike="noStrike" cap="none" normalizeH="0" baseline="-25000" dirty="0">
                    <a:ln>
                      <a:noFill/>
                    </a:ln>
                    <a:solidFill>
                      <a:srgbClr val="FF00FF"/>
                    </a:solidFill>
                    <a:effectLst/>
                    <a:cs typeface="Times New Roman" panose="02020603050405020304" pitchFamily="18" charset="0"/>
                  </a:endParaRPr>
                </a:p>
              </p:txBody>
            </p:sp>
          </mc:Choice>
          <mc:Fallback>
            <p:sp>
              <p:nvSpPr>
                <p:cNvPr id="2105" name="TextBox 2104">
                  <a:extLst>
                    <a:ext uri="{FF2B5EF4-FFF2-40B4-BE49-F238E27FC236}">
                      <a16:creationId xmlns:a16="http://schemas.microsoft.com/office/drawing/2014/main" id="{0F6B1528-7253-1F44-3109-CAA716641A35}"/>
                    </a:ext>
                  </a:extLst>
                </p:cNvPr>
                <p:cNvSpPr txBox="1">
                  <a:spLocks noRot="1" noChangeAspect="1" noMove="1" noResize="1" noEditPoints="1" noAdjustHandles="1" noChangeArrowheads="1" noChangeShapeType="1" noTextEdit="1"/>
                </p:cNvSpPr>
                <p:nvPr/>
              </p:nvSpPr>
              <p:spPr bwMode="auto">
                <a:xfrm>
                  <a:off x="2385931" y="1456216"/>
                  <a:ext cx="807732" cy="461665"/>
                </a:xfrm>
                <a:prstGeom prst="rect">
                  <a:avLst/>
                </a:prstGeom>
                <a:blipFill>
                  <a:blip r:embed="rId8"/>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2108" name="TextBox 2107">
                  <a:extLst>
                    <a:ext uri="{FF2B5EF4-FFF2-40B4-BE49-F238E27FC236}">
                      <a16:creationId xmlns:a16="http://schemas.microsoft.com/office/drawing/2014/main" id="{C8E3B2F9-E9AA-829E-680B-DDB73426AB8D}"/>
                    </a:ext>
                  </a:extLst>
                </p:cNvPr>
                <p:cNvSpPr txBox="1"/>
                <p:nvPr/>
              </p:nvSpPr>
              <p:spPr bwMode="auto">
                <a:xfrm>
                  <a:off x="2790737" y="1456216"/>
                  <a:ext cx="807732"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lvl="0" eaLnBrk="0" hangingPunct="0"/>
                  <a14:m>
                    <m:oMathPara xmlns:m="http://schemas.openxmlformats.org/officeDocument/2006/math">
                      <m:oMathParaPr>
                        <m:jc m:val="centerGroup"/>
                      </m:oMathParaPr>
                      <m:oMath xmlns:m="http://schemas.openxmlformats.org/officeDocument/2006/math">
                        <m:r>
                          <a:rPr lang="en-US" sz="2400" b="0" i="1" dirty="0" smtClean="0">
                            <a:solidFill>
                              <a:srgbClr val="FF00FF"/>
                            </a:solidFill>
                            <a:latin typeface="Cambria Math" panose="02040503050406030204" pitchFamily="18" charset="0"/>
                          </a:rPr>
                          <m:t>…</m:t>
                        </m:r>
                        <m:r>
                          <m:rPr>
                            <m:nor/>
                          </m:rPr>
                          <a:rPr lang="en-US" sz="2400" dirty="0">
                            <a:solidFill>
                              <a:srgbClr val="FF00FF"/>
                            </a:solidFill>
                          </a:rPr>
                          <m:t>x</m:t>
                        </m:r>
                        <m:r>
                          <m:rPr>
                            <m:nor/>
                          </m:rPr>
                          <a:rPr lang="en-US" sz="2400" b="0" i="0" baseline="-25000" dirty="0" smtClean="0">
                            <a:solidFill>
                              <a:srgbClr val="FF00FF"/>
                            </a:solidFill>
                            <a:cs typeface="Times New Roman" panose="02020603050405020304" pitchFamily="18" charset="0"/>
                            <a:sym typeface="Symbol" panose="05050102010706020507" pitchFamily="18" charset="2"/>
                          </a:rPr>
                          <m:t>D</m:t>
                        </m:r>
                      </m:oMath>
                    </m:oMathPara>
                  </a14:m>
                  <a:endParaRPr kumimoji="0" lang="en-US" altLang="en-US" sz="2400" b="0" i="0" u="none" strike="noStrike" cap="none" normalizeH="0" baseline="-25000" dirty="0">
                    <a:ln>
                      <a:noFill/>
                    </a:ln>
                    <a:solidFill>
                      <a:srgbClr val="FF00FF"/>
                    </a:solidFill>
                    <a:effectLst/>
                    <a:cs typeface="Times New Roman" panose="02020603050405020304" pitchFamily="18" charset="0"/>
                  </a:endParaRPr>
                </a:p>
              </p:txBody>
            </p:sp>
          </mc:Choice>
          <mc:Fallback>
            <p:sp>
              <p:nvSpPr>
                <p:cNvPr id="2108" name="TextBox 2107">
                  <a:extLst>
                    <a:ext uri="{FF2B5EF4-FFF2-40B4-BE49-F238E27FC236}">
                      <a16:creationId xmlns:a16="http://schemas.microsoft.com/office/drawing/2014/main" id="{C8E3B2F9-E9AA-829E-680B-DDB73426AB8D}"/>
                    </a:ext>
                  </a:extLst>
                </p:cNvPr>
                <p:cNvSpPr txBox="1">
                  <a:spLocks noRot="1" noChangeAspect="1" noMove="1" noResize="1" noEditPoints="1" noAdjustHandles="1" noChangeArrowheads="1" noChangeShapeType="1" noTextEdit="1"/>
                </p:cNvSpPr>
                <p:nvPr/>
              </p:nvSpPr>
              <p:spPr bwMode="auto">
                <a:xfrm>
                  <a:off x="2790737" y="1456216"/>
                  <a:ext cx="807732" cy="461665"/>
                </a:xfrm>
                <a:prstGeom prst="rect">
                  <a:avLst/>
                </a:prstGeom>
                <a:blipFill>
                  <a:blip r:embed="rId9"/>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grpSp>
          <p:nvGrpSpPr>
            <p:cNvPr id="2198" name="Group 2197">
              <a:extLst>
                <a:ext uri="{FF2B5EF4-FFF2-40B4-BE49-F238E27FC236}">
                  <a16:creationId xmlns:a16="http://schemas.microsoft.com/office/drawing/2014/main" id="{159D47E4-379D-83BE-C4BE-A55CA0D86954}"/>
                </a:ext>
              </a:extLst>
            </p:cNvPr>
            <p:cNvGrpSpPr/>
            <p:nvPr/>
          </p:nvGrpSpPr>
          <p:grpSpPr>
            <a:xfrm>
              <a:off x="2550055" y="1150350"/>
              <a:ext cx="705777" cy="461665"/>
              <a:chOff x="6498619" y="1410075"/>
              <a:chExt cx="1411555" cy="461665"/>
            </a:xfrm>
          </p:grpSpPr>
          <p:cxnSp>
            <p:nvCxnSpPr>
              <p:cNvPr id="2200" name="Straight Arrow Connector 2199">
                <a:extLst>
                  <a:ext uri="{FF2B5EF4-FFF2-40B4-BE49-F238E27FC236}">
                    <a16:creationId xmlns:a16="http://schemas.microsoft.com/office/drawing/2014/main" id="{3F1CAB35-857B-C9DF-8861-3D5617133FCB}"/>
                  </a:ext>
                </a:extLst>
              </p:cNvPr>
              <p:cNvCxnSpPr>
                <a:cxnSpLocks/>
              </p:cNvCxnSpPr>
              <p:nvPr/>
            </p:nvCxnSpPr>
            <p:spPr bwMode="auto">
              <a:xfrm rot="16200000">
                <a:off x="7204397" y="1153988"/>
                <a:ext cx="0" cy="1411555"/>
              </a:xfrm>
              <a:prstGeom prst="straightConnector1">
                <a:avLst/>
              </a:prstGeom>
              <a:noFill/>
              <a:ln w="6350" cap="sq" cmpd="sng" algn="ctr">
                <a:solidFill>
                  <a:schemeClr val="tx1"/>
                </a:solidFill>
                <a:prstDash val="solid"/>
                <a:round/>
                <a:headEnd type="arrow" w="med" len="med"/>
                <a:tailEnd type="arrow"/>
              </a:ln>
              <a:effectLst/>
            </p:spPr>
          </p:cxnSp>
          <p:sp>
            <p:nvSpPr>
              <p:cNvPr id="2201" name="TextBox 2200">
                <a:extLst>
                  <a:ext uri="{FF2B5EF4-FFF2-40B4-BE49-F238E27FC236}">
                    <a16:creationId xmlns:a16="http://schemas.microsoft.com/office/drawing/2014/main" id="{2287616A-3BA1-1372-3EA0-7B184092DFAF}"/>
                  </a:ext>
                </a:extLst>
              </p:cNvPr>
              <p:cNvSpPr txBox="1"/>
              <p:nvPr/>
            </p:nvSpPr>
            <p:spPr bwMode="auto">
              <a:xfrm>
                <a:off x="6938793" y="1410075"/>
                <a:ext cx="394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rgbClr val="FF00FF"/>
                    </a:solidFill>
                  </a:rPr>
                  <a:t>D</a:t>
                </a:r>
              </a:p>
            </p:txBody>
          </p:sp>
        </p:grpSp>
        <p:cxnSp>
          <p:nvCxnSpPr>
            <p:cNvPr id="2199" name="Straight Arrow Connector 2198">
              <a:extLst>
                <a:ext uri="{FF2B5EF4-FFF2-40B4-BE49-F238E27FC236}">
                  <a16:creationId xmlns:a16="http://schemas.microsoft.com/office/drawing/2014/main" id="{C2AB1F48-1680-BEB0-6DA0-A4D1F16B19A1}"/>
                </a:ext>
              </a:extLst>
            </p:cNvPr>
            <p:cNvCxnSpPr>
              <a:cxnSpLocks/>
            </p:cNvCxnSpPr>
            <p:nvPr/>
          </p:nvCxnSpPr>
          <p:spPr bwMode="auto">
            <a:xfrm>
              <a:off x="2408552" y="1529728"/>
              <a:ext cx="1117347" cy="0"/>
            </a:xfrm>
            <a:prstGeom prst="straightConnector1">
              <a:avLst/>
            </a:prstGeom>
            <a:noFill/>
            <a:ln w="6350" cap="sq" cmpd="sng" algn="ctr">
              <a:solidFill>
                <a:srgbClr val="FF00FF"/>
              </a:solidFill>
              <a:prstDash val="solid"/>
              <a:round/>
              <a:headEnd type="arrow" w="med" len="med"/>
              <a:tailEnd type="arrow"/>
            </a:ln>
            <a:effectLst/>
          </p:spPr>
        </p:cxnSp>
      </p:grpSp>
      <p:grpSp>
        <p:nvGrpSpPr>
          <p:cNvPr id="2207" name="Group 2206">
            <a:extLst>
              <a:ext uri="{FF2B5EF4-FFF2-40B4-BE49-F238E27FC236}">
                <a16:creationId xmlns:a16="http://schemas.microsoft.com/office/drawing/2014/main" id="{E57070D0-44ED-25AD-FC9A-67483ADED83D}"/>
              </a:ext>
            </a:extLst>
          </p:cNvPr>
          <p:cNvGrpSpPr/>
          <p:nvPr/>
        </p:nvGrpSpPr>
        <p:grpSpPr>
          <a:xfrm>
            <a:off x="4849092" y="1058654"/>
            <a:ext cx="884860" cy="1449688"/>
            <a:chOff x="4849092" y="1058654"/>
            <a:chExt cx="884860" cy="1449688"/>
          </a:xfrm>
        </p:grpSpPr>
        <p:sp>
          <p:nvSpPr>
            <p:cNvPr id="2101" name="TextBox 2100">
              <a:extLst>
                <a:ext uri="{FF2B5EF4-FFF2-40B4-BE49-F238E27FC236}">
                  <a16:creationId xmlns:a16="http://schemas.microsoft.com/office/drawing/2014/main" id="{CBBF7B66-F86D-F507-66AE-1AAD501BB916}"/>
                </a:ext>
              </a:extLst>
            </p:cNvPr>
            <p:cNvSpPr txBox="1"/>
            <p:nvPr/>
          </p:nvSpPr>
          <p:spPr bwMode="auto">
            <a:xfrm>
              <a:off x="4849092" y="2046677"/>
              <a:ext cx="8848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rgbClr val="FF00FF"/>
                  </a:solidFill>
                </a:rPr>
                <a:t>M</a:t>
              </a:r>
              <a:r>
                <a:rPr lang="el-GR" altLang="en-US" sz="2400" dirty="0">
                  <a:solidFill>
                    <a:srgbClr val="FF00FF"/>
                  </a:solidFill>
                  <a:cs typeface="Times New Roman" panose="02020603050405020304" pitchFamily="18" charset="0"/>
                  <a:sym typeface="Symbol" panose="05050102010706020507" pitchFamily="18" charset="2"/>
                </a:rPr>
                <a:t>≥</a:t>
              </a:r>
              <a:r>
                <a:rPr lang="en-US" altLang="en-US" sz="2400" dirty="0">
                  <a:solidFill>
                    <a:srgbClr val="FF00FF"/>
                  </a:solidFill>
                  <a:cs typeface="Times New Roman" panose="02020603050405020304" pitchFamily="18" charset="0"/>
                  <a:sym typeface="Symbol" panose="05050102010706020507" pitchFamily="18" charset="2"/>
                </a:rPr>
                <a:t>D</a:t>
              </a:r>
              <a:endParaRPr lang="en-US" sz="2400" dirty="0">
                <a:solidFill>
                  <a:srgbClr val="FF00FF"/>
                </a:solidFill>
              </a:endParaRPr>
            </a:p>
          </p:txBody>
        </p:sp>
        <p:cxnSp>
          <p:nvCxnSpPr>
            <p:cNvPr id="2102" name="Straight Arrow Connector 2101">
              <a:extLst>
                <a:ext uri="{FF2B5EF4-FFF2-40B4-BE49-F238E27FC236}">
                  <a16:creationId xmlns:a16="http://schemas.microsoft.com/office/drawing/2014/main" id="{B069A799-1A90-2DD3-F960-DC6426A66955}"/>
                </a:ext>
              </a:extLst>
            </p:cNvPr>
            <p:cNvCxnSpPr/>
            <p:nvPr/>
          </p:nvCxnSpPr>
          <p:spPr bwMode="auto">
            <a:xfrm>
              <a:off x="5704614" y="1058654"/>
              <a:ext cx="0" cy="1282048"/>
            </a:xfrm>
            <a:prstGeom prst="straightConnector1">
              <a:avLst/>
            </a:prstGeom>
            <a:noFill/>
            <a:ln w="6350" cap="sq" cmpd="sng" algn="ctr">
              <a:solidFill>
                <a:srgbClr val="FF00FF"/>
              </a:solidFill>
              <a:prstDash val="solid"/>
              <a:round/>
              <a:headEnd type="arrow" w="med" len="med"/>
              <a:tailEnd type="arrow"/>
            </a:ln>
            <a:effectLst/>
          </p:spPr>
        </p:cxnSp>
      </p:grpSp>
      <p:sp>
        <p:nvSpPr>
          <p:cNvPr id="2206" name="TextBox 2205">
            <a:extLst>
              <a:ext uri="{FF2B5EF4-FFF2-40B4-BE49-F238E27FC236}">
                <a16:creationId xmlns:a16="http://schemas.microsoft.com/office/drawing/2014/main" id="{E480500E-EC6C-0A0E-3F02-6215D1FA0B00}"/>
              </a:ext>
            </a:extLst>
          </p:cNvPr>
          <p:cNvSpPr txBox="1"/>
          <p:nvPr/>
        </p:nvSpPr>
        <p:spPr bwMode="auto">
          <a:xfrm>
            <a:off x="635101" y="4211247"/>
            <a:ext cx="877293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lvl="0" eaLnBrk="0" hangingPunct="0"/>
            <a:r>
              <a:rPr lang="en-CA" sz="2400" dirty="0"/>
              <a:t>Machine has three stages.</a:t>
            </a:r>
          </a:p>
          <a:p>
            <a:pPr marL="457200" indent="-457200" eaLnBrk="0" hangingPunct="0">
              <a:buFont typeface="+mj-lt"/>
              <a:buAutoNum type="arabicPeriod"/>
            </a:pPr>
            <a:r>
              <a:rPr lang="en-US" sz="2400" dirty="0"/>
              <a:t>M</a:t>
            </a:r>
            <a:r>
              <a:rPr lang="el-GR" altLang="en-US" sz="2400" dirty="0">
                <a:cs typeface="Times New Roman" panose="02020603050405020304" pitchFamily="18" charset="0"/>
                <a:sym typeface="Symbol" panose="05050102010706020507" pitchFamily="18" charset="2"/>
              </a:rPr>
              <a:t>≥</a:t>
            </a:r>
            <a:r>
              <a:rPr lang="en-US" altLang="en-US" sz="2400" dirty="0">
                <a:cs typeface="Times New Roman" panose="02020603050405020304" pitchFamily="18" charset="0"/>
                <a:sym typeface="Symbol" panose="05050102010706020507" pitchFamily="18" charset="2"/>
              </a:rPr>
              <a:t>D</a:t>
            </a:r>
            <a:r>
              <a:rPr lang="en-US" altLang="en-US" sz="2400" dirty="0">
                <a:sym typeface="Symbol" panose="05050102010706020507" pitchFamily="18" charset="2"/>
              </a:rPr>
              <a:t> </a:t>
            </a:r>
            <a:r>
              <a:rPr lang="en-CA" sz="2400" dirty="0"/>
              <a:t>hidden nodes, </a:t>
            </a:r>
            <a:r>
              <a:rPr lang="en-CA" sz="2400" dirty="0" err="1"/>
              <a:t>i.e</a:t>
            </a:r>
            <a:r>
              <a:rPr lang="en-CA" sz="2400" dirty="0"/>
              <a:t> over-parameterization.</a:t>
            </a:r>
          </a:p>
          <a:p>
            <a:pPr eaLnBrk="0" hangingPunct="0"/>
            <a:r>
              <a:rPr lang="en-CA" sz="2400" dirty="0"/>
              <a:t>      Produces linearly independent vectors.</a:t>
            </a:r>
          </a:p>
          <a:p>
            <a:pPr eaLnBrk="0" hangingPunct="0"/>
            <a:r>
              <a:rPr lang="en-CA" sz="2400" dirty="0"/>
              <a:t>      Possibly:</a:t>
            </a: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BD283197-8130-BC1B-3971-0857A07A8518}"/>
                  </a:ext>
                </a:extLst>
              </p:cNvPr>
              <p:cNvSpPr txBox="1"/>
              <p:nvPr/>
            </p:nvSpPr>
            <p:spPr bwMode="auto">
              <a:xfrm>
                <a:off x="4242923" y="2412391"/>
                <a:ext cx="3552887"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r>
                  <a:rPr lang="en-US" sz="2400" dirty="0">
                    <a:solidFill>
                      <a:srgbClr val="FF00FF"/>
                    </a:solidFill>
                  </a:rPr>
                  <a:t>{</a:t>
                </a:r>
                <a14:m>
                  <m:oMath xmlns:m="http://schemas.openxmlformats.org/officeDocument/2006/math">
                    <m:acc>
                      <m:accPr>
                        <m:chr m:val="⃗"/>
                        <m:ctrlPr>
                          <a:rPr kumimoji="0" lang="en-US" altLang="en-US" sz="2400" b="0" i="1" u="none" strike="noStrike" kern="0" cap="none" spc="0" normalizeH="0" baseline="0" noProof="0" dirty="0" smtClean="0">
                            <a:ln>
                              <a:noFill/>
                            </a:ln>
                            <a:solidFill>
                              <a:srgbClr val="FF00FF"/>
                            </a:solidFill>
                            <a:effectLst/>
                            <a:uLnTx/>
                            <a:uFillTx/>
                            <a:latin typeface="Cambria Math" panose="02040503050406030204" pitchFamily="18" charset="0"/>
                            <a:cs typeface="Times New Roman" panose="02020603050405020304" pitchFamily="18" charset="0"/>
                          </a:rPr>
                        </m:ctrlPr>
                      </m:accPr>
                      <m:e>
                        <m:r>
                          <a:rPr kumimoji="0" lang="en-US" altLang="en-US" sz="2400" b="0" i="1" u="none" strike="noStrike" kern="0" cap="none" spc="0" normalizeH="0" baseline="0" noProof="0" dirty="0" smtClean="0">
                            <a:ln>
                              <a:noFill/>
                            </a:ln>
                            <a:solidFill>
                              <a:srgbClr val="FF00FF"/>
                            </a:solidFill>
                            <a:effectLst/>
                            <a:uLnTx/>
                            <a:uFillTx/>
                            <a:latin typeface="Cambria Math" panose="02040503050406030204" pitchFamily="18" charset="0"/>
                            <a:cs typeface="Times New Roman" panose="02020603050405020304" pitchFamily="18" charset="0"/>
                          </a:rPr>
                          <m:t>𝑥</m:t>
                        </m:r>
                      </m:e>
                    </m:acc>
                  </m:oMath>
                </a14:m>
                <a:r>
                  <a:rPr lang="en-US" sz="2400" dirty="0">
                    <a:solidFill>
                      <a:srgbClr val="FF00FF"/>
                    </a:solidFill>
                  </a:rPr>
                  <a:t>′</a:t>
                </a:r>
                <a:r>
                  <a:rPr kumimoji="0" lang="en-US" sz="2400" b="0" i="0" u="none" strike="noStrike" kern="0" cap="none" spc="0" normalizeH="0" baseline="-25000" noProof="0" dirty="0">
                    <a:ln>
                      <a:noFill/>
                    </a:ln>
                    <a:solidFill>
                      <a:srgbClr val="FF00FF"/>
                    </a:solidFill>
                    <a:effectLst/>
                    <a:uLnTx/>
                    <a:uFillTx/>
                    <a:latin typeface="Times New Roman"/>
                    <a:cs typeface="+mn-cs"/>
                  </a:rPr>
                  <a:t>d</a:t>
                </a:r>
                <a:r>
                  <a:rPr lang="en-US" sz="2400" dirty="0">
                    <a:solidFill>
                      <a:srgbClr val="FF00FF"/>
                    </a:solidFill>
                  </a:rPr>
                  <a:t>} is linear independent</a:t>
                </a:r>
                <a:endParaRPr lang="en-CA" sz="2400" dirty="0">
                  <a:solidFill>
                    <a:srgbClr val="FF00FF"/>
                  </a:solidFill>
                </a:endParaRPr>
              </a:p>
            </p:txBody>
          </p:sp>
        </mc:Choice>
        <mc:Fallback>
          <p:sp>
            <p:nvSpPr>
              <p:cNvPr id="2" name="TextBox 1">
                <a:extLst>
                  <a:ext uri="{FF2B5EF4-FFF2-40B4-BE49-F238E27FC236}">
                    <a16:creationId xmlns:a16="http://schemas.microsoft.com/office/drawing/2014/main" id="{BD283197-8130-BC1B-3971-0857A07A8518}"/>
                  </a:ext>
                </a:extLst>
              </p:cNvPr>
              <p:cNvSpPr txBox="1">
                <a:spLocks noRot="1" noChangeAspect="1" noMove="1" noResize="1" noEditPoints="1" noAdjustHandles="1" noChangeArrowheads="1" noChangeShapeType="1" noTextEdit="1"/>
              </p:cNvSpPr>
              <p:nvPr/>
            </p:nvSpPr>
            <p:spPr bwMode="auto">
              <a:xfrm>
                <a:off x="4242923" y="2412391"/>
                <a:ext cx="3552887" cy="461665"/>
              </a:xfrm>
              <a:prstGeom prst="rect">
                <a:avLst/>
              </a:prstGeom>
              <a:blipFill>
                <a:blip r:embed="rId10"/>
                <a:stretch>
                  <a:fillRect l="-2573" t="-18667" b="-30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grpSp>
        <p:nvGrpSpPr>
          <p:cNvPr id="2232" name="Group 2231">
            <a:extLst>
              <a:ext uri="{FF2B5EF4-FFF2-40B4-BE49-F238E27FC236}">
                <a16:creationId xmlns:a16="http://schemas.microsoft.com/office/drawing/2014/main" id="{13E7B8B8-D650-AA8F-F283-D2462A601B5B}"/>
              </a:ext>
            </a:extLst>
          </p:cNvPr>
          <p:cNvGrpSpPr/>
          <p:nvPr/>
        </p:nvGrpSpPr>
        <p:grpSpPr>
          <a:xfrm>
            <a:off x="6462313" y="5043106"/>
            <a:ext cx="2592492" cy="1584000"/>
            <a:chOff x="5237020" y="5342520"/>
            <a:chExt cx="2592492" cy="1584000"/>
          </a:xfrm>
        </p:grpSpPr>
        <p:sp>
          <p:nvSpPr>
            <p:cNvPr id="7" name="Rectangle 6">
              <a:extLst>
                <a:ext uri="{FF2B5EF4-FFF2-40B4-BE49-F238E27FC236}">
                  <a16:creationId xmlns:a16="http://schemas.microsoft.com/office/drawing/2014/main" id="{4A868DEF-AE74-E72A-4BE6-9532EB42159B}"/>
                </a:ext>
              </a:extLst>
            </p:cNvPr>
            <p:cNvSpPr/>
            <p:nvPr/>
          </p:nvSpPr>
          <p:spPr>
            <a:xfrm>
              <a:off x="5237020" y="5342520"/>
              <a:ext cx="2186388" cy="1584000"/>
            </a:xfrm>
            <a:prstGeom prst="rect">
              <a:avLst/>
            </a:prstGeom>
            <a:solidFill>
              <a:schemeClr val="tx1"/>
            </a:solidFill>
            <a:ln w="25400">
              <a:noFill/>
            </a:ln>
          </p:spPr>
          <p:txBody>
            <a:bodyPr wrap="square" rtlCol="0" anchor="ctr">
              <a:spAutoFit/>
            </a:bodyPr>
            <a:lstStyle/>
            <a:p>
              <a:pPr algn="ctr"/>
              <a:endParaRPr lang="en-GB" sz="2400" dirty="0">
                <a:cs typeface="Times New Roman" panose="02020603050405020304" pitchFamily="18" charset="0"/>
                <a:sym typeface="Symbol" panose="05050102010706020507" pitchFamily="18" charset="2"/>
              </a:endParaRPr>
            </a:p>
          </p:txBody>
        </p:sp>
        <p:grpSp>
          <p:nvGrpSpPr>
            <p:cNvPr id="2223" name="Group 2222">
              <a:extLst>
                <a:ext uri="{FF2B5EF4-FFF2-40B4-BE49-F238E27FC236}">
                  <a16:creationId xmlns:a16="http://schemas.microsoft.com/office/drawing/2014/main" id="{F7F82C32-5CC7-3B94-AD49-C126F8058D35}"/>
                </a:ext>
              </a:extLst>
            </p:cNvPr>
            <p:cNvGrpSpPr/>
            <p:nvPr/>
          </p:nvGrpSpPr>
          <p:grpSpPr>
            <a:xfrm>
              <a:off x="5313769" y="5486277"/>
              <a:ext cx="1654499" cy="1310640"/>
              <a:chOff x="6545527" y="3104801"/>
              <a:chExt cx="1654499" cy="1310640"/>
            </a:xfrm>
          </p:grpSpPr>
          <p:sp>
            <p:nvSpPr>
              <p:cNvPr id="13" name="TextBox 12">
                <a:extLst>
                  <a:ext uri="{FF2B5EF4-FFF2-40B4-BE49-F238E27FC236}">
                    <a16:creationId xmlns:a16="http://schemas.microsoft.com/office/drawing/2014/main" id="{94E8D9F9-644D-E6FB-6543-CE9672A4BA7C}"/>
                  </a:ext>
                </a:extLst>
              </p:cNvPr>
              <p:cNvSpPr txBox="1"/>
              <p:nvPr/>
            </p:nvSpPr>
            <p:spPr bwMode="auto">
              <a:xfrm>
                <a:off x="6545527" y="3361341"/>
                <a:ext cx="6916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l" eaLnBrk="0" hangingPunct="0"/>
                <a:r>
                  <a:rPr lang="en-US" altLang="en-US" sz="2400" dirty="0" err="1">
                    <a:solidFill>
                      <a:srgbClr val="FF00FF"/>
                    </a:solidFill>
                    <a:cs typeface="Times New Roman" panose="02020603050405020304" pitchFamily="18" charset="0"/>
                  </a:rPr>
                  <a:t>x</a:t>
                </a:r>
                <a:r>
                  <a:rPr lang="en-US" sz="2400" baseline="-25000" dirty="0" err="1">
                    <a:solidFill>
                      <a:srgbClr val="FF00FF"/>
                    </a:solidFill>
                  </a:rPr>
                  <a:t>d</a:t>
                </a:r>
                <a:endParaRPr lang="en-US" sz="2400" baseline="-25000" dirty="0">
                  <a:solidFill>
                    <a:srgbClr val="FF00FF"/>
                  </a:solidFill>
                </a:endParaRPr>
              </a:p>
            </p:txBody>
          </p:sp>
          <p:grpSp>
            <p:nvGrpSpPr>
              <p:cNvPr id="2222" name="Group 2221">
                <a:extLst>
                  <a:ext uri="{FF2B5EF4-FFF2-40B4-BE49-F238E27FC236}">
                    <a16:creationId xmlns:a16="http://schemas.microsoft.com/office/drawing/2014/main" id="{8750E007-7FBD-7EB6-63B1-C4D85BBBBF75}"/>
                  </a:ext>
                </a:extLst>
              </p:cNvPr>
              <p:cNvGrpSpPr/>
              <p:nvPr/>
            </p:nvGrpSpPr>
            <p:grpSpPr>
              <a:xfrm>
                <a:off x="6954038" y="3104801"/>
                <a:ext cx="1245988" cy="1310640"/>
                <a:chOff x="6954038" y="3104801"/>
                <a:chExt cx="1245988" cy="1310640"/>
              </a:xfrm>
            </p:grpSpPr>
            <p:cxnSp>
              <p:nvCxnSpPr>
                <p:cNvPr id="16" name="Straight Connector 15">
                  <a:extLst>
                    <a:ext uri="{FF2B5EF4-FFF2-40B4-BE49-F238E27FC236}">
                      <a16:creationId xmlns:a16="http://schemas.microsoft.com/office/drawing/2014/main" id="{904F2D65-9BD2-ADCD-FEA5-466783EF8052}"/>
                    </a:ext>
                  </a:extLst>
                </p:cNvPr>
                <p:cNvCxnSpPr>
                  <a:cxnSpLocks/>
                </p:cNvCxnSpPr>
                <p:nvPr/>
              </p:nvCxnSpPr>
              <p:spPr bwMode="auto">
                <a:xfrm flipH="1">
                  <a:off x="7055807" y="3671221"/>
                  <a:ext cx="1047539" cy="76200"/>
                </a:xfrm>
                <a:prstGeom prst="line">
                  <a:avLst/>
                </a:prstGeom>
                <a:noFill/>
                <a:ln w="6350" cap="sq" cmpd="sng" algn="ctr">
                  <a:solidFill>
                    <a:schemeClr val="bg2"/>
                  </a:solidFill>
                  <a:prstDash val="solid"/>
                  <a:round/>
                  <a:headEnd type="none" w="med" len="med"/>
                  <a:tailEnd type="none" w="med" len="med"/>
                </a:ln>
                <a:effectLst/>
              </p:spPr>
            </p:cxnSp>
            <p:grpSp>
              <p:nvGrpSpPr>
                <p:cNvPr id="2221" name="Group 2220">
                  <a:extLst>
                    <a:ext uri="{FF2B5EF4-FFF2-40B4-BE49-F238E27FC236}">
                      <a16:creationId xmlns:a16="http://schemas.microsoft.com/office/drawing/2014/main" id="{B0793095-5AD6-3E12-BDD0-C2835A701992}"/>
                    </a:ext>
                  </a:extLst>
                </p:cNvPr>
                <p:cNvGrpSpPr/>
                <p:nvPr/>
              </p:nvGrpSpPr>
              <p:grpSpPr>
                <a:xfrm>
                  <a:off x="6954038" y="3104801"/>
                  <a:ext cx="1245988" cy="1310640"/>
                  <a:chOff x="6954038" y="3104801"/>
                  <a:chExt cx="1245988" cy="1310640"/>
                </a:xfrm>
              </p:grpSpPr>
              <p:grpSp>
                <p:nvGrpSpPr>
                  <p:cNvPr id="19" name="Group 18">
                    <a:extLst>
                      <a:ext uri="{FF2B5EF4-FFF2-40B4-BE49-F238E27FC236}">
                        <a16:creationId xmlns:a16="http://schemas.microsoft.com/office/drawing/2014/main" id="{1168D32E-7E96-4E5E-D03B-B007EC1EC44E}"/>
                      </a:ext>
                    </a:extLst>
                  </p:cNvPr>
                  <p:cNvGrpSpPr/>
                  <p:nvPr/>
                </p:nvGrpSpPr>
                <p:grpSpPr>
                  <a:xfrm>
                    <a:off x="6954038" y="3104801"/>
                    <a:ext cx="120267" cy="1310640"/>
                    <a:chOff x="2239620" y="1404730"/>
                    <a:chExt cx="91440" cy="1310640"/>
                  </a:xfrm>
                  <a:solidFill>
                    <a:srgbClr val="FF00FF"/>
                  </a:solidFill>
                </p:grpSpPr>
                <p:sp>
                  <p:nvSpPr>
                    <p:cNvPr id="41" name="Oval 40">
                      <a:extLst>
                        <a:ext uri="{FF2B5EF4-FFF2-40B4-BE49-F238E27FC236}">
                          <a16:creationId xmlns:a16="http://schemas.microsoft.com/office/drawing/2014/main" id="{C36C61D0-5BE2-3D4E-68FE-8A17EC05A061}"/>
                        </a:ext>
                      </a:extLst>
                    </p:cNvPr>
                    <p:cNvSpPr/>
                    <p:nvPr/>
                  </p:nvSpPr>
                  <p:spPr>
                    <a:xfrm>
                      <a:off x="2239620" y="1404730"/>
                      <a:ext cx="91440" cy="91440"/>
                    </a:xfrm>
                    <a:prstGeom prst="ellipse">
                      <a:avLst/>
                    </a:prstGeom>
                    <a:grp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sp>
                  <p:nvSpPr>
                    <p:cNvPr id="47" name="Oval 46">
                      <a:extLst>
                        <a:ext uri="{FF2B5EF4-FFF2-40B4-BE49-F238E27FC236}">
                          <a16:creationId xmlns:a16="http://schemas.microsoft.com/office/drawing/2014/main" id="{F44DB2D2-1B72-C80D-10AC-DE18FB1A9588}"/>
                        </a:ext>
                      </a:extLst>
                    </p:cNvPr>
                    <p:cNvSpPr/>
                    <p:nvPr/>
                  </p:nvSpPr>
                  <p:spPr>
                    <a:xfrm>
                      <a:off x="2239620" y="1557130"/>
                      <a:ext cx="91440" cy="91440"/>
                    </a:xfrm>
                    <a:prstGeom prst="ellipse">
                      <a:avLst/>
                    </a:prstGeom>
                    <a:grp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sp>
                  <p:nvSpPr>
                    <p:cNvPr id="2048" name="Oval 2047">
                      <a:extLst>
                        <a:ext uri="{FF2B5EF4-FFF2-40B4-BE49-F238E27FC236}">
                          <a16:creationId xmlns:a16="http://schemas.microsoft.com/office/drawing/2014/main" id="{097FACE2-D752-3DF4-E6EE-5FDB9E5B0E9B}"/>
                        </a:ext>
                      </a:extLst>
                    </p:cNvPr>
                    <p:cNvSpPr/>
                    <p:nvPr/>
                  </p:nvSpPr>
                  <p:spPr>
                    <a:xfrm>
                      <a:off x="2239620" y="1709530"/>
                      <a:ext cx="91440" cy="91440"/>
                    </a:xfrm>
                    <a:prstGeom prst="ellipse">
                      <a:avLst/>
                    </a:prstGeom>
                    <a:grp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sp>
                  <p:nvSpPr>
                    <p:cNvPr id="2049" name="Oval 2048">
                      <a:extLst>
                        <a:ext uri="{FF2B5EF4-FFF2-40B4-BE49-F238E27FC236}">
                          <a16:creationId xmlns:a16="http://schemas.microsoft.com/office/drawing/2014/main" id="{3BA6441D-BCCB-BE03-8618-07E79A116D07}"/>
                        </a:ext>
                      </a:extLst>
                    </p:cNvPr>
                    <p:cNvSpPr/>
                    <p:nvPr/>
                  </p:nvSpPr>
                  <p:spPr>
                    <a:xfrm>
                      <a:off x="2239620" y="1861930"/>
                      <a:ext cx="91440" cy="91440"/>
                    </a:xfrm>
                    <a:prstGeom prst="ellipse">
                      <a:avLst/>
                    </a:prstGeom>
                    <a:grp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sp>
                  <p:nvSpPr>
                    <p:cNvPr id="2053" name="Oval 2052">
                      <a:extLst>
                        <a:ext uri="{FF2B5EF4-FFF2-40B4-BE49-F238E27FC236}">
                          <a16:creationId xmlns:a16="http://schemas.microsoft.com/office/drawing/2014/main" id="{CB7104EC-F032-8184-43E9-F1C4A337BF3B}"/>
                        </a:ext>
                      </a:extLst>
                    </p:cNvPr>
                    <p:cNvSpPr/>
                    <p:nvPr/>
                  </p:nvSpPr>
                  <p:spPr>
                    <a:xfrm>
                      <a:off x="2239620" y="2014330"/>
                      <a:ext cx="91440" cy="91440"/>
                    </a:xfrm>
                    <a:prstGeom prst="ellipse">
                      <a:avLst/>
                    </a:prstGeom>
                    <a:grp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sp>
                  <p:nvSpPr>
                    <p:cNvPr id="2095" name="Oval 2094">
                      <a:extLst>
                        <a:ext uri="{FF2B5EF4-FFF2-40B4-BE49-F238E27FC236}">
                          <a16:creationId xmlns:a16="http://schemas.microsoft.com/office/drawing/2014/main" id="{FA7BCD3F-B49C-E97A-BC69-291C09C2193F}"/>
                        </a:ext>
                      </a:extLst>
                    </p:cNvPr>
                    <p:cNvSpPr/>
                    <p:nvPr/>
                  </p:nvSpPr>
                  <p:spPr>
                    <a:xfrm>
                      <a:off x="2239620" y="2166730"/>
                      <a:ext cx="91440" cy="91440"/>
                    </a:xfrm>
                    <a:prstGeom prst="ellipse">
                      <a:avLst/>
                    </a:prstGeom>
                    <a:grp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sp>
                  <p:nvSpPr>
                    <p:cNvPr id="2106" name="Oval 2105">
                      <a:extLst>
                        <a:ext uri="{FF2B5EF4-FFF2-40B4-BE49-F238E27FC236}">
                          <a16:creationId xmlns:a16="http://schemas.microsoft.com/office/drawing/2014/main" id="{C0539F39-64B5-B0E3-874C-8ED51CAD9E6D}"/>
                        </a:ext>
                      </a:extLst>
                    </p:cNvPr>
                    <p:cNvSpPr/>
                    <p:nvPr/>
                  </p:nvSpPr>
                  <p:spPr>
                    <a:xfrm>
                      <a:off x="2239620" y="2319130"/>
                      <a:ext cx="91440" cy="91440"/>
                    </a:xfrm>
                    <a:prstGeom prst="ellipse">
                      <a:avLst/>
                    </a:prstGeom>
                    <a:grp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sp>
                  <p:nvSpPr>
                    <p:cNvPr id="2107" name="Oval 2106">
                      <a:extLst>
                        <a:ext uri="{FF2B5EF4-FFF2-40B4-BE49-F238E27FC236}">
                          <a16:creationId xmlns:a16="http://schemas.microsoft.com/office/drawing/2014/main" id="{896D2A37-E791-E5AB-3A26-AB0B068B51FA}"/>
                        </a:ext>
                      </a:extLst>
                    </p:cNvPr>
                    <p:cNvSpPr/>
                    <p:nvPr/>
                  </p:nvSpPr>
                  <p:spPr>
                    <a:xfrm>
                      <a:off x="2239620" y="2471530"/>
                      <a:ext cx="91440" cy="91440"/>
                    </a:xfrm>
                    <a:prstGeom prst="ellipse">
                      <a:avLst/>
                    </a:prstGeom>
                    <a:grp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sp>
                  <p:nvSpPr>
                    <p:cNvPr id="2109" name="Oval 2108">
                      <a:extLst>
                        <a:ext uri="{FF2B5EF4-FFF2-40B4-BE49-F238E27FC236}">
                          <a16:creationId xmlns:a16="http://schemas.microsoft.com/office/drawing/2014/main" id="{661AFC75-24FA-45A2-9DE1-728911A45D16}"/>
                        </a:ext>
                      </a:extLst>
                    </p:cNvPr>
                    <p:cNvSpPr/>
                    <p:nvPr/>
                  </p:nvSpPr>
                  <p:spPr>
                    <a:xfrm>
                      <a:off x="2239620" y="2623930"/>
                      <a:ext cx="91440" cy="91440"/>
                    </a:xfrm>
                    <a:prstGeom prst="ellipse">
                      <a:avLst/>
                    </a:prstGeom>
                    <a:grp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grpSp>
              <p:cxnSp>
                <p:nvCxnSpPr>
                  <p:cNvPr id="20" name="Straight Connector 19">
                    <a:extLst>
                      <a:ext uri="{FF2B5EF4-FFF2-40B4-BE49-F238E27FC236}">
                        <a16:creationId xmlns:a16="http://schemas.microsoft.com/office/drawing/2014/main" id="{548EDC95-5940-8EDE-EFB7-DC3150A6380C}"/>
                      </a:ext>
                    </a:extLst>
                  </p:cNvPr>
                  <p:cNvCxnSpPr>
                    <a:cxnSpLocks/>
                  </p:cNvCxnSpPr>
                  <p:nvPr/>
                </p:nvCxnSpPr>
                <p:spPr bwMode="auto">
                  <a:xfrm flipH="1" flipV="1">
                    <a:off x="7055808" y="3442621"/>
                    <a:ext cx="1047539" cy="228600"/>
                  </a:xfrm>
                  <a:prstGeom prst="line">
                    <a:avLst/>
                  </a:prstGeom>
                  <a:noFill/>
                  <a:ln w="6350" cap="sq" cmpd="sng" algn="ctr">
                    <a:solidFill>
                      <a:schemeClr val="bg2"/>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3A17B52A-4FC5-56C5-8427-3DF46AB8FEEE}"/>
                      </a:ext>
                    </a:extLst>
                  </p:cNvPr>
                  <p:cNvCxnSpPr>
                    <a:cxnSpLocks/>
                  </p:cNvCxnSpPr>
                  <p:nvPr/>
                </p:nvCxnSpPr>
                <p:spPr bwMode="auto">
                  <a:xfrm flipH="1" flipV="1">
                    <a:off x="7055807" y="3290221"/>
                    <a:ext cx="1047539" cy="381000"/>
                  </a:xfrm>
                  <a:prstGeom prst="line">
                    <a:avLst/>
                  </a:prstGeom>
                  <a:noFill/>
                  <a:ln w="6350" cap="sq" cmpd="sng" algn="ctr">
                    <a:solidFill>
                      <a:schemeClr val="bg2"/>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5BE4A7D6-2F0A-88FC-3419-C50BD5C10843}"/>
                      </a:ext>
                    </a:extLst>
                  </p:cNvPr>
                  <p:cNvCxnSpPr>
                    <a:cxnSpLocks/>
                  </p:cNvCxnSpPr>
                  <p:nvPr/>
                </p:nvCxnSpPr>
                <p:spPr bwMode="auto">
                  <a:xfrm flipH="1">
                    <a:off x="7055807" y="3660121"/>
                    <a:ext cx="1061480" cy="696900"/>
                  </a:xfrm>
                  <a:prstGeom prst="line">
                    <a:avLst/>
                  </a:prstGeom>
                  <a:noFill/>
                  <a:ln w="6350" cap="sq" cmpd="sng" algn="ctr">
                    <a:solidFill>
                      <a:schemeClr val="bg2"/>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472F303B-AABF-F7E7-924D-F9A7057D9B4D}"/>
                      </a:ext>
                    </a:extLst>
                  </p:cNvPr>
                  <p:cNvCxnSpPr>
                    <a:cxnSpLocks/>
                  </p:cNvCxnSpPr>
                  <p:nvPr/>
                </p:nvCxnSpPr>
                <p:spPr bwMode="auto">
                  <a:xfrm flipH="1">
                    <a:off x="7055807" y="3671221"/>
                    <a:ext cx="1047539" cy="502920"/>
                  </a:xfrm>
                  <a:prstGeom prst="line">
                    <a:avLst/>
                  </a:prstGeom>
                  <a:noFill/>
                  <a:ln w="6350" cap="sq" cmpd="sng" algn="ctr">
                    <a:solidFill>
                      <a:schemeClr val="bg2"/>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02954FF7-F71A-4729-A5B3-E3AC781BC175}"/>
                      </a:ext>
                    </a:extLst>
                  </p:cNvPr>
                  <p:cNvCxnSpPr>
                    <a:cxnSpLocks/>
                  </p:cNvCxnSpPr>
                  <p:nvPr/>
                </p:nvCxnSpPr>
                <p:spPr bwMode="auto">
                  <a:xfrm flipH="1">
                    <a:off x="7055807" y="3671221"/>
                    <a:ext cx="1047539" cy="381000"/>
                  </a:xfrm>
                  <a:prstGeom prst="line">
                    <a:avLst/>
                  </a:prstGeom>
                  <a:noFill/>
                  <a:ln w="6350" cap="sq" cmpd="sng" algn="ctr">
                    <a:solidFill>
                      <a:schemeClr val="bg2"/>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EEFE9564-6DA1-0078-C2E4-5967697819DD}"/>
                      </a:ext>
                    </a:extLst>
                  </p:cNvPr>
                  <p:cNvCxnSpPr>
                    <a:cxnSpLocks/>
                  </p:cNvCxnSpPr>
                  <p:nvPr/>
                </p:nvCxnSpPr>
                <p:spPr bwMode="auto">
                  <a:xfrm flipH="1">
                    <a:off x="7055807" y="3671221"/>
                    <a:ext cx="1047539" cy="228600"/>
                  </a:xfrm>
                  <a:prstGeom prst="line">
                    <a:avLst/>
                  </a:prstGeom>
                  <a:noFill/>
                  <a:ln w="6350" cap="sq" cmpd="sng" algn="ctr">
                    <a:solidFill>
                      <a:schemeClr val="bg2"/>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B48A6CE9-7D32-C7EF-11D9-935F88235953}"/>
                      </a:ext>
                    </a:extLst>
                  </p:cNvPr>
                  <p:cNvCxnSpPr>
                    <a:cxnSpLocks/>
                  </p:cNvCxnSpPr>
                  <p:nvPr/>
                </p:nvCxnSpPr>
                <p:spPr bwMode="auto">
                  <a:xfrm flipH="1" flipV="1">
                    <a:off x="7055807" y="3595021"/>
                    <a:ext cx="1047539" cy="76200"/>
                  </a:xfrm>
                  <a:prstGeom prst="line">
                    <a:avLst/>
                  </a:prstGeom>
                  <a:noFill/>
                  <a:ln w="6350" cap="sq" cmpd="sng" algn="ctr">
                    <a:solidFill>
                      <a:schemeClr val="bg2"/>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4A3006D1-EF7C-37B6-1DB1-A92B903A5E37}"/>
                      </a:ext>
                    </a:extLst>
                  </p:cNvPr>
                  <p:cNvCxnSpPr>
                    <a:cxnSpLocks/>
                  </p:cNvCxnSpPr>
                  <p:nvPr/>
                </p:nvCxnSpPr>
                <p:spPr bwMode="auto">
                  <a:xfrm flipH="1" flipV="1">
                    <a:off x="7055807" y="3137821"/>
                    <a:ext cx="1047539" cy="533400"/>
                  </a:xfrm>
                  <a:prstGeom prst="line">
                    <a:avLst/>
                  </a:prstGeom>
                  <a:noFill/>
                  <a:ln w="6350" cap="sq" cmpd="sng" algn="ctr">
                    <a:solidFill>
                      <a:schemeClr val="bg2"/>
                    </a:solidFill>
                    <a:prstDash val="solid"/>
                    <a:round/>
                    <a:headEnd type="none" w="med" len="med"/>
                    <a:tailEnd type="none" w="med" len="med"/>
                  </a:ln>
                  <a:effectLst/>
                </p:spPr>
              </p:cxnSp>
              <p:sp>
                <p:nvSpPr>
                  <p:cNvPr id="39" name="Oval 38">
                    <a:extLst>
                      <a:ext uri="{FF2B5EF4-FFF2-40B4-BE49-F238E27FC236}">
                        <a16:creationId xmlns:a16="http://schemas.microsoft.com/office/drawing/2014/main" id="{9432D13E-4D29-D890-6B52-868421C104B1}"/>
                      </a:ext>
                    </a:extLst>
                  </p:cNvPr>
                  <p:cNvSpPr/>
                  <p:nvPr/>
                </p:nvSpPr>
                <p:spPr>
                  <a:xfrm flipH="1">
                    <a:off x="8079759" y="3625731"/>
                    <a:ext cx="120267" cy="91440"/>
                  </a:xfrm>
                  <a:prstGeom prst="ellipse">
                    <a:avLst/>
                  </a:prstGeom>
                  <a:solidFill>
                    <a:schemeClr val="bg2"/>
                  </a:solid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grpSp>
          </p:grpSp>
        </p:gr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0FA907DA-AA67-3A11-21B1-8596941DE65F}"/>
                    </a:ext>
                  </a:extLst>
                </p:cNvPr>
                <p:cNvSpPr txBox="1"/>
                <p:nvPr/>
              </p:nvSpPr>
              <p:spPr bwMode="auto">
                <a:xfrm>
                  <a:off x="5715875" y="6077856"/>
                  <a:ext cx="2113637" cy="813941"/>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lvl="0" algn="ctr" eaLnBrk="0" hangingPunct="0"/>
                  <a14:m>
                    <m:oMathPara xmlns:m="http://schemas.openxmlformats.org/officeDocument/2006/math">
                      <m:oMathParaPr>
                        <m:jc m:val="left"/>
                      </m:oMathParaPr>
                      <m:oMath xmlns:m="http://schemas.openxmlformats.org/officeDocument/2006/math">
                        <m:r>
                          <a:rPr kumimoji="0" lang="en-CA" altLang="en-US" sz="2400" b="0" i="0" u="none" strike="noStrike" cap="none" normalizeH="0" baseline="-25000" smtClean="0">
                            <a:ln>
                              <a:noFill/>
                            </a:ln>
                            <a:solidFill>
                              <a:srgbClr val="FF00FF"/>
                            </a:solidFill>
                            <a:effectLst/>
                            <a:latin typeface="Cambria Math" panose="02040503050406030204" pitchFamily="18" charset="0"/>
                            <a:cs typeface="Times New Roman" panose="02020603050405020304" pitchFamily="18" charset="0"/>
                          </a:rPr>
                          <m:t>    </m:t>
                        </m:r>
                        <m:r>
                          <m:rPr>
                            <m:sty m:val="p"/>
                          </m:rPr>
                          <a:rPr kumimoji="0" lang="en-CA" altLang="en-US" sz="2400" b="0" i="0" u="none" strike="noStrike" cap="none" normalizeH="0" baseline="-25000" smtClean="0">
                            <a:ln>
                              <a:noFill/>
                            </a:ln>
                            <a:solidFill>
                              <a:srgbClr val="FF00FF"/>
                            </a:solidFill>
                            <a:effectLst/>
                            <a:latin typeface="Cambria Math" panose="02040503050406030204" pitchFamily="18" charset="0"/>
                            <a:cs typeface="Times New Roman" panose="02020603050405020304" pitchFamily="18" charset="0"/>
                          </a:rPr>
                          <m:t>Training</m:t>
                        </m:r>
                        <m:r>
                          <a:rPr kumimoji="0" lang="en-CA" altLang="en-US" sz="2400" b="0" i="0" u="none" strike="noStrike" cap="none" normalizeH="0" baseline="-25000" smtClean="0">
                            <a:ln>
                              <a:noFill/>
                            </a:ln>
                            <a:solidFill>
                              <a:srgbClr val="FF00FF"/>
                            </a:solidFill>
                            <a:effectLst/>
                            <a:latin typeface="Cambria Math" panose="02040503050406030204" pitchFamily="18" charset="0"/>
                            <a:cs typeface="Times New Roman" panose="02020603050405020304" pitchFamily="18" charset="0"/>
                          </a:rPr>
                          <m:t> </m:t>
                        </m:r>
                        <m:r>
                          <m:rPr>
                            <m:sty m:val="p"/>
                          </m:rPr>
                          <a:rPr kumimoji="0" lang="en-CA" altLang="en-US" sz="2400" b="0" i="0" u="none" strike="noStrike" cap="none" normalizeH="0" baseline="-25000" smtClean="0">
                            <a:ln>
                              <a:noFill/>
                            </a:ln>
                            <a:solidFill>
                              <a:srgbClr val="FF00FF"/>
                            </a:solidFill>
                            <a:effectLst/>
                            <a:latin typeface="Cambria Math" panose="02040503050406030204" pitchFamily="18" charset="0"/>
                            <a:cs typeface="Times New Roman" panose="02020603050405020304" pitchFamily="18" charset="0"/>
                          </a:rPr>
                          <m:t>data</m:t>
                        </m:r>
                      </m:oMath>
                      <m:oMath xmlns:m="http://schemas.openxmlformats.org/officeDocument/2006/math">
                        <m:r>
                          <m:rPr>
                            <m:sty m:val="p"/>
                          </m:rPr>
                          <a:rPr kumimoji="0" lang="en-CA" altLang="en-US" sz="2400" b="0" i="0" u="none" strike="noStrike" cap="none" normalizeH="0" baseline="-25000" smtClean="0">
                            <a:ln>
                              <a:noFill/>
                            </a:ln>
                            <a:solidFill>
                              <a:srgbClr val="FF00FF"/>
                            </a:solidFill>
                            <a:effectLst/>
                            <a:latin typeface="Cambria Math" panose="02040503050406030204" pitchFamily="18" charset="0"/>
                            <a:cs typeface="Times New Roman" panose="02020603050405020304" pitchFamily="18" charset="0"/>
                          </a:rPr>
                          <m:t>Linearly</m:t>
                        </m:r>
                        <m:r>
                          <a:rPr kumimoji="0" lang="en-CA" altLang="en-US" sz="2400" b="0" i="0" u="none" strike="noStrike" cap="none" normalizeH="0" baseline="-25000" smtClean="0">
                            <a:ln>
                              <a:noFill/>
                            </a:ln>
                            <a:solidFill>
                              <a:srgbClr val="FF00FF"/>
                            </a:solidFill>
                            <a:effectLst/>
                            <a:latin typeface="Cambria Math" panose="02040503050406030204" pitchFamily="18" charset="0"/>
                            <a:cs typeface="Times New Roman" panose="02020603050405020304" pitchFamily="18" charset="0"/>
                          </a:rPr>
                          <m:t> </m:t>
                        </m:r>
                        <m:r>
                          <m:rPr>
                            <m:sty m:val="p"/>
                          </m:rPr>
                          <a:rPr kumimoji="0" lang="en-CA" altLang="en-US" sz="2400" b="0" i="0" u="none" strike="noStrike" cap="none" normalizeH="0" baseline="-25000" smtClean="0">
                            <a:ln>
                              <a:noFill/>
                            </a:ln>
                            <a:solidFill>
                              <a:srgbClr val="FF00FF"/>
                            </a:solidFill>
                            <a:effectLst/>
                            <a:latin typeface="Cambria Math" panose="02040503050406030204" pitchFamily="18" charset="0"/>
                            <a:cs typeface="Times New Roman" panose="02020603050405020304" pitchFamily="18" charset="0"/>
                          </a:rPr>
                          <m:t>independ</m:t>
                        </m:r>
                      </m:oMath>
                    </m:oMathPara>
                  </a14:m>
                  <a:endParaRPr kumimoji="0" lang="en-US" altLang="en-US" sz="2400" b="0" u="none" strike="noStrike" cap="none" normalizeH="0" baseline="-25000" dirty="0">
                    <a:ln>
                      <a:noFill/>
                    </a:ln>
                    <a:solidFill>
                      <a:srgbClr val="FF00FF"/>
                    </a:solidFill>
                    <a:effectLst/>
                    <a:cs typeface="Times New Roman" panose="02020603050405020304" pitchFamily="18" charset="0"/>
                  </a:endParaRPr>
                </a:p>
              </p:txBody>
            </p:sp>
          </mc:Choice>
          <mc:Fallback>
            <p:sp>
              <p:nvSpPr>
                <p:cNvPr id="11" name="TextBox 10">
                  <a:extLst>
                    <a:ext uri="{FF2B5EF4-FFF2-40B4-BE49-F238E27FC236}">
                      <a16:creationId xmlns:a16="http://schemas.microsoft.com/office/drawing/2014/main" id="{0FA907DA-AA67-3A11-21B1-8596941DE65F}"/>
                    </a:ext>
                  </a:extLst>
                </p:cNvPr>
                <p:cNvSpPr txBox="1">
                  <a:spLocks noRot="1" noChangeAspect="1" noMove="1" noResize="1" noEditPoints="1" noAdjustHandles="1" noChangeArrowheads="1" noChangeShapeType="1" noTextEdit="1"/>
                </p:cNvSpPr>
                <p:nvPr/>
              </p:nvSpPr>
              <p:spPr bwMode="auto">
                <a:xfrm>
                  <a:off x="5715875" y="6077856"/>
                  <a:ext cx="2113637" cy="813941"/>
                </a:xfrm>
                <a:prstGeom prst="rect">
                  <a:avLst/>
                </a:prstGeom>
                <a:blipFill>
                  <a:blip r:embed="rId11"/>
                  <a:stretch>
                    <a:fillRect l="-289" b="-1127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grpSp>
    </p:spTree>
    <p:extLst>
      <p:ext uri="{BB962C8B-B14F-4D97-AF65-F5344CB8AC3E}">
        <p14:creationId xmlns:p14="http://schemas.microsoft.com/office/powerpoint/2010/main" val="38766795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206">
                                            <p:txEl>
                                              <p:pRg st="1" end="1"/>
                                            </p:txEl>
                                          </p:spTgt>
                                        </p:tgtEl>
                                        <p:attrNameLst>
                                          <p:attrName>style.visibility</p:attrName>
                                        </p:attrNameLst>
                                      </p:cBhvr>
                                      <p:to>
                                        <p:strVal val="visible"/>
                                      </p:to>
                                    </p:set>
                                    <p:anim calcmode="lin" valueType="num">
                                      <p:cBhvr additive="base">
                                        <p:cTn id="7" dur="500" fill="hold"/>
                                        <p:tgtEl>
                                          <p:spTgt spid="220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06">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07"/>
                                        </p:tgtEl>
                                        <p:attrNameLst>
                                          <p:attrName>style.visibility</p:attrName>
                                        </p:attrNameLst>
                                      </p:cBhvr>
                                      <p:to>
                                        <p:strVal val="visible"/>
                                      </p:to>
                                    </p:set>
                                    <p:anim calcmode="lin" valueType="num">
                                      <p:cBhvr additive="base">
                                        <p:cTn id="11" dur="500" fill="hold"/>
                                        <p:tgtEl>
                                          <p:spTgt spid="2207"/>
                                        </p:tgtEl>
                                        <p:attrNameLst>
                                          <p:attrName>ppt_x</p:attrName>
                                        </p:attrNameLst>
                                      </p:cBhvr>
                                      <p:tavLst>
                                        <p:tav tm="0">
                                          <p:val>
                                            <p:strVal val="#ppt_x"/>
                                          </p:val>
                                        </p:tav>
                                        <p:tav tm="100000">
                                          <p:val>
                                            <p:strVal val="#ppt_x"/>
                                          </p:val>
                                        </p:tav>
                                      </p:tavLst>
                                    </p:anim>
                                    <p:anim calcmode="lin" valueType="num">
                                      <p:cBhvr additive="base">
                                        <p:cTn id="12" dur="500" fill="hold"/>
                                        <p:tgtEl>
                                          <p:spTgt spid="220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206">
                                            <p:txEl>
                                              <p:pRg st="2" end="2"/>
                                            </p:txEl>
                                          </p:spTgt>
                                        </p:tgtEl>
                                        <p:attrNameLst>
                                          <p:attrName>style.visibility</p:attrName>
                                        </p:attrNameLst>
                                      </p:cBhvr>
                                      <p:to>
                                        <p:strVal val="visible"/>
                                      </p:to>
                                    </p:set>
                                    <p:anim calcmode="lin" valueType="num">
                                      <p:cBhvr additive="base">
                                        <p:cTn id="17" dur="500" fill="hold"/>
                                        <p:tgtEl>
                                          <p:spTgt spid="220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0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206">
                                            <p:txEl>
                                              <p:pRg st="3" end="3"/>
                                            </p:txEl>
                                          </p:spTgt>
                                        </p:tgtEl>
                                        <p:attrNameLst>
                                          <p:attrName>style.visibility</p:attrName>
                                        </p:attrNameLst>
                                      </p:cBhvr>
                                      <p:to>
                                        <p:strVal val="visible"/>
                                      </p:to>
                                    </p:set>
                                    <p:anim calcmode="lin" valueType="num">
                                      <p:cBhvr additive="base">
                                        <p:cTn id="27" dur="500" fill="hold"/>
                                        <p:tgtEl>
                                          <p:spTgt spid="2206">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206">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232"/>
                                        </p:tgtEl>
                                        <p:attrNameLst>
                                          <p:attrName>style.visibility</p:attrName>
                                        </p:attrNameLst>
                                      </p:cBhvr>
                                      <p:to>
                                        <p:strVal val="visible"/>
                                      </p:to>
                                    </p:set>
                                    <p:anim calcmode="lin" valueType="num">
                                      <p:cBhvr additive="base">
                                        <p:cTn id="31" dur="500" fill="hold"/>
                                        <p:tgtEl>
                                          <p:spTgt spid="2232"/>
                                        </p:tgtEl>
                                        <p:attrNameLst>
                                          <p:attrName>ppt_x</p:attrName>
                                        </p:attrNameLst>
                                      </p:cBhvr>
                                      <p:tavLst>
                                        <p:tav tm="0">
                                          <p:val>
                                            <p:strVal val="#ppt_x"/>
                                          </p:val>
                                        </p:tav>
                                        <p:tav tm="100000">
                                          <p:val>
                                            <p:strVal val="#ppt_x"/>
                                          </p:val>
                                        </p:tav>
                                      </p:tavLst>
                                    </p:anim>
                                    <p:anim calcmode="lin" valueType="num">
                                      <p:cBhvr additive="base">
                                        <p:cTn id="32" dur="500" fill="hold"/>
                                        <p:tgtEl>
                                          <p:spTgt spid="22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3">
            <a:extLst>
              <a:ext uri="{FF2B5EF4-FFF2-40B4-BE49-F238E27FC236}">
                <a16:creationId xmlns:a16="http://schemas.microsoft.com/office/drawing/2014/main" id="{E11BDB86-4367-FDEF-A70E-0861EB3F3565}"/>
              </a:ext>
            </a:extLst>
          </p:cNvPr>
          <p:cNvSpPr>
            <a:spLocks noChangeArrowheads="1"/>
          </p:cNvSpPr>
          <p:nvPr/>
        </p:nvSpPr>
        <p:spPr bwMode="auto">
          <a:xfrm>
            <a:off x="-1015222" y="-8075"/>
            <a:ext cx="11248571" cy="1143000"/>
          </a:xfrm>
          <a:prstGeom prst="rect">
            <a:avLst/>
          </a:prstGeom>
          <a:noFill/>
          <a:ln w="9525">
            <a:noFill/>
            <a:miter lim="800000"/>
            <a:headEnd/>
            <a:tailEnd/>
          </a:ln>
          <a:effectLst/>
        </p:spPr>
        <p:txBody>
          <a:bodyPr anchor="ctr"/>
          <a:lstStyle/>
          <a:p>
            <a:pPr algn="ctr"/>
            <a:r>
              <a:rPr lang="en-US" sz="3200" dirty="0">
                <a:solidFill>
                  <a:schemeClr val="tx2"/>
                </a:solidFill>
              </a:rPr>
              <a:t>All Critical Gradient descent Solutions Are Optimal </a:t>
            </a:r>
            <a:br>
              <a:rPr lang="en-US" sz="3200" dirty="0">
                <a:solidFill>
                  <a:schemeClr val="tx2"/>
                </a:solidFill>
              </a:rPr>
            </a:br>
            <a:r>
              <a:rPr lang="en-US" sz="1200" dirty="0">
                <a:solidFill>
                  <a:schemeClr val="tx2"/>
                </a:solidFill>
              </a:rPr>
              <a:t>(Given Minimal Over-Parameterization)</a:t>
            </a:r>
            <a:br>
              <a:rPr lang="en-US" sz="3200" dirty="0">
                <a:solidFill>
                  <a:schemeClr val="tx2"/>
                </a:solidFill>
              </a:rPr>
            </a:br>
            <a:endParaRPr lang="en-US" sz="3200" dirty="0">
              <a:solidFill>
                <a:schemeClr val="tx2"/>
              </a:solidFill>
            </a:endParaRPr>
          </a:p>
        </p:txBody>
      </p:sp>
      <p:pic>
        <p:nvPicPr>
          <p:cNvPr id="6" name="Picture 5">
            <a:extLst>
              <a:ext uri="{FF2B5EF4-FFF2-40B4-BE49-F238E27FC236}">
                <a16:creationId xmlns:a16="http://schemas.microsoft.com/office/drawing/2014/main" id="{78716071-369C-8DAE-5917-CDED6298856F}"/>
              </a:ext>
            </a:extLst>
          </p:cNvPr>
          <p:cNvPicPr>
            <a:picLocks noChangeAspect="1"/>
          </p:cNvPicPr>
          <p:nvPr/>
        </p:nvPicPr>
        <p:blipFill>
          <a:blip r:embed="rId3"/>
          <a:stretch>
            <a:fillRect/>
          </a:stretch>
        </p:blipFill>
        <p:spPr>
          <a:xfrm>
            <a:off x="15084" y="714713"/>
            <a:ext cx="2612263" cy="1284789"/>
          </a:xfrm>
          <a:prstGeom prst="rect">
            <a:avLst/>
          </a:prstGeom>
        </p:spPr>
      </p:pic>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8D1EC6AA-9A8D-397B-930A-BE6F1FA6DDE1}"/>
                  </a:ext>
                </a:extLst>
              </p:cNvPr>
              <p:cNvSpPr txBox="1"/>
              <p:nvPr/>
            </p:nvSpPr>
            <p:spPr bwMode="auto">
              <a:xfrm>
                <a:off x="251792" y="2926009"/>
                <a:ext cx="8772938" cy="1200329"/>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lvl="0" eaLnBrk="0" hangingPunct="0"/>
                <a:r>
                  <a:rPr lang="en-US" altLang="en-US" sz="2400" dirty="0">
                    <a:solidFill>
                      <a:schemeClr val="tx2"/>
                    </a:solidFill>
                    <a:cs typeface="Times New Roman" panose="02020603050405020304" pitchFamily="18" charset="0"/>
                  </a:rPr>
                  <a:t>Theorem: </a:t>
                </a:r>
              </a:p>
              <a:p>
                <a:pPr lvl="0" eaLnBrk="0" hangingPunct="0"/>
                <a:r>
                  <a:rPr lang="en-US" sz="2400" dirty="0"/>
                  <a:t>Every critical point </a:t>
                </a:r>
                <a:r>
                  <a:rPr lang="en-US" sz="2400" dirty="0">
                    <a:solidFill>
                      <a:srgbClr val="66FF66"/>
                    </a:solidFill>
                  </a:rPr>
                  <a:t>w</a:t>
                </a:r>
                <a:r>
                  <a:rPr lang="en-US" sz="2400" dirty="0"/>
                  <a:t> is optimal, </a:t>
                </a:r>
                <a:br>
                  <a:rPr lang="en-US" sz="2400" dirty="0"/>
                </a:br>
                <a:r>
                  <a:rPr lang="en-US" sz="2400" dirty="0">
                    <a:solidFill>
                      <a:schemeClr val="accent1"/>
                    </a:solidFill>
                  </a:rPr>
                  <a:t> |</a:t>
                </a:r>
                <a:r>
                  <a:rPr lang="el-GR" altLang="en-US" sz="2400" dirty="0">
                    <a:solidFill>
                      <a:schemeClr val="accent1"/>
                    </a:solidFill>
                    <a:latin typeface="Times New Roman"/>
                    <a:cs typeface="Times New Roman" panose="02020603050405020304" pitchFamily="18" charset="0"/>
                    <a:sym typeface="Symbol" panose="05050102010706020507" pitchFamily="18" charset="2"/>
                  </a:rPr>
                  <a:t></a:t>
                </a:r>
                <a:r>
                  <a:rPr lang="en-US" sz="2400" baseline="30000" dirty="0" err="1">
                    <a:solidFill>
                      <a:schemeClr val="accent1"/>
                    </a:solidFill>
                  </a:rPr>
                  <a:t>δError</a:t>
                </a:r>
                <a:r>
                  <a:rPr lang="en-US" sz="2400" dirty="0"/>
                  <a:t>/</a:t>
                </a:r>
                <a:r>
                  <a:rPr lang="en-US" sz="2400" baseline="-25000" dirty="0" err="1">
                    <a:solidFill>
                      <a:srgbClr val="66FF66"/>
                    </a:solidFill>
                  </a:rPr>
                  <a:t>δwm</a:t>
                </a:r>
                <a:r>
                  <a:rPr lang="el-GR" altLang="en-US" sz="2400" dirty="0">
                    <a:solidFill>
                      <a:schemeClr val="accent1"/>
                    </a:solidFill>
                    <a:latin typeface="Times New Roman"/>
                    <a:cs typeface="Times New Roman" panose="02020603050405020304" pitchFamily="18" charset="0"/>
                    <a:sym typeface="Symbol" panose="05050102010706020507" pitchFamily="18" charset="2"/>
                  </a:rPr>
                  <a:t></a:t>
                </a:r>
                <a:r>
                  <a:rPr lang="en-CA" altLang="en-US" sz="2400" dirty="0">
                    <a:solidFill>
                      <a:schemeClr val="accent1"/>
                    </a:solidFill>
                    <a:latin typeface="Times New Roman"/>
                    <a:cs typeface="Times New Roman" panose="02020603050405020304" pitchFamily="18" charset="0"/>
                    <a:sym typeface="Symbol" panose="05050102010706020507" pitchFamily="18" charset="2"/>
                  </a:rPr>
                  <a:t>| </a:t>
                </a:r>
                <a:r>
                  <a:rPr lang="en-US" sz="2400" dirty="0">
                    <a:solidFill>
                      <a:schemeClr val="accent1"/>
                    </a:solidFill>
                  </a:rPr>
                  <a:t>≤ </a:t>
                </a:r>
                <a:r>
                  <a:rPr lang="el-GR" altLang="en-US" sz="2400" dirty="0">
                    <a:solidFill>
                      <a:schemeClr val="accent1"/>
                    </a:solidFill>
                    <a:cs typeface="Times New Roman" panose="02020603050405020304" pitchFamily="18" charset="0"/>
                    <a:sym typeface="Symbol" panose="05050102010706020507" pitchFamily="18" charset="2"/>
                  </a:rPr>
                  <a:t>ε</a:t>
                </a:r>
                <a:r>
                  <a:rPr lang="en-US" sz="2400" dirty="0">
                    <a:solidFill>
                      <a:schemeClr val="accent1"/>
                    </a:solidFill>
                  </a:rPr>
                  <a:t> </a:t>
                </a:r>
                <a:r>
                  <a:rPr lang="en-US" sz="2400" dirty="0"/>
                  <a:t>  </a:t>
                </a:r>
                <a:r>
                  <a:rPr lang="el-GR" altLang="en-US" sz="2400" dirty="0">
                    <a:cs typeface="Times New Roman" panose="02020603050405020304" pitchFamily="18" charset="0"/>
                    <a:sym typeface="Symbol" panose="05050102010706020507" pitchFamily="18" charset="2"/>
                  </a:rPr>
                  <a:t> </a:t>
                </a:r>
                <a:r>
                  <a:rPr lang="en-US" sz="2400" dirty="0">
                    <a:solidFill>
                      <a:schemeClr val="accent2"/>
                    </a:solidFill>
                  </a:rPr>
                  <a:t>|</a:t>
                </a:r>
                <a:r>
                  <a:rPr lang="el-GR" altLang="en-US" sz="2400" dirty="0">
                    <a:solidFill>
                      <a:srgbClr val="FFC000"/>
                    </a:solidFill>
                    <a:latin typeface="Times New Roman"/>
                    <a:cs typeface="Times New Roman" panose="02020603050405020304" pitchFamily="18" charset="0"/>
                    <a:sym typeface="Symbol" panose="05050102010706020507" pitchFamily="18" charset="2"/>
                  </a:rPr>
                  <a:t></a:t>
                </a:r>
                <a:r>
                  <a:rPr lang="en-US" altLang="en-US" sz="2400" dirty="0" err="1">
                    <a:solidFill>
                      <a:schemeClr val="accent2"/>
                    </a:solidFill>
                    <a:cs typeface="Times New Roman" panose="02020603050405020304" pitchFamily="18" charset="0"/>
                  </a:rPr>
                  <a:t>NN</a:t>
                </a:r>
                <a:r>
                  <a:rPr lang="en-US" altLang="en-US" sz="2400" baseline="-25000" dirty="0" err="1">
                    <a:solidFill>
                      <a:srgbClr val="66FF33"/>
                    </a:solidFill>
                    <a:cs typeface="Times New Roman" panose="02020603050405020304" pitchFamily="18" charset="0"/>
                  </a:rPr>
                  <a:t>w</a:t>
                </a:r>
                <a:r>
                  <a:rPr lang="en-US" altLang="en-US" sz="2400" dirty="0">
                    <a:solidFill>
                      <a:schemeClr val="accent2"/>
                    </a:solidFill>
                    <a:cs typeface="Times New Roman" panose="02020603050405020304" pitchFamily="18" charset="0"/>
                  </a:rPr>
                  <a:t>(</a:t>
                </a:r>
                <a14:m>
                  <m:oMath xmlns:m="http://schemas.openxmlformats.org/officeDocument/2006/math">
                    <m:acc>
                      <m:accPr>
                        <m:chr m:val="⃗"/>
                        <m:ctrlPr>
                          <a:rPr kumimoji="0" lang="en-US" altLang="en-US" sz="2400" b="0" i="1" u="none" strike="noStrike" kern="0" cap="none" spc="0" normalizeH="0" baseline="0" noProof="0" dirty="0" smtClean="0">
                            <a:ln>
                              <a:noFill/>
                            </a:ln>
                            <a:solidFill>
                              <a:srgbClr val="FF00FF"/>
                            </a:solidFill>
                            <a:effectLst/>
                            <a:uLnTx/>
                            <a:uFillTx/>
                            <a:latin typeface="Cambria Math" panose="02040503050406030204" pitchFamily="18" charset="0"/>
                            <a:cs typeface="Times New Roman" panose="02020603050405020304" pitchFamily="18" charset="0"/>
                          </a:rPr>
                        </m:ctrlPr>
                      </m:accPr>
                      <m:e>
                        <m:r>
                          <a:rPr kumimoji="0" lang="en-US" altLang="en-US" sz="2400" b="0" i="1" u="none" strike="noStrike" kern="0" cap="none" spc="0" normalizeH="0" baseline="0" noProof="0" dirty="0" smtClean="0">
                            <a:ln>
                              <a:noFill/>
                            </a:ln>
                            <a:solidFill>
                              <a:srgbClr val="FF00FF"/>
                            </a:solidFill>
                            <a:effectLst/>
                            <a:uLnTx/>
                            <a:uFillTx/>
                            <a:latin typeface="Cambria Math" panose="02040503050406030204" pitchFamily="18" charset="0"/>
                            <a:cs typeface="Times New Roman" panose="02020603050405020304" pitchFamily="18" charset="0"/>
                          </a:rPr>
                          <m:t>𝑥</m:t>
                        </m:r>
                      </m:e>
                    </m:acc>
                  </m:oMath>
                </a14:m>
                <a:r>
                  <a:rPr lang="en-US" altLang="en-US" sz="2400" baseline="-25000" dirty="0">
                    <a:solidFill>
                      <a:srgbClr val="FF00FF"/>
                    </a:solidFill>
                    <a:cs typeface="Times New Roman" panose="02020603050405020304" pitchFamily="18" charset="0"/>
                  </a:rPr>
                  <a:t>d</a:t>
                </a:r>
                <a:r>
                  <a:rPr lang="en-US" altLang="en-US" sz="2400" dirty="0">
                    <a:solidFill>
                      <a:schemeClr val="accent2"/>
                    </a:solidFill>
                    <a:cs typeface="Times New Roman" panose="02020603050405020304" pitchFamily="18" charset="0"/>
                  </a:rPr>
                  <a:t>)</a:t>
                </a:r>
                <a:r>
                  <a:rPr lang="en-US" altLang="en-US" sz="2400" dirty="0">
                    <a:solidFill>
                      <a:srgbClr val="FFC000"/>
                    </a:solidFill>
                    <a:cs typeface="Times New Roman" panose="02020603050405020304" pitchFamily="18" charset="0"/>
                  </a:rPr>
                  <a:t>-</a:t>
                </a:r>
                <a:r>
                  <a:rPr lang="en-US" altLang="en-US" sz="2400" dirty="0">
                    <a:solidFill>
                      <a:srgbClr val="FF00FF"/>
                    </a:solidFill>
                    <a:cs typeface="Times New Roman" panose="02020603050405020304" pitchFamily="18" charset="0"/>
                  </a:rPr>
                  <a:t>y</a:t>
                </a:r>
                <a:r>
                  <a:rPr lang="en-US" altLang="en-US" sz="2400" baseline="-25000" dirty="0">
                    <a:solidFill>
                      <a:srgbClr val="FF00FF"/>
                    </a:solidFill>
                    <a:cs typeface="Times New Roman" panose="02020603050405020304" pitchFamily="18" charset="0"/>
                  </a:rPr>
                  <a:t>d</a:t>
                </a:r>
                <a:r>
                  <a:rPr lang="el-GR" altLang="en-US" sz="2400" dirty="0">
                    <a:solidFill>
                      <a:srgbClr val="FFC000"/>
                    </a:solidFill>
                    <a:latin typeface="Times New Roman"/>
                    <a:cs typeface="Times New Roman" panose="02020603050405020304" pitchFamily="18" charset="0"/>
                    <a:sym typeface="Symbol" panose="05050102010706020507" pitchFamily="18" charset="2"/>
                  </a:rPr>
                  <a:t></a:t>
                </a:r>
                <a:r>
                  <a:rPr lang="en-US" sz="2400" dirty="0">
                    <a:solidFill>
                      <a:schemeClr val="accent2"/>
                    </a:solidFill>
                  </a:rPr>
                  <a:t>| ≤</a:t>
                </a:r>
                <a:r>
                  <a:rPr lang="en-US" sz="2400" dirty="0">
                    <a:solidFill>
                      <a:srgbClr val="FFC000"/>
                    </a:solidFill>
                  </a:rPr>
                  <a:t> </a:t>
                </a:r>
                <a:r>
                  <a:rPr lang="el-GR" altLang="en-US" sz="2400" baseline="30000" dirty="0">
                    <a:solidFill>
                      <a:srgbClr val="FFC000"/>
                    </a:solidFill>
                    <a:cs typeface="Times New Roman" panose="02020603050405020304" pitchFamily="18" charset="0"/>
                    <a:sym typeface="Symbol" panose="05050102010706020507" pitchFamily="18" charset="2"/>
                  </a:rPr>
                  <a:t>ε</a:t>
                </a:r>
                <a:r>
                  <a:rPr lang="en-US" altLang="en-US" sz="2400" dirty="0">
                    <a:solidFill>
                      <a:srgbClr val="FFC000"/>
                    </a:solidFill>
                    <a:sym typeface="Symbol" panose="05050102010706020507" pitchFamily="18" charset="2"/>
                  </a:rPr>
                  <a:t>/</a:t>
                </a:r>
                <a:r>
                  <a:rPr lang="en-CA" sz="2400" baseline="-25000" dirty="0" err="1">
                    <a:solidFill>
                      <a:srgbClr val="FFC000"/>
                    </a:solidFill>
                  </a:rPr>
                  <a:t>qr</a:t>
                </a:r>
                <a:endParaRPr lang="en-US" sz="2400" dirty="0">
                  <a:solidFill>
                    <a:schemeClr val="accent2"/>
                  </a:solidFill>
                </a:endParaRPr>
              </a:p>
            </p:txBody>
          </p:sp>
        </mc:Choice>
        <mc:Fallback>
          <p:sp>
            <p:nvSpPr>
              <p:cNvPr id="14" name="TextBox 13">
                <a:extLst>
                  <a:ext uri="{FF2B5EF4-FFF2-40B4-BE49-F238E27FC236}">
                    <a16:creationId xmlns:a16="http://schemas.microsoft.com/office/drawing/2014/main" id="{8D1EC6AA-9A8D-397B-930A-BE6F1FA6DDE1}"/>
                  </a:ext>
                </a:extLst>
              </p:cNvPr>
              <p:cNvSpPr txBox="1">
                <a:spLocks noRot="1" noChangeAspect="1" noMove="1" noResize="1" noEditPoints="1" noAdjustHandles="1" noChangeArrowheads="1" noChangeShapeType="1" noTextEdit="1"/>
              </p:cNvSpPr>
              <p:nvPr/>
            </p:nvSpPr>
            <p:spPr bwMode="auto">
              <a:xfrm>
                <a:off x="251792" y="2926009"/>
                <a:ext cx="8772938" cy="1200329"/>
              </a:xfrm>
              <a:prstGeom prst="rect">
                <a:avLst/>
              </a:prstGeom>
              <a:blipFill>
                <a:blip r:embed="rId4"/>
                <a:stretch>
                  <a:fillRect l="-1042" t="-4061" b="-1066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grpSp>
        <p:nvGrpSpPr>
          <p:cNvPr id="2204" name="Group 2203">
            <a:extLst>
              <a:ext uri="{FF2B5EF4-FFF2-40B4-BE49-F238E27FC236}">
                <a16:creationId xmlns:a16="http://schemas.microsoft.com/office/drawing/2014/main" id="{D00CD8B1-3788-1F6F-95F8-2DAA7A7B3BE4}"/>
              </a:ext>
            </a:extLst>
          </p:cNvPr>
          <p:cNvGrpSpPr/>
          <p:nvPr/>
        </p:nvGrpSpPr>
        <p:grpSpPr>
          <a:xfrm>
            <a:off x="2663887" y="723480"/>
            <a:ext cx="6577701" cy="2286000"/>
            <a:chOff x="2663887" y="723480"/>
            <a:chExt cx="6577701" cy="2286000"/>
          </a:xfrm>
        </p:grpSpPr>
        <p:grpSp>
          <p:nvGrpSpPr>
            <p:cNvPr id="4" name="Group 3">
              <a:extLst>
                <a:ext uri="{FF2B5EF4-FFF2-40B4-BE49-F238E27FC236}">
                  <a16:creationId xmlns:a16="http://schemas.microsoft.com/office/drawing/2014/main" id="{4471CACB-7A85-D8E2-E60B-DB33948ABB80}"/>
                </a:ext>
              </a:extLst>
            </p:cNvPr>
            <p:cNvGrpSpPr/>
            <p:nvPr/>
          </p:nvGrpSpPr>
          <p:grpSpPr>
            <a:xfrm>
              <a:off x="2663887" y="723480"/>
              <a:ext cx="6375400" cy="2286000"/>
              <a:chOff x="1371600" y="997712"/>
              <a:chExt cx="6375400" cy="2286000"/>
            </a:xfrm>
          </p:grpSpPr>
          <p:sp>
            <p:nvSpPr>
              <p:cNvPr id="12" name="Rectangle 11">
                <a:extLst>
                  <a:ext uri="{FF2B5EF4-FFF2-40B4-BE49-F238E27FC236}">
                    <a16:creationId xmlns:a16="http://schemas.microsoft.com/office/drawing/2014/main" id="{F0EA712C-6FB7-0C82-8AFA-33A463328266}"/>
                  </a:ext>
                </a:extLst>
              </p:cNvPr>
              <p:cNvSpPr/>
              <p:nvPr/>
            </p:nvSpPr>
            <p:spPr>
              <a:xfrm>
                <a:off x="1371600" y="997712"/>
                <a:ext cx="6375400" cy="2286000"/>
              </a:xfrm>
              <a:prstGeom prst="rect">
                <a:avLst/>
              </a:prstGeom>
              <a:solidFill>
                <a:srgbClr val="FFFFFF"/>
              </a:solid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grpSp>
            <p:nvGrpSpPr>
              <p:cNvPr id="18" name="Group 17">
                <a:extLst>
                  <a:ext uri="{FF2B5EF4-FFF2-40B4-BE49-F238E27FC236}">
                    <a16:creationId xmlns:a16="http://schemas.microsoft.com/office/drawing/2014/main" id="{BE7C4234-3604-7F4F-532C-07DF84281F13}"/>
                  </a:ext>
                </a:extLst>
              </p:cNvPr>
              <p:cNvGrpSpPr/>
              <p:nvPr/>
            </p:nvGrpSpPr>
            <p:grpSpPr>
              <a:xfrm>
                <a:off x="4535912" y="1318590"/>
                <a:ext cx="132497" cy="1310640"/>
                <a:chOff x="2239620" y="1404730"/>
                <a:chExt cx="91440" cy="1310640"/>
              </a:xfrm>
              <a:solidFill>
                <a:srgbClr val="FF00FF"/>
              </a:solidFill>
            </p:grpSpPr>
            <p:sp>
              <p:nvSpPr>
                <p:cNvPr id="2090" name="Oval 2089">
                  <a:extLst>
                    <a:ext uri="{FF2B5EF4-FFF2-40B4-BE49-F238E27FC236}">
                      <a16:creationId xmlns:a16="http://schemas.microsoft.com/office/drawing/2014/main" id="{8DF977D9-8A8D-62AF-28B2-0A9C498F8EEC}"/>
                    </a:ext>
                  </a:extLst>
                </p:cNvPr>
                <p:cNvSpPr/>
                <p:nvPr/>
              </p:nvSpPr>
              <p:spPr>
                <a:xfrm>
                  <a:off x="2239620" y="14047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1" name="Oval 2090">
                  <a:extLst>
                    <a:ext uri="{FF2B5EF4-FFF2-40B4-BE49-F238E27FC236}">
                      <a16:creationId xmlns:a16="http://schemas.microsoft.com/office/drawing/2014/main" id="{1CB1603D-B531-A1BB-77D5-EEE5A0F25483}"/>
                    </a:ext>
                  </a:extLst>
                </p:cNvPr>
                <p:cNvSpPr/>
                <p:nvPr/>
              </p:nvSpPr>
              <p:spPr>
                <a:xfrm>
                  <a:off x="2239620" y="15571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2" name="Oval 2091">
                  <a:extLst>
                    <a:ext uri="{FF2B5EF4-FFF2-40B4-BE49-F238E27FC236}">
                      <a16:creationId xmlns:a16="http://schemas.microsoft.com/office/drawing/2014/main" id="{2A7047C2-BEC7-9968-1EDE-A4FB124D5902}"/>
                    </a:ext>
                  </a:extLst>
                </p:cNvPr>
                <p:cNvSpPr/>
                <p:nvPr/>
              </p:nvSpPr>
              <p:spPr>
                <a:xfrm>
                  <a:off x="2239620" y="17095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3" name="Oval 2092">
                  <a:extLst>
                    <a:ext uri="{FF2B5EF4-FFF2-40B4-BE49-F238E27FC236}">
                      <a16:creationId xmlns:a16="http://schemas.microsoft.com/office/drawing/2014/main" id="{C2DCE13E-C8F5-3951-FB63-48A023B5444D}"/>
                    </a:ext>
                  </a:extLst>
                </p:cNvPr>
                <p:cNvSpPr/>
                <p:nvPr/>
              </p:nvSpPr>
              <p:spPr>
                <a:xfrm>
                  <a:off x="2239620" y="18619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4" name="Oval 2093">
                  <a:extLst>
                    <a:ext uri="{FF2B5EF4-FFF2-40B4-BE49-F238E27FC236}">
                      <a16:creationId xmlns:a16="http://schemas.microsoft.com/office/drawing/2014/main" id="{F7F02BAD-B6F6-A6E6-6908-3DCAAAB00197}"/>
                    </a:ext>
                  </a:extLst>
                </p:cNvPr>
                <p:cNvSpPr/>
                <p:nvPr/>
              </p:nvSpPr>
              <p:spPr>
                <a:xfrm>
                  <a:off x="2239620" y="20143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6" name="Oval 2095">
                  <a:extLst>
                    <a:ext uri="{FF2B5EF4-FFF2-40B4-BE49-F238E27FC236}">
                      <a16:creationId xmlns:a16="http://schemas.microsoft.com/office/drawing/2014/main" id="{A820FF90-2EF5-ACEF-F626-2219981BC70D}"/>
                    </a:ext>
                  </a:extLst>
                </p:cNvPr>
                <p:cNvSpPr/>
                <p:nvPr/>
              </p:nvSpPr>
              <p:spPr>
                <a:xfrm>
                  <a:off x="2239620" y="21667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7" name="Oval 2096">
                  <a:extLst>
                    <a:ext uri="{FF2B5EF4-FFF2-40B4-BE49-F238E27FC236}">
                      <a16:creationId xmlns:a16="http://schemas.microsoft.com/office/drawing/2014/main" id="{0DD484EF-09D7-AA79-2A65-B03EF0361B53}"/>
                    </a:ext>
                  </a:extLst>
                </p:cNvPr>
                <p:cNvSpPr/>
                <p:nvPr/>
              </p:nvSpPr>
              <p:spPr>
                <a:xfrm>
                  <a:off x="2239620" y="23191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8" name="Oval 2097">
                  <a:extLst>
                    <a:ext uri="{FF2B5EF4-FFF2-40B4-BE49-F238E27FC236}">
                      <a16:creationId xmlns:a16="http://schemas.microsoft.com/office/drawing/2014/main" id="{00F52D32-DBC0-2CAC-0A17-CDD0A93D8A63}"/>
                    </a:ext>
                  </a:extLst>
                </p:cNvPr>
                <p:cNvSpPr/>
                <p:nvPr/>
              </p:nvSpPr>
              <p:spPr>
                <a:xfrm>
                  <a:off x="2239620" y="24715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9" name="Oval 2098">
                  <a:extLst>
                    <a:ext uri="{FF2B5EF4-FFF2-40B4-BE49-F238E27FC236}">
                      <a16:creationId xmlns:a16="http://schemas.microsoft.com/office/drawing/2014/main" id="{9D1B00E6-22F2-9944-8B24-66CD849CF038}"/>
                    </a:ext>
                  </a:extLst>
                </p:cNvPr>
                <p:cNvSpPr/>
                <p:nvPr/>
              </p:nvSpPr>
              <p:spPr>
                <a:xfrm>
                  <a:off x="2239620" y="26239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grpSp>
          <p:grpSp>
            <p:nvGrpSpPr>
              <p:cNvPr id="21" name="Group 20">
                <a:extLst>
                  <a:ext uri="{FF2B5EF4-FFF2-40B4-BE49-F238E27FC236}">
                    <a16:creationId xmlns:a16="http://schemas.microsoft.com/office/drawing/2014/main" id="{639DFEF6-5CFE-83B2-B6E2-537E63BC3DC1}"/>
                  </a:ext>
                </a:extLst>
              </p:cNvPr>
              <p:cNvGrpSpPr/>
              <p:nvPr/>
            </p:nvGrpSpPr>
            <p:grpSpPr>
              <a:xfrm>
                <a:off x="1961632" y="1631340"/>
                <a:ext cx="132497" cy="701040"/>
                <a:chOff x="2239620" y="1557130"/>
                <a:chExt cx="91440" cy="701040"/>
              </a:xfrm>
              <a:solidFill>
                <a:srgbClr val="000000"/>
              </a:solidFill>
            </p:grpSpPr>
            <p:sp>
              <p:nvSpPr>
                <p:cNvPr id="2085" name="Oval 2084">
                  <a:extLst>
                    <a:ext uri="{FF2B5EF4-FFF2-40B4-BE49-F238E27FC236}">
                      <a16:creationId xmlns:a16="http://schemas.microsoft.com/office/drawing/2014/main" id="{01CD8C4D-66F6-57D2-E20A-F3B7C30245A9}"/>
                    </a:ext>
                  </a:extLst>
                </p:cNvPr>
                <p:cNvSpPr/>
                <p:nvPr/>
              </p:nvSpPr>
              <p:spPr>
                <a:xfrm>
                  <a:off x="2239620" y="15571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86" name="Oval 2085">
                  <a:extLst>
                    <a:ext uri="{FF2B5EF4-FFF2-40B4-BE49-F238E27FC236}">
                      <a16:creationId xmlns:a16="http://schemas.microsoft.com/office/drawing/2014/main" id="{1A376C93-77D6-5098-2D01-C15375517AE7}"/>
                    </a:ext>
                  </a:extLst>
                </p:cNvPr>
                <p:cNvSpPr/>
                <p:nvPr/>
              </p:nvSpPr>
              <p:spPr>
                <a:xfrm>
                  <a:off x="2239620" y="17095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87" name="Oval 2086">
                  <a:extLst>
                    <a:ext uri="{FF2B5EF4-FFF2-40B4-BE49-F238E27FC236}">
                      <a16:creationId xmlns:a16="http://schemas.microsoft.com/office/drawing/2014/main" id="{B9E165C8-8D20-6D6E-DDBE-FC6A2F1E5EA4}"/>
                    </a:ext>
                  </a:extLst>
                </p:cNvPr>
                <p:cNvSpPr/>
                <p:nvPr/>
              </p:nvSpPr>
              <p:spPr>
                <a:xfrm>
                  <a:off x="2239620" y="18619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88" name="Oval 2087">
                  <a:extLst>
                    <a:ext uri="{FF2B5EF4-FFF2-40B4-BE49-F238E27FC236}">
                      <a16:creationId xmlns:a16="http://schemas.microsoft.com/office/drawing/2014/main" id="{C9DA4C90-5613-A14B-39C5-AF4EAF59B235}"/>
                    </a:ext>
                  </a:extLst>
                </p:cNvPr>
                <p:cNvSpPr/>
                <p:nvPr/>
              </p:nvSpPr>
              <p:spPr>
                <a:xfrm>
                  <a:off x="2239620" y="20143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89" name="Oval 2088">
                  <a:extLst>
                    <a:ext uri="{FF2B5EF4-FFF2-40B4-BE49-F238E27FC236}">
                      <a16:creationId xmlns:a16="http://schemas.microsoft.com/office/drawing/2014/main" id="{3EBDE930-407B-C5EE-D4E9-01467035503F}"/>
                    </a:ext>
                  </a:extLst>
                </p:cNvPr>
                <p:cNvSpPr/>
                <p:nvPr/>
              </p:nvSpPr>
              <p:spPr>
                <a:xfrm>
                  <a:off x="2239620" y="21667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grpSp>
          <p:grpSp>
            <p:nvGrpSpPr>
              <p:cNvPr id="22" name="Group 21">
                <a:extLst>
                  <a:ext uri="{FF2B5EF4-FFF2-40B4-BE49-F238E27FC236}">
                    <a16:creationId xmlns:a16="http://schemas.microsoft.com/office/drawing/2014/main" id="{BBBC30B8-597F-AF83-51D7-A32A8B323E38}"/>
                  </a:ext>
                </a:extLst>
              </p:cNvPr>
              <p:cNvGrpSpPr/>
              <p:nvPr/>
            </p:nvGrpSpPr>
            <p:grpSpPr>
              <a:xfrm>
                <a:off x="3249347" y="1364310"/>
                <a:ext cx="1293465" cy="1219200"/>
                <a:chOff x="1351723" y="1516710"/>
                <a:chExt cx="892659" cy="1219200"/>
              </a:xfrm>
            </p:grpSpPr>
            <p:grpSp>
              <p:nvGrpSpPr>
                <p:cNvPr id="2062" name="Group 2061">
                  <a:extLst>
                    <a:ext uri="{FF2B5EF4-FFF2-40B4-BE49-F238E27FC236}">
                      <a16:creationId xmlns:a16="http://schemas.microsoft.com/office/drawing/2014/main" id="{E4B7F594-F9EB-73F7-F30B-6ECFFB7DB73A}"/>
                    </a:ext>
                  </a:extLst>
                </p:cNvPr>
                <p:cNvGrpSpPr/>
                <p:nvPr/>
              </p:nvGrpSpPr>
              <p:grpSpPr>
                <a:xfrm>
                  <a:off x="1351723" y="2004390"/>
                  <a:ext cx="91440" cy="248603"/>
                  <a:chOff x="3293167" y="1835429"/>
                  <a:chExt cx="91440" cy="248603"/>
                </a:xfrm>
              </p:grpSpPr>
              <p:sp>
                <p:nvSpPr>
                  <p:cNvPr id="2083" name="Oval 2082">
                    <a:extLst>
                      <a:ext uri="{FF2B5EF4-FFF2-40B4-BE49-F238E27FC236}">
                        <a16:creationId xmlns:a16="http://schemas.microsoft.com/office/drawing/2014/main" id="{E790D446-C68B-9B23-598A-41457A55A6C1}"/>
                      </a:ext>
                    </a:extLst>
                  </p:cNvPr>
                  <p:cNvSpPr/>
                  <p:nvPr/>
                </p:nvSpPr>
                <p:spPr>
                  <a:xfrm>
                    <a:off x="3293167" y="1835429"/>
                    <a:ext cx="91440" cy="91440"/>
                  </a:xfrm>
                  <a:prstGeom prst="ellipse">
                    <a:avLst/>
                  </a:prstGeom>
                  <a:solidFill>
                    <a:srgbClr val="000000"/>
                  </a:solid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84" name="Oval 2083">
                    <a:extLst>
                      <a:ext uri="{FF2B5EF4-FFF2-40B4-BE49-F238E27FC236}">
                        <a16:creationId xmlns:a16="http://schemas.microsoft.com/office/drawing/2014/main" id="{924AAE7E-8385-5B3F-5B00-AC62397608E8}"/>
                      </a:ext>
                    </a:extLst>
                  </p:cNvPr>
                  <p:cNvSpPr/>
                  <p:nvPr/>
                </p:nvSpPr>
                <p:spPr>
                  <a:xfrm>
                    <a:off x="3293167" y="1992592"/>
                    <a:ext cx="91440" cy="91440"/>
                  </a:xfrm>
                  <a:prstGeom prst="ellipse">
                    <a:avLst/>
                  </a:prstGeom>
                  <a:solidFill>
                    <a:srgbClr val="000000"/>
                  </a:solid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grpSp>
            <p:grpSp>
              <p:nvGrpSpPr>
                <p:cNvPr id="2063" name="Group 2062">
                  <a:extLst>
                    <a:ext uri="{FF2B5EF4-FFF2-40B4-BE49-F238E27FC236}">
                      <a16:creationId xmlns:a16="http://schemas.microsoft.com/office/drawing/2014/main" id="{30294986-FB88-D278-72CB-2CBCC631B32B}"/>
                    </a:ext>
                  </a:extLst>
                </p:cNvPr>
                <p:cNvGrpSpPr/>
                <p:nvPr/>
              </p:nvGrpSpPr>
              <p:grpSpPr>
                <a:xfrm>
                  <a:off x="1432563" y="1516710"/>
                  <a:ext cx="807057" cy="1219200"/>
                  <a:chOff x="1432563" y="1516710"/>
                  <a:chExt cx="807057" cy="1219200"/>
                </a:xfrm>
              </p:grpSpPr>
              <p:cxnSp>
                <p:nvCxnSpPr>
                  <p:cNvPr id="2074" name="Straight Connector 2073">
                    <a:extLst>
                      <a:ext uri="{FF2B5EF4-FFF2-40B4-BE49-F238E27FC236}">
                        <a16:creationId xmlns:a16="http://schemas.microsoft.com/office/drawing/2014/main" id="{D2449200-1EF2-3EA8-BC6B-9531A3FF4786}"/>
                      </a:ext>
                    </a:extLst>
                  </p:cNvPr>
                  <p:cNvCxnSpPr>
                    <a:cxnSpLocks/>
                    <a:stCxn id="2083" idx="6"/>
                    <a:endCxn id="2092" idx="2"/>
                  </p:cNvCxnSpPr>
                  <p:nvPr/>
                </p:nvCxnSpPr>
                <p:spPr bwMode="auto">
                  <a:xfrm flipV="1">
                    <a:off x="1443163" y="18215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75" name="Straight Connector 2074">
                    <a:extLst>
                      <a:ext uri="{FF2B5EF4-FFF2-40B4-BE49-F238E27FC236}">
                        <a16:creationId xmlns:a16="http://schemas.microsoft.com/office/drawing/2014/main" id="{B3EA511A-3DD5-647F-5B25-7D948296E206}"/>
                      </a:ext>
                    </a:extLst>
                  </p:cNvPr>
                  <p:cNvCxnSpPr>
                    <a:cxnSpLocks/>
                    <a:endCxn id="2091" idx="2"/>
                  </p:cNvCxnSpPr>
                  <p:nvPr/>
                </p:nvCxnSpPr>
                <p:spPr bwMode="auto">
                  <a:xfrm flipV="1">
                    <a:off x="1443163" y="1669110"/>
                    <a:ext cx="796457" cy="381000"/>
                  </a:xfrm>
                  <a:prstGeom prst="line">
                    <a:avLst/>
                  </a:prstGeom>
                  <a:noFill/>
                  <a:ln w="6350" cap="sq" cmpd="sng" algn="ctr">
                    <a:solidFill>
                      <a:srgbClr val="000000"/>
                    </a:solidFill>
                    <a:prstDash val="solid"/>
                    <a:round/>
                    <a:headEnd type="none" w="med" len="med"/>
                    <a:tailEnd type="none" w="med" len="med"/>
                  </a:ln>
                  <a:effectLst/>
                </p:spPr>
              </p:cxnSp>
              <p:cxnSp>
                <p:nvCxnSpPr>
                  <p:cNvPr id="2076" name="Straight Connector 2075">
                    <a:extLst>
                      <a:ext uri="{FF2B5EF4-FFF2-40B4-BE49-F238E27FC236}">
                        <a16:creationId xmlns:a16="http://schemas.microsoft.com/office/drawing/2014/main" id="{E569641D-4DBC-F198-42F2-2D86E7A25B3D}"/>
                      </a:ext>
                    </a:extLst>
                  </p:cNvPr>
                  <p:cNvCxnSpPr>
                    <a:cxnSpLocks/>
                    <a:endCxn id="2099" idx="2"/>
                  </p:cNvCxnSpPr>
                  <p:nvPr/>
                </p:nvCxnSpPr>
                <p:spPr bwMode="auto">
                  <a:xfrm>
                    <a:off x="1432563" y="2039010"/>
                    <a:ext cx="807057" cy="696900"/>
                  </a:xfrm>
                  <a:prstGeom prst="line">
                    <a:avLst/>
                  </a:prstGeom>
                  <a:noFill/>
                  <a:ln w="6350" cap="sq" cmpd="sng" algn="ctr">
                    <a:solidFill>
                      <a:srgbClr val="000000"/>
                    </a:solidFill>
                    <a:prstDash val="solid"/>
                    <a:round/>
                    <a:headEnd type="none" w="med" len="med"/>
                    <a:tailEnd type="none" w="med" len="med"/>
                  </a:ln>
                  <a:effectLst/>
                </p:spPr>
              </p:cxnSp>
              <p:cxnSp>
                <p:nvCxnSpPr>
                  <p:cNvPr id="2077" name="Straight Connector 2076">
                    <a:extLst>
                      <a:ext uri="{FF2B5EF4-FFF2-40B4-BE49-F238E27FC236}">
                        <a16:creationId xmlns:a16="http://schemas.microsoft.com/office/drawing/2014/main" id="{0A8EF744-FADC-ECCA-A9C3-0D16DFBF0040}"/>
                      </a:ext>
                    </a:extLst>
                  </p:cNvPr>
                  <p:cNvCxnSpPr>
                    <a:cxnSpLocks/>
                  </p:cNvCxnSpPr>
                  <p:nvPr/>
                </p:nvCxnSpPr>
                <p:spPr bwMode="auto">
                  <a:xfrm>
                    <a:off x="1443163" y="2050110"/>
                    <a:ext cx="796457" cy="502920"/>
                  </a:xfrm>
                  <a:prstGeom prst="line">
                    <a:avLst/>
                  </a:prstGeom>
                  <a:noFill/>
                  <a:ln w="6350" cap="sq" cmpd="sng" algn="ctr">
                    <a:solidFill>
                      <a:srgbClr val="000000"/>
                    </a:solidFill>
                    <a:prstDash val="solid"/>
                    <a:round/>
                    <a:headEnd type="none" w="med" len="med"/>
                    <a:tailEnd type="none" w="med" len="med"/>
                  </a:ln>
                  <a:effectLst/>
                </p:spPr>
              </p:cxnSp>
              <p:cxnSp>
                <p:nvCxnSpPr>
                  <p:cNvPr id="2078" name="Straight Connector 2077">
                    <a:extLst>
                      <a:ext uri="{FF2B5EF4-FFF2-40B4-BE49-F238E27FC236}">
                        <a16:creationId xmlns:a16="http://schemas.microsoft.com/office/drawing/2014/main" id="{5867E4B0-3A17-DF13-DE50-90EFC46CAC18}"/>
                      </a:ext>
                    </a:extLst>
                  </p:cNvPr>
                  <p:cNvCxnSpPr>
                    <a:cxnSpLocks/>
                    <a:endCxn id="2097" idx="2"/>
                  </p:cNvCxnSpPr>
                  <p:nvPr/>
                </p:nvCxnSpPr>
                <p:spPr bwMode="auto">
                  <a:xfrm>
                    <a:off x="1443163" y="2050110"/>
                    <a:ext cx="796457" cy="381000"/>
                  </a:xfrm>
                  <a:prstGeom prst="line">
                    <a:avLst/>
                  </a:prstGeom>
                  <a:noFill/>
                  <a:ln w="6350" cap="sq" cmpd="sng" algn="ctr">
                    <a:solidFill>
                      <a:srgbClr val="000000"/>
                    </a:solidFill>
                    <a:prstDash val="solid"/>
                    <a:round/>
                    <a:headEnd type="none" w="med" len="med"/>
                    <a:tailEnd type="none" w="med" len="med"/>
                  </a:ln>
                  <a:effectLst/>
                </p:spPr>
              </p:cxnSp>
              <p:cxnSp>
                <p:nvCxnSpPr>
                  <p:cNvPr id="2079" name="Straight Connector 2078">
                    <a:extLst>
                      <a:ext uri="{FF2B5EF4-FFF2-40B4-BE49-F238E27FC236}">
                        <a16:creationId xmlns:a16="http://schemas.microsoft.com/office/drawing/2014/main" id="{54222C0C-FCA9-5F86-1C3C-539CA75D41FA}"/>
                      </a:ext>
                    </a:extLst>
                  </p:cNvPr>
                  <p:cNvCxnSpPr>
                    <a:cxnSpLocks/>
                    <a:endCxn id="2096" idx="2"/>
                  </p:cNvCxnSpPr>
                  <p:nvPr/>
                </p:nvCxnSpPr>
                <p:spPr bwMode="auto">
                  <a:xfrm>
                    <a:off x="1443163" y="20501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80" name="Straight Connector 2079">
                    <a:extLst>
                      <a:ext uri="{FF2B5EF4-FFF2-40B4-BE49-F238E27FC236}">
                        <a16:creationId xmlns:a16="http://schemas.microsoft.com/office/drawing/2014/main" id="{147F0120-7C09-0382-14A5-A7064A266AF3}"/>
                      </a:ext>
                    </a:extLst>
                  </p:cNvPr>
                  <p:cNvCxnSpPr>
                    <a:cxnSpLocks/>
                    <a:endCxn id="2094" idx="2"/>
                  </p:cNvCxnSpPr>
                  <p:nvPr/>
                </p:nvCxnSpPr>
                <p:spPr bwMode="auto">
                  <a:xfrm>
                    <a:off x="1443163" y="20501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081" name="Straight Connector 2080">
                    <a:extLst>
                      <a:ext uri="{FF2B5EF4-FFF2-40B4-BE49-F238E27FC236}">
                        <a16:creationId xmlns:a16="http://schemas.microsoft.com/office/drawing/2014/main" id="{B5D2B231-CEF9-3DA6-3263-B39050C18524}"/>
                      </a:ext>
                    </a:extLst>
                  </p:cNvPr>
                  <p:cNvCxnSpPr>
                    <a:cxnSpLocks/>
                    <a:endCxn id="2093" idx="2"/>
                  </p:cNvCxnSpPr>
                  <p:nvPr/>
                </p:nvCxnSpPr>
                <p:spPr bwMode="auto">
                  <a:xfrm flipV="1">
                    <a:off x="1443163" y="19739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082" name="Straight Connector 2081">
                    <a:extLst>
                      <a:ext uri="{FF2B5EF4-FFF2-40B4-BE49-F238E27FC236}">
                        <a16:creationId xmlns:a16="http://schemas.microsoft.com/office/drawing/2014/main" id="{1A27BCEE-847B-1C5C-4C0E-21C896880BFF}"/>
                      </a:ext>
                    </a:extLst>
                  </p:cNvPr>
                  <p:cNvCxnSpPr>
                    <a:cxnSpLocks/>
                    <a:endCxn id="2090" idx="2"/>
                  </p:cNvCxnSpPr>
                  <p:nvPr/>
                </p:nvCxnSpPr>
                <p:spPr bwMode="auto">
                  <a:xfrm flipV="1">
                    <a:off x="1443163" y="1516710"/>
                    <a:ext cx="796457" cy="533400"/>
                  </a:xfrm>
                  <a:prstGeom prst="line">
                    <a:avLst/>
                  </a:prstGeom>
                  <a:noFill/>
                  <a:ln w="6350" cap="sq" cmpd="sng" algn="ctr">
                    <a:solidFill>
                      <a:srgbClr val="000000"/>
                    </a:solidFill>
                    <a:prstDash val="solid"/>
                    <a:round/>
                    <a:headEnd type="none" w="med" len="med"/>
                    <a:tailEnd type="none" w="med" len="med"/>
                  </a:ln>
                  <a:effectLst/>
                </p:spPr>
              </p:cxnSp>
            </p:grpSp>
            <p:grpSp>
              <p:nvGrpSpPr>
                <p:cNvPr id="2064" name="Group 2063">
                  <a:extLst>
                    <a:ext uri="{FF2B5EF4-FFF2-40B4-BE49-F238E27FC236}">
                      <a16:creationId xmlns:a16="http://schemas.microsoft.com/office/drawing/2014/main" id="{E1984031-15BD-6E9B-A2B3-1219EAFF2575}"/>
                    </a:ext>
                  </a:extLst>
                </p:cNvPr>
                <p:cNvGrpSpPr/>
                <p:nvPr/>
              </p:nvGrpSpPr>
              <p:grpSpPr>
                <a:xfrm>
                  <a:off x="1443163" y="1516710"/>
                  <a:ext cx="801219" cy="1193483"/>
                  <a:chOff x="1438401" y="1359547"/>
                  <a:chExt cx="801219" cy="1193483"/>
                </a:xfrm>
              </p:grpSpPr>
              <p:cxnSp>
                <p:nvCxnSpPr>
                  <p:cNvPr id="2065" name="Straight Connector 2064">
                    <a:extLst>
                      <a:ext uri="{FF2B5EF4-FFF2-40B4-BE49-F238E27FC236}">
                        <a16:creationId xmlns:a16="http://schemas.microsoft.com/office/drawing/2014/main" id="{7E5ECDE2-26DF-A277-6614-5FAD00B0DF7F}"/>
                      </a:ext>
                    </a:extLst>
                  </p:cNvPr>
                  <p:cNvCxnSpPr>
                    <a:cxnSpLocks/>
                  </p:cNvCxnSpPr>
                  <p:nvPr/>
                </p:nvCxnSpPr>
                <p:spPr bwMode="auto">
                  <a:xfrm flipV="1">
                    <a:off x="1443163" y="18215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66" name="Straight Connector 2065">
                    <a:extLst>
                      <a:ext uri="{FF2B5EF4-FFF2-40B4-BE49-F238E27FC236}">
                        <a16:creationId xmlns:a16="http://schemas.microsoft.com/office/drawing/2014/main" id="{92867C74-8D8E-A6F8-91B2-DEAFAEBBC222}"/>
                      </a:ext>
                    </a:extLst>
                  </p:cNvPr>
                  <p:cNvCxnSpPr>
                    <a:cxnSpLocks/>
                  </p:cNvCxnSpPr>
                  <p:nvPr/>
                </p:nvCxnSpPr>
                <p:spPr bwMode="auto">
                  <a:xfrm flipV="1">
                    <a:off x="1443163" y="1669110"/>
                    <a:ext cx="796457" cy="381000"/>
                  </a:xfrm>
                  <a:prstGeom prst="line">
                    <a:avLst/>
                  </a:prstGeom>
                  <a:noFill/>
                  <a:ln w="6350" cap="sq" cmpd="sng" algn="ctr">
                    <a:solidFill>
                      <a:srgbClr val="000000"/>
                    </a:solidFill>
                    <a:prstDash val="solid"/>
                    <a:round/>
                    <a:headEnd type="none" w="med" len="med"/>
                    <a:tailEnd type="none" w="med" len="med"/>
                  </a:ln>
                  <a:effectLst/>
                </p:spPr>
              </p:cxnSp>
              <p:cxnSp>
                <p:nvCxnSpPr>
                  <p:cNvPr id="2067" name="Straight Connector 2066">
                    <a:extLst>
                      <a:ext uri="{FF2B5EF4-FFF2-40B4-BE49-F238E27FC236}">
                        <a16:creationId xmlns:a16="http://schemas.microsoft.com/office/drawing/2014/main" id="{D89D8DE3-5B0C-A299-5426-F6A2EC3E3BB8}"/>
                      </a:ext>
                    </a:extLst>
                  </p:cNvPr>
                  <p:cNvCxnSpPr>
                    <a:cxnSpLocks/>
                    <a:stCxn id="2084" idx="6"/>
                    <a:endCxn id="2090" idx="2"/>
                  </p:cNvCxnSpPr>
                  <p:nvPr/>
                </p:nvCxnSpPr>
                <p:spPr bwMode="auto">
                  <a:xfrm flipV="1">
                    <a:off x="1438401" y="1359547"/>
                    <a:ext cx="796457" cy="690563"/>
                  </a:xfrm>
                  <a:prstGeom prst="line">
                    <a:avLst/>
                  </a:prstGeom>
                  <a:noFill/>
                  <a:ln w="6350" cap="sq" cmpd="sng" algn="ctr">
                    <a:solidFill>
                      <a:srgbClr val="000000"/>
                    </a:solidFill>
                    <a:prstDash val="solid"/>
                    <a:round/>
                    <a:headEnd type="none" w="med" len="med"/>
                    <a:tailEnd type="none" w="med" len="med"/>
                  </a:ln>
                  <a:effectLst/>
                </p:spPr>
              </p:cxnSp>
              <p:cxnSp>
                <p:nvCxnSpPr>
                  <p:cNvPr id="2068" name="Straight Connector 2067">
                    <a:extLst>
                      <a:ext uri="{FF2B5EF4-FFF2-40B4-BE49-F238E27FC236}">
                        <a16:creationId xmlns:a16="http://schemas.microsoft.com/office/drawing/2014/main" id="{A2CC3616-1395-EA25-2EE9-DA773BC4B06E}"/>
                      </a:ext>
                    </a:extLst>
                  </p:cNvPr>
                  <p:cNvCxnSpPr>
                    <a:cxnSpLocks/>
                  </p:cNvCxnSpPr>
                  <p:nvPr/>
                </p:nvCxnSpPr>
                <p:spPr bwMode="auto">
                  <a:xfrm>
                    <a:off x="1443163" y="2050110"/>
                    <a:ext cx="757113" cy="502920"/>
                  </a:xfrm>
                  <a:prstGeom prst="line">
                    <a:avLst/>
                  </a:prstGeom>
                  <a:noFill/>
                  <a:ln w="6350" cap="sq" cmpd="sng" algn="ctr">
                    <a:solidFill>
                      <a:srgbClr val="000000"/>
                    </a:solidFill>
                    <a:prstDash val="solid"/>
                    <a:round/>
                    <a:headEnd type="none" w="med" len="med"/>
                    <a:tailEnd type="none" w="med" len="med"/>
                  </a:ln>
                  <a:effectLst/>
                </p:spPr>
              </p:cxnSp>
              <p:cxnSp>
                <p:nvCxnSpPr>
                  <p:cNvPr id="2069" name="Straight Connector 2068">
                    <a:extLst>
                      <a:ext uri="{FF2B5EF4-FFF2-40B4-BE49-F238E27FC236}">
                        <a16:creationId xmlns:a16="http://schemas.microsoft.com/office/drawing/2014/main" id="{B9DDFE91-87B2-3038-19A9-28992816DA41}"/>
                      </a:ext>
                    </a:extLst>
                  </p:cNvPr>
                  <p:cNvCxnSpPr>
                    <a:cxnSpLocks/>
                  </p:cNvCxnSpPr>
                  <p:nvPr/>
                </p:nvCxnSpPr>
                <p:spPr bwMode="auto">
                  <a:xfrm>
                    <a:off x="1443163" y="2050110"/>
                    <a:ext cx="796457" cy="350520"/>
                  </a:xfrm>
                  <a:prstGeom prst="line">
                    <a:avLst/>
                  </a:prstGeom>
                  <a:noFill/>
                  <a:ln w="6350" cap="sq" cmpd="sng" algn="ctr">
                    <a:solidFill>
                      <a:srgbClr val="000000"/>
                    </a:solidFill>
                    <a:prstDash val="solid"/>
                    <a:round/>
                    <a:headEnd type="none" w="med" len="med"/>
                    <a:tailEnd type="none" w="med" len="med"/>
                  </a:ln>
                  <a:effectLst/>
                </p:spPr>
              </p:cxnSp>
              <p:cxnSp>
                <p:nvCxnSpPr>
                  <p:cNvPr id="2070" name="Straight Connector 2069">
                    <a:extLst>
                      <a:ext uri="{FF2B5EF4-FFF2-40B4-BE49-F238E27FC236}">
                        <a16:creationId xmlns:a16="http://schemas.microsoft.com/office/drawing/2014/main" id="{8A27A103-F74B-BE0D-9F36-CF6B881908CB}"/>
                      </a:ext>
                    </a:extLst>
                  </p:cNvPr>
                  <p:cNvCxnSpPr>
                    <a:cxnSpLocks/>
                  </p:cNvCxnSpPr>
                  <p:nvPr/>
                </p:nvCxnSpPr>
                <p:spPr bwMode="auto">
                  <a:xfrm>
                    <a:off x="1443163" y="20501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71" name="Straight Connector 2070">
                    <a:extLst>
                      <a:ext uri="{FF2B5EF4-FFF2-40B4-BE49-F238E27FC236}">
                        <a16:creationId xmlns:a16="http://schemas.microsoft.com/office/drawing/2014/main" id="{9AF9A5F5-9C0B-1352-AE63-2AE0B4148167}"/>
                      </a:ext>
                    </a:extLst>
                  </p:cNvPr>
                  <p:cNvCxnSpPr>
                    <a:cxnSpLocks/>
                  </p:cNvCxnSpPr>
                  <p:nvPr/>
                </p:nvCxnSpPr>
                <p:spPr bwMode="auto">
                  <a:xfrm>
                    <a:off x="1443163" y="20501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072" name="Straight Connector 2071">
                    <a:extLst>
                      <a:ext uri="{FF2B5EF4-FFF2-40B4-BE49-F238E27FC236}">
                        <a16:creationId xmlns:a16="http://schemas.microsoft.com/office/drawing/2014/main" id="{B5F2995E-83E9-01B9-56B2-1F3AF41FD6E9}"/>
                      </a:ext>
                    </a:extLst>
                  </p:cNvPr>
                  <p:cNvCxnSpPr>
                    <a:cxnSpLocks/>
                  </p:cNvCxnSpPr>
                  <p:nvPr/>
                </p:nvCxnSpPr>
                <p:spPr bwMode="auto">
                  <a:xfrm flipV="1">
                    <a:off x="1443163" y="19739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073" name="Straight Connector 2072">
                    <a:extLst>
                      <a:ext uri="{FF2B5EF4-FFF2-40B4-BE49-F238E27FC236}">
                        <a16:creationId xmlns:a16="http://schemas.microsoft.com/office/drawing/2014/main" id="{73A82D6D-9FF5-3828-8364-0FC6918F4C5B}"/>
                      </a:ext>
                    </a:extLst>
                  </p:cNvPr>
                  <p:cNvCxnSpPr>
                    <a:cxnSpLocks/>
                  </p:cNvCxnSpPr>
                  <p:nvPr/>
                </p:nvCxnSpPr>
                <p:spPr bwMode="auto">
                  <a:xfrm flipV="1">
                    <a:off x="1443163" y="1516710"/>
                    <a:ext cx="796457" cy="533400"/>
                  </a:xfrm>
                  <a:prstGeom prst="line">
                    <a:avLst/>
                  </a:prstGeom>
                  <a:noFill/>
                  <a:ln w="6350" cap="sq" cmpd="sng" algn="ctr">
                    <a:solidFill>
                      <a:srgbClr val="000000"/>
                    </a:solidFill>
                    <a:prstDash val="solid"/>
                    <a:round/>
                    <a:headEnd type="none" w="med" len="med"/>
                    <a:tailEnd type="none" w="med" len="med"/>
                  </a:ln>
                  <a:effectLst/>
                </p:spPr>
              </p:cxnSp>
            </p:grpSp>
          </p:grpSp>
          <p:grpSp>
            <p:nvGrpSpPr>
              <p:cNvPr id="23" name="Group 22">
                <a:extLst>
                  <a:ext uri="{FF2B5EF4-FFF2-40B4-BE49-F238E27FC236}">
                    <a16:creationId xmlns:a16="http://schemas.microsoft.com/office/drawing/2014/main" id="{D7379DCD-252C-06E3-86C3-91D608CA5739}"/>
                  </a:ext>
                </a:extLst>
              </p:cNvPr>
              <p:cNvGrpSpPr/>
              <p:nvPr/>
            </p:nvGrpSpPr>
            <p:grpSpPr>
              <a:xfrm flipH="1">
                <a:off x="2087229" y="1669110"/>
                <a:ext cx="1160968" cy="614363"/>
                <a:chOff x="1443163" y="1821510"/>
                <a:chExt cx="801219" cy="614363"/>
              </a:xfrm>
            </p:grpSpPr>
            <p:grpSp>
              <p:nvGrpSpPr>
                <p:cNvPr id="63" name="Group 62">
                  <a:extLst>
                    <a:ext uri="{FF2B5EF4-FFF2-40B4-BE49-F238E27FC236}">
                      <a16:creationId xmlns:a16="http://schemas.microsoft.com/office/drawing/2014/main" id="{B7392465-BBE1-CDE4-2361-1E7229D4EF7F}"/>
                    </a:ext>
                  </a:extLst>
                </p:cNvPr>
                <p:cNvGrpSpPr/>
                <p:nvPr/>
              </p:nvGrpSpPr>
              <p:grpSpPr>
                <a:xfrm>
                  <a:off x="1443163" y="1821510"/>
                  <a:ext cx="796457" cy="609600"/>
                  <a:chOff x="1443163" y="1821510"/>
                  <a:chExt cx="796457" cy="609600"/>
                </a:xfrm>
              </p:grpSpPr>
              <p:cxnSp>
                <p:nvCxnSpPr>
                  <p:cNvPr id="2057" name="Straight Connector 2056">
                    <a:extLst>
                      <a:ext uri="{FF2B5EF4-FFF2-40B4-BE49-F238E27FC236}">
                        <a16:creationId xmlns:a16="http://schemas.microsoft.com/office/drawing/2014/main" id="{2FDDE0A4-2382-5928-C247-EE9856B32DD1}"/>
                      </a:ext>
                    </a:extLst>
                  </p:cNvPr>
                  <p:cNvCxnSpPr>
                    <a:cxnSpLocks/>
                  </p:cNvCxnSpPr>
                  <p:nvPr/>
                </p:nvCxnSpPr>
                <p:spPr bwMode="auto">
                  <a:xfrm flipV="1">
                    <a:off x="1443163" y="18215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58" name="Straight Connector 2057">
                    <a:extLst>
                      <a:ext uri="{FF2B5EF4-FFF2-40B4-BE49-F238E27FC236}">
                        <a16:creationId xmlns:a16="http://schemas.microsoft.com/office/drawing/2014/main" id="{EE499454-8932-E240-DC98-65DD15D897FD}"/>
                      </a:ext>
                    </a:extLst>
                  </p:cNvPr>
                  <p:cNvCxnSpPr>
                    <a:cxnSpLocks/>
                  </p:cNvCxnSpPr>
                  <p:nvPr/>
                </p:nvCxnSpPr>
                <p:spPr bwMode="auto">
                  <a:xfrm>
                    <a:off x="1443163" y="2050110"/>
                    <a:ext cx="796457" cy="381000"/>
                  </a:xfrm>
                  <a:prstGeom prst="line">
                    <a:avLst/>
                  </a:prstGeom>
                  <a:noFill/>
                  <a:ln w="6350" cap="sq" cmpd="sng" algn="ctr">
                    <a:solidFill>
                      <a:srgbClr val="000000"/>
                    </a:solidFill>
                    <a:prstDash val="solid"/>
                    <a:round/>
                    <a:headEnd type="none" w="med" len="med"/>
                    <a:tailEnd type="none" w="med" len="med"/>
                  </a:ln>
                  <a:effectLst/>
                </p:spPr>
              </p:cxnSp>
              <p:cxnSp>
                <p:nvCxnSpPr>
                  <p:cNvPr id="2059" name="Straight Connector 2058">
                    <a:extLst>
                      <a:ext uri="{FF2B5EF4-FFF2-40B4-BE49-F238E27FC236}">
                        <a16:creationId xmlns:a16="http://schemas.microsoft.com/office/drawing/2014/main" id="{7A3C586C-E596-AE2A-ED14-FD0B8D9F8409}"/>
                      </a:ext>
                    </a:extLst>
                  </p:cNvPr>
                  <p:cNvCxnSpPr>
                    <a:cxnSpLocks/>
                  </p:cNvCxnSpPr>
                  <p:nvPr/>
                </p:nvCxnSpPr>
                <p:spPr bwMode="auto">
                  <a:xfrm>
                    <a:off x="1443163" y="20501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60" name="Straight Connector 2059">
                    <a:extLst>
                      <a:ext uri="{FF2B5EF4-FFF2-40B4-BE49-F238E27FC236}">
                        <a16:creationId xmlns:a16="http://schemas.microsoft.com/office/drawing/2014/main" id="{0CCF5EF0-092C-1020-4D25-E39C1450473F}"/>
                      </a:ext>
                    </a:extLst>
                  </p:cNvPr>
                  <p:cNvCxnSpPr>
                    <a:cxnSpLocks/>
                  </p:cNvCxnSpPr>
                  <p:nvPr/>
                </p:nvCxnSpPr>
                <p:spPr bwMode="auto">
                  <a:xfrm>
                    <a:off x="1443163" y="20501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061" name="Straight Connector 2060">
                    <a:extLst>
                      <a:ext uri="{FF2B5EF4-FFF2-40B4-BE49-F238E27FC236}">
                        <a16:creationId xmlns:a16="http://schemas.microsoft.com/office/drawing/2014/main" id="{C15D2EE6-2960-80B8-2A3B-EAA232107662}"/>
                      </a:ext>
                    </a:extLst>
                  </p:cNvPr>
                  <p:cNvCxnSpPr>
                    <a:cxnSpLocks/>
                  </p:cNvCxnSpPr>
                  <p:nvPr/>
                </p:nvCxnSpPr>
                <p:spPr bwMode="auto">
                  <a:xfrm flipV="1">
                    <a:off x="1443163" y="1973910"/>
                    <a:ext cx="796457" cy="76200"/>
                  </a:xfrm>
                  <a:prstGeom prst="line">
                    <a:avLst/>
                  </a:prstGeom>
                  <a:noFill/>
                  <a:ln w="6350" cap="sq" cmpd="sng" algn="ctr">
                    <a:solidFill>
                      <a:srgbClr val="000000"/>
                    </a:solidFill>
                    <a:prstDash val="solid"/>
                    <a:round/>
                    <a:headEnd type="none" w="med" len="med"/>
                    <a:tailEnd type="none" w="med" len="med"/>
                  </a:ln>
                  <a:effectLst/>
                </p:spPr>
              </p:cxnSp>
            </p:grpSp>
            <p:grpSp>
              <p:nvGrpSpPr>
                <p:cNvPr id="2050" name="Group 2049">
                  <a:extLst>
                    <a:ext uri="{FF2B5EF4-FFF2-40B4-BE49-F238E27FC236}">
                      <a16:creationId xmlns:a16="http://schemas.microsoft.com/office/drawing/2014/main" id="{BBE29454-05E7-C033-F566-3C0238F3D523}"/>
                    </a:ext>
                  </a:extLst>
                </p:cNvPr>
                <p:cNvGrpSpPr/>
                <p:nvPr/>
              </p:nvGrpSpPr>
              <p:grpSpPr>
                <a:xfrm>
                  <a:off x="1447925" y="1826273"/>
                  <a:ext cx="796457" cy="609600"/>
                  <a:chOff x="1443163" y="1669110"/>
                  <a:chExt cx="796457" cy="609600"/>
                </a:xfrm>
              </p:grpSpPr>
              <p:cxnSp>
                <p:nvCxnSpPr>
                  <p:cNvPr id="2051" name="Straight Connector 2050">
                    <a:extLst>
                      <a:ext uri="{FF2B5EF4-FFF2-40B4-BE49-F238E27FC236}">
                        <a16:creationId xmlns:a16="http://schemas.microsoft.com/office/drawing/2014/main" id="{6825CBCB-D82D-5C7F-ED92-CD802D0E3FD8}"/>
                      </a:ext>
                    </a:extLst>
                  </p:cNvPr>
                  <p:cNvCxnSpPr>
                    <a:cxnSpLocks/>
                  </p:cNvCxnSpPr>
                  <p:nvPr/>
                </p:nvCxnSpPr>
                <p:spPr bwMode="auto">
                  <a:xfrm flipV="1">
                    <a:off x="1443163" y="18215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52" name="Straight Connector 2051">
                    <a:extLst>
                      <a:ext uri="{FF2B5EF4-FFF2-40B4-BE49-F238E27FC236}">
                        <a16:creationId xmlns:a16="http://schemas.microsoft.com/office/drawing/2014/main" id="{0D0143CA-F08E-F271-6C3E-DEE595DA8A2B}"/>
                      </a:ext>
                    </a:extLst>
                  </p:cNvPr>
                  <p:cNvCxnSpPr>
                    <a:cxnSpLocks/>
                  </p:cNvCxnSpPr>
                  <p:nvPr/>
                </p:nvCxnSpPr>
                <p:spPr bwMode="auto">
                  <a:xfrm flipV="1">
                    <a:off x="1443163" y="1669110"/>
                    <a:ext cx="796457" cy="381000"/>
                  </a:xfrm>
                  <a:prstGeom prst="line">
                    <a:avLst/>
                  </a:prstGeom>
                  <a:noFill/>
                  <a:ln w="6350" cap="sq" cmpd="sng" algn="ctr">
                    <a:solidFill>
                      <a:srgbClr val="000000"/>
                    </a:solidFill>
                    <a:prstDash val="solid"/>
                    <a:round/>
                    <a:headEnd type="none" w="med" len="med"/>
                    <a:tailEnd type="none" w="med" len="med"/>
                  </a:ln>
                  <a:effectLst/>
                </p:spPr>
              </p:cxnSp>
              <p:cxnSp>
                <p:nvCxnSpPr>
                  <p:cNvPr id="2054" name="Straight Connector 2053">
                    <a:extLst>
                      <a:ext uri="{FF2B5EF4-FFF2-40B4-BE49-F238E27FC236}">
                        <a16:creationId xmlns:a16="http://schemas.microsoft.com/office/drawing/2014/main" id="{262E1DDD-8F40-9B61-4944-B9120BA52EEF}"/>
                      </a:ext>
                    </a:extLst>
                  </p:cNvPr>
                  <p:cNvCxnSpPr>
                    <a:cxnSpLocks/>
                  </p:cNvCxnSpPr>
                  <p:nvPr/>
                </p:nvCxnSpPr>
                <p:spPr bwMode="auto">
                  <a:xfrm>
                    <a:off x="1443163" y="20501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55" name="Straight Connector 2054">
                    <a:extLst>
                      <a:ext uri="{FF2B5EF4-FFF2-40B4-BE49-F238E27FC236}">
                        <a16:creationId xmlns:a16="http://schemas.microsoft.com/office/drawing/2014/main" id="{F08C71EA-AB47-F297-A955-6DF4BA44848D}"/>
                      </a:ext>
                    </a:extLst>
                  </p:cNvPr>
                  <p:cNvCxnSpPr>
                    <a:cxnSpLocks/>
                  </p:cNvCxnSpPr>
                  <p:nvPr/>
                </p:nvCxnSpPr>
                <p:spPr bwMode="auto">
                  <a:xfrm>
                    <a:off x="1443163" y="20501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056" name="Straight Connector 2055">
                    <a:extLst>
                      <a:ext uri="{FF2B5EF4-FFF2-40B4-BE49-F238E27FC236}">
                        <a16:creationId xmlns:a16="http://schemas.microsoft.com/office/drawing/2014/main" id="{F245D8FD-7CF2-8E7D-F696-68E08B55C5A1}"/>
                      </a:ext>
                    </a:extLst>
                  </p:cNvPr>
                  <p:cNvCxnSpPr>
                    <a:cxnSpLocks/>
                  </p:cNvCxnSpPr>
                  <p:nvPr/>
                </p:nvCxnSpPr>
                <p:spPr bwMode="auto">
                  <a:xfrm flipV="1">
                    <a:off x="1443163" y="1973910"/>
                    <a:ext cx="796457" cy="76200"/>
                  </a:xfrm>
                  <a:prstGeom prst="line">
                    <a:avLst/>
                  </a:prstGeom>
                  <a:noFill/>
                  <a:ln w="6350" cap="sq" cmpd="sng" algn="ctr">
                    <a:solidFill>
                      <a:srgbClr val="000000"/>
                    </a:solidFill>
                    <a:prstDash val="solid"/>
                    <a:round/>
                    <a:headEnd type="none" w="med" len="med"/>
                    <a:tailEnd type="none" w="med" len="med"/>
                  </a:ln>
                  <a:effectLst/>
                </p:spPr>
              </p:cxnSp>
            </p:grpSp>
          </p:grp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5594261E-10FD-16FD-1EB7-BFBD58711E6C}"/>
                      </a:ext>
                    </a:extLst>
                  </p:cNvPr>
                  <p:cNvSpPr txBox="1"/>
                  <p:nvPr/>
                </p:nvSpPr>
                <p:spPr bwMode="auto">
                  <a:xfrm>
                    <a:off x="1498600" y="1649418"/>
                    <a:ext cx="762000"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14:m>
                      <m:oMath xmlns:m="http://schemas.openxmlformats.org/officeDocument/2006/math">
                        <m:acc>
                          <m:accPr>
                            <m:chr m:val="⃗"/>
                            <m:ctrlPr>
                              <a:rPr kumimoji="0" lang="en-US" altLang="en-US" sz="2400" b="0" i="1" u="none" strike="noStrike" kern="0" cap="none" spc="0" normalizeH="0" baseline="0" noProof="0" dirty="0" smtClean="0">
                                <a:ln>
                                  <a:noFill/>
                                </a:ln>
                                <a:solidFill>
                                  <a:srgbClr val="FF00FF"/>
                                </a:solidFill>
                                <a:effectLst/>
                                <a:uLnTx/>
                                <a:uFillTx/>
                                <a:latin typeface="Cambria Math" panose="02040503050406030204" pitchFamily="18" charset="0"/>
                                <a:cs typeface="Times New Roman" panose="02020603050405020304" pitchFamily="18" charset="0"/>
                              </a:rPr>
                            </m:ctrlPr>
                          </m:accPr>
                          <m:e>
                            <m:r>
                              <a:rPr kumimoji="0" lang="en-US" altLang="en-US" sz="2400" b="0" i="1" u="none" strike="noStrike" kern="0" cap="none" spc="0" normalizeH="0" baseline="0" noProof="0" dirty="0" smtClean="0">
                                <a:ln>
                                  <a:noFill/>
                                </a:ln>
                                <a:solidFill>
                                  <a:srgbClr val="FF00FF"/>
                                </a:solidFill>
                                <a:effectLst/>
                                <a:uLnTx/>
                                <a:uFillTx/>
                                <a:latin typeface="Cambria Math" panose="02040503050406030204" pitchFamily="18" charset="0"/>
                                <a:cs typeface="Times New Roman" panose="02020603050405020304" pitchFamily="18" charset="0"/>
                              </a:rPr>
                              <m:t>𝑥</m:t>
                            </m:r>
                          </m:e>
                        </m:acc>
                      </m:oMath>
                    </a14:m>
                    <a:r>
                      <a:rPr kumimoji="0" lang="en-US" sz="2400" b="0" i="0" u="none" strike="noStrike" kern="0" cap="none" spc="0" normalizeH="0" baseline="-25000" noProof="0" dirty="0">
                        <a:ln>
                          <a:noFill/>
                        </a:ln>
                        <a:solidFill>
                          <a:srgbClr val="FF00FF"/>
                        </a:solidFill>
                        <a:effectLst/>
                        <a:uLnTx/>
                        <a:uFillTx/>
                        <a:cs typeface="+mn-cs"/>
                      </a:rPr>
                      <a:t>d</a:t>
                    </a:r>
                  </a:p>
                </p:txBody>
              </p:sp>
            </mc:Choice>
            <mc:Fallback>
              <p:sp>
                <p:nvSpPr>
                  <p:cNvPr id="25" name="TextBox 24">
                    <a:extLst>
                      <a:ext uri="{FF2B5EF4-FFF2-40B4-BE49-F238E27FC236}">
                        <a16:creationId xmlns:a16="http://schemas.microsoft.com/office/drawing/2014/main" id="{5594261E-10FD-16FD-1EB7-BFBD58711E6C}"/>
                      </a:ext>
                    </a:extLst>
                  </p:cNvPr>
                  <p:cNvSpPr txBox="1">
                    <a:spLocks noRot="1" noChangeAspect="1" noMove="1" noResize="1" noEditPoints="1" noAdjustHandles="1" noChangeArrowheads="1" noChangeShapeType="1" noTextEdit="1"/>
                  </p:cNvSpPr>
                  <p:nvPr/>
                </p:nvSpPr>
                <p:spPr bwMode="auto">
                  <a:xfrm>
                    <a:off x="1498600" y="1649418"/>
                    <a:ext cx="762000" cy="461665"/>
                  </a:xfrm>
                  <a:prstGeom prst="rect">
                    <a:avLst/>
                  </a:prstGeom>
                  <a:blipFill>
                    <a:blip r:embed="rId5"/>
                    <a:stretch>
                      <a:fillRect l="-1600" t="-18667" b="-28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grpSp>
            <p:nvGrpSpPr>
              <p:cNvPr id="28" name="Group 27">
                <a:extLst>
                  <a:ext uri="{FF2B5EF4-FFF2-40B4-BE49-F238E27FC236}">
                    <a16:creationId xmlns:a16="http://schemas.microsoft.com/office/drawing/2014/main" id="{98FA41BB-A6AF-2D63-964C-726E4414EB8A}"/>
                  </a:ext>
                </a:extLst>
              </p:cNvPr>
              <p:cNvGrpSpPr/>
              <p:nvPr/>
            </p:nvGrpSpPr>
            <p:grpSpPr>
              <a:xfrm>
                <a:off x="4670070" y="1351610"/>
                <a:ext cx="2589321" cy="1219200"/>
                <a:chOff x="5228870" y="1351610"/>
                <a:chExt cx="2589321" cy="1219200"/>
              </a:xfrm>
            </p:grpSpPr>
            <p:grpSp>
              <p:nvGrpSpPr>
                <p:cNvPr id="33" name="Group 32">
                  <a:extLst>
                    <a:ext uri="{FF2B5EF4-FFF2-40B4-BE49-F238E27FC236}">
                      <a16:creationId xmlns:a16="http://schemas.microsoft.com/office/drawing/2014/main" id="{9C215029-1110-09A7-E21B-B1E3695AB926}"/>
                    </a:ext>
                  </a:extLst>
                </p:cNvPr>
                <p:cNvGrpSpPr/>
                <p:nvPr/>
              </p:nvGrpSpPr>
              <p:grpSpPr>
                <a:xfrm flipH="1">
                  <a:off x="6389840" y="1839290"/>
                  <a:ext cx="132497" cy="248603"/>
                  <a:chOff x="3293167" y="1835429"/>
                  <a:chExt cx="91440" cy="248603"/>
                </a:xfrm>
                <a:solidFill>
                  <a:srgbClr val="00FFFF"/>
                </a:solidFill>
              </p:grpSpPr>
              <p:sp>
                <p:nvSpPr>
                  <p:cNvPr id="61" name="Oval 60">
                    <a:extLst>
                      <a:ext uri="{FF2B5EF4-FFF2-40B4-BE49-F238E27FC236}">
                        <a16:creationId xmlns:a16="http://schemas.microsoft.com/office/drawing/2014/main" id="{4DFEE39A-0736-81FF-C181-BE8D0C7B4534}"/>
                      </a:ext>
                    </a:extLst>
                  </p:cNvPr>
                  <p:cNvSpPr/>
                  <p:nvPr/>
                </p:nvSpPr>
                <p:spPr>
                  <a:xfrm>
                    <a:off x="3293167" y="1835429"/>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62" name="Oval 61">
                    <a:extLst>
                      <a:ext uri="{FF2B5EF4-FFF2-40B4-BE49-F238E27FC236}">
                        <a16:creationId xmlns:a16="http://schemas.microsoft.com/office/drawing/2014/main" id="{8925F52D-6513-4753-C469-9E157E676A2B}"/>
                      </a:ext>
                    </a:extLst>
                  </p:cNvPr>
                  <p:cNvSpPr/>
                  <p:nvPr/>
                </p:nvSpPr>
                <p:spPr>
                  <a:xfrm>
                    <a:off x="3293167" y="1992592"/>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grpSp>
            <p:grpSp>
              <p:nvGrpSpPr>
                <p:cNvPr id="34" name="Group 33">
                  <a:extLst>
                    <a:ext uri="{FF2B5EF4-FFF2-40B4-BE49-F238E27FC236}">
                      <a16:creationId xmlns:a16="http://schemas.microsoft.com/office/drawing/2014/main" id="{7053C367-94D7-B501-8308-5F0686531BC2}"/>
                    </a:ext>
                  </a:extLst>
                </p:cNvPr>
                <p:cNvGrpSpPr/>
                <p:nvPr/>
              </p:nvGrpSpPr>
              <p:grpSpPr>
                <a:xfrm flipH="1">
                  <a:off x="5235772" y="1351610"/>
                  <a:ext cx="1169427" cy="1219200"/>
                  <a:chOff x="1432563" y="1516710"/>
                  <a:chExt cx="807057" cy="1219200"/>
                </a:xfrm>
              </p:grpSpPr>
              <p:cxnSp>
                <p:nvCxnSpPr>
                  <p:cNvPr id="52" name="Straight Connector 51">
                    <a:extLst>
                      <a:ext uri="{FF2B5EF4-FFF2-40B4-BE49-F238E27FC236}">
                        <a16:creationId xmlns:a16="http://schemas.microsoft.com/office/drawing/2014/main" id="{9B8818D8-193F-66FC-28D0-E8E74323D995}"/>
                      </a:ext>
                    </a:extLst>
                  </p:cNvPr>
                  <p:cNvCxnSpPr>
                    <a:cxnSpLocks/>
                    <a:stCxn id="61" idx="6"/>
                  </p:cNvCxnSpPr>
                  <p:nvPr/>
                </p:nvCxnSpPr>
                <p:spPr bwMode="auto">
                  <a:xfrm flipV="1">
                    <a:off x="1443162" y="1821510"/>
                    <a:ext cx="796457" cy="228600"/>
                  </a:xfrm>
                  <a:prstGeom prst="line">
                    <a:avLst/>
                  </a:prstGeom>
                  <a:noFill/>
                  <a:ln w="6350" cap="sq" cmpd="sng" algn="ctr">
                    <a:solidFill>
                      <a:srgbClr val="66FF33"/>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22FE49B1-4A8C-CB80-1E6C-2D25AB012C23}"/>
                      </a:ext>
                    </a:extLst>
                  </p:cNvPr>
                  <p:cNvCxnSpPr>
                    <a:cxnSpLocks/>
                  </p:cNvCxnSpPr>
                  <p:nvPr/>
                </p:nvCxnSpPr>
                <p:spPr bwMode="auto">
                  <a:xfrm flipV="1">
                    <a:off x="1443163" y="1669110"/>
                    <a:ext cx="796457" cy="381000"/>
                  </a:xfrm>
                  <a:prstGeom prst="line">
                    <a:avLst/>
                  </a:prstGeom>
                  <a:noFill/>
                  <a:ln w="6350" cap="sq" cmpd="sng" algn="ctr">
                    <a:solidFill>
                      <a:srgbClr val="66FF33"/>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99286A2A-111B-1D97-D90F-779EA49D5149}"/>
                      </a:ext>
                    </a:extLst>
                  </p:cNvPr>
                  <p:cNvCxnSpPr>
                    <a:cxnSpLocks/>
                  </p:cNvCxnSpPr>
                  <p:nvPr/>
                </p:nvCxnSpPr>
                <p:spPr bwMode="auto">
                  <a:xfrm>
                    <a:off x="1432563" y="2039010"/>
                    <a:ext cx="807057" cy="696900"/>
                  </a:xfrm>
                  <a:prstGeom prst="line">
                    <a:avLst/>
                  </a:prstGeom>
                  <a:noFill/>
                  <a:ln w="6350" cap="sq" cmpd="sng" algn="ctr">
                    <a:solidFill>
                      <a:srgbClr val="66FF33"/>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6B21297E-26E5-95A1-9901-36F0A323805E}"/>
                      </a:ext>
                    </a:extLst>
                  </p:cNvPr>
                  <p:cNvCxnSpPr>
                    <a:cxnSpLocks/>
                  </p:cNvCxnSpPr>
                  <p:nvPr/>
                </p:nvCxnSpPr>
                <p:spPr bwMode="auto">
                  <a:xfrm>
                    <a:off x="1443163" y="2050110"/>
                    <a:ext cx="796457" cy="502920"/>
                  </a:xfrm>
                  <a:prstGeom prst="line">
                    <a:avLst/>
                  </a:prstGeom>
                  <a:noFill/>
                  <a:ln w="6350" cap="sq" cmpd="sng" algn="ctr">
                    <a:solidFill>
                      <a:srgbClr val="66FF33"/>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656577A9-AAB6-549F-7A30-3186CBB4C51C}"/>
                      </a:ext>
                    </a:extLst>
                  </p:cNvPr>
                  <p:cNvCxnSpPr>
                    <a:cxnSpLocks/>
                  </p:cNvCxnSpPr>
                  <p:nvPr/>
                </p:nvCxnSpPr>
                <p:spPr bwMode="auto">
                  <a:xfrm>
                    <a:off x="1443163" y="2050110"/>
                    <a:ext cx="796457" cy="381000"/>
                  </a:xfrm>
                  <a:prstGeom prst="line">
                    <a:avLst/>
                  </a:prstGeom>
                  <a:noFill/>
                  <a:ln w="6350" cap="sq" cmpd="sng" algn="ctr">
                    <a:solidFill>
                      <a:srgbClr val="66FF33"/>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D738F249-B09A-C1F9-DF60-4F7EBD6B1E8B}"/>
                      </a:ext>
                    </a:extLst>
                  </p:cNvPr>
                  <p:cNvCxnSpPr>
                    <a:cxnSpLocks/>
                  </p:cNvCxnSpPr>
                  <p:nvPr/>
                </p:nvCxnSpPr>
                <p:spPr bwMode="auto">
                  <a:xfrm>
                    <a:off x="1443163" y="2050110"/>
                    <a:ext cx="796457" cy="228600"/>
                  </a:xfrm>
                  <a:prstGeom prst="line">
                    <a:avLst/>
                  </a:prstGeom>
                  <a:noFill/>
                  <a:ln w="6350" cap="sq" cmpd="sng" algn="ctr">
                    <a:solidFill>
                      <a:srgbClr val="66FF33"/>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75B95C7B-5EB8-3165-B72B-000298144D70}"/>
                      </a:ext>
                    </a:extLst>
                  </p:cNvPr>
                  <p:cNvCxnSpPr>
                    <a:cxnSpLocks/>
                  </p:cNvCxnSpPr>
                  <p:nvPr/>
                </p:nvCxnSpPr>
                <p:spPr bwMode="auto">
                  <a:xfrm>
                    <a:off x="1443163" y="2050110"/>
                    <a:ext cx="796457" cy="76200"/>
                  </a:xfrm>
                  <a:prstGeom prst="line">
                    <a:avLst/>
                  </a:prstGeom>
                  <a:noFill/>
                  <a:ln w="6350" cap="sq" cmpd="sng" algn="ctr">
                    <a:solidFill>
                      <a:srgbClr val="66FF33"/>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id="{99F9277A-B437-46E2-0FF7-5C677FAB05A9}"/>
                      </a:ext>
                    </a:extLst>
                  </p:cNvPr>
                  <p:cNvCxnSpPr>
                    <a:cxnSpLocks/>
                  </p:cNvCxnSpPr>
                  <p:nvPr/>
                </p:nvCxnSpPr>
                <p:spPr bwMode="auto">
                  <a:xfrm flipV="1">
                    <a:off x="1443163" y="1973910"/>
                    <a:ext cx="796457" cy="76200"/>
                  </a:xfrm>
                  <a:prstGeom prst="line">
                    <a:avLst/>
                  </a:prstGeom>
                  <a:noFill/>
                  <a:ln w="6350" cap="sq" cmpd="sng" algn="ctr">
                    <a:solidFill>
                      <a:srgbClr val="66FF33"/>
                    </a:solidFill>
                    <a:prstDash val="solid"/>
                    <a:round/>
                    <a:headEnd type="none" w="med" len="med"/>
                    <a:tailEnd type="none" w="med" len="med"/>
                  </a:ln>
                  <a:effectLst/>
                </p:spPr>
              </p:cxnSp>
              <p:cxnSp>
                <p:nvCxnSpPr>
                  <p:cNvPr id="60" name="Straight Connector 59">
                    <a:extLst>
                      <a:ext uri="{FF2B5EF4-FFF2-40B4-BE49-F238E27FC236}">
                        <a16:creationId xmlns:a16="http://schemas.microsoft.com/office/drawing/2014/main" id="{DA1833EB-A726-4AEB-0AFC-20E63EFD1E01}"/>
                      </a:ext>
                    </a:extLst>
                  </p:cNvPr>
                  <p:cNvCxnSpPr>
                    <a:cxnSpLocks/>
                  </p:cNvCxnSpPr>
                  <p:nvPr/>
                </p:nvCxnSpPr>
                <p:spPr bwMode="auto">
                  <a:xfrm flipV="1">
                    <a:off x="1443163" y="1516710"/>
                    <a:ext cx="796457" cy="533400"/>
                  </a:xfrm>
                  <a:prstGeom prst="line">
                    <a:avLst/>
                  </a:prstGeom>
                  <a:noFill/>
                  <a:ln w="6350" cap="sq" cmpd="sng" algn="ctr">
                    <a:solidFill>
                      <a:srgbClr val="66FF33"/>
                    </a:solidFill>
                    <a:prstDash val="solid"/>
                    <a:round/>
                    <a:headEnd type="none" w="med" len="med"/>
                    <a:tailEnd type="none" w="med" len="med"/>
                  </a:ln>
                  <a:effectLst/>
                </p:spPr>
              </p:cxnSp>
            </p:grpSp>
            <p:grpSp>
              <p:nvGrpSpPr>
                <p:cNvPr id="35" name="Group 34">
                  <a:extLst>
                    <a:ext uri="{FF2B5EF4-FFF2-40B4-BE49-F238E27FC236}">
                      <a16:creationId xmlns:a16="http://schemas.microsoft.com/office/drawing/2014/main" id="{8D8A0470-6F80-B26F-83C7-9F650A2EF4C2}"/>
                    </a:ext>
                  </a:extLst>
                </p:cNvPr>
                <p:cNvGrpSpPr/>
                <p:nvPr/>
              </p:nvGrpSpPr>
              <p:grpSpPr>
                <a:xfrm flipH="1">
                  <a:off x="5228870" y="1351610"/>
                  <a:ext cx="1160970" cy="1193483"/>
                  <a:chOff x="1438400" y="1359547"/>
                  <a:chExt cx="801220" cy="1193483"/>
                </a:xfrm>
              </p:grpSpPr>
              <p:cxnSp>
                <p:nvCxnSpPr>
                  <p:cNvPr id="42" name="Straight Connector 41">
                    <a:extLst>
                      <a:ext uri="{FF2B5EF4-FFF2-40B4-BE49-F238E27FC236}">
                        <a16:creationId xmlns:a16="http://schemas.microsoft.com/office/drawing/2014/main" id="{32BEE3F9-B4B8-43F2-3C17-7CC55C7EE5CD}"/>
                      </a:ext>
                    </a:extLst>
                  </p:cNvPr>
                  <p:cNvCxnSpPr>
                    <a:cxnSpLocks/>
                  </p:cNvCxnSpPr>
                  <p:nvPr/>
                </p:nvCxnSpPr>
                <p:spPr bwMode="auto">
                  <a:xfrm flipV="1">
                    <a:off x="1443163" y="1821510"/>
                    <a:ext cx="796457" cy="228600"/>
                  </a:xfrm>
                  <a:prstGeom prst="line">
                    <a:avLst/>
                  </a:prstGeom>
                  <a:noFill/>
                  <a:ln w="6350" cap="sq" cmpd="sng" algn="ctr">
                    <a:solidFill>
                      <a:srgbClr val="66FF33"/>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461ACD15-AF8B-F2AC-FE76-ABF289A2A365}"/>
                      </a:ext>
                    </a:extLst>
                  </p:cNvPr>
                  <p:cNvCxnSpPr>
                    <a:cxnSpLocks/>
                  </p:cNvCxnSpPr>
                  <p:nvPr/>
                </p:nvCxnSpPr>
                <p:spPr bwMode="auto">
                  <a:xfrm flipV="1">
                    <a:off x="1443163" y="1669110"/>
                    <a:ext cx="796457" cy="381000"/>
                  </a:xfrm>
                  <a:prstGeom prst="line">
                    <a:avLst/>
                  </a:prstGeom>
                  <a:noFill/>
                  <a:ln w="6350" cap="sq" cmpd="sng" algn="ctr">
                    <a:solidFill>
                      <a:srgbClr val="66FF33"/>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C95A5319-165E-BDCC-BC43-C8E47473AD84}"/>
                      </a:ext>
                    </a:extLst>
                  </p:cNvPr>
                  <p:cNvCxnSpPr>
                    <a:cxnSpLocks/>
                    <a:stCxn id="62" idx="6"/>
                  </p:cNvCxnSpPr>
                  <p:nvPr/>
                </p:nvCxnSpPr>
                <p:spPr bwMode="auto">
                  <a:xfrm flipV="1">
                    <a:off x="1438400" y="1359547"/>
                    <a:ext cx="796457" cy="690563"/>
                  </a:xfrm>
                  <a:prstGeom prst="line">
                    <a:avLst/>
                  </a:prstGeom>
                  <a:noFill/>
                  <a:ln w="6350" cap="sq" cmpd="sng" algn="ctr">
                    <a:solidFill>
                      <a:srgbClr val="66FF33"/>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4816985F-B80A-6661-D268-CA00F2111D5E}"/>
                      </a:ext>
                    </a:extLst>
                  </p:cNvPr>
                  <p:cNvCxnSpPr>
                    <a:cxnSpLocks/>
                  </p:cNvCxnSpPr>
                  <p:nvPr/>
                </p:nvCxnSpPr>
                <p:spPr bwMode="auto">
                  <a:xfrm>
                    <a:off x="1443163" y="2050110"/>
                    <a:ext cx="757113" cy="502920"/>
                  </a:xfrm>
                  <a:prstGeom prst="line">
                    <a:avLst/>
                  </a:prstGeom>
                  <a:noFill/>
                  <a:ln w="6350" cap="sq" cmpd="sng" algn="ctr">
                    <a:solidFill>
                      <a:srgbClr val="66FF33"/>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A213179E-31CA-0A4B-C6AA-7E3ABE1BBEC1}"/>
                      </a:ext>
                    </a:extLst>
                  </p:cNvPr>
                  <p:cNvCxnSpPr>
                    <a:cxnSpLocks/>
                  </p:cNvCxnSpPr>
                  <p:nvPr/>
                </p:nvCxnSpPr>
                <p:spPr bwMode="auto">
                  <a:xfrm>
                    <a:off x="1443163" y="2050110"/>
                    <a:ext cx="796457" cy="350520"/>
                  </a:xfrm>
                  <a:prstGeom prst="line">
                    <a:avLst/>
                  </a:prstGeom>
                  <a:noFill/>
                  <a:ln w="6350" cap="sq" cmpd="sng" algn="ctr">
                    <a:solidFill>
                      <a:srgbClr val="66FF33"/>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B3268699-0E15-CCD6-D0A6-7CCB2F4084FE}"/>
                      </a:ext>
                    </a:extLst>
                  </p:cNvPr>
                  <p:cNvCxnSpPr>
                    <a:cxnSpLocks/>
                  </p:cNvCxnSpPr>
                  <p:nvPr/>
                </p:nvCxnSpPr>
                <p:spPr bwMode="auto">
                  <a:xfrm>
                    <a:off x="1443163" y="2050110"/>
                    <a:ext cx="796457" cy="228600"/>
                  </a:xfrm>
                  <a:prstGeom prst="line">
                    <a:avLst/>
                  </a:prstGeom>
                  <a:noFill/>
                  <a:ln w="6350" cap="sq" cmpd="sng" algn="ctr">
                    <a:solidFill>
                      <a:srgbClr val="66FF33"/>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621B517A-FC28-798D-7769-25B6C35FEDD7}"/>
                      </a:ext>
                    </a:extLst>
                  </p:cNvPr>
                  <p:cNvCxnSpPr>
                    <a:cxnSpLocks/>
                  </p:cNvCxnSpPr>
                  <p:nvPr/>
                </p:nvCxnSpPr>
                <p:spPr bwMode="auto">
                  <a:xfrm>
                    <a:off x="1443163" y="2050110"/>
                    <a:ext cx="796457" cy="76200"/>
                  </a:xfrm>
                  <a:prstGeom prst="line">
                    <a:avLst/>
                  </a:prstGeom>
                  <a:noFill/>
                  <a:ln w="6350" cap="sq" cmpd="sng" algn="ctr">
                    <a:solidFill>
                      <a:srgbClr val="66FF33"/>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41BF5772-8D32-760B-DE82-C33D0889973A}"/>
                      </a:ext>
                    </a:extLst>
                  </p:cNvPr>
                  <p:cNvCxnSpPr>
                    <a:cxnSpLocks/>
                  </p:cNvCxnSpPr>
                  <p:nvPr/>
                </p:nvCxnSpPr>
                <p:spPr bwMode="auto">
                  <a:xfrm flipV="1">
                    <a:off x="1443163" y="1973910"/>
                    <a:ext cx="796457" cy="76200"/>
                  </a:xfrm>
                  <a:prstGeom prst="line">
                    <a:avLst/>
                  </a:prstGeom>
                  <a:noFill/>
                  <a:ln w="6350" cap="sq" cmpd="sng" algn="ctr">
                    <a:solidFill>
                      <a:srgbClr val="66FF33"/>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EBF56530-C21E-04D8-D2CF-BB46E85DC8BE}"/>
                      </a:ext>
                    </a:extLst>
                  </p:cNvPr>
                  <p:cNvCxnSpPr>
                    <a:cxnSpLocks/>
                  </p:cNvCxnSpPr>
                  <p:nvPr/>
                </p:nvCxnSpPr>
                <p:spPr bwMode="auto">
                  <a:xfrm flipV="1">
                    <a:off x="1443163" y="1516710"/>
                    <a:ext cx="796457" cy="533400"/>
                  </a:xfrm>
                  <a:prstGeom prst="line">
                    <a:avLst/>
                  </a:prstGeom>
                  <a:noFill/>
                  <a:ln w="6350" cap="sq" cmpd="sng" algn="ctr">
                    <a:solidFill>
                      <a:srgbClr val="66FF33"/>
                    </a:solidFill>
                    <a:prstDash val="solid"/>
                    <a:round/>
                    <a:headEnd type="none" w="med" len="med"/>
                    <a:tailEnd type="none" w="med" len="med"/>
                  </a:ln>
                  <a:effectLst/>
                </p:spPr>
              </p:cxnSp>
            </p:grpSp>
            <p:sp>
              <p:nvSpPr>
                <p:cNvPr id="36" name="Oval 35">
                  <a:extLst>
                    <a:ext uri="{FF2B5EF4-FFF2-40B4-BE49-F238E27FC236}">
                      <a16:creationId xmlns:a16="http://schemas.microsoft.com/office/drawing/2014/main" id="{329F2EF9-DC1B-19D1-7011-FB24E9CCAD14}"/>
                    </a:ext>
                  </a:extLst>
                </p:cNvPr>
                <p:cNvSpPr/>
                <p:nvPr/>
              </p:nvSpPr>
              <p:spPr>
                <a:xfrm flipH="1">
                  <a:off x="7685694" y="1953590"/>
                  <a:ext cx="132497" cy="91440"/>
                </a:xfrm>
                <a:prstGeom prst="ellipse">
                  <a:avLst/>
                </a:prstGeom>
                <a:solidFill>
                  <a:srgbClr val="000000"/>
                </a:solid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cxnSp>
              <p:nvCxnSpPr>
                <p:cNvPr id="37" name="Straight Connector 36">
                  <a:extLst>
                    <a:ext uri="{FF2B5EF4-FFF2-40B4-BE49-F238E27FC236}">
                      <a16:creationId xmlns:a16="http://schemas.microsoft.com/office/drawing/2014/main" id="{8F469784-1A47-24F8-3E8D-C56BC4299AAD}"/>
                    </a:ext>
                  </a:extLst>
                </p:cNvPr>
                <p:cNvCxnSpPr>
                  <a:cxnSpLocks/>
                </p:cNvCxnSpPr>
                <p:nvPr/>
              </p:nvCxnSpPr>
              <p:spPr bwMode="auto">
                <a:xfrm flipH="1">
                  <a:off x="6518192" y="1999310"/>
                  <a:ext cx="1155666" cy="42863"/>
                </a:xfrm>
                <a:prstGeom prst="line">
                  <a:avLst/>
                </a:prstGeom>
                <a:noFill/>
                <a:ln w="6350" cap="sq" cmpd="sng" algn="ctr">
                  <a:solidFill>
                    <a:srgbClr val="000066"/>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A6DA718B-661D-F61A-AECA-8A92C288FD31}"/>
                    </a:ext>
                  </a:extLst>
                </p:cNvPr>
                <p:cNvCxnSpPr>
                  <a:cxnSpLocks/>
                </p:cNvCxnSpPr>
                <p:nvPr/>
              </p:nvCxnSpPr>
              <p:spPr bwMode="auto">
                <a:xfrm flipH="1" flipV="1">
                  <a:off x="6519790" y="1885010"/>
                  <a:ext cx="1154068" cy="114300"/>
                </a:xfrm>
                <a:prstGeom prst="line">
                  <a:avLst/>
                </a:prstGeom>
                <a:noFill/>
                <a:ln w="6350" cap="sq" cmpd="sng" algn="ctr">
                  <a:solidFill>
                    <a:srgbClr val="000066"/>
                  </a:solidFill>
                  <a:prstDash val="solid"/>
                  <a:round/>
                  <a:headEnd type="none" w="med" len="med"/>
                  <a:tailEnd type="none" w="med" len="med"/>
                </a:ln>
                <a:effectLst/>
              </p:spPr>
            </p:cxnSp>
          </p:grpSp>
        </p:grpSp>
        <mc:AlternateContent xmlns:mc="http://schemas.openxmlformats.org/markup-compatibility/2006">
          <mc:Choice xmlns:a14="http://schemas.microsoft.com/office/drawing/2010/main" Requires="a14">
            <p:sp>
              <p:nvSpPr>
                <p:cNvPr id="2100" name="TextBox 2099">
                  <a:extLst>
                    <a:ext uri="{FF2B5EF4-FFF2-40B4-BE49-F238E27FC236}">
                      <a16:creationId xmlns:a16="http://schemas.microsoft.com/office/drawing/2014/main" id="{8ACD616B-A522-BA0D-7B2D-2AFB254F237B}"/>
                    </a:ext>
                  </a:extLst>
                </p:cNvPr>
                <p:cNvSpPr txBox="1"/>
                <p:nvPr/>
              </p:nvSpPr>
              <p:spPr>
                <a:xfrm>
                  <a:off x="7839660" y="1723424"/>
                  <a:ext cx="1401928" cy="461665"/>
                </a:xfrm>
                <a:prstGeom prst="rect">
                  <a:avLst/>
                </a:prstGeom>
                <a:noFill/>
              </p:spPr>
              <p:txBody>
                <a:bodyPr wrap="square">
                  <a:spAutoFit/>
                </a:bodyPr>
                <a:lstStyle/>
                <a:p>
                  <a:r>
                    <a:rPr lang="en-US" altLang="en-US" sz="2400" dirty="0">
                      <a:solidFill>
                        <a:srgbClr val="FFC000"/>
                      </a:solidFill>
                      <a:cs typeface="Times New Roman" panose="02020603050405020304" pitchFamily="18" charset="0"/>
                    </a:rPr>
                    <a:t>NN</a:t>
                  </a:r>
                  <a:r>
                    <a:rPr lang="en-US" altLang="en-US" sz="2400" baseline="-25000" dirty="0" err="1">
                      <a:solidFill>
                        <a:srgbClr val="66FF33"/>
                      </a:solidFill>
                      <a:cs typeface="Times New Roman" panose="02020603050405020304" pitchFamily="18" charset="0"/>
                    </a:rPr>
                    <a:t>w</a:t>
                  </a:r>
                  <a:r>
                    <a:rPr lang="en-US" altLang="en-US" sz="2400" dirty="0">
                      <a:solidFill>
                        <a:srgbClr val="FFC000"/>
                      </a:solidFill>
                      <a:cs typeface="Times New Roman" panose="02020603050405020304" pitchFamily="18" charset="0"/>
                    </a:rPr>
                    <a:t>(</a:t>
                  </a:r>
                  <a14:m>
                    <m:oMath xmlns:m="http://schemas.openxmlformats.org/officeDocument/2006/math">
                      <m:acc>
                        <m:accPr>
                          <m:chr m:val="⃗"/>
                          <m:ctrlPr>
                            <a:rPr lang="en-US" altLang="en-US" sz="2400" i="1" kern="0" dirty="0">
                              <a:solidFill>
                                <a:srgbClr val="FF00FF"/>
                              </a:solidFill>
                              <a:latin typeface="Cambria Math" panose="02040503050406030204" pitchFamily="18" charset="0"/>
                              <a:cs typeface="Times New Roman" panose="02020603050405020304" pitchFamily="18" charset="0"/>
                            </a:rPr>
                          </m:ctrlPr>
                        </m:accPr>
                        <m:e>
                          <m:r>
                            <a:rPr lang="en-US" altLang="en-US" sz="2400" i="1" kern="0" dirty="0">
                              <a:solidFill>
                                <a:srgbClr val="FF00FF"/>
                              </a:solidFill>
                              <a:latin typeface="Cambria Math" panose="02040503050406030204" pitchFamily="18" charset="0"/>
                              <a:cs typeface="Times New Roman" panose="02020603050405020304" pitchFamily="18" charset="0"/>
                            </a:rPr>
                            <m:t>𝑥</m:t>
                          </m:r>
                        </m:e>
                      </m:acc>
                    </m:oMath>
                  </a14:m>
                  <a:r>
                    <a:rPr lang="en-US" altLang="en-US" sz="2400" baseline="-25000" dirty="0">
                      <a:solidFill>
                        <a:srgbClr val="FF00FF"/>
                      </a:solidFill>
                      <a:cs typeface="Times New Roman" panose="02020603050405020304" pitchFamily="18" charset="0"/>
                    </a:rPr>
                    <a:t>d</a:t>
                  </a:r>
                  <a:r>
                    <a:rPr lang="en-US" altLang="en-US" sz="2400" dirty="0">
                      <a:solidFill>
                        <a:srgbClr val="FFC000"/>
                      </a:solidFill>
                      <a:cs typeface="Times New Roman" panose="02020603050405020304" pitchFamily="18" charset="0"/>
                    </a:rPr>
                    <a:t>)</a:t>
                  </a:r>
                  <a:r>
                    <a:rPr lang="en-US" sz="2400" dirty="0"/>
                    <a:t> </a:t>
                  </a:r>
                  <a:endParaRPr lang="en-GB" sz="2400" dirty="0"/>
                </a:p>
              </p:txBody>
            </p:sp>
          </mc:Choice>
          <mc:Fallback>
            <p:sp>
              <p:nvSpPr>
                <p:cNvPr id="2100" name="TextBox 2099">
                  <a:extLst>
                    <a:ext uri="{FF2B5EF4-FFF2-40B4-BE49-F238E27FC236}">
                      <a16:creationId xmlns:a16="http://schemas.microsoft.com/office/drawing/2014/main" id="{8ACD616B-A522-BA0D-7B2D-2AFB254F237B}"/>
                    </a:ext>
                  </a:extLst>
                </p:cNvPr>
                <p:cNvSpPr txBox="1">
                  <a:spLocks noRot="1" noChangeAspect="1" noMove="1" noResize="1" noEditPoints="1" noAdjustHandles="1" noChangeArrowheads="1" noChangeShapeType="1" noTextEdit="1"/>
                </p:cNvSpPr>
                <p:nvPr/>
              </p:nvSpPr>
              <p:spPr>
                <a:xfrm>
                  <a:off x="7839660" y="1723424"/>
                  <a:ext cx="1401928" cy="461665"/>
                </a:xfrm>
                <a:prstGeom prst="rect">
                  <a:avLst/>
                </a:prstGeom>
                <a:blipFill>
                  <a:blip r:embed="rId6"/>
                  <a:stretch>
                    <a:fillRect l="-6522" t="-18667" r="-2609" b="-30667"/>
                  </a:stretch>
                </a:blipFill>
              </p:spPr>
              <p:txBody>
                <a:bodyPr/>
                <a:lstStyle/>
                <a:p>
                  <a:r>
                    <a:rPr lang="en-CA">
                      <a:noFill/>
                    </a:rPr>
                    <a:t> </a:t>
                  </a:r>
                </a:p>
              </p:txBody>
            </p:sp>
          </mc:Fallback>
        </mc:AlternateContent>
      </p:grpSp>
      <p:grpSp>
        <p:nvGrpSpPr>
          <p:cNvPr id="2103" name="Group 2102">
            <a:extLst>
              <a:ext uri="{FF2B5EF4-FFF2-40B4-BE49-F238E27FC236}">
                <a16:creationId xmlns:a16="http://schemas.microsoft.com/office/drawing/2014/main" id="{8B461DA7-EB8A-FCA0-6199-F104280C631A}"/>
              </a:ext>
            </a:extLst>
          </p:cNvPr>
          <p:cNvGrpSpPr/>
          <p:nvPr/>
        </p:nvGrpSpPr>
        <p:grpSpPr>
          <a:xfrm>
            <a:off x="2669309" y="645132"/>
            <a:ext cx="1434213" cy="767531"/>
            <a:chOff x="2164256" y="1150350"/>
            <a:chExt cx="1434213" cy="767531"/>
          </a:xfrm>
        </p:grpSpPr>
        <mc:AlternateContent xmlns:mc="http://schemas.openxmlformats.org/markup-compatibility/2006">
          <mc:Choice xmlns:a14="http://schemas.microsoft.com/office/drawing/2010/main" Requires="a14">
            <p:sp>
              <p:nvSpPr>
                <p:cNvPr id="2104" name="TextBox 2103">
                  <a:extLst>
                    <a:ext uri="{FF2B5EF4-FFF2-40B4-BE49-F238E27FC236}">
                      <a16:creationId xmlns:a16="http://schemas.microsoft.com/office/drawing/2014/main" id="{DF17BF68-0E2C-E97B-2776-9E270A3F8FED}"/>
                    </a:ext>
                  </a:extLst>
                </p:cNvPr>
                <p:cNvSpPr txBox="1"/>
                <p:nvPr/>
              </p:nvSpPr>
              <p:spPr bwMode="auto">
                <a:xfrm>
                  <a:off x="2164256" y="1456216"/>
                  <a:ext cx="807732"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lvl="0" eaLnBrk="0" hangingPunct="0"/>
                  <a14:m>
                    <m:oMathPara xmlns:m="http://schemas.openxmlformats.org/officeDocument/2006/math">
                      <m:oMathParaPr>
                        <m:jc m:val="centerGroup"/>
                      </m:oMathParaPr>
                      <m:oMath xmlns:m="http://schemas.openxmlformats.org/officeDocument/2006/math">
                        <m:r>
                          <m:rPr>
                            <m:nor/>
                          </m:rPr>
                          <a:rPr lang="en-US" sz="2400" dirty="0">
                            <a:solidFill>
                              <a:srgbClr val="FF00FF"/>
                            </a:solidFill>
                          </a:rPr>
                          <m:t>x</m:t>
                        </m:r>
                        <m:r>
                          <m:rPr>
                            <m:nor/>
                          </m:rPr>
                          <a:rPr lang="en-US" sz="2400" b="0" i="0" baseline="-25000" dirty="0" smtClean="0">
                            <a:solidFill>
                              <a:srgbClr val="FF00FF"/>
                            </a:solidFill>
                            <a:cs typeface="Times New Roman" panose="02020603050405020304" pitchFamily="18" charset="0"/>
                            <a:sym typeface="Symbol" panose="05050102010706020507" pitchFamily="18" charset="2"/>
                          </a:rPr>
                          <m:t>1</m:t>
                        </m:r>
                      </m:oMath>
                    </m:oMathPara>
                  </a14:m>
                  <a:endParaRPr kumimoji="0" lang="en-US" altLang="en-US" sz="2400" b="0" i="0" u="none" strike="noStrike" cap="none" normalizeH="0" baseline="-25000" dirty="0">
                    <a:ln>
                      <a:noFill/>
                    </a:ln>
                    <a:solidFill>
                      <a:srgbClr val="FF00FF"/>
                    </a:solidFill>
                    <a:effectLst/>
                    <a:cs typeface="Times New Roman" panose="02020603050405020304" pitchFamily="18" charset="0"/>
                  </a:endParaRPr>
                </a:p>
              </p:txBody>
            </p:sp>
          </mc:Choice>
          <mc:Fallback>
            <p:sp>
              <p:nvSpPr>
                <p:cNvPr id="2104" name="TextBox 2103">
                  <a:extLst>
                    <a:ext uri="{FF2B5EF4-FFF2-40B4-BE49-F238E27FC236}">
                      <a16:creationId xmlns:a16="http://schemas.microsoft.com/office/drawing/2014/main" id="{DF17BF68-0E2C-E97B-2776-9E270A3F8FED}"/>
                    </a:ext>
                  </a:extLst>
                </p:cNvPr>
                <p:cNvSpPr txBox="1">
                  <a:spLocks noRot="1" noChangeAspect="1" noMove="1" noResize="1" noEditPoints="1" noAdjustHandles="1" noChangeArrowheads="1" noChangeShapeType="1" noTextEdit="1"/>
                </p:cNvSpPr>
                <p:nvPr/>
              </p:nvSpPr>
              <p:spPr bwMode="auto">
                <a:xfrm>
                  <a:off x="2164256" y="1456216"/>
                  <a:ext cx="807732" cy="461665"/>
                </a:xfrm>
                <a:prstGeom prst="rect">
                  <a:avLst/>
                </a:prstGeom>
                <a:blipFill>
                  <a:blip r:embed="rId7"/>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2105" name="TextBox 2104">
                  <a:extLst>
                    <a:ext uri="{FF2B5EF4-FFF2-40B4-BE49-F238E27FC236}">
                      <a16:creationId xmlns:a16="http://schemas.microsoft.com/office/drawing/2014/main" id="{0F6B1528-7253-1F44-3109-CAA716641A35}"/>
                    </a:ext>
                  </a:extLst>
                </p:cNvPr>
                <p:cNvSpPr txBox="1"/>
                <p:nvPr/>
              </p:nvSpPr>
              <p:spPr bwMode="auto">
                <a:xfrm>
                  <a:off x="2385931" y="1456216"/>
                  <a:ext cx="807732"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lvl="0" eaLnBrk="0" hangingPunct="0"/>
                  <a14:m>
                    <m:oMathPara xmlns:m="http://schemas.openxmlformats.org/officeDocument/2006/math">
                      <m:oMathParaPr>
                        <m:jc m:val="centerGroup"/>
                      </m:oMathParaPr>
                      <m:oMath xmlns:m="http://schemas.openxmlformats.org/officeDocument/2006/math">
                        <m:r>
                          <m:rPr>
                            <m:nor/>
                          </m:rPr>
                          <a:rPr lang="en-US" sz="2400" dirty="0">
                            <a:solidFill>
                              <a:srgbClr val="FF00FF"/>
                            </a:solidFill>
                          </a:rPr>
                          <m:t>x</m:t>
                        </m:r>
                        <m:r>
                          <m:rPr>
                            <m:nor/>
                          </m:rPr>
                          <a:rPr lang="en-US" sz="2400" b="0" i="0" baseline="-25000" dirty="0" smtClean="0">
                            <a:solidFill>
                              <a:srgbClr val="FF00FF"/>
                            </a:solidFill>
                            <a:cs typeface="Times New Roman" panose="02020603050405020304" pitchFamily="18" charset="0"/>
                            <a:sym typeface="Symbol" panose="05050102010706020507" pitchFamily="18" charset="2"/>
                          </a:rPr>
                          <m:t>2</m:t>
                        </m:r>
                      </m:oMath>
                    </m:oMathPara>
                  </a14:m>
                  <a:endParaRPr kumimoji="0" lang="en-US" altLang="en-US" sz="2400" b="0" i="0" u="none" strike="noStrike" cap="none" normalizeH="0" baseline="-25000" dirty="0">
                    <a:ln>
                      <a:noFill/>
                    </a:ln>
                    <a:solidFill>
                      <a:srgbClr val="FF00FF"/>
                    </a:solidFill>
                    <a:effectLst/>
                    <a:cs typeface="Times New Roman" panose="02020603050405020304" pitchFamily="18" charset="0"/>
                  </a:endParaRPr>
                </a:p>
              </p:txBody>
            </p:sp>
          </mc:Choice>
          <mc:Fallback>
            <p:sp>
              <p:nvSpPr>
                <p:cNvPr id="2105" name="TextBox 2104">
                  <a:extLst>
                    <a:ext uri="{FF2B5EF4-FFF2-40B4-BE49-F238E27FC236}">
                      <a16:creationId xmlns:a16="http://schemas.microsoft.com/office/drawing/2014/main" id="{0F6B1528-7253-1F44-3109-CAA716641A35}"/>
                    </a:ext>
                  </a:extLst>
                </p:cNvPr>
                <p:cNvSpPr txBox="1">
                  <a:spLocks noRot="1" noChangeAspect="1" noMove="1" noResize="1" noEditPoints="1" noAdjustHandles="1" noChangeArrowheads="1" noChangeShapeType="1" noTextEdit="1"/>
                </p:cNvSpPr>
                <p:nvPr/>
              </p:nvSpPr>
              <p:spPr bwMode="auto">
                <a:xfrm>
                  <a:off x="2385931" y="1456216"/>
                  <a:ext cx="807732" cy="461665"/>
                </a:xfrm>
                <a:prstGeom prst="rect">
                  <a:avLst/>
                </a:prstGeom>
                <a:blipFill>
                  <a:blip r:embed="rId8"/>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2108" name="TextBox 2107">
                  <a:extLst>
                    <a:ext uri="{FF2B5EF4-FFF2-40B4-BE49-F238E27FC236}">
                      <a16:creationId xmlns:a16="http://schemas.microsoft.com/office/drawing/2014/main" id="{C8E3B2F9-E9AA-829E-680B-DDB73426AB8D}"/>
                    </a:ext>
                  </a:extLst>
                </p:cNvPr>
                <p:cNvSpPr txBox="1"/>
                <p:nvPr/>
              </p:nvSpPr>
              <p:spPr bwMode="auto">
                <a:xfrm>
                  <a:off x="2790737" y="1456216"/>
                  <a:ext cx="807732"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lvl="0" eaLnBrk="0" hangingPunct="0"/>
                  <a14:m>
                    <m:oMathPara xmlns:m="http://schemas.openxmlformats.org/officeDocument/2006/math">
                      <m:oMathParaPr>
                        <m:jc m:val="centerGroup"/>
                      </m:oMathParaPr>
                      <m:oMath xmlns:m="http://schemas.openxmlformats.org/officeDocument/2006/math">
                        <m:r>
                          <a:rPr lang="en-US" sz="2400" b="0" i="1" dirty="0" smtClean="0">
                            <a:solidFill>
                              <a:srgbClr val="FF00FF"/>
                            </a:solidFill>
                            <a:latin typeface="Cambria Math" panose="02040503050406030204" pitchFamily="18" charset="0"/>
                          </a:rPr>
                          <m:t>…</m:t>
                        </m:r>
                        <m:r>
                          <m:rPr>
                            <m:nor/>
                          </m:rPr>
                          <a:rPr lang="en-US" sz="2400" dirty="0">
                            <a:solidFill>
                              <a:srgbClr val="FF00FF"/>
                            </a:solidFill>
                          </a:rPr>
                          <m:t>x</m:t>
                        </m:r>
                        <m:r>
                          <m:rPr>
                            <m:nor/>
                          </m:rPr>
                          <a:rPr lang="en-US" sz="2400" b="0" i="0" baseline="-25000" dirty="0" smtClean="0">
                            <a:solidFill>
                              <a:srgbClr val="FF00FF"/>
                            </a:solidFill>
                            <a:cs typeface="Times New Roman" panose="02020603050405020304" pitchFamily="18" charset="0"/>
                            <a:sym typeface="Symbol" panose="05050102010706020507" pitchFamily="18" charset="2"/>
                          </a:rPr>
                          <m:t>D</m:t>
                        </m:r>
                      </m:oMath>
                    </m:oMathPara>
                  </a14:m>
                  <a:endParaRPr kumimoji="0" lang="en-US" altLang="en-US" sz="2400" b="0" i="0" u="none" strike="noStrike" cap="none" normalizeH="0" baseline="-25000" dirty="0">
                    <a:ln>
                      <a:noFill/>
                    </a:ln>
                    <a:solidFill>
                      <a:srgbClr val="FF00FF"/>
                    </a:solidFill>
                    <a:effectLst/>
                    <a:cs typeface="Times New Roman" panose="02020603050405020304" pitchFamily="18" charset="0"/>
                  </a:endParaRPr>
                </a:p>
              </p:txBody>
            </p:sp>
          </mc:Choice>
          <mc:Fallback>
            <p:sp>
              <p:nvSpPr>
                <p:cNvPr id="2108" name="TextBox 2107">
                  <a:extLst>
                    <a:ext uri="{FF2B5EF4-FFF2-40B4-BE49-F238E27FC236}">
                      <a16:creationId xmlns:a16="http://schemas.microsoft.com/office/drawing/2014/main" id="{C8E3B2F9-E9AA-829E-680B-DDB73426AB8D}"/>
                    </a:ext>
                  </a:extLst>
                </p:cNvPr>
                <p:cNvSpPr txBox="1">
                  <a:spLocks noRot="1" noChangeAspect="1" noMove="1" noResize="1" noEditPoints="1" noAdjustHandles="1" noChangeArrowheads="1" noChangeShapeType="1" noTextEdit="1"/>
                </p:cNvSpPr>
                <p:nvPr/>
              </p:nvSpPr>
              <p:spPr bwMode="auto">
                <a:xfrm>
                  <a:off x="2790737" y="1456216"/>
                  <a:ext cx="807732" cy="461665"/>
                </a:xfrm>
                <a:prstGeom prst="rect">
                  <a:avLst/>
                </a:prstGeom>
                <a:blipFill>
                  <a:blip r:embed="rId9"/>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grpSp>
          <p:nvGrpSpPr>
            <p:cNvPr id="2198" name="Group 2197">
              <a:extLst>
                <a:ext uri="{FF2B5EF4-FFF2-40B4-BE49-F238E27FC236}">
                  <a16:creationId xmlns:a16="http://schemas.microsoft.com/office/drawing/2014/main" id="{159D47E4-379D-83BE-C4BE-A55CA0D86954}"/>
                </a:ext>
              </a:extLst>
            </p:cNvPr>
            <p:cNvGrpSpPr/>
            <p:nvPr/>
          </p:nvGrpSpPr>
          <p:grpSpPr>
            <a:xfrm>
              <a:off x="2550055" y="1150350"/>
              <a:ext cx="705777" cy="461665"/>
              <a:chOff x="6498619" y="1410075"/>
              <a:chExt cx="1411555" cy="461665"/>
            </a:xfrm>
          </p:grpSpPr>
          <p:cxnSp>
            <p:nvCxnSpPr>
              <p:cNvPr id="2200" name="Straight Arrow Connector 2199">
                <a:extLst>
                  <a:ext uri="{FF2B5EF4-FFF2-40B4-BE49-F238E27FC236}">
                    <a16:creationId xmlns:a16="http://schemas.microsoft.com/office/drawing/2014/main" id="{3F1CAB35-857B-C9DF-8861-3D5617133FCB}"/>
                  </a:ext>
                </a:extLst>
              </p:cNvPr>
              <p:cNvCxnSpPr>
                <a:cxnSpLocks/>
              </p:cNvCxnSpPr>
              <p:nvPr/>
            </p:nvCxnSpPr>
            <p:spPr bwMode="auto">
              <a:xfrm rot="16200000">
                <a:off x="7204397" y="1153988"/>
                <a:ext cx="0" cy="1411555"/>
              </a:xfrm>
              <a:prstGeom prst="straightConnector1">
                <a:avLst/>
              </a:prstGeom>
              <a:noFill/>
              <a:ln w="6350" cap="sq" cmpd="sng" algn="ctr">
                <a:solidFill>
                  <a:schemeClr val="tx1"/>
                </a:solidFill>
                <a:prstDash val="solid"/>
                <a:round/>
                <a:headEnd type="arrow" w="med" len="med"/>
                <a:tailEnd type="arrow"/>
              </a:ln>
              <a:effectLst/>
            </p:spPr>
          </p:cxnSp>
          <p:sp>
            <p:nvSpPr>
              <p:cNvPr id="2201" name="TextBox 2200">
                <a:extLst>
                  <a:ext uri="{FF2B5EF4-FFF2-40B4-BE49-F238E27FC236}">
                    <a16:creationId xmlns:a16="http://schemas.microsoft.com/office/drawing/2014/main" id="{2287616A-3BA1-1372-3EA0-7B184092DFAF}"/>
                  </a:ext>
                </a:extLst>
              </p:cNvPr>
              <p:cNvSpPr txBox="1"/>
              <p:nvPr/>
            </p:nvSpPr>
            <p:spPr bwMode="auto">
              <a:xfrm>
                <a:off x="6938793" y="1410075"/>
                <a:ext cx="394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rgbClr val="FF00FF"/>
                    </a:solidFill>
                  </a:rPr>
                  <a:t>D</a:t>
                </a:r>
              </a:p>
            </p:txBody>
          </p:sp>
        </p:grpSp>
        <p:cxnSp>
          <p:nvCxnSpPr>
            <p:cNvPr id="2199" name="Straight Arrow Connector 2198">
              <a:extLst>
                <a:ext uri="{FF2B5EF4-FFF2-40B4-BE49-F238E27FC236}">
                  <a16:creationId xmlns:a16="http://schemas.microsoft.com/office/drawing/2014/main" id="{C2AB1F48-1680-BEB0-6DA0-A4D1F16B19A1}"/>
                </a:ext>
              </a:extLst>
            </p:cNvPr>
            <p:cNvCxnSpPr>
              <a:cxnSpLocks/>
            </p:cNvCxnSpPr>
            <p:nvPr/>
          </p:nvCxnSpPr>
          <p:spPr bwMode="auto">
            <a:xfrm>
              <a:off x="2408552" y="1529728"/>
              <a:ext cx="1117347" cy="0"/>
            </a:xfrm>
            <a:prstGeom prst="straightConnector1">
              <a:avLst/>
            </a:prstGeom>
            <a:noFill/>
            <a:ln w="6350" cap="sq" cmpd="sng" algn="ctr">
              <a:solidFill>
                <a:srgbClr val="FF00FF"/>
              </a:solidFill>
              <a:prstDash val="solid"/>
              <a:round/>
              <a:headEnd type="arrow" w="med" len="med"/>
              <a:tailEnd type="arrow"/>
            </a:ln>
            <a:effectLst/>
          </p:spPr>
        </p:cxnSp>
      </p:grpSp>
      <p:grpSp>
        <p:nvGrpSpPr>
          <p:cNvPr id="2207" name="Group 2206">
            <a:extLst>
              <a:ext uri="{FF2B5EF4-FFF2-40B4-BE49-F238E27FC236}">
                <a16:creationId xmlns:a16="http://schemas.microsoft.com/office/drawing/2014/main" id="{E57070D0-44ED-25AD-FC9A-67483ADED83D}"/>
              </a:ext>
            </a:extLst>
          </p:cNvPr>
          <p:cNvGrpSpPr/>
          <p:nvPr/>
        </p:nvGrpSpPr>
        <p:grpSpPr>
          <a:xfrm>
            <a:off x="4849092" y="1058654"/>
            <a:ext cx="884860" cy="1449688"/>
            <a:chOff x="4849092" y="1058654"/>
            <a:chExt cx="884860" cy="1449688"/>
          </a:xfrm>
        </p:grpSpPr>
        <p:sp>
          <p:nvSpPr>
            <p:cNvPr id="2101" name="TextBox 2100">
              <a:extLst>
                <a:ext uri="{FF2B5EF4-FFF2-40B4-BE49-F238E27FC236}">
                  <a16:creationId xmlns:a16="http://schemas.microsoft.com/office/drawing/2014/main" id="{CBBF7B66-F86D-F507-66AE-1AAD501BB916}"/>
                </a:ext>
              </a:extLst>
            </p:cNvPr>
            <p:cNvSpPr txBox="1"/>
            <p:nvPr/>
          </p:nvSpPr>
          <p:spPr bwMode="auto">
            <a:xfrm>
              <a:off x="4849092" y="2046677"/>
              <a:ext cx="8848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rgbClr val="FF00FF"/>
                  </a:solidFill>
                </a:rPr>
                <a:t>M</a:t>
              </a:r>
              <a:r>
                <a:rPr lang="el-GR" altLang="en-US" sz="2400" dirty="0">
                  <a:solidFill>
                    <a:srgbClr val="FF00FF"/>
                  </a:solidFill>
                  <a:cs typeface="Times New Roman" panose="02020603050405020304" pitchFamily="18" charset="0"/>
                  <a:sym typeface="Symbol" panose="05050102010706020507" pitchFamily="18" charset="2"/>
                </a:rPr>
                <a:t>≥</a:t>
              </a:r>
              <a:r>
                <a:rPr lang="en-US" altLang="en-US" sz="2400" dirty="0">
                  <a:solidFill>
                    <a:srgbClr val="FF00FF"/>
                  </a:solidFill>
                  <a:cs typeface="Times New Roman" panose="02020603050405020304" pitchFamily="18" charset="0"/>
                  <a:sym typeface="Symbol" panose="05050102010706020507" pitchFamily="18" charset="2"/>
                </a:rPr>
                <a:t>D</a:t>
              </a:r>
              <a:endParaRPr lang="en-US" sz="2400" dirty="0">
                <a:solidFill>
                  <a:srgbClr val="FF00FF"/>
                </a:solidFill>
              </a:endParaRPr>
            </a:p>
          </p:txBody>
        </p:sp>
        <p:cxnSp>
          <p:nvCxnSpPr>
            <p:cNvPr id="2102" name="Straight Arrow Connector 2101">
              <a:extLst>
                <a:ext uri="{FF2B5EF4-FFF2-40B4-BE49-F238E27FC236}">
                  <a16:creationId xmlns:a16="http://schemas.microsoft.com/office/drawing/2014/main" id="{B069A799-1A90-2DD3-F960-DC6426A66955}"/>
                </a:ext>
              </a:extLst>
            </p:cNvPr>
            <p:cNvCxnSpPr/>
            <p:nvPr/>
          </p:nvCxnSpPr>
          <p:spPr bwMode="auto">
            <a:xfrm>
              <a:off x="5704614" y="1058654"/>
              <a:ext cx="0" cy="1282048"/>
            </a:xfrm>
            <a:prstGeom prst="straightConnector1">
              <a:avLst/>
            </a:prstGeom>
            <a:noFill/>
            <a:ln w="6350" cap="sq" cmpd="sng" algn="ctr">
              <a:solidFill>
                <a:srgbClr val="FF00FF"/>
              </a:solidFill>
              <a:prstDash val="solid"/>
              <a:round/>
              <a:headEnd type="arrow" w="med" len="med"/>
              <a:tailEnd type="arrow"/>
            </a:ln>
            <a:effectLst/>
          </p:spPr>
        </p:cxnSp>
      </p:gr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BD283197-8130-BC1B-3971-0857A07A8518}"/>
                  </a:ext>
                </a:extLst>
              </p:cNvPr>
              <p:cNvSpPr txBox="1"/>
              <p:nvPr/>
            </p:nvSpPr>
            <p:spPr bwMode="auto">
              <a:xfrm>
                <a:off x="4242923" y="2412391"/>
                <a:ext cx="3552887"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r>
                  <a:rPr lang="en-US" sz="2400" dirty="0">
                    <a:solidFill>
                      <a:srgbClr val="FF00FF"/>
                    </a:solidFill>
                  </a:rPr>
                  <a:t>{</a:t>
                </a:r>
                <a14:m>
                  <m:oMath xmlns:m="http://schemas.openxmlformats.org/officeDocument/2006/math">
                    <m:acc>
                      <m:accPr>
                        <m:chr m:val="⃗"/>
                        <m:ctrlPr>
                          <a:rPr kumimoji="0" lang="en-US" altLang="en-US" sz="2400" b="0" i="1" u="none" strike="noStrike" kern="0" cap="none" spc="0" normalizeH="0" baseline="0" noProof="0" dirty="0" smtClean="0">
                            <a:ln>
                              <a:noFill/>
                            </a:ln>
                            <a:solidFill>
                              <a:srgbClr val="FF00FF"/>
                            </a:solidFill>
                            <a:effectLst/>
                            <a:uLnTx/>
                            <a:uFillTx/>
                            <a:latin typeface="Cambria Math" panose="02040503050406030204" pitchFamily="18" charset="0"/>
                            <a:cs typeface="Times New Roman" panose="02020603050405020304" pitchFamily="18" charset="0"/>
                          </a:rPr>
                        </m:ctrlPr>
                      </m:accPr>
                      <m:e>
                        <m:r>
                          <a:rPr kumimoji="0" lang="en-US" altLang="en-US" sz="2400" b="0" i="1" u="none" strike="noStrike" kern="0" cap="none" spc="0" normalizeH="0" baseline="0" noProof="0" dirty="0" smtClean="0">
                            <a:ln>
                              <a:noFill/>
                            </a:ln>
                            <a:solidFill>
                              <a:srgbClr val="FF00FF"/>
                            </a:solidFill>
                            <a:effectLst/>
                            <a:uLnTx/>
                            <a:uFillTx/>
                            <a:latin typeface="Cambria Math" panose="02040503050406030204" pitchFamily="18" charset="0"/>
                            <a:cs typeface="Times New Roman" panose="02020603050405020304" pitchFamily="18" charset="0"/>
                          </a:rPr>
                          <m:t>𝑥</m:t>
                        </m:r>
                      </m:e>
                    </m:acc>
                  </m:oMath>
                </a14:m>
                <a:r>
                  <a:rPr lang="en-US" sz="2400" dirty="0">
                    <a:solidFill>
                      <a:srgbClr val="FF00FF"/>
                    </a:solidFill>
                  </a:rPr>
                  <a:t>′</a:t>
                </a:r>
                <a:r>
                  <a:rPr kumimoji="0" lang="en-US" sz="2400" b="0" i="0" u="none" strike="noStrike" kern="0" cap="none" spc="0" normalizeH="0" baseline="-25000" noProof="0" dirty="0">
                    <a:ln>
                      <a:noFill/>
                    </a:ln>
                    <a:solidFill>
                      <a:srgbClr val="FF00FF"/>
                    </a:solidFill>
                    <a:effectLst/>
                    <a:uLnTx/>
                    <a:uFillTx/>
                    <a:latin typeface="Times New Roman"/>
                    <a:cs typeface="+mn-cs"/>
                  </a:rPr>
                  <a:t>d</a:t>
                </a:r>
                <a:r>
                  <a:rPr lang="en-US" sz="2400" dirty="0">
                    <a:solidFill>
                      <a:srgbClr val="FF00FF"/>
                    </a:solidFill>
                  </a:rPr>
                  <a:t>} is linear independent</a:t>
                </a:r>
                <a:endParaRPr lang="en-CA" sz="2400" dirty="0">
                  <a:solidFill>
                    <a:srgbClr val="FF00FF"/>
                  </a:solidFill>
                </a:endParaRPr>
              </a:p>
            </p:txBody>
          </p:sp>
        </mc:Choice>
        <mc:Fallback>
          <p:sp>
            <p:nvSpPr>
              <p:cNvPr id="2" name="TextBox 1">
                <a:extLst>
                  <a:ext uri="{FF2B5EF4-FFF2-40B4-BE49-F238E27FC236}">
                    <a16:creationId xmlns:a16="http://schemas.microsoft.com/office/drawing/2014/main" id="{BD283197-8130-BC1B-3971-0857A07A8518}"/>
                  </a:ext>
                </a:extLst>
              </p:cNvPr>
              <p:cNvSpPr txBox="1">
                <a:spLocks noRot="1" noChangeAspect="1" noMove="1" noResize="1" noEditPoints="1" noAdjustHandles="1" noChangeArrowheads="1" noChangeShapeType="1" noTextEdit="1"/>
              </p:cNvSpPr>
              <p:nvPr/>
            </p:nvSpPr>
            <p:spPr bwMode="auto">
              <a:xfrm>
                <a:off x="4242923" y="2412391"/>
                <a:ext cx="3552887" cy="461665"/>
              </a:xfrm>
              <a:prstGeom prst="rect">
                <a:avLst/>
              </a:prstGeom>
              <a:blipFill>
                <a:blip r:embed="rId10"/>
                <a:stretch>
                  <a:fillRect l="-2573" t="-18667" b="-30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grpSp>
        <p:nvGrpSpPr>
          <p:cNvPr id="8" name="Group 7">
            <a:extLst>
              <a:ext uri="{FF2B5EF4-FFF2-40B4-BE49-F238E27FC236}">
                <a16:creationId xmlns:a16="http://schemas.microsoft.com/office/drawing/2014/main" id="{D024AFDF-FE12-9C29-1449-C8800D6E0069}"/>
              </a:ext>
            </a:extLst>
          </p:cNvPr>
          <p:cNvGrpSpPr/>
          <p:nvPr/>
        </p:nvGrpSpPr>
        <p:grpSpPr>
          <a:xfrm>
            <a:off x="7456032" y="4049185"/>
            <a:ext cx="1568698" cy="1286090"/>
            <a:chOff x="2963174" y="3201155"/>
            <a:chExt cx="2005991" cy="1584000"/>
          </a:xfrm>
        </p:grpSpPr>
        <p:sp>
          <p:nvSpPr>
            <p:cNvPr id="7" name="Rectangle 6">
              <a:extLst>
                <a:ext uri="{FF2B5EF4-FFF2-40B4-BE49-F238E27FC236}">
                  <a16:creationId xmlns:a16="http://schemas.microsoft.com/office/drawing/2014/main" id="{4A868DEF-AE74-E72A-4BE6-9532EB42159B}"/>
                </a:ext>
              </a:extLst>
            </p:cNvPr>
            <p:cNvSpPr/>
            <p:nvPr/>
          </p:nvSpPr>
          <p:spPr>
            <a:xfrm>
              <a:off x="2963175" y="3201155"/>
              <a:ext cx="2005990" cy="1584000"/>
            </a:xfrm>
            <a:prstGeom prst="rect">
              <a:avLst/>
            </a:prstGeom>
            <a:solidFill>
              <a:schemeClr val="tx1"/>
            </a:solidFill>
            <a:ln w="25400">
              <a:noFill/>
            </a:ln>
          </p:spPr>
          <p:txBody>
            <a:bodyPr wrap="square" rtlCol="0" anchor="ctr">
              <a:spAutoFit/>
            </a:bodyPr>
            <a:lstStyle/>
            <a:p>
              <a:pPr algn="ctr"/>
              <a:endParaRPr lang="en-GB" sz="2400" dirty="0">
                <a:cs typeface="Times New Roman" panose="02020603050405020304" pitchFamily="18" charset="0"/>
                <a:sym typeface="Symbol" panose="05050102010706020507" pitchFamily="18" charset="2"/>
              </a:endParaRPr>
            </a:p>
          </p:txBody>
        </p:sp>
        <p:grpSp>
          <p:nvGrpSpPr>
            <p:cNvPr id="5" name="Group 4">
              <a:extLst>
                <a:ext uri="{FF2B5EF4-FFF2-40B4-BE49-F238E27FC236}">
                  <a16:creationId xmlns:a16="http://schemas.microsoft.com/office/drawing/2014/main" id="{6FBBCAE7-4BEC-575A-5BAE-1B066CFF813B}"/>
                </a:ext>
              </a:extLst>
            </p:cNvPr>
            <p:cNvGrpSpPr/>
            <p:nvPr/>
          </p:nvGrpSpPr>
          <p:grpSpPr>
            <a:xfrm>
              <a:off x="2963174" y="3346297"/>
              <a:ext cx="1688965" cy="1310640"/>
              <a:chOff x="2963174" y="3346297"/>
              <a:chExt cx="1688965" cy="1310640"/>
            </a:xfrm>
          </p:grpSpPr>
          <p:grpSp>
            <p:nvGrpSpPr>
              <p:cNvPr id="2110" name="Group 2109">
                <a:extLst>
                  <a:ext uri="{FF2B5EF4-FFF2-40B4-BE49-F238E27FC236}">
                    <a16:creationId xmlns:a16="http://schemas.microsoft.com/office/drawing/2014/main" id="{2770715B-0CB1-0541-FBD8-7415436274FB}"/>
                  </a:ext>
                </a:extLst>
              </p:cNvPr>
              <p:cNvGrpSpPr/>
              <p:nvPr/>
            </p:nvGrpSpPr>
            <p:grpSpPr>
              <a:xfrm>
                <a:off x="3383465" y="3733862"/>
                <a:ext cx="120267" cy="701040"/>
                <a:chOff x="2239620" y="1557130"/>
                <a:chExt cx="91440" cy="701040"/>
              </a:xfrm>
              <a:solidFill>
                <a:schemeClr val="bg2"/>
              </a:solidFill>
            </p:grpSpPr>
            <p:sp>
              <p:nvSpPr>
                <p:cNvPr id="2214" name="Oval 2213">
                  <a:extLst>
                    <a:ext uri="{FF2B5EF4-FFF2-40B4-BE49-F238E27FC236}">
                      <a16:creationId xmlns:a16="http://schemas.microsoft.com/office/drawing/2014/main" id="{88BB3BE0-D59B-1088-4A8C-EA46BA7306AE}"/>
                    </a:ext>
                  </a:extLst>
                </p:cNvPr>
                <p:cNvSpPr/>
                <p:nvPr/>
              </p:nvSpPr>
              <p:spPr>
                <a:xfrm>
                  <a:off x="2239620" y="1557130"/>
                  <a:ext cx="91440" cy="91440"/>
                </a:xfrm>
                <a:prstGeom prst="ellipse">
                  <a:avLst/>
                </a:prstGeom>
                <a:grp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sp>
              <p:nvSpPr>
                <p:cNvPr id="2215" name="Oval 2214">
                  <a:extLst>
                    <a:ext uri="{FF2B5EF4-FFF2-40B4-BE49-F238E27FC236}">
                      <a16:creationId xmlns:a16="http://schemas.microsoft.com/office/drawing/2014/main" id="{D8E42EB2-E62C-D6D3-868F-CC9E71F70A9B}"/>
                    </a:ext>
                  </a:extLst>
                </p:cNvPr>
                <p:cNvSpPr/>
                <p:nvPr/>
              </p:nvSpPr>
              <p:spPr>
                <a:xfrm>
                  <a:off x="2239620" y="1709530"/>
                  <a:ext cx="91440" cy="91440"/>
                </a:xfrm>
                <a:prstGeom prst="ellipse">
                  <a:avLst/>
                </a:prstGeom>
                <a:grp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sp>
              <p:nvSpPr>
                <p:cNvPr id="2216" name="Oval 2215">
                  <a:extLst>
                    <a:ext uri="{FF2B5EF4-FFF2-40B4-BE49-F238E27FC236}">
                      <a16:creationId xmlns:a16="http://schemas.microsoft.com/office/drawing/2014/main" id="{9C0CB795-AC21-89A9-6FBD-189A78C98F8C}"/>
                    </a:ext>
                  </a:extLst>
                </p:cNvPr>
                <p:cNvSpPr/>
                <p:nvPr/>
              </p:nvSpPr>
              <p:spPr>
                <a:xfrm>
                  <a:off x="2239620" y="1861930"/>
                  <a:ext cx="91440" cy="91440"/>
                </a:xfrm>
                <a:prstGeom prst="ellipse">
                  <a:avLst/>
                </a:prstGeom>
                <a:grp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sp>
              <p:nvSpPr>
                <p:cNvPr id="2217" name="Oval 2216">
                  <a:extLst>
                    <a:ext uri="{FF2B5EF4-FFF2-40B4-BE49-F238E27FC236}">
                      <a16:creationId xmlns:a16="http://schemas.microsoft.com/office/drawing/2014/main" id="{FDD21B10-FFD3-5F94-EF8D-1BB845DB7EC4}"/>
                    </a:ext>
                  </a:extLst>
                </p:cNvPr>
                <p:cNvSpPr/>
                <p:nvPr/>
              </p:nvSpPr>
              <p:spPr>
                <a:xfrm>
                  <a:off x="2239620" y="2014330"/>
                  <a:ext cx="91440" cy="91440"/>
                </a:xfrm>
                <a:prstGeom prst="ellipse">
                  <a:avLst/>
                </a:prstGeom>
                <a:grp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sp>
              <p:nvSpPr>
                <p:cNvPr id="2218" name="Oval 2217">
                  <a:extLst>
                    <a:ext uri="{FF2B5EF4-FFF2-40B4-BE49-F238E27FC236}">
                      <a16:creationId xmlns:a16="http://schemas.microsoft.com/office/drawing/2014/main" id="{109C98EB-48D8-9D33-1F29-4DA9812DFF13}"/>
                    </a:ext>
                  </a:extLst>
                </p:cNvPr>
                <p:cNvSpPr/>
                <p:nvPr/>
              </p:nvSpPr>
              <p:spPr>
                <a:xfrm>
                  <a:off x="2239620" y="2166730"/>
                  <a:ext cx="91440" cy="91440"/>
                </a:xfrm>
                <a:prstGeom prst="ellipse">
                  <a:avLst/>
                </a:prstGeom>
                <a:grp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grpSp>
          <p:sp>
            <p:nvSpPr>
              <p:cNvPr id="2111" name="TextBox 2110">
                <a:extLst>
                  <a:ext uri="{FF2B5EF4-FFF2-40B4-BE49-F238E27FC236}">
                    <a16:creationId xmlns:a16="http://schemas.microsoft.com/office/drawing/2014/main" id="{13DCC841-CF74-D59D-4A2B-8F6B9C0CABE0}"/>
                  </a:ext>
                </a:extLst>
              </p:cNvPr>
              <p:cNvSpPr txBox="1"/>
              <p:nvPr/>
            </p:nvSpPr>
            <p:spPr bwMode="auto">
              <a:xfrm>
                <a:off x="2963174" y="3569933"/>
                <a:ext cx="691662"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l" eaLnBrk="0" hangingPunct="0"/>
                <a:r>
                  <a:rPr lang="en-US" altLang="en-US" sz="2400" dirty="0" err="1">
                    <a:solidFill>
                      <a:srgbClr val="FF00FF"/>
                    </a:solidFill>
                    <a:cs typeface="Times New Roman" panose="02020603050405020304" pitchFamily="18" charset="0"/>
                  </a:rPr>
                  <a:t>x</a:t>
                </a:r>
                <a:r>
                  <a:rPr lang="en-US" sz="2400" baseline="-25000" dirty="0" err="1">
                    <a:solidFill>
                      <a:srgbClr val="FF00FF"/>
                    </a:solidFill>
                  </a:rPr>
                  <a:t>d</a:t>
                </a:r>
                <a:endParaRPr lang="en-US" sz="2400" baseline="-25000" dirty="0">
                  <a:solidFill>
                    <a:srgbClr val="FF00FF"/>
                  </a:solidFill>
                </a:endParaRPr>
              </a:p>
            </p:txBody>
          </p:sp>
          <p:grpSp>
            <p:nvGrpSpPr>
              <p:cNvPr id="2176" name="Group 2175">
                <a:extLst>
                  <a:ext uri="{FF2B5EF4-FFF2-40B4-BE49-F238E27FC236}">
                    <a16:creationId xmlns:a16="http://schemas.microsoft.com/office/drawing/2014/main" id="{2BFBEE0B-D152-116B-FA46-FDDE9ECDF66D}"/>
                  </a:ext>
                </a:extLst>
              </p:cNvPr>
              <p:cNvGrpSpPr/>
              <p:nvPr/>
            </p:nvGrpSpPr>
            <p:grpSpPr>
              <a:xfrm>
                <a:off x="4531872" y="3346297"/>
                <a:ext cx="120267" cy="1310640"/>
                <a:chOff x="2239620" y="1404730"/>
                <a:chExt cx="91440" cy="1310640"/>
              </a:xfrm>
              <a:solidFill>
                <a:srgbClr val="FF00FF"/>
              </a:solidFill>
            </p:grpSpPr>
            <p:sp>
              <p:nvSpPr>
                <p:cNvPr id="2202" name="Oval 2201">
                  <a:extLst>
                    <a:ext uri="{FF2B5EF4-FFF2-40B4-BE49-F238E27FC236}">
                      <a16:creationId xmlns:a16="http://schemas.microsoft.com/office/drawing/2014/main" id="{D4BACE6A-D31D-CFB7-C7BA-305C7C96D983}"/>
                    </a:ext>
                  </a:extLst>
                </p:cNvPr>
                <p:cNvSpPr/>
                <p:nvPr/>
              </p:nvSpPr>
              <p:spPr>
                <a:xfrm>
                  <a:off x="2239620" y="1404730"/>
                  <a:ext cx="91440" cy="91440"/>
                </a:xfrm>
                <a:prstGeom prst="ellipse">
                  <a:avLst/>
                </a:prstGeom>
                <a:grp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sp>
              <p:nvSpPr>
                <p:cNvPr id="2203" name="Oval 2202">
                  <a:extLst>
                    <a:ext uri="{FF2B5EF4-FFF2-40B4-BE49-F238E27FC236}">
                      <a16:creationId xmlns:a16="http://schemas.microsoft.com/office/drawing/2014/main" id="{72624DB3-A550-5386-8021-10B60377051D}"/>
                    </a:ext>
                  </a:extLst>
                </p:cNvPr>
                <p:cNvSpPr/>
                <p:nvPr/>
              </p:nvSpPr>
              <p:spPr>
                <a:xfrm>
                  <a:off x="2239620" y="1557130"/>
                  <a:ext cx="91440" cy="91440"/>
                </a:xfrm>
                <a:prstGeom prst="ellipse">
                  <a:avLst/>
                </a:prstGeom>
                <a:grp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sp>
              <p:nvSpPr>
                <p:cNvPr id="2205" name="Oval 2204">
                  <a:extLst>
                    <a:ext uri="{FF2B5EF4-FFF2-40B4-BE49-F238E27FC236}">
                      <a16:creationId xmlns:a16="http://schemas.microsoft.com/office/drawing/2014/main" id="{37902722-F5E9-0E7F-7D80-9955C42FB4F0}"/>
                    </a:ext>
                  </a:extLst>
                </p:cNvPr>
                <p:cNvSpPr/>
                <p:nvPr/>
              </p:nvSpPr>
              <p:spPr>
                <a:xfrm>
                  <a:off x="2239620" y="1709530"/>
                  <a:ext cx="91440" cy="91440"/>
                </a:xfrm>
                <a:prstGeom prst="ellipse">
                  <a:avLst/>
                </a:prstGeom>
                <a:grp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sp>
              <p:nvSpPr>
                <p:cNvPr id="2208" name="Oval 2207">
                  <a:extLst>
                    <a:ext uri="{FF2B5EF4-FFF2-40B4-BE49-F238E27FC236}">
                      <a16:creationId xmlns:a16="http://schemas.microsoft.com/office/drawing/2014/main" id="{10F062F7-42E7-8849-684F-9B7CC43BCCBD}"/>
                    </a:ext>
                  </a:extLst>
                </p:cNvPr>
                <p:cNvSpPr/>
                <p:nvPr/>
              </p:nvSpPr>
              <p:spPr>
                <a:xfrm>
                  <a:off x="2239620" y="1861930"/>
                  <a:ext cx="91440" cy="91440"/>
                </a:xfrm>
                <a:prstGeom prst="ellipse">
                  <a:avLst/>
                </a:prstGeom>
                <a:grp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sp>
              <p:nvSpPr>
                <p:cNvPr id="2209" name="Oval 2208">
                  <a:extLst>
                    <a:ext uri="{FF2B5EF4-FFF2-40B4-BE49-F238E27FC236}">
                      <a16:creationId xmlns:a16="http://schemas.microsoft.com/office/drawing/2014/main" id="{563513A0-32C6-9CE9-6930-CC759FA34145}"/>
                    </a:ext>
                  </a:extLst>
                </p:cNvPr>
                <p:cNvSpPr/>
                <p:nvPr/>
              </p:nvSpPr>
              <p:spPr>
                <a:xfrm>
                  <a:off x="2239620" y="2014330"/>
                  <a:ext cx="91440" cy="91440"/>
                </a:xfrm>
                <a:prstGeom prst="ellipse">
                  <a:avLst/>
                </a:prstGeom>
                <a:grp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sp>
              <p:nvSpPr>
                <p:cNvPr id="2210" name="Oval 2209">
                  <a:extLst>
                    <a:ext uri="{FF2B5EF4-FFF2-40B4-BE49-F238E27FC236}">
                      <a16:creationId xmlns:a16="http://schemas.microsoft.com/office/drawing/2014/main" id="{A3E8CD0F-58FF-7CF7-84D8-98A8C2150487}"/>
                    </a:ext>
                  </a:extLst>
                </p:cNvPr>
                <p:cNvSpPr/>
                <p:nvPr/>
              </p:nvSpPr>
              <p:spPr>
                <a:xfrm>
                  <a:off x="2239620" y="2166730"/>
                  <a:ext cx="91440" cy="91440"/>
                </a:xfrm>
                <a:prstGeom prst="ellipse">
                  <a:avLst/>
                </a:prstGeom>
                <a:grp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sp>
              <p:nvSpPr>
                <p:cNvPr id="2211" name="Oval 2210">
                  <a:extLst>
                    <a:ext uri="{FF2B5EF4-FFF2-40B4-BE49-F238E27FC236}">
                      <a16:creationId xmlns:a16="http://schemas.microsoft.com/office/drawing/2014/main" id="{5F25886B-CF52-F972-15C6-853840B32361}"/>
                    </a:ext>
                  </a:extLst>
                </p:cNvPr>
                <p:cNvSpPr/>
                <p:nvPr/>
              </p:nvSpPr>
              <p:spPr>
                <a:xfrm>
                  <a:off x="2239620" y="2319130"/>
                  <a:ext cx="91440" cy="91440"/>
                </a:xfrm>
                <a:prstGeom prst="ellipse">
                  <a:avLst/>
                </a:prstGeom>
                <a:grp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sp>
              <p:nvSpPr>
                <p:cNvPr id="2212" name="Oval 2211">
                  <a:extLst>
                    <a:ext uri="{FF2B5EF4-FFF2-40B4-BE49-F238E27FC236}">
                      <a16:creationId xmlns:a16="http://schemas.microsoft.com/office/drawing/2014/main" id="{E555F428-DC06-F7E5-659B-2902C485B7DF}"/>
                    </a:ext>
                  </a:extLst>
                </p:cNvPr>
                <p:cNvSpPr/>
                <p:nvPr/>
              </p:nvSpPr>
              <p:spPr>
                <a:xfrm>
                  <a:off x="2239620" y="2471530"/>
                  <a:ext cx="91440" cy="91440"/>
                </a:xfrm>
                <a:prstGeom prst="ellipse">
                  <a:avLst/>
                </a:prstGeom>
                <a:grp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sp>
              <p:nvSpPr>
                <p:cNvPr id="2213" name="Oval 2212">
                  <a:extLst>
                    <a:ext uri="{FF2B5EF4-FFF2-40B4-BE49-F238E27FC236}">
                      <a16:creationId xmlns:a16="http://schemas.microsoft.com/office/drawing/2014/main" id="{F7E311CF-F7C4-9743-B279-75E80645B913}"/>
                    </a:ext>
                  </a:extLst>
                </p:cNvPr>
                <p:cNvSpPr/>
                <p:nvPr/>
              </p:nvSpPr>
              <p:spPr>
                <a:xfrm>
                  <a:off x="2239620" y="2623930"/>
                  <a:ext cx="91440" cy="91440"/>
                </a:xfrm>
                <a:prstGeom prst="ellipse">
                  <a:avLst/>
                </a:prstGeom>
                <a:grp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grpSp>
          <p:grpSp>
            <p:nvGrpSpPr>
              <p:cNvPr id="2177" name="Group 2176">
                <a:extLst>
                  <a:ext uri="{FF2B5EF4-FFF2-40B4-BE49-F238E27FC236}">
                    <a16:creationId xmlns:a16="http://schemas.microsoft.com/office/drawing/2014/main" id="{3570B4FF-58F5-44AB-8604-C810C2C4F076}"/>
                  </a:ext>
                </a:extLst>
              </p:cNvPr>
              <p:cNvGrpSpPr/>
              <p:nvPr/>
            </p:nvGrpSpPr>
            <p:grpSpPr>
              <a:xfrm>
                <a:off x="3470393" y="3392017"/>
                <a:ext cx="1061481" cy="1219200"/>
                <a:chOff x="1432567" y="1516710"/>
                <a:chExt cx="807054" cy="1219200"/>
              </a:xfrm>
            </p:grpSpPr>
            <p:cxnSp>
              <p:nvCxnSpPr>
                <p:cNvPr id="2189" name="Straight Connector 2188">
                  <a:extLst>
                    <a:ext uri="{FF2B5EF4-FFF2-40B4-BE49-F238E27FC236}">
                      <a16:creationId xmlns:a16="http://schemas.microsoft.com/office/drawing/2014/main" id="{3F926F26-5314-05EA-3693-4C2B2933386B}"/>
                    </a:ext>
                  </a:extLst>
                </p:cNvPr>
                <p:cNvCxnSpPr>
                  <a:cxnSpLocks/>
                  <a:endCxn id="2205" idx="2"/>
                </p:cNvCxnSpPr>
                <p:nvPr/>
              </p:nvCxnSpPr>
              <p:spPr bwMode="auto">
                <a:xfrm flipV="1">
                  <a:off x="1443166" y="1821510"/>
                  <a:ext cx="796454" cy="228600"/>
                </a:xfrm>
                <a:prstGeom prst="line">
                  <a:avLst/>
                </a:prstGeom>
                <a:noFill/>
                <a:ln w="6350" cap="sq" cmpd="sng" algn="ctr">
                  <a:solidFill>
                    <a:schemeClr val="bg2"/>
                  </a:solidFill>
                  <a:prstDash val="solid"/>
                  <a:round/>
                  <a:headEnd type="none" w="med" len="med"/>
                  <a:tailEnd type="none" w="med" len="med"/>
                </a:ln>
                <a:effectLst/>
              </p:spPr>
            </p:cxnSp>
            <p:cxnSp>
              <p:nvCxnSpPr>
                <p:cNvPr id="2190" name="Straight Connector 2189">
                  <a:extLst>
                    <a:ext uri="{FF2B5EF4-FFF2-40B4-BE49-F238E27FC236}">
                      <a16:creationId xmlns:a16="http://schemas.microsoft.com/office/drawing/2014/main" id="{C0BEC8D1-3315-29AB-046E-4365D8C19B10}"/>
                    </a:ext>
                  </a:extLst>
                </p:cNvPr>
                <p:cNvCxnSpPr>
                  <a:cxnSpLocks/>
                  <a:endCxn id="2203" idx="2"/>
                </p:cNvCxnSpPr>
                <p:nvPr/>
              </p:nvCxnSpPr>
              <p:spPr bwMode="auto">
                <a:xfrm flipV="1">
                  <a:off x="1443166" y="1669110"/>
                  <a:ext cx="796454" cy="381000"/>
                </a:xfrm>
                <a:prstGeom prst="line">
                  <a:avLst/>
                </a:prstGeom>
                <a:noFill/>
                <a:ln w="6350" cap="sq" cmpd="sng" algn="ctr">
                  <a:solidFill>
                    <a:schemeClr val="bg2"/>
                  </a:solidFill>
                  <a:prstDash val="solid"/>
                  <a:round/>
                  <a:headEnd type="none" w="med" len="med"/>
                  <a:tailEnd type="none" w="med" len="med"/>
                </a:ln>
                <a:effectLst/>
              </p:spPr>
            </p:cxnSp>
            <p:cxnSp>
              <p:nvCxnSpPr>
                <p:cNvPr id="2191" name="Straight Connector 2190">
                  <a:extLst>
                    <a:ext uri="{FF2B5EF4-FFF2-40B4-BE49-F238E27FC236}">
                      <a16:creationId xmlns:a16="http://schemas.microsoft.com/office/drawing/2014/main" id="{EAD46369-FD54-67CD-A254-33BDB5667EF6}"/>
                    </a:ext>
                  </a:extLst>
                </p:cNvPr>
                <p:cNvCxnSpPr>
                  <a:cxnSpLocks/>
                  <a:endCxn id="2213" idx="2"/>
                </p:cNvCxnSpPr>
                <p:nvPr/>
              </p:nvCxnSpPr>
              <p:spPr bwMode="auto">
                <a:xfrm>
                  <a:off x="1432567" y="2039010"/>
                  <a:ext cx="807054" cy="696900"/>
                </a:xfrm>
                <a:prstGeom prst="line">
                  <a:avLst/>
                </a:prstGeom>
                <a:noFill/>
                <a:ln w="6350" cap="sq" cmpd="sng" algn="ctr">
                  <a:solidFill>
                    <a:schemeClr val="bg2"/>
                  </a:solidFill>
                  <a:prstDash val="solid"/>
                  <a:round/>
                  <a:headEnd type="none" w="med" len="med"/>
                  <a:tailEnd type="none" w="med" len="med"/>
                </a:ln>
                <a:effectLst/>
              </p:spPr>
            </p:cxnSp>
            <p:cxnSp>
              <p:nvCxnSpPr>
                <p:cNvPr id="2192" name="Straight Connector 2191">
                  <a:extLst>
                    <a:ext uri="{FF2B5EF4-FFF2-40B4-BE49-F238E27FC236}">
                      <a16:creationId xmlns:a16="http://schemas.microsoft.com/office/drawing/2014/main" id="{CA1A0F20-BF80-D44E-206B-C215F31B41A4}"/>
                    </a:ext>
                  </a:extLst>
                </p:cNvPr>
                <p:cNvCxnSpPr>
                  <a:cxnSpLocks/>
                </p:cNvCxnSpPr>
                <p:nvPr/>
              </p:nvCxnSpPr>
              <p:spPr bwMode="auto">
                <a:xfrm>
                  <a:off x="1443163" y="2050110"/>
                  <a:ext cx="796457" cy="502920"/>
                </a:xfrm>
                <a:prstGeom prst="line">
                  <a:avLst/>
                </a:prstGeom>
                <a:noFill/>
                <a:ln w="6350" cap="sq" cmpd="sng" algn="ctr">
                  <a:solidFill>
                    <a:schemeClr val="bg2"/>
                  </a:solidFill>
                  <a:prstDash val="solid"/>
                  <a:round/>
                  <a:headEnd type="none" w="med" len="med"/>
                  <a:tailEnd type="none" w="med" len="med"/>
                </a:ln>
                <a:effectLst/>
              </p:spPr>
            </p:cxnSp>
            <p:cxnSp>
              <p:nvCxnSpPr>
                <p:cNvPr id="2193" name="Straight Connector 2192">
                  <a:extLst>
                    <a:ext uri="{FF2B5EF4-FFF2-40B4-BE49-F238E27FC236}">
                      <a16:creationId xmlns:a16="http://schemas.microsoft.com/office/drawing/2014/main" id="{76B8027A-B73B-C3A9-48F8-2EC4A526404E}"/>
                    </a:ext>
                  </a:extLst>
                </p:cNvPr>
                <p:cNvCxnSpPr>
                  <a:cxnSpLocks/>
                  <a:endCxn id="2211" idx="2"/>
                </p:cNvCxnSpPr>
                <p:nvPr/>
              </p:nvCxnSpPr>
              <p:spPr bwMode="auto">
                <a:xfrm>
                  <a:off x="1443166" y="2050110"/>
                  <a:ext cx="796454" cy="381000"/>
                </a:xfrm>
                <a:prstGeom prst="line">
                  <a:avLst/>
                </a:prstGeom>
                <a:noFill/>
                <a:ln w="6350" cap="sq" cmpd="sng" algn="ctr">
                  <a:solidFill>
                    <a:schemeClr val="bg2"/>
                  </a:solidFill>
                  <a:prstDash val="solid"/>
                  <a:round/>
                  <a:headEnd type="none" w="med" len="med"/>
                  <a:tailEnd type="none" w="med" len="med"/>
                </a:ln>
                <a:effectLst/>
              </p:spPr>
            </p:cxnSp>
            <p:cxnSp>
              <p:nvCxnSpPr>
                <p:cNvPr id="2194" name="Straight Connector 2193">
                  <a:extLst>
                    <a:ext uri="{FF2B5EF4-FFF2-40B4-BE49-F238E27FC236}">
                      <a16:creationId xmlns:a16="http://schemas.microsoft.com/office/drawing/2014/main" id="{FA63016C-E4A7-E5EB-BFAA-62EE8D4F8FC3}"/>
                    </a:ext>
                  </a:extLst>
                </p:cNvPr>
                <p:cNvCxnSpPr>
                  <a:cxnSpLocks/>
                  <a:endCxn id="2210" idx="2"/>
                </p:cNvCxnSpPr>
                <p:nvPr/>
              </p:nvCxnSpPr>
              <p:spPr bwMode="auto">
                <a:xfrm>
                  <a:off x="1443166" y="2050110"/>
                  <a:ext cx="796454" cy="228600"/>
                </a:xfrm>
                <a:prstGeom prst="line">
                  <a:avLst/>
                </a:prstGeom>
                <a:noFill/>
                <a:ln w="6350" cap="sq" cmpd="sng" algn="ctr">
                  <a:solidFill>
                    <a:schemeClr val="bg2"/>
                  </a:solidFill>
                  <a:prstDash val="solid"/>
                  <a:round/>
                  <a:headEnd type="none" w="med" len="med"/>
                  <a:tailEnd type="none" w="med" len="med"/>
                </a:ln>
                <a:effectLst/>
              </p:spPr>
            </p:cxnSp>
            <p:cxnSp>
              <p:nvCxnSpPr>
                <p:cNvPr id="2195" name="Straight Connector 2194">
                  <a:extLst>
                    <a:ext uri="{FF2B5EF4-FFF2-40B4-BE49-F238E27FC236}">
                      <a16:creationId xmlns:a16="http://schemas.microsoft.com/office/drawing/2014/main" id="{23238954-AFE3-986F-8BBC-51ADE206D0E3}"/>
                    </a:ext>
                  </a:extLst>
                </p:cNvPr>
                <p:cNvCxnSpPr>
                  <a:cxnSpLocks/>
                  <a:endCxn id="2209" idx="2"/>
                </p:cNvCxnSpPr>
                <p:nvPr/>
              </p:nvCxnSpPr>
              <p:spPr bwMode="auto">
                <a:xfrm>
                  <a:off x="1443166" y="2050110"/>
                  <a:ext cx="796454" cy="76200"/>
                </a:xfrm>
                <a:prstGeom prst="line">
                  <a:avLst/>
                </a:prstGeom>
                <a:noFill/>
                <a:ln w="6350" cap="sq" cmpd="sng" algn="ctr">
                  <a:solidFill>
                    <a:schemeClr val="bg2"/>
                  </a:solidFill>
                  <a:prstDash val="solid"/>
                  <a:round/>
                  <a:headEnd type="none" w="med" len="med"/>
                  <a:tailEnd type="none" w="med" len="med"/>
                </a:ln>
                <a:effectLst/>
              </p:spPr>
            </p:cxnSp>
            <p:cxnSp>
              <p:nvCxnSpPr>
                <p:cNvPr id="2196" name="Straight Connector 2195">
                  <a:extLst>
                    <a:ext uri="{FF2B5EF4-FFF2-40B4-BE49-F238E27FC236}">
                      <a16:creationId xmlns:a16="http://schemas.microsoft.com/office/drawing/2014/main" id="{7EA7814B-CF69-AE17-DAF5-DDAAD3F4C72C}"/>
                    </a:ext>
                  </a:extLst>
                </p:cNvPr>
                <p:cNvCxnSpPr>
                  <a:cxnSpLocks/>
                  <a:endCxn id="2208" idx="2"/>
                </p:cNvCxnSpPr>
                <p:nvPr/>
              </p:nvCxnSpPr>
              <p:spPr bwMode="auto">
                <a:xfrm flipV="1">
                  <a:off x="1443166" y="1973910"/>
                  <a:ext cx="796454" cy="76200"/>
                </a:xfrm>
                <a:prstGeom prst="line">
                  <a:avLst/>
                </a:prstGeom>
                <a:noFill/>
                <a:ln w="6350" cap="sq" cmpd="sng" algn="ctr">
                  <a:solidFill>
                    <a:schemeClr val="bg2"/>
                  </a:solidFill>
                  <a:prstDash val="solid"/>
                  <a:round/>
                  <a:headEnd type="none" w="med" len="med"/>
                  <a:tailEnd type="none" w="med" len="med"/>
                </a:ln>
                <a:effectLst/>
              </p:spPr>
            </p:cxnSp>
            <p:cxnSp>
              <p:nvCxnSpPr>
                <p:cNvPr id="2197" name="Straight Connector 2196">
                  <a:extLst>
                    <a:ext uri="{FF2B5EF4-FFF2-40B4-BE49-F238E27FC236}">
                      <a16:creationId xmlns:a16="http://schemas.microsoft.com/office/drawing/2014/main" id="{7A864C88-1F99-D141-29F3-613E0B9ED631}"/>
                    </a:ext>
                  </a:extLst>
                </p:cNvPr>
                <p:cNvCxnSpPr>
                  <a:cxnSpLocks/>
                  <a:endCxn id="2202" idx="2"/>
                </p:cNvCxnSpPr>
                <p:nvPr/>
              </p:nvCxnSpPr>
              <p:spPr bwMode="auto">
                <a:xfrm flipV="1">
                  <a:off x="1443166" y="1516710"/>
                  <a:ext cx="796454" cy="533400"/>
                </a:xfrm>
                <a:prstGeom prst="line">
                  <a:avLst/>
                </a:prstGeom>
                <a:noFill/>
                <a:ln w="6350" cap="sq" cmpd="sng" algn="ctr">
                  <a:solidFill>
                    <a:schemeClr val="bg2"/>
                  </a:solidFill>
                  <a:prstDash val="solid"/>
                  <a:round/>
                  <a:headEnd type="none" w="med" len="med"/>
                  <a:tailEnd type="none" w="med" len="med"/>
                </a:ln>
                <a:effectLst/>
              </p:spPr>
            </p:cxnSp>
          </p:grpSp>
        </p:grpSp>
      </p:grpSp>
      <p:grpSp>
        <p:nvGrpSpPr>
          <p:cNvPr id="2226" name="Group 2225">
            <a:extLst>
              <a:ext uri="{FF2B5EF4-FFF2-40B4-BE49-F238E27FC236}">
                <a16:creationId xmlns:a16="http://schemas.microsoft.com/office/drawing/2014/main" id="{C718A5B5-2CF8-1657-11C1-C92511D4EAC9}"/>
              </a:ext>
            </a:extLst>
          </p:cNvPr>
          <p:cNvGrpSpPr/>
          <p:nvPr/>
        </p:nvGrpSpPr>
        <p:grpSpPr>
          <a:xfrm>
            <a:off x="7587958" y="5668655"/>
            <a:ext cx="1304845" cy="702067"/>
            <a:chOff x="457200" y="990600"/>
            <a:chExt cx="4619625" cy="3076575"/>
          </a:xfrm>
        </p:grpSpPr>
        <p:pic>
          <p:nvPicPr>
            <p:cNvPr id="2228" name="Picture 2227" descr="Image result for sigmoid function">
              <a:extLst>
                <a:ext uri="{FF2B5EF4-FFF2-40B4-BE49-F238E27FC236}">
                  <a16:creationId xmlns:a16="http://schemas.microsoft.com/office/drawing/2014/main" id="{D4796112-783D-738E-9FAF-15D1B36D973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7200" y="990600"/>
              <a:ext cx="4619625" cy="3076575"/>
            </a:xfrm>
            <a:prstGeom prst="rect">
              <a:avLst/>
            </a:prstGeom>
            <a:noFill/>
            <a:extLst>
              <a:ext uri="{909E8E84-426E-40DD-AFC4-6F175D3DCCD1}">
                <a14:hiddenFill xmlns:a14="http://schemas.microsoft.com/office/drawing/2010/main">
                  <a:solidFill>
                    <a:srgbClr val="FFFFFF"/>
                  </a:solidFill>
                </a14:hiddenFill>
              </a:ext>
            </a:extLst>
          </p:spPr>
        </p:pic>
        <p:sp>
          <p:nvSpPr>
            <p:cNvPr id="2229" name="Rectangle 2228">
              <a:extLst>
                <a:ext uri="{FF2B5EF4-FFF2-40B4-BE49-F238E27FC236}">
                  <a16:creationId xmlns:a16="http://schemas.microsoft.com/office/drawing/2014/main" id="{0F159FCA-BF16-C951-C336-1D3778272581}"/>
                </a:ext>
              </a:extLst>
            </p:cNvPr>
            <p:cNvSpPr/>
            <p:nvPr/>
          </p:nvSpPr>
          <p:spPr>
            <a:xfrm>
              <a:off x="1076507" y="1218494"/>
              <a:ext cx="3733800" cy="2368667"/>
            </a:xfrm>
            <a:prstGeom prst="rect">
              <a:avLst/>
            </a:prstGeom>
            <a:solidFill>
              <a:schemeClr val="tx1"/>
            </a:solidFill>
            <a:ln>
              <a:noFill/>
            </a:ln>
          </p:spPr>
          <p:txBody>
            <a:bodyPr wrap="square" rtlCol="0" anchor="ctr">
              <a:spAutoFit/>
            </a:bodyPr>
            <a:lstStyle/>
            <a:p>
              <a:pPr algn="l"/>
              <a:endParaRPr lang="en-CA" sz="2400" u="sng" dirty="0"/>
            </a:p>
          </p:txBody>
        </p:sp>
        <p:cxnSp>
          <p:nvCxnSpPr>
            <p:cNvPr id="2230" name="Straight Connector 2229">
              <a:extLst>
                <a:ext uri="{FF2B5EF4-FFF2-40B4-BE49-F238E27FC236}">
                  <a16:creationId xmlns:a16="http://schemas.microsoft.com/office/drawing/2014/main" id="{FCD05DA8-E4FD-A8EF-20A5-0AA1E64A9797}"/>
                </a:ext>
              </a:extLst>
            </p:cNvPr>
            <p:cNvCxnSpPr/>
            <p:nvPr/>
          </p:nvCxnSpPr>
          <p:spPr bwMode="auto">
            <a:xfrm>
              <a:off x="2960914" y="1143000"/>
              <a:ext cx="0" cy="2514600"/>
            </a:xfrm>
            <a:prstGeom prst="line">
              <a:avLst/>
            </a:prstGeom>
            <a:noFill/>
            <a:ln w="12700" cap="sq" cmpd="sng" algn="ctr">
              <a:solidFill>
                <a:schemeClr val="bg2"/>
              </a:solidFill>
              <a:prstDash val="solid"/>
              <a:round/>
              <a:headEnd type="none" w="med" len="med"/>
              <a:tailEnd type="none" w="med" len="med"/>
            </a:ln>
            <a:effectLst/>
          </p:spPr>
        </p:cxnSp>
        <p:cxnSp>
          <p:nvCxnSpPr>
            <p:cNvPr id="2231" name="Elbow Connector 61">
              <a:extLst>
                <a:ext uri="{FF2B5EF4-FFF2-40B4-BE49-F238E27FC236}">
                  <a16:creationId xmlns:a16="http://schemas.microsoft.com/office/drawing/2014/main" id="{ECD6D745-D595-5141-C262-2B7B8CCAC841}"/>
                </a:ext>
              </a:extLst>
            </p:cNvPr>
            <p:cNvCxnSpPr/>
            <p:nvPr/>
          </p:nvCxnSpPr>
          <p:spPr bwMode="auto">
            <a:xfrm flipV="1">
              <a:off x="990600" y="1219200"/>
              <a:ext cx="3962400" cy="2209800"/>
            </a:xfrm>
            <a:prstGeom prst="bentConnector3">
              <a:avLst/>
            </a:prstGeom>
            <a:noFill/>
            <a:ln w="19050" cap="sq" cmpd="sng" algn="ctr">
              <a:solidFill>
                <a:schemeClr val="bg1">
                  <a:lumMod val="40000"/>
                  <a:lumOff val="60000"/>
                </a:schemeClr>
              </a:solidFill>
              <a:prstDash val="solid"/>
              <a:round/>
              <a:headEnd type="none" w="med" len="med"/>
              <a:tailEnd type="none" w="med" len="med"/>
            </a:ln>
            <a:effectLst/>
          </p:spPr>
        </p:cxnSp>
      </p:grpSp>
      <p:sp>
        <p:nvSpPr>
          <p:cNvPr id="3" name="TextBox 2">
            <a:extLst>
              <a:ext uri="{FF2B5EF4-FFF2-40B4-BE49-F238E27FC236}">
                <a16:creationId xmlns:a16="http://schemas.microsoft.com/office/drawing/2014/main" id="{88D2EECD-B5F9-6334-45A7-DF9D914D5626}"/>
              </a:ext>
            </a:extLst>
          </p:cNvPr>
          <p:cNvSpPr txBox="1"/>
          <p:nvPr/>
        </p:nvSpPr>
        <p:spPr bwMode="auto">
          <a:xfrm>
            <a:off x="635101" y="4211247"/>
            <a:ext cx="600584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lvl="0" eaLnBrk="0" hangingPunct="0"/>
            <a:r>
              <a:rPr lang="en-CA" sz="2400" dirty="0"/>
              <a:t>Machine has three stages.</a:t>
            </a:r>
          </a:p>
          <a:p>
            <a:pPr marL="457200" indent="-457200" eaLnBrk="0" hangingPunct="0">
              <a:buFont typeface="+mj-lt"/>
              <a:buAutoNum type="arabicPeriod"/>
            </a:pPr>
            <a:r>
              <a:rPr lang="en-US" sz="2400" dirty="0"/>
              <a:t>M</a:t>
            </a:r>
            <a:r>
              <a:rPr lang="el-GR" altLang="en-US" sz="2400" dirty="0">
                <a:cs typeface="Times New Roman" panose="02020603050405020304" pitchFamily="18" charset="0"/>
                <a:sym typeface="Symbol" panose="05050102010706020507" pitchFamily="18" charset="2"/>
              </a:rPr>
              <a:t>≥</a:t>
            </a:r>
            <a:r>
              <a:rPr lang="en-US" altLang="en-US" sz="2400" dirty="0">
                <a:cs typeface="Times New Roman" panose="02020603050405020304" pitchFamily="18" charset="0"/>
                <a:sym typeface="Symbol" panose="05050102010706020507" pitchFamily="18" charset="2"/>
              </a:rPr>
              <a:t>D</a:t>
            </a:r>
            <a:r>
              <a:rPr lang="en-US" altLang="en-US" sz="2400" dirty="0">
                <a:sym typeface="Symbol" panose="05050102010706020507" pitchFamily="18" charset="2"/>
              </a:rPr>
              <a:t> </a:t>
            </a:r>
            <a:r>
              <a:rPr lang="en-CA" sz="2400" dirty="0"/>
              <a:t>hidden nodes </a:t>
            </a:r>
          </a:p>
          <a:p>
            <a:pPr eaLnBrk="0" hangingPunct="0"/>
            <a:r>
              <a:rPr lang="en-CA" sz="2400" dirty="0"/>
              <a:t>      Produces linearly independent vectors.</a:t>
            </a:r>
          </a:p>
          <a:p>
            <a:pPr eaLnBrk="0" hangingPunct="0"/>
            <a:r>
              <a:rPr lang="en-CA" sz="2400" dirty="0"/>
              <a:t>      Possibly:</a:t>
            </a:r>
          </a:p>
          <a:p>
            <a:pPr eaLnBrk="0" hangingPunct="0"/>
            <a:r>
              <a:rPr lang="en-CA" sz="2400" dirty="0"/>
              <a:t>         - Input single value</a:t>
            </a:r>
          </a:p>
          <a:p>
            <a:pPr eaLnBrk="0" hangingPunct="0"/>
            <a:r>
              <a:rPr lang="en-CA" sz="2400" dirty="0"/>
              <a:t>         - Distinct values</a:t>
            </a:r>
          </a:p>
          <a:p>
            <a:pPr eaLnBrk="0" hangingPunct="0"/>
            <a:r>
              <a:rPr lang="en-CA" sz="2400" dirty="0"/>
              <a:t>         - Distinct threshold</a:t>
            </a: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575E836D-A647-9C92-CCE2-8BCE5F420285}"/>
                  </a:ext>
                </a:extLst>
              </p:cNvPr>
              <p:cNvSpPr txBox="1"/>
              <p:nvPr/>
            </p:nvSpPr>
            <p:spPr bwMode="auto">
              <a:xfrm>
                <a:off x="5906728" y="4495734"/>
                <a:ext cx="807732" cy="392993"/>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lvl="0" eaLnBrk="0" hangingPunct="0"/>
                <a14:m>
                  <m:oMathPara xmlns:m="http://schemas.openxmlformats.org/officeDocument/2006/math">
                    <m:oMathParaPr>
                      <m:jc m:val="centerGroup"/>
                    </m:oMathParaPr>
                    <m:oMath xmlns:m="http://schemas.openxmlformats.org/officeDocument/2006/math">
                      <m:r>
                        <a:rPr lang="en-CA" sz="2000" b="0" i="1" dirty="0" smtClean="0">
                          <a:solidFill>
                            <a:srgbClr val="FF00FF"/>
                          </a:solidFill>
                          <a:latin typeface="Cambria Math" panose="02040503050406030204" pitchFamily="18" charset="0"/>
                        </a:rPr>
                        <m:t>1,2,3,4,…,</m:t>
                      </m:r>
                      <m:r>
                        <a:rPr lang="en-CA" sz="2000" b="0" i="1" dirty="0" smtClean="0">
                          <a:solidFill>
                            <a:srgbClr val="FF00FF"/>
                          </a:solidFill>
                          <a:latin typeface="Cambria Math" panose="02040503050406030204" pitchFamily="18" charset="0"/>
                        </a:rPr>
                        <m:t>𝐷</m:t>
                      </m:r>
                    </m:oMath>
                  </m:oMathPara>
                </a14:m>
                <a:endParaRPr kumimoji="0" lang="en-US" altLang="en-US" sz="2000" b="0" i="0" u="none" strike="noStrike" cap="none" normalizeH="0" baseline="-25000" dirty="0">
                  <a:ln>
                    <a:noFill/>
                  </a:ln>
                  <a:solidFill>
                    <a:srgbClr val="FF00FF"/>
                  </a:solidFill>
                  <a:effectLst/>
                  <a:cs typeface="Times New Roman" panose="02020603050405020304" pitchFamily="18" charset="0"/>
                </a:endParaRPr>
              </a:p>
            </p:txBody>
          </p:sp>
        </mc:Choice>
        <mc:Fallback>
          <p:sp>
            <p:nvSpPr>
              <p:cNvPr id="9" name="TextBox 8">
                <a:extLst>
                  <a:ext uri="{FF2B5EF4-FFF2-40B4-BE49-F238E27FC236}">
                    <a16:creationId xmlns:a16="http://schemas.microsoft.com/office/drawing/2014/main" id="{575E836D-A647-9C92-CCE2-8BCE5F420285}"/>
                  </a:ext>
                </a:extLst>
              </p:cNvPr>
              <p:cNvSpPr txBox="1">
                <a:spLocks noRot="1" noChangeAspect="1" noMove="1" noResize="1" noEditPoints="1" noAdjustHandles="1" noChangeArrowheads="1" noChangeShapeType="1" noTextEdit="1"/>
              </p:cNvSpPr>
              <p:nvPr/>
            </p:nvSpPr>
            <p:spPr bwMode="auto">
              <a:xfrm>
                <a:off x="5906728" y="4495734"/>
                <a:ext cx="807732" cy="392993"/>
              </a:xfrm>
              <a:prstGeom prst="rect">
                <a:avLst/>
              </a:prstGeom>
              <a:blipFill>
                <a:blip r:embed="rId12"/>
                <a:stretch>
                  <a:fillRect r="-8636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spTree>
    <p:extLst>
      <p:ext uri="{BB962C8B-B14F-4D97-AF65-F5344CB8AC3E}">
        <p14:creationId xmlns:p14="http://schemas.microsoft.com/office/powerpoint/2010/main" val="17395561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226"/>
                                        </p:tgtEl>
                                        <p:attrNameLst>
                                          <p:attrName>style.visibility</p:attrName>
                                        </p:attrNameLst>
                                      </p:cBhvr>
                                      <p:to>
                                        <p:strVal val="visible"/>
                                      </p:to>
                                    </p:set>
                                    <p:anim calcmode="lin" valueType="num">
                                      <p:cBhvr additive="base">
                                        <p:cTn id="31" dur="500" fill="hold"/>
                                        <p:tgtEl>
                                          <p:spTgt spid="2226"/>
                                        </p:tgtEl>
                                        <p:attrNameLst>
                                          <p:attrName>ppt_x</p:attrName>
                                        </p:attrNameLst>
                                      </p:cBhvr>
                                      <p:tavLst>
                                        <p:tav tm="0">
                                          <p:val>
                                            <p:strVal val="#ppt_x"/>
                                          </p:val>
                                        </p:tav>
                                        <p:tav tm="100000">
                                          <p:val>
                                            <p:strVal val="#ppt_x"/>
                                          </p:val>
                                        </p:tav>
                                      </p:tavLst>
                                    </p:anim>
                                    <p:anim calcmode="lin" valueType="num">
                                      <p:cBhvr additive="base">
                                        <p:cTn id="32" dur="500" fill="hold"/>
                                        <p:tgtEl>
                                          <p:spTgt spid="2226"/>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0" presetClass="path" presetSubtype="0" accel="50000" decel="50000" fill="hold" nodeType="afterEffect">
                                  <p:stCondLst>
                                    <p:cond delay="0"/>
                                  </p:stCondLst>
                                  <p:childTnLst>
                                    <p:animMotion origin="layout" path="M 0.00086 -0.00116 L 0.00086 -0.00093 L 0.0342 -0.00255 C 0.03767 -0.00278 0.04097 -0.00371 0.04427 -0.00394 C 0.05173 -0.00463 0.0592 -0.00486 0.06649 -0.00533 C 0.06961 -0.00579 0.07256 -0.00602 0.07569 -0.00672 C 0.07812 -0.00718 0.0802 -0.00903 0.08263 -0.00926 C 0.08437 -0.00949 0.08611 -0.00857 0.08784 -0.0081 L 0.07256 -0.00394 C 0.06649 -0.00232 0.06059 0.00139 0.05434 0.00139 C 0.04027 0.00185 0.02621 -0.00116 0.01197 -0.00255 C 0.00763 -0.00394 0.00329 -0.00648 -0.00122 -0.00672 C -0.025 -0.00787 -0.02969 -0.00672 -0.04653 -0.00394 C -0.02882 0.00278 -0.04948 -0.00417 -0.01233 2.22222E-6 C -0.00573 0.00092 0.00052 0.00278 0.00694 0.00416 C 0.03454 0.00069 -0.00365 0.0044 0.04635 0.00694 L 0.07465 0.00555 C 0.07638 0.00509 0.07795 0.0044 0.07968 0.00416 C 0.08194 0.0037 0.08802 0.00532 0.0868 0.00278 C 0.08506 -0.0007 0.08072 0.00092 0.0776 2.22222E-6 C 0.05173 0.00046 0.01441 -0.00371 -0.01528 0.00416 C -0.01789 0.00486 -0.0099 0.00301 -0.0073 0.00278 C -0.00382 0.00254 -0.00053 0.00278 0.00086 -0.00116 Z " pathEditMode="relative" rAng="0" ptsTypes="AAAAAAAAAAAAAAAAAAAAAAA">
                                      <p:cBhvr>
                                        <p:cTn id="35" dur="2000" fill="hold"/>
                                        <p:tgtEl>
                                          <p:spTgt spid="2226"/>
                                        </p:tgtEl>
                                        <p:attrNameLst>
                                          <p:attrName>ppt_x</p:attrName>
                                          <p:attrName>ppt_y</p:attrName>
                                        </p:attrNameLst>
                                      </p:cBhvr>
                                      <p:rCtr x="1979"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3">
            <a:extLst>
              <a:ext uri="{FF2B5EF4-FFF2-40B4-BE49-F238E27FC236}">
                <a16:creationId xmlns:a16="http://schemas.microsoft.com/office/drawing/2014/main" id="{E11BDB86-4367-FDEF-A70E-0861EB3F3565}"/>
              </a:ext>
            </a:extLst>
          </p:cNvPr>
          <p:cNvSpPr>
            <a:spLocks noChangeArrowheads="1"/>
          </p:cNvSpPr>
          <p:nvPr/>
        </p:nvSpPr>
        <p:spPr bwMode="auto">
          <a:xfrm>
            <a:off x="-1015222" y="-8075"/>
            <a:ext cx="11248571" cy="1143000"/>
          </a:xfrm>
          <a:prstGeom prst="rect">
            <a:avLst/>
          </a:prstGeom>
          <a:noFill/>
          <a:ln w="9525">
            <a:noFill/>
            <a:miter lim="800000"/>
            <a:headEnd/>
            <a:tailEnd/>
          </a:ln>
          <a:effectLst/>
        </p:spPr>
        <p:txBody>
          <a:bodyPr anchor="ctr"/>
          <a:lstStyle/>
          <a:p>
            <a:pPr algn="ctr"/>
            <a:r>
              <a:rPr lang="en-US" sz="3200" dirty="0">
                <a:solidFill>
                  <a:schemeClr val="tx2"/>
                </a:solidFill>
              </a:rPr>
              <a:t>All Critical Gradient descent Solutions Are Optimal </a:t>
            </a:r>
            <a:br>
              <a:rPr lang="en-US" sz="3200" dirty="0">
                <a:solidFill>
                  <a:schemeClr val="tx2"/>
                </a:solidFill>
              </a:rPr>
            </a:br>
            <a:r>
              <a:rPr lang="en-US" sz="1200" dirty="0">
                <a:solidFill>
                  <a:schemeClr val="tx2"/>
                </a:solidFill>
              </a:rPr>
              <a:t>(Given Minimal Over-Parameterization)</a:t>
            </a:r>
            <a:br>
              <a:rPr lang="en-US" sz="3200" dirty="0">
                <a:solidFill>
                  <a:schemeClr val="tx2"/>
                </a:solidFill>
              </a:rPr>
            </a:br>
            <a:endParaRPr lang="en-US" sz="3200" dirty="0">
              <a:solidFill>
                <a:schemeClr val="tx2"/>
              </a:solidFill>
            </a:endParaRPr>
          </a:p>
        </p:txBody>
      </p:sp>
      <p:pic>
        <p:nvPicPr>
          <p:cNvPr id="6" name="Picture 5">
            <a:extLst>
              <a:ext uri="{FF2B5EF4-FFF2-40B4-BE49-F238E27FC236}">
                <a16:creationId xmlns:a16="http://schemas.microsoft.com/office/drawing/2014/main" id="{78716071-369C-8DAE-5917-CDED6298856F}"/>
              </a:ext>
            </a:extLst>
          </p:cNvPr>
          <p:cNvPicPr>
            <a:picLocks noChangeAspect="1"/>
          </p:cNvPicPr>
          <p:nvPr/>
        </p:nvPicPr>
        <p:blipFill>
          <a:blip r:embed="rId3"/>
          <a:stretch>
            <a:fillRect/>
          </a:stretch>
        </p:blipFill>
        <p:spPr>
          <a:xfrm>
            <a:off x="15084" y="714713"/>
            <a:ext cx="2612263" cy="1284789"/>
          </a:xfrm>
          <a:prstGeom prst="rect">
            <a:avLst/>
          </a:prstGeom>
        </p:spPr>
      </p:pic>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8D1EC6AA-9A8D-397B-930A-BE6F1FA6DDE1}"/>
                  </a:ext>
                </a:extLst>
              </p:cNvPr>
              <p:cNvSpPr txBox="1"/>
              <p:nvPr/>
            </p:nvSpPr>
            <p:spPr bwMode="auto">
              <a:xfrm>
                <a:off x="251792" y="2926009"/>
                <a:ext cx="8772938" cy="1200329"/>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lvl="0" eaLnBrk="0" hangingPunct="0"/>
                <a:r>
                  <a:rPr lang="en-US" altLang="en-US" sz="2400" dirty="0">
                    <a:solidFill>
                      <a:schemeClr val="tx2"/>
                    </a:solidFill>
                    <a:cs typeface="Times New Roman" panose="02020603050405020304" pitchFamily="18" charset="0"/>
                  </a:rPr>
                  <a:t>Theorem: </a:t>
                </a:r>
              </a:p>
              <a:p>
                <a:pPr lvl="0" eaLnBrk="0" hangingPunct="0"/>
                <a:r>
                  <a:rPr lang="en-US" sz="2400" dirty="0"/>
                  <a:t>Every critical point </a:t>
                </a:r>
                <a:r>
                  <a:rPr lang="en-US" sz="2400" dirty="0">
                    <a:solidFill>
                      <a:srgbClr val="66FF66"/>
                    </a:solidFill>
                  </a:rPr>
                  <a:t>w</a:t>
                </a:r>
                <a:r>
                  <a:rPr lang="en-US" sz="2400" dirty="0"/>
                  <a:t> is optimal, </a:t>
                </a:r>
                <a:br>
                  <a:rPr lang="en-US" sz="2400" dirty="0"/>
                </a:br>
                <a:r>
                  <a:rPr lang="en-US" sz="2400" dirty="0">
                    <a:solidFill>
                      <a:schemeClr val="accent1"/>
                    </a:solidFill>
                  </a:rPr>
                  <a:t> |</a:t>
                </a:r>
                <a:r>
                  <a:rPr lang="el-GR" altLang="en-US" sz="2400" dirty="0">
                    <a:solidFill>
                      <a:schemeClr val="accent1"/>
                    </a:solidFill>
                    <a:latin typeface="Times New Roman"/>
                    <a:cs typeface="Times New Roman" panose="02020603050405020304" pitchFamily="18" charset="0"/>
                    <a:sym typeface="Symbol" panose="05050102010706020507" pitchFamily="18" charset="2"/>
                  </a:rPr>
                  <a:t></a:t>
                </a:r>
                <a:r>
                  <a:rPr lang="en-US" sz="2400" baseline="30000" dirty="0" err="1">
                    <a:solidFill>
                      <a:schemeClr val="accent1"/>
                    </a:solidFill>
                  </a:rPr>
                  <a:t>δError</a:t>
                </a:r>
                <a:r>
                  <a:rPr lang="en-US" sz="2400" dirty="0"/>
                  <a:t>/</a:t>
                </a:r>
                <a:r>
                  <a:rPr lang="en-US" sz="2400" baseline="-25000" dirty="0" err="1">
                    <a:solidFill>
                      <a:srgbClr val="66FF66"/>
                    </a:solidFill>
                  </a:rPr>
                  <a:t>δwm</a:t>
                </a:r>
                <a:r>
                  <a:rPr lang="el-GR" altLang="en-US" sz="2400" dirty="0">
                    <a:solidFill>
                      <a:schemeClr val="accent1"/>
                    </a:solidFill>
                    <a:latin typeface="Times New Roman"/>
                    <a:cs typeface="Times New Roman" panose="02020603050405020304" pitchFamily="18" charset="0"/>
                    <a:sym typeface="Symbol" panose="05050102010706020507" pitchFamily="18" charset="2"/>
                  </a:rPr>
                  <a:t></a:t>
                </a:r>
                <a:r>
                  <a:rPr lang="en-CA" altLang="en-US" sz="2400" dirty="0">
                    <a:solidFill>
                      <a:schemeClr val="accent1"/>
                    </a:solidFill>
                    <a:latin typeface="Times New Roman"/>
                    <a:cs typeface="Times New Roman" panose="02020603050405020304" pitchFamily="18" charset="0"/>
                    <a:sym typeface="Symbol" panose="05050102010706020507" pitchFamily="18" charset="2"/>
                  </a:rPr>
                  <a:t>| </a:t>
                </a:r>
                <a:r>
                  <a:rPr lang="en-US" sz="2400" dirty="0">
                    <a:solidFill>
                      <a:schemeClr val="accent1"/>
                    </a:solidFill>
                  </a:rPr>
                  <a:t>≤ </a:t>
                </a:r>
                <a:r>
                  <a:rPr lang="el-GR" altLang="en-US" sz="2400" dirty="0">
                    <a:solidFill>
                      <a:schemeClr val="accent1"/>
                    </a:solidFill>
                    <a:cs typeface="Times New Roman" panose="02020603050405020304" pitchFamily="18" charset="0"/>
                    <a:sym typeface="Symbol" panose="05050102010706020507" pitchFamily="18" charset="2"/>
                  </a:rPr>
                  <a:t>ε</a:t>
                </a:r>
                <a:r>
                  <a:rPr lang="en-US" sz="2400" dirty="0">
                    <a:solidFill>
                      <a:schemeClr val="accent1"/>
                    </a:solidFill>
                  </a:rPr>
                  <a:t> </a:t>
                </a:r>
                <a:r>
                  <a:rPr lang="en-US" sz="2400" dirty="0"/>
                  <a:t>  </a:t>
                </a:r>
                <a:r>
                  <a:rPr lang="el-GR" altLang="en-US" sz="2400" dirty="0">
                    <a:cs typeface="Times New Roman" panose="02020603050405020304" pitchFamily="18" charset="0"/>
                    <a:sym typeface="Symbol" panose="05050102010706020507" pitchFamily="18" charset="2"/>
                  </a:rPr>
                  <a:t> </a:t>
                </a:r>
                <a:r>
                  <a:rPr lang="en-US" sz="2400" dirty="0">
                    <a:solidFill>
                      <a:schemeClr val="accent2"/>
                    </a:solidFill>
                  </a:rPr>
                  <a:t>|</a:t>
                </a:r>
                <a:r>
                  <a:rPr lang="el-GR" altLang="en-US" sz="2400" dirty="0">
                    <a:solidFill>
                      <a:srgbClr val="FFC000"/>
                    </a:solidFill>
                    <a:latin typeface="Times New Roman"/>
                    <a:cs typeface="Times New Roman" panose="02020603050405020304" pitchFamily="18" charset="0"/>
                    <a:sym typeface="Symbol" panose="05050102010706020507" pitchFamily="18" charset="2"/>
                  </a:rPr>
                  <a:t></a:t>
                </a:r>
                <a:r>
                  <a:rPr lang="en-US" altLang="en-US" sz="2400" dirty="0" err="1">
                    <a:solidFill>
                      <a:schemeClr val="accent2"/>
                    </a:solidFill>
                    <a:cs typeface="Times New Roman" panose="02020603050405020304" pitchFamily="18" charset="0"/>
                  </a:rPr>
                  <a:t>NN</a:t>
                </a:r>
                <a:r>
                  <a:rPr lang="en-US" altLang="en-US" sz="2400" baseline="-25000" dirty="0" err="1">
                    <a:solidFill>
                      <a:srgbClr val="66FF33"/>
                    </a:solidFill>
                    <a:cs typeface="Times New Roman" panose="02020603050405020304" pitchFamily="18" charset="0"/>
                  </a:rPr>
                  <a:t>w</a:t>
                </a:r>
                <a:r>
                  <a:rPr lang="en-US" altLang="en-US" sz="2400" dirty="0">
                    <a:solidFill>
                      <a:schemeClr val="accent2"/>
                    </a:solidFill>
                    <a:cs typeface="Times New Roman" panose="02020603050405020304" pitchFamily="18" charset="0"/>
                  </a:rPr>
                  <a:t>(</a:t>
                </a:r>
                <a14:m>
                  <m:oMath xmlns:m="http://schemas.openxmlformats.org/officeDocument/2006/math">
                    <m:acc>
                      <m:accPr>
                        <m:chr m:val="⃗"/>
                        <m:ctrlPr>
                          <a:rPr kumimoji="0" lang="en-US" altLang="en-US" sz="2400" b="0" i="1" u="none" strike="noStrike" kern="0" cap="none" spc="0" normalizeH="0" baseline="0" noProof="0" dirty="0" smtClean="0">
                            <a:ln>
                              <a:noFill/>
                            </a:ln>
                            <a:solidFill>
                              <a:srgbClr val="FF00FF"/>
                            </a:solidFill>
                            <a:effectLst/>
                            <a:uLnTx/>
                            <a:uFillTx/>
                            <a:latin typeface="Cambria Math" panose="02040503050406030204" pitchFamily="18" charset="0"/>
                            <a:cs typeface="Times New Roman" panose="02020603050405020304" pitchFamily="18" charset="0"/>
                          </a:rPr>
                        </m:ctrlPr>
                      </m:accPr>
                      <m:e>
                        <m:r>
                          <a:rPr kumimoji="0" lang="en-US" altLang="en-US" sz="2400" b="0" i="1" u="none" strike="noStrike" kern="0" cap="none" spc="0" normalizeH="0" baseline="0" noProof="0" dirty="0" smtClean="0">
                            <a:ln>
                              <a:noFill/>
                            </a:ln>
                            <a:solidFill>
                              <a:srgbClr val="FF00FF"/>
                            </a:solidFill>
                            <a:effectLst/>
                            <a:uLnTx/>
                            <a:uFillTx/>
                            <a:latin typeface="Cambria Math" panose="02040503050406030204" pitchFamily="18" charset="0"/>
                            <a:cs typeface="Times New Roman" panose="02020603050405020304" pitchFamily="18" charset="0"/>
                          </a:rPr>
                          <m:t>𝑥</m:t>
                        </m:r>
                      </m:e>
                    </m:acc>
                  </m:oMath>
                </a14:m>
                <a:r>
                  <a:rPr lang="en-US" altLang="en-US" sz="2400" baseline="-25000" dirty="0">
                    <a:solidFill>
                      <a:srgbClr val="FF00FF"/>
                    </a:solidFill>
                    <a:cs typeface="Times New Roman" panose="02020603050405020304" pitchFamily="18" charset="0"/>
                  </a:rPr>
                  <a:t>d</a:t>
                </a:r>
                <a:r>
                  <a:rPr lang="en-US" altLang="en-US" sz="2400" dirty="0">
                    <a:solidFill>
                      <a:schemeClr val="accent2"/>
                    </a:solidFill>
                    <a:cs typeface="Times New Roman" panose="02020603050405020304" pitchFamily="18" charset="0"/>
                  </a:rPr>
                  <a:t>)</a:t>
                </a:r>
                <a:r>
                  <a:rPr lang="en-US" altLang="en-US" sz="2400" dirty="0">
                    <a:solidFill>
                      <a:srgbClr val="FFC000"/>
                    </a:solidFill>
                    <a:cs typeface="Times New Roman" panose="02020603050405020304" pitchFamily="18" charset="0"/>
                  </a:rPr>
                  <a:t>-</a:t>
                </a:r>
                <a:r>
                  <a:rPr lang="en-US" altLang="en-US" sz="2400" dirty="0">
                    <a:solidFill>
                      <a:srgbClr val="FF00FF"/>
                    </a:solidFill>
                    <a:cs typeface="Times New Roman" panose="02020603050405020304" pitchFamily="18" charset="0"/>
                  </a:rPr>
                  <a:t>y</a:t>
                </a:r>
                <a:r>
                  <a:rPr lang="en-US" altLang="en-US" sz="2400" baseline="-25000" dirty="0">
                    <a:solidFill>
                      <a:srgbClr val="FF00FF"/>
                    </a:solidFill>
                    <a:cs typeface="Times New Roman" panose="02020603050405020304" pitchFamily="18" charset="0"/>
                  </a:rPr>
                  <a:t>d</a:t>
                </a:r>
                <a:r>
                  <a:rPr lang="el-GR" altLang="en-US" sz="2400" dirty="0">
                    <a:solidFill>
                      <a:srgbClr val="FFC000"/>
                    </a:solidFill>
                    <a:latin typeface="Times New Roman"/>
                    <a:cs typeface="Times New Roman" panose="02020603050405020304" pitchFamily="18" charset="0"/>
                    <a:sym typeface="Symbol" panose="05050102010706020507" pitchFamily="18" charset="2"/>
                  </a:rPr>
                  <a:t></a:t>
                </a:r>
                <a:r>
                  <a:rPr lang="en-US" sz="2400" dirty="0">
                    <a:solidFill>
                      <a:schemeClr val="accent2"/>
                    </a:solidFill>
                  </a:rPr>
                  <a:t>| ≤</a:t>
                </a:r>
                <a:r>
                  <a:rPr lang="en-US" sz="2400" dirty="0">
                    <a:solidFill>
                      <a:srgbClr val="FFC000"/>
                    </a:solidFill>
                  </a:rPr>
                  <a:t> </a:t>
                </a:r>
                <a:r>
                  <a:rPr lang="el-GR" altLang="en-US" sz="2400" baseline="30000" dirty="0">
                    <a:solidFill>
                      <a:srgbClr val="FFC000"/>
                    </a:solidFill>
                    <a:cs typeface="Times New Roman" panose="02020603050405020304" pitchFamily="18" charset="0"/>
                    <a:sym typeface="Symbol" panose="05050102010706020507" pitchFamily="18" charset="2"/>
                  </a:rPr>
                  <a:t>ε</a:t>
                </a:r>
                <a:r>
                  <a:rPr lang="en-US" altLang="en-US" sz="2400" dirty="0">
                    <a:solidFill>
                      <a:srgbClr val="FFC000"/>
                    </a:solidFill>
                    <a:sym typeface="Symbol" panose="05050102010706020507" pitchFamily="18" charset="2"/>
                  </a:rPr>
                  <a:t>/</a:t>
                </a:r>
                <a:r>
                  <a:rPr lang="en-CA" sz="2400" baseline="-25000" dirty="0" err="1">
                    <a:solidFill>
                      <a:srgbClr val="FFC000"/>
                    </a:solidFill>
                  </a:rPr>
                  <a:t>qr</a:t>
                </a:r>
                <a:endParaRPr lang="en-US" sz="2400" dirty="0">
                  <a:solidFill>
                    <a:schemeClr val="accent2"/>
                  </a:solidFill>
                </a:endParaRPr>
              </a:p>
            </p:txBody>
          </p:sp>
        </mc:Choice>
        <mc:Fallback>
          <p:sp>
            <p:nvSpPr>
              <p:cNvPr id="14" name="TextBox 13">
                <a:extLst>
                  <a:ext uri="{FF2B5EF4-FFF2-40B4-BE49-F238E27FC236}">
                    <a16:creationId xmlns:a16="http://schemas.microsoft.com/office/drawing/2014/main" id="{8D1EC6AA-9A8D-397B-930A-BE6F1FA6DDE1}"/>
                  </a:ext>
                </a:extLst>
              </p:cNvPr>
              <p:cNvSpPr txBox="1">
                <a:spLocks noRot="1" noChangeAspect="1" noMove="1" noResize="1" noEditPoints="1" noAdjustHandles="1" noChangeArrowheads="1" noChangeShapeType="1" noTextEdit="1"/>
              </p:cNvSpPr>
              <p:nvPr/>
            </p:nvSpPr>
            <p:spPr bwMode="auto">
              <a:xfrm>
                <a:off x="251792" y="2926009"/>
                <a:ext cx="8772938" cy="1200329"/>
              </a:xfrm>
              <a:prstGeom prst="rect">
                <a:avLst/>
              </a:prstGeom>
              <a:blipFill>
                <a:blip r:embed="rId4"/>
                <a:stretch>
                  <a:fillRect l="-1042" t="-4061" b="-1066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grpSp>
        <p:nvGrpSpPr>
          <p:cNvPr id="2204" name="Group 2203">
            <a:extLst>
              <a:ext uri="{FF2B5EF4-FFF2-40B4-BE49-F238E27FC236}">
                <a16:creationId xmlns:a16="http://schemas.microsoft.com/office/drawing/2014/main" id="{D00CD8B1-3788-1F6F-95F8-2DAA7A7B3BE4}"/>
              </a:ext>
            </a:extLst>
          </p:cNvPr>
          <p:cNvGrpSpPr/>
          <p:nvPr/>
        </p:nvGrpSpPr>
        <p:grpSpPr>
          <a:xfrm>
            <a:off x="2663887" y="723480"/>
            <a:ext cx="6577701" cy="2286000"/>
            <a:chOff x="2663887" y="723480"/>
            <a:chExt cx="6577701" cy="2286000"/>
          </a:xfrm>
        </p:grpSpPr>
        <p:grpSp>
          <p:nvGrpSpPr>
            <p:cNvPr id="4" name="Group 3">
              <a:extLst>
                <a:ext uri="{FF2B5EF4-FFF2-40B4-BE49-F238E27FC236}">
                  <a16:creationId xmlns:a16="http://schemas.microsoft.com/office/drawing/2014/main" id="{4471CACB-7A85-D8E2-E60B-DB33948ABB80}"/>
                </a:ext>
              </a:extLst>
            </p:cNvPr>
            <p:cNvGrpSpPr/>
            <p:nvPr/>
          </p:nvGrpSpPr>
          <p:grpSpPr>
            <a:xfrm>
              <a:off x="2663887" y="723480"/>
              <a:ext cx="6375400" cy="2286000"/>
              <a:chOff x="1371600" y="997712"/>
              <a:chExt cx="6375400" cy="2286000"/>
            </a:xfrm>
          </p:grpSpPr>
          <p:sp>
            <p:nvSpPr>
              <p:cNvPr id="12" name="Rectangle 11">
                <a:extLst>
                  <a:ext uri="{FF2B5EF4-FFF2-40B4-BE49-F238E27FC236}">
                    <a16:creationId xmlns:a16="http://schemas.microsoft.com/office/drawing/2014/main" id="{F0EA712C-6FB7-0C82-8AFA-33A463328266}"/>
                  </a:ext>
                </a:extLst>
              </p:cNvPr>
              <p:cNvSpPr/>
              <p:nvPr/>
            </p:nvSpPr>
            <p:spPr>
              <a:xfrm>
                <a:off x="1371600" y="997712"/>
                <a:ext cx="6375400" cy="2286000"/>
              </a:xfrm>
              <a:prstGeom prst="rect">
                <a:avLst/>
              </a:prstGeom>
              <a:solidFill>
                <a:srgbClr val="FFFFFF"/>
              </a:solid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grpSp>
            <p:nvGrpSpPr>
              <p:cNvPr id="18" name="Group 17">
                <a:extLst>
                  <a:ext uri="{FF2B5EF4-FFF2-40B4-BE49-F238E27FC236}">
                    <a16:creationId xmlns:a16="http://schemas.microsoft.com/office/drawing/2014/main" id="{BE7C4234-3604-7F4F-532C-07DF84281F13}"/>
                  </a:ext>
                </a:extLst>
              </p:cNvPr>
              <p:cNvGrpSpPr/>
              <p:nvPr/>
            </p:nvGrpSpPr>
            <p:grpSpPr>
              <a:xfrm>
                <a:off x="4535912" y="1318590"/>
                <a:ext cx="132497" cy="1310640"/>
                <a:chOff x="2239620" y="1404730"/>
                <a:chExt cx="91440" cy="1310640"/>
              </a:xfrm>
              <a:solidFill>
                <a:srgbClr val="FF00FF"/>
              </a:solidFill>
            </p:grpSpPr>
            <p:sp>
              <p:nvSpPr>
                <p:cNvPr id="2090" name="Oval 2089">
                  <a:extLst>
                    <a:ext uri="{FF2B5EF4-FFF2-40B4-BE49-F238E27FC236}">
                      <a16:creationId xmlns:a16="http://schemas.microsoft.com/office/drawing/2014/main" id="{8DF977D9-8A8D-62AF-28B2-0A9C498F8EEC}"/>
                    </a:ext>
                  </a:extLst>
                </p:cNvPr>
                <p:cNvSpPr/>
                <p:nvPr/>
              </p:nvSpPr>
              <p:spPr>
                <a:xfrm>
                  <a:off x="2239620" y="14047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1" name="Oval 2090">
                  <a:extLst>
                    <a:ext uri="{FF2B5EF4-FFF2-40B4-BE49-F238E27FC236}">
                      <a16:creationId xmlns:a16="http://schemas.microsoft.com/office/drawing/2014/main" id="{1CB1603D-B531-A1BB-77D5-EEE5A0F25483}"/>
                    </a:ext>
                  </a:extLst>
                </p:cNvPr>
                <p:cNvSpPr/>
                <p:nvPr/>
              </p:nvSpPr>
              <p:spPr>
                <a:xfrm>
                  <a:off x="2239620" y="15571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2" name="Oval 2091">
                  <a:extLst>
                    <a:ext uri="{FF2B5EF4-FFF2-40B4-BE49-F238E27FC236}">
                      <a16:creationId xmlns:a16="http://schemas.microsoft.com/office/drawing/2014/main" id="{2A7047C2-BEC7-9968-1EDE-A4FB124D5902}"/>
                    </a:ext>
                  </a:extLst>
                </p:cNvPr>
                <p:cNvSpPr/>
                <p:nvPr/>
              </p:nvSpPr>
              <p:spPr>
                <a:xfrm>
                  <a:off x="2239620" y="17095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3" name="Oval 2092">
                  <a:extLst>
                    <a:ext uri="{FF2B5EF4-FFF2-40B4-BE49-F238E27FC236}">
                      <a16:creationId xmlns:a16="http://schemas.microsoft.com/office/drawing/2014/main" id="{C2DCE13E-C8F5-3951-FB63-48A023B5444D}"/>
                    </a:ext>
                  </a:extLst>
                </p:cNvPr>
                <p:cNvSpPr/>
                <p:nvPr/>
              </p:nvSpPr>
              <p:spPr>
                <a:xfrm>
                  <a:off x="2239620" y="18619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4" name="Oval 2093">
                  <a:extLst>
                    <a:ext uri="{FF2B5EF4-FFF2-40B4-BE49-F238E27FC236}">
                      <a16:creationId xmlns:a16="http://schemas.microsoft.com/office/drawing/2014/main" id="{F7F02BAD-B6F6-A6E6-6908-3DCAAAB00197}"/>
                    </a:ext>
                  </a:extLst>
                </p:cNvPr>
                <p:cNvSpPr/>
                <p:nvPr/>
              </p:nvSpPr>
              <p:spPr>
                <a:xfrm>
                  <a:off x="2239620" y="20143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6" name="Oval 2095">
                  <a:extLst>
                    <a:ext uri="{FF2B5EF4-FFF2-40B4-BE49-F238E27FC236}">
                      <a16:creationId xmlns:a16="http://schemas.microsoft.com/office/drawing/2014/main" id="{A820FF90-2EF5-ACEF-F626-2219981BC70D}"/>
                    </a:ext>
                  </a:extLst>
                </p:cNvPr>
                <p:cNvSpPr/>
                <p:nvPr/>
              </p:nvSpPr>
              <p:spPr>
                <a:xfrm>
                  <a:off x="2239620" y="21667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7" name="Oval 2096">
                  <a:extLst>
                    <a:ext uri="{FF2B5EF4-FFF2-40B4-BE49-F238E27FC236}">
                      <a16:creationId xmlns:a16="http://schemas.microsoft.com/office/drawing/2014/main" id="{0DD484EF-09D7-AA79-2A65-B03EF0361B53}"/>
                    </a:ext>
                  </a:extLst>
                </p:cNvPr>
                <p:cNvSpPr/>
                <p:nvPr/>
              </p:nvSpPr>
              <p:spPr>
                <a:xfrm>
                  <a:off x="2239620" y="23191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8" name="Oval 2097">
                  <a:extLst>
                    <a:ext uri="{FF2B5EF4-FFF2-40B4-BE49-F238E27FC236}">
                      <a16:creationId xmlns:a16="http://schemas.microsoft.com/office/drawing/2014/main" id="{00F52D32-DBC0-2CAC-0A17-CDD0A93D8A63}"/>
                    </a:ext>
                  </a:extLst>
                </p:cNvPr>
                <p:cNvSpPr/>
                <p:nvPr/>
              </p:nvSpPr>
              <p:spPr>
                <a:xfrm>
                  <a:off x="2239620" y="24715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9" name="Oval 2098">
                  <a:extLst>
                    <a:ext uri="{FF2B5EF4-FFF2-40B4-BE49-F238E27FC236}">
                      <a16:creationId xmlns:a16="http://schemas.microsoft.com/office/drawing/2014/main" id="{9D1B00E6-22F2-9944-8B24-66CD849CF038}"/>
                    </a:ext>
                  </a:extLst>
                </p:cNvPr>
                <p:cNvSpPr/>
                <p:nvPr/>
              </p:nvSpPr>
              <p:spPr>
                <a:xfrm>
                  <a:off x="2239620" y="26239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grpSp>
          <p:grpSp>
            <p:nvGrpSpPr>
              <p:cNvPr id="21" name="Group 20">
                <a:extLst>
                  <a:ext uri="{FF2B5EF4-FFF2-40B4-BE49-F238E27FC236}">
                    <a16:creationId xmlns:a16="http://schemas.microsoft.com/office/drawing/2014/main" id="{639DFEF6-5CFE-83B2-B6E2-537E63BC3DC1}"/>
                  </a:ext>
                </a:extLst>
              </p:cNvPr>
              <p:cNvGrpSpPr/>
              <p:nvPr/>
            </p:nvGrpSpPr>
            <p:grpSpPr>
              <a:xfrm>
                <a:off x="1961632" y="1631340"/>
                <a:ext cx="132497" cy="701040"/>
                <a:chOff x="2239620" y="1557130"/>
                <a:chExt cx="91440" cy="701040"/>
              </a:xfrm>
              <a:solidFill>
                <a:srgbClr val="000000"/>
              </a:solidFill>
            </p:grpSpPr>
            <p:sp>
              <p:nvSpPr>
                <p:cNvPr id="2085" name="Oval 2084">
                  <a:extLst>
                    <a:ext uri="{FF2B5EF4-FFF2-40B4-BE49-F238E27FC236}">
                      <a16:creationId xmlns:a16="http://schemas.microsoft.com/office/drawing/2014/main" id="{01CD8C4D-66F6-57D2-E20A-F3B7C30245A9}"/>
                    </a:ext>
                  </a:extLst>
                </p:cNvPr>
                <p:cNvSpPr/>
                <p:nvPr/>
              </p:nvSpPr>
              <p:spPr>
                <a:xfrm>
                  <a:off x="2239620" y="15571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86" name="Oval 2085">
                  <a:extLst>
                    <a:ext uri="{FF2B5EF4-FFF2-40B4-BE49-F238E27FC236}">
                      <a16:creationId xmlns:a16="http://schemas.microsoft.com/office/drawing/2014/main" id="{1A376C93-77D6-5098-2D01-C15375517AE7}"/>
                    </a:ext>
                  </a:extLst>
                </p:cNvPr>
                <p:cNvSpPr/>
                <p:nvPr/>
              </p:nvSpPr>
              <p:spPr>
                <a:xfrm>
                  <a:off x="2239620" y="17095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87" name="Oval 2086">
                  <a:extLst>
                    <a:ext uri="{FF2B5EF4-FFF2-40B4-BE49-F238E27FC236}">
                      <a16:creationId xmlns:a16="http://schemas.microsoft.com/office/drawing/2014/main" id="{B9E165C8-8D20-6D6E-DDBE-FC6A2F1E5EA4}"/>
                    </a:ext>
                  </a:extLst>
                </p:cNvPr>
                <p:cNvSpPr/>
                <p:nvPr/>
              </p:nvSpPr>
              <p:spPr>
                <a:xfrm>
                  <a:off x="2239620" y="18619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88" name="Oval 2087">
                  <a:extLst>
                    <a:ext uri="{FF2B5EF4-FFF2-40B4-BE49-F238E27FC236}">
                      <a16:creationId xmlns:a16="http://schemas.microsoft.com/office/drawing/2014/main" id="{C9DA4C90-5613-A14B-39C5-AF4EAF59B235}"/>
                    </a:ext>
                  </a:extLst>
                </p:cNvPr>
                <p:cNvSpPr/>
                <p:nvPr/>
              </p:nvSpPr>
              <p:spPr>
                <a:xfrm>
                  <a:off x="2239620" y="20143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89" name="Oval 2088">
                  <a:extLst>
                    <a:ext uri="{FF2B5EF4-FFF2-40B4-BE49-F238E27FC236}">
                      <a16:creationId xmlns:a16="http://schemas.microsoft.com/office/drawing/2014/main" id="{3EBDE930-407B-C5EE-D4E9-01467035503F}"/>
                    </a:ext>
                  </a:extLst>
                </p:cNvPr>
                <p:cNvSpPr/>
                <p:nvPr/>
              </p:nvSpPr>
              <p:spPr>
                <a:xfrm>
                  <a:off x="2239620" y="21667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grpSp>
          <p:grpSp>
            <p:nvGrpSpPr>
              <p:cNvPr id="22" name="Group 21">
                <a:extLst>
                  <a:ext uri="{FF2B5EF4-FFF2-40B4-BE49-F238E27FC236}">
                    <a16:creationId xmlns:a16="http://schemas.microsoft.com/office/drawing/2014/main" id="{BBBC30B8-597F-AF83-51D7-A32A8B323E38}"/>
                  </a:ext>
                </a:extLst>
              </p:cNvPr>
              <p:cNvGrpSpPr/>
              <p:nvPr/>
            </p:nvGrpSpPr>
            <p:grpSpPr>
              <a:xfrm>
                <a:off x="3249347" y="1364310"/>
                <a:ext cx="1293465" cy="1219200"/>
                <a:chOff x="1351723" y="1516710"/>
                <a:chExt cx="892659" cy="1219200"/>
              </a:xfrm>
            </p:grpSpPr>
            <p:grpSp>
              <p:nvGrpSpPr>
                <p:cNvPr id="2062" name="Group 2061">
                  <a:extLst>
                    <a:ext uri="{FF2B5EF4-FFF2-40B4-BE49-F238E27FC236}">
                      <a16:creationId xmlns:a16="http://schemas.microsoft.com/office/drawing/2014/main" id="{E4B7F594-F9EB-73F7-F30B-6ECFFB7DB73A}"/>
                    </a:ext>
                  </a:extLst>
                </p:cNvPr>
                <p:cNvGrpSpPr/>
                <p:nvPr/>
              </p:nvGrpSpPr>
              <p:grpSpPr>
                <a:xfrm>
                  <a:off x="1351723" y="2004390"/>
                  <a:ext cx="91440" cy="248603"/>
                  <a:chOff x="3293167" y="1835429"/>
                  <a:chExt cx="91440" cy="248603"/>
                </a:xfrm>
              </p:grpSpPr>
              <p:sp>
                <p:nvSpPr>
                  <p:cNvPr id="2083" name="Oval 2082">
                    <a:extLst>
                      <a:ext uri="{FF2B5EF4-FFF2-40B4-BE49-F238E27FC236}">
                        <a16:creationId xmlns:a16="http://schemas.microsoft.com/office/drawing/2014/main" id="{E790D446-C68B-9B23-598A-41457A55A6C1}"/>
                      </a:ext>
                    </a:extLst>
                  </p:cNvPr>
                  <p:cNvSpPr/>
                  <p:nvPr/>
                </p:nvSpPr>
                <p:spPr>
                  <a:xfrm>
                    <a:off x="3293167" y="1835429"/>
                    <a:ext cx="91440" cy="91440"/>
                  </a:xfrm>
                  <a:prstGeom prst="ellipse">
                    <a:avLst/>
                  </a:prstGeom>
                  <a:solidFill>
                    <a:srgbClr val="000000"/>
                  </a:solid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84" name="Oval 2083">
                    <a:extLst>
                      <a:ext uri="{FF2B5EF4-FFF2-40B4-BE49-F238E27FC236}">
                        <a16:creationId xmlns:a16="http://schemas.microsoft.com/office/drawing/2014/main" id="{924AAE7E-8385-5B3F-5B00-AC62397608E8}"/>
                      </a:ext>
                    </a:extLst>
                  </p:cNvPr>
                  <p:cNvSpPr/>
                  <p:nvPr/>
                </p:nvSpPr>
                <p:spPr>
                  <a:xfrm>
                    <a:off x="3293167" y="1992592"/>
                    <a:ext cx="91440" cy="91440"/>
                  </a:xfrm>
                  <a:prstGeom prst="ellipse">
                    <a:avLst/>
                  </a:prstGeom>
                  <a:solidFill>
                    <a:srgbClr val="000000"/>
                  </a:solid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grpSp>
            <p:grpSp>
              <p:nvGrpSpPr>
                <p:cNvPr id="2063" name="Group 2062">
                  <a:extLst>
                    <a:ext uri="{FF2B5EF4-FFF2-40B4-BE49-F238E27FC236}">
                      <a16:creationId xmlns:a16="http://schemas.microsoft.com/office/drawing/2014/main" id="{30294986-FB88-D278-72CB-2CBCC631B32B}"/>
                    </a:ext>
                  </a:extLst>
                </p:cNvPr>
                <p:cNvGrpSpPr/>
                <p:nvPr/>
              </p:nvGrpSpPr>
              <p:grpSpPr>
                <a:xfrm>
                  <a:off x="1432563" y="1516710"/>
                  <a:ext cx="807057" cy="1219200"/>
                  <a:chOff x="1432563" y="1516710"/>
                  <a:chExt cx="807057" cy="1219200"/>
                </a:xfrm>
              </p:grpSpPr>
              <p:cxnSp>
                <p:nvCxnSpPr>
                  <p:cNvPr id="2074" name="Straight Connector 2073">
                    <a:extLst>
                      <a:ext uri="{FF2B5EF4-FFF2-40B4-BE49-F238E27FC236}">
                        <a16:creationId xmlns:a16="http://schemas.microsoft.com/office/drawing/2014/main" id="{D2449200-1EF2-3EA8-BC6B-9531A3FF4786}"/>
                      </a:ext>
                    </a:extLst>
                  </p:cNvPr>
                  <p:cNvCxnSpPr>
                    <a:cxnSpLocks/>
                    <a:stCxn id="2083" idx="6"/>
                    <a:endCxn id="2092" idx="2"/>
                  </p:cNvCxnSpPr>
                  <p:nvPr/>
                </p:nvCxnSpPr>
                <p:spPr bwMode="auto">
                  <a:xfrm flipV="1">
                    <a:off x="1443163" y="18215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75" name="Straight Connector 2074">
                    <a:extLst>
                      <a:ext uri="{FF2B5EF4-FFF2-40B4-BE49-F238E27FC236}">
                        <a16:creationId xmlns:a16="http://schemas.microsoft.com/office/drawing/2014/main" id="{B3EA511A-3DD5-647F-5B25-7D948296E206}"/>
                      </a:ext>
                    </a:extLst>
                  </p:cNvPr>
                  <p:cNvCxnSpPr>
                    <a:cxnSpLocks/>
                    <a:endCxn id="2091" idx="2"/>
                  </p:cNvCxnSpPr>
                  <p:nvPr/>
                </p:nvCxnSpPr>
                <p:spPr bwMode="auto">
                  <a:xfrm flipV="1">
                    <a:off x="1443163" y="1669110"/>
                    <a:ext cx="796457" cy="381000"/>
                  </a:xfrm>
                  <a:prstGeom prst="line">
                    <a:avLst/>
                  </a:prstGeom>
                  <a:noFill/>
                  <a:ln w="6350" cap="sq" cmpd="sng" algn="ctr">
                    <a:solidFill>
                      <a:srgbClr val="000000"/>
                    </a:solidFill>
                    <a:prstDash val="solid"/>
                    <a:round/>
                    <a:headEnd type="none" w="med" len="med"/>
                    <a:tailEnd type="none" w="med" len="med"/>
                  </a:ln>
                  <a:effectLst/>
                </p:spPr>
              </p:cxnSp>
              <p:cxnSp>
                <p:nvCxnSpPr>
                  <p:cNvPr id="2076" name="Straight Connector 2075">
                    <a:extLst>
                      <a:ext uri="{FF2B5EF4-FFF2-40B4-BE49-F238E27FC236}">
                        <a16:creationId xmlns:a16="http://schemas.microsoft.com/office/drawing/2014/main" id="{E569641D-4DBC-F198-42F2-2D86E7A25B3D}"/>
                      </a:ext>
                    </a:extLst>
                  </p:cNvPr>
                  <p:cNvCxnSpPr>
                    <a:cxnSpLocks/>
                    <a:endCxn id="2099" idx="2"/>
                  </p:cNvCxnSpPr>
                  <p:nvPr/>
                </p:nvCxnSpPr>
                <p:spPr bwMode="auto">
                  <a:xfrm>
                    <a:off x="1432563" y="2039010"/>
                    <a:ext cx="807057" cy="696900"/>
                  </a:xfrm>
                  <a:prstGeom prst="line">
                    <a:avLst/>
                  </a:prstGeom>
                  <a:noFill/>
                  <a:ln w="6350" cap="sq" cmpd="sng" algn="ctr">
                    <a:solidFill>
                      <a:srgbClr val="000000"/>
                    </a:solidFill>
                    <a:prstDash val="solid"/>
                    <a:round/>
                    <a:headEnd type="none" w="med" len="med"/>
                    <a:tailEnd type="none" w="med" len="med"/>
                  </a:ln>
                  <a:effectLst/>
                </p:spPr>
              </p:cxnSp>
              <p:cxnSp>
                <p:nvCxnSpPr>
                  <p:cNvPr id="2077" name="Straight Connector 2076">
                    <a:extLst>
                      <a:ext uri="{FF2B5EF4-FFF2-40B4-BE49-F238E27FC236}">
                        <a16:creationId xmlns:a16="http://schemas.microsoft.com/office/drawing/2014/main" id="{0A8EF744-FADC-ECCA-A9C3-0D16DFBF0040}"/>
                      </a:ext>
                    </a:extLst>
                  </p:cNvPr>
                  <p:cNvCxnSpPr>
                    <a:cxnSpLocks/>
                  </p:cNvCxnSpPr>
                  <p:nvPr/>
                </p:nvCxnSpPr>
                <p:spPr bwMode="auto">
                  <a:xfrm>
                    <a:off x="1443163" y="2050110"/>
                    <a:ext cx="796457" cy="502920"/>
                  </a:xfrm>
                  <a:prstGeom prst="line">
                    <a:avLst/>
                  </a:prstGeom>
                  <a:noFill/>
                  <a:ln w="6350" cap="sq" cmpd="sng" algn="ctr">
                    <a:solidFill>
                      <a:srgbClr val="000000"/>
                    </a:solidFill>
                    <a:prstDash val="solid"/>
                    <a:round/>
                    <a:headEnd type="none" w="med" len="med"/>
                    <a:tailEnd type="none" w="med" len="med"/>
                  </a:ln>
                  <a:effectLst/>
                </p:spPr>
              </p:cxnSp>
              <p:cxnSp>
                <p:nvCxnSpPr>
                  <p:cNvPr id="2078" name="Straight Connector 2077">
                    <a:extLst>
                      <a:ext uri="{FF2B5EF4-FFF2-40B4-BE49-F238E27FC236}">
                        <a16:creationId xmlns:a16="http://schemas.microsoft.com/office/drawing/2014/main" id="{5867E4B0-3A17-DF13-DE50-90EFC46CAC18}"/>
                      </a:ext>
                    </a:extLst>
                  </p:cNvPr>
                  <p:cNvCxnSpPr>
                    <a:cxnSpLocks/>
                    <a:endCxn id="2097" idx="2"/>
                  </p:cNvCxnSpPr>
                  <p:nvPr/>
                </p:nvCxnSpPr>
                <p:spPr bwMode="auto">
                  <a:xfrm>
                    <a:off x="1443163" y="2050110"/>
                    <a:ext cx="796457" cy="381000"/>
                  </a:xfrm>
                  <a:prstGeom prst="line">
                    <a:avLst/>
                  </a:prstGeom>
                  <a:noFill/>
                  <a:ln w="6350" cap="sq" cmpd="sng" algn="ctr">
                    <a:solidFill>
                      <a:srgbClr val="000000"/>
                    </a:solidFill>
                    <a:prstDash val="solid"/>
                    <a:round/>
                    <a:headEnd type="none" w="med" len="med"/>
                    <a:tailEnd type="none" w="med" len="med"/>
                  </a:ln>
                  <a:effectLst/>
                </p:spPr>
              </p:cxnSp>
              <p:cxnSp>
                <p:nvCxnSpPr>
                  <p:cNvPr id="2079" name="Straight Connector 2078">
                    <a:extLst>
                      <a:ext uri="{FF2B5EF4-FFF2-40B4-BE49-F238E27FC236}">
                        <a16:creationId xmlns:a16="http://schemas.microsoft.com/office/drawing/2014/main" id="{54222C0C-FCA9-5F86-1C3C-539CA75D41FA}"/>
                      </a:ext>
                    </a:extLst>
                  </p:cNvPr>
                  <p:cNvCxnSpPr>
                    <a:cxnSpLocks/>
                    <a:endCxn id="2096" idx="2"/>
                  </p:cNvCxnSpPr>
                  <p:nvPr/>
                </p:nvCxnSpPr>
                <p:spPr bwMode="auto">
                  <a:xfrm>
                    <a:off x="1443163" y="20501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80" name="Straight Connector 2079">
                    <a:extLst>
                      <a:ext uri="{FF2B5EF4-FFF2-40B4-BE49-F238E27FC236}">
                        <a16:creationId xmlns:a16="http://schemas.microsoft.com/office/drawing/2014/main" id="{147F0120-7C09-0382-14A5-A7064A266AF3}"/>
                      </a:ext>
                    </a:extLst>
                  </p:cNvPr>
                  <p:cNvCxnSpPr>
                    <a:cxnSpLocks/>
                    <a:endCxn id="2094" idx="2"/>
                  </p:cNvCxnSpPr>
                  <p:nvPr/>
                </p:nvCxnSpPr>
                <p:spPr bwMode="auto">
                  <a:xfrm>
                    <a:off x="1443163" y="20501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081" name="Straight Connector 2080">
                    <a:extLst>
                      <a:ext uri="{FF2B5EF4-FFF2-40B4-BE49-F238E27FC236}">
                        <a16:creationId xmlns:a16="http://schemas.microsoft.com/office/drawing/2014/main" id="{B5D2B231-CEF9-3DA6-3263-B39050C18524}"/>
                      </a:ext>
                    </a:extLst>
                  </p:cNvPr>
                  <p:cNvCxnSpPr>
                    <a:cxnSpLocks/>
                    <a:endCxn id="2093" idx="2"/>
                  </p:cNvCxnSpPr>
                  <p:nvPr/>
                </p:nvCxnSpPr>
                <p:spPr bwMode="auto">
                  <a:xfrm flipV="1">
                    <a:off x="1443163" y="19739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082" name="Straight Connector 2081">
                    <a:extLst>
                      <a:ext uri="{FF2B5EF4-FFF2-40B4-BE49-F238E27FC236}">
                        <a16:creationId xmlns:a16="http://schemas.microsoft.com/office/drawing/2014/main" id="{1A27BCEE-847B-1C5C-4C0E-21C896880BFF}"/>
                      </a:ext>
                    </a:extLst>
                  </p:cNvPr>
                  <p:cNvCxnSpPr>
                    <a:cxnSpLocks/>
                    <a:endCxn id="2090" idx="2"/>
                  </p:cNvCxnSpPr>
                  <p:nvPr/>
                </p:nvCxnSpPr>
                <p:spPr bwMode="auto">
                  <a:xfrm flipV="1">
                    <a:off x="1443163" y="1516710"/>
                    <a:ext cx="796457" cy="533400"/>
                  </a:xfrm>
                  <a:prstGeom prst="line">
                    <a:avLst/>
                  </a:prstGeom>
                  <a:noFill/>
                  <a:ln w="6350" cap="sq" cmpd="sng" algn="ctr">
                    <a:solidFill>
                      <a:srgbClr val="000000"/>
                    </a:solidFill>
                    <a:prstDash val="solid"/>
                    <a:round/>
                    <a:headEnd type="none" w="med" len="med"/>
                    <a:tailEnd type="none" w="med" len="med"/>
                  </a:ln>
                  <a:effectLst/>
                </p:spPr>
              </p:cxnSp>
            </p:grpSp>
            <p:grpSp>
              <p:nvGrpSpPr>
                <p:cNvPr id="2064" name="Group 2063">
                  <a:extLst>
                    <a:ext uri="{FF2B5EF4-FFF2-40B4-BE49-F238E27FC236}">
                      <a16:creationId xmlns:a16="http://schemas.microsoft.com/office/drawing/2014/main" id="{E1984031-15BD-6E9B-A2B3-1219EAFF2575}"/>
                    </a:ext>
                  </a:extLst>
                </p:cNvPr>
                <p:cNvGrpSpPr/>
                <p:nvPr/>
              </p:nvGrpSpPr>
              <p:grpSpPr>
                <a:xfrm>
                  <a:off x="1443163" y="1516710"/>
                  <a:ext cx="801219" cy="1193483"/>
                  <a:chOff x="1438401" y="1359547"/>
                  <a:chExt cx="801219" cy="1193483"/>
                </a:xfrm>
              </p:grpSpPr>
              <p:cxnSp>
                <p:nvCxnSpPr>
                  <p:cNvPr id="2065" name="Straight Connector 2064">
                    <a:extLst>
                      <a:ext uri="{FF2B5EF4-FFF2-40B4-BE49-F238E27FC236}">
                        <a16:creationId xmlns:a16="http://schemas.microsoft.com/office/drawing/2014/main" id="{7E5ECDE2-26DF-A277-6614-5FAD00B0DF7F}"/>
                      </a:ext>
                    </a:extLst>
                  </p:cNvPr>
                  <p:cNvCxnSpPr>
                    <a:cxnSpLocks/>
                  </p:cNvCxnSpPr>
                  <p:nvPr/>
                </p:nvCxnSpPr>
                <p:spPr bwMode="auto">
                  <a:xfrm flipV="1">
                    <a:off x="1443163" y="18215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66" name="Straight Connector 2065">
                    <a:extLst>
                      <a:ext uri="{FF2B5EF4-FFF2-40B4-BE49-F238E27FC236}">
                        <a16:creationId xmlns:a16="http://schemas.microsoft.com/office/drawing/2014/main" id="{92867C74-8D8E-A6F8-91B2-DEAFAEBBC222}"/>
                      </a:ext>
                    </a:extLst>
                  </p:cNvPr>
                  <p:cNvCxnSpPr>
                    <a:cxnSpLocks/>
                  </p:cNvCxnSpPr>
                  <p:nvPr/>
                </p:nvCxnSpPr>
                <p:spPr bwMode="auto">
                  <a:xfrm flipV="1">
                    <a:off x="1443163" y="1669110"/>
                    <a:ext cx="796457" cy="381000"/>
                  </a:xfrm>
                  <a:prstGeom prst="line">
                    <a:avLst/>
                  </a:prstGeom>
                  <a:noFill/>
                  <a:ln w="6350" cap="sq" cmpd="sng" algn="ctr">
                    <a:solidFill>
                      <a:srgbClr val="000000"/>
                    </a:solidFill>
                    <a:prstDash val="solid"/>
                    <a:round/>
                    <a:headEnd type="none" w="med" len="med"/>
                    <a:tailEnd type="none" w="med" len="med"/>
                  </a:ln>
                  <a:effectLst/>
                </p:spPr>
              </p:cxnSp>
              <p:cxnSp>
                <p:nvCxnSpPr>
                  <p:cNvPr id="2067" name="Straight Connector 2066">
                    <a:extLst>
                      <a:ext uri="{FF2B5EF4-FFF2-40B4-BE49-F238E27FC236}">
                        <a16:creationId xmlns:a16="http://schemas.microsoft.com/office/drawing/2014/main" id="{D89D8DE3-5B0C-A299-5426-F6A2EC3E3BB8}"/>
                      </a:ext>
                    </a:extLst>
                  </p:cNvPr>
                  <p:cNvCxnSpPr>
                    <a:cxnSpLocks/>
                    <a:stCxn id="2084" idx="6"/>
                    <a:endCxn id="2090" idx="2"/>
                  </p:cNvCxnSpPr>
                  <p:nvPr/>
                </p:nvCxnSpPr>
                <p:spPr bwMode="auto">
                  <a:xfrm flipV="1">
                    <a:off x="1438401" y="1359547"/>
                    <a:ext cx="796457" cy="690563"/>
                  </a:xfrm>
                  <a:prstGeom prst="line">
                    <a:avLst/>
                  </a:prstGeom>
                  <a:noFill/>
                  <a:ln w="6350" cap="sq" cmpd="sng" algn="ctr">
                    <a:solidFill>
                      <a:srgbClr val="000000"/>
                    </a:solidFill>
                    <a:prstDash val="solid"/>
                    <a:round/>
                    <a:headEnd type="none" w="med" len="med"/>
                    <a:tailEnd type="none" w="med" len="med"/>
                  </a:ln>
                  <a:effectLst/>
                </p:spPr>
              </p:cxnSp>
              <p:cxnSp>
                <p:nvCxnSpPr>
                  <p:cNvPr id="2068" name="Straight Connector 2067">
                    <a:extLst>
                      <a:ext uri="{FF2B5EF4-FFF2-40B4-BE49-F238E27FC236}">
                        <a16:creationId xmlns:a16="http://schemas.microsoft.com/office/drawing/2014/main" id="{A2CC3616-1395-EA25-2EE9-DA773BC4B06E}"/>
                      </a:ext>
                    </a:extLst>
                  </p:cNvPr>
                  <p:cNvCxnSpPr>
                    <a:cxnSpLocks/>
                  </p:cNvCxnSpPr>
                  <p:nvPr/>
                </p:nvCxnSpPr>
                <p:spPr bwMode="auto">
                  <a:xfrm>
                    <a:off x="1443163" y="2050110"/>
                    <a:ext cx="757113" cy="502920"/>
                  </a:xfrm>
                  <a:prstGeom prst="line">
                    <a:avLst/>
                  </a:prstGeom>
                  <a:noFill/>
                  <a:ln w="6350" cap="sq" cmpd="sng" algn="ctr">
                    <a:solidFill>
                      <a:srgbClr val="000000"/>
                    </a:solidFill>
                    <a:prstDash val="solid"/>
                    <a:round/>
                    <a:headEnd type="none" w="med" len="med"/>
                    <a:tailEnd type="none" w="med" len="med"/>
                  </a:ln>
                  <a:effectLst/>
                </p:spPr>
              </p:cxnSp>
              <p:cxnSp>
                <p:nvCxnSpPr>
                  <p:cNvPr id="2069" name="Straight Connector 2068">
                    <a:extLst>
                      <a:ext uri="{FF2B5EF4-FFF2-40B4-BE49-F238E27FC236}">
                        <a16:creationId xmlns:a16="http://schemas.microsoft.com/office/drawing/2014/main" id="{B9DDFE91-87B2-3038-19A9-28992816DA41}"/>
                      </a:ext>
                    </a:extLst>
                  </p:cNvPr>
                  <p:cNvCxnSpPr>
                    <a:cxnSpLocks/>
                  </p:cNvCxnSpPr>
                  <p:nvPr/>
                </p:nvCxnSpPr>
                <p:spPr bwMode="auto">
                  <a:xfrm>
                    <a:off x="1443163" y="2050110"/>
                    <a:ext cx="796457" cy="350520"/>
                  </a:xfrm>
                  <a:prstGeom prst="line">
                    <a:avLst/>
                  </a:prstGeom>
                  <a:noFill/>
                  <a:ln w="6350" cap="sq" cmpd="sng" algn="ctr">
                    <a:solidFill>
                      <a:srgbClr val="000000"/>
                    </a:solidFill>
                    <a:prstDash val="solid"/>
                    <a:round/>
                    <a:headEnd type="none" w="med" len="med"/>
                    <a:tailEnd type="none" w="med" len="med"/>
                  </a:ln>
                  <a:effectLst/>
                </p:spPr>
              </p:cxnSp>
              <p:cxnSp>
                <p:nvCxnSpPr>
                  <p:cNvPr id="2070" name="Straight Connector 2069">
                    <a:extLst>
                      <a:ext uri="{FF2B5EF4-FFF2-40B4-BE49-F238E27FC236}">
                        <a16:creationId xmlns:a16="http://schemas.microsoft.com/office/drawing/2014/main" id="{8A27A103-F74B-BE0D-9F36-CF6B881908CB}"/>
                      </a:ext>
                    </a:extLst>
                  </p:cNvPr>
                  <p:cNvCxnSpPr>
                    <a:cxnSpLocks/>
                  </p:cNvCxnSpPr>
                  <p:nvPr/>
                </p:nvCxnSpPr>
                <p:spPr bwMode="auto">
                  <a:xfrm>
                    <a:off x="1443163" y="20501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71" name="Straight Connector 2070">
                    <a:extLst>
                      <a:ext uri="{FF2B5EF4-FFF2-40B4-BE49-F238E27FC236}">
                        <a16:creationId xmlns:a16="http://schemas.microsoft.com/office/drawing/2014/main" id="{9AF9A5F5-9C0B-1352-AE63-2AE0B4148167}"/>
                      </a:ext>
                    </a:extLst>
                  </p:cNvPr>
                  <p:cNvCxnSpPr>
                    <a:cxnSpLocks/>
                  </p:cNvCxnSpPr>
                  <p:nvPr/>
                </p:nvCxnSpPr>
                <p:spPr bwMode="auto">
                  <a:xfrm>
                    <a:off x="1443163" y="20501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072" name="Straight Connector 2071">
                    <a:extLst>
                      <a:ext uri="{FF2B5EF4-FFF2-40B4-BE49-F238E27FC236}">
                        <a16:creationId xmlns:a16="http://schemas.microsoft.com/office/drawing/2014/main" id="{B5F2995E-83E9-01B9-56B2-1F3AF41FD6E9}"/>
                      </a:ext>
                    </a:extLst>
                  </p:cNvPr>
                  <p:cNvCxnSpPr>
                    <a:cxnSpLocks/>
                  </p:cNvCxnSpPr>
                  <p:nvPr/>
                </p:nvCxnSpPr>
                <p:spPr bwMode="auto">
                  <a:xfrm flipV="1">
                    <a:off x="1443163" y="19739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073" name="Straight Connector 2072">
                    <a:extLst>
                      <a:ext uri="{FF2B5EF4-FFF2-40B4-BE49-F238E27FC236}">
                        <a16:creationId xmlns:a16="http://schemas.microsoft.com/office/drawing/2014/main" id="{73A82D6D-9FF5-3828-8364-0FC6918F4C5B}"/>
                      </a:ext>
                    </a:extLst>
                  </p:cNvPr>
                  <p:cNvCxnSpPr>
                    <a:cxnSpLocks/>
                  </p:cNvCxnSpPr>
                  <p:nvPr/>
                </p:nvCxnSpPr>
                <p:spPr bwMode="auto">
                  <a:xfrm flipV="1">
                    <a:off x="1443163" y="1516710"/>
                    <a:ext cx="796457" cy="533400"/>
                  </a:xfrm>
                  <a:prstGeom prst="line">
                    <a:avLst/>
                  </a:prstGeom>
                  <a:noFill/>
                  <a:ln w="6350" cap="sq" cmpd="sng" algn="ctr">
                    <a:solidFill>
                      <a:srgbClr val="000000"/>
                    </a:solidFill>
                    <a:prstDash val="solid"/>
                    <a:round/>
                    <a:headEnd type="none" w="med" len="med"/>
                    <a:tailEnd type="none" w="med" len="med"/>
                  </a:ln>
                  <a:effectLst/>
                </p:spPr>
              </p:cxnSp>
            </p:grpSp>
          </p:grpSp>
          <p:grpSp>
            <p:nvGrpSpPr>
              <p:cNvPr id="23" name="Group 22">
                <a:extLst>
                  <a:ext uri="{FF2B5EF4-FFF2-40B4-BE49-F238E27FC236}">
                    <a16:creationId xmlns:a16="http://schemas.microsoft.com/office/drawing/2014/main" id="{D7379DCD-252C-06E3-86C3-91D608CA5739}"/>
                  </a:ext>
                </a:extLst>
              </p:cNvPr>
              <p:cNvGrpSpPr/>
              <p:nvPr/>
            </p:nvGrpSpPr>
            <p:grpSpPr>
              <a:xfrm flipH="1">
                <a:off x="2087229" y="1669110"/>
                <a:ext cx="1160968" cy="614363"/>
                <a:chOff x="1443163" y="1821510"/>
                <a:chExt cx="801219" cy="614363"/>
              </a:xfrm>
            </p:grpSpPr>
            <p:grpSp>
              <p:nvGrpSpPr>
                <p:cNvPr id="63" name="Group 62">
                  <a:extLst>
                    <a:ext uri="{FF2B5EF4-FFF2-40B4-BE49-F238E27FC236}">
                      <a16:creationId xmlns:a16="http://schemas.microsoft.com/office/drawing/2014/main" id="{B7392465-BBE1-CDE4-2361-1E7229D4EF7F}"/>
                    </a:ext>
                  </a:extLst>
                </p:cNvPr>
                <p:cNvGrpSpPr/>
                <p:nvPr/>
              </p:nvGrpSpPr>
              <p:grpSpPr>
                <a:xfrm>
                  <a:off x="1443163" y="1821510"/>
                  <a:ext cx="796457" cy="609600"/>
                  <a:chOff x="1443163" y="1821510"/>
                  <a:chExt cx="796457" cy="609600"/>
                </a:xfrm>
              </p:grpSpPr>
              <p:cxnSp>
                <p:nvCxnSpPr>
                  <p:cNvPr id="2057" name="Straight Connector 2056">
                    <a:extLst>
                      <a:ext uri="{FF2B5EF4-FFF2-40B4-BE49-F238E27FC236}">
                        <a16:creationId xmlns:a16="http://schemas.microsoft.com/office/drawing/2014/main" id="{2FDDE0A4-2382-5928-C247-EE9856B32DD1}"/>
                      </a:ext>
                    </a:extLst>
                  </p:cNvPr>
                  <p:cNvCxnSpPr>
                    <a:cxnSpLocks/>
                  </p:cNvCxnSpPr>
                  <p:nvPr/>
                </p:nvCxnSpPr>
                <p:spPr bwMode="auto">
                  <a:xfrm flipV="1">
                    <a:off x="1443163" y="18215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58" name="Straight Connector 2057">
                    <a:extLst>
                      <a:ext uri="{FF2B5EF4-FFF2-40B4-BE49-F238E27FC236}">
                        <a16:creationId xmlns:a16="http://schemas.microsoft.com/office/drawing/2014/main" id="{EE499454-8932-E240-DC98-65DD15D897FD}"/>
                      </a:ext>
                    </a:extLst>
                  </p:cNvPr>
                  <p:cNvCxnSpPr>
                    <a:cxnSpLocks/>
                  </p:cNvCxnSpPr>
                  <p:nvPr/>
                </p:nvCxnSpPr>
                <p:spPr bwMode="auto">
                  <a:xfrm>
                    <a:off x="1443163" y="2050110"/>
                    <a:ext cx="796457" cy="381000"/>
                  </a:xfrm>
                  <a:prstGeom prst="line">
                    <a:avLst/>
                  </a:prstGeom>
                  <a:noFill/>
                  <a:ln w="6350" cap="sq" cmpd="sng" algn="ctr">
                    <a:solidFill>
                      <a:srgbClr val="000000"/>
                    </a:solidFill>
                    <a:prstDash val="solid"/>
                    <a:round/>
                    <a:headEnd type="none" w="med" len="med"/>
                    <a:tailEnd type="none" w="med" len="med"/>
                  </a:ln>
                  <a:effectLst/>
                </p:spPr>
              </p:cxnSp>
              <p:cxnSp>
                <p:nvCxnSpPr>
                  <p:cNvPr id="2059" name="Straight Connector 2058">
                    <a:extLst>
                      <a:ext uri="{FF2B5EF4-FFF2-40B4-BE49-F238E27FC236}">
                        <a16:creationId xmlns:a16="http://schemas.microsoft.com/office/drawing/2014/main" id="{7A3C586C-E596-AE2A-ED14-FD0B8D9F8409}"/>
                      </a:ext>
                    </a:extLst>
                  </p:cNvPr>
                  <p:cNvCxnSpPr>
                    <a:cxnSpLocks/>
                  </p:cNvCxnSpPr>
                  <p:nvPr/>
                </p:nvCxnSpPr>
                <p:spPr bwMode="auto">
                  <a:xfrm>
                    <a:off x="1443163" y="20501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60" name="Straight Connector 2059">
                    <a:extLst>
                      <a:ext uri="{FF2B5EF4-FFF2-40B4-BE49-F238E27FC236}">
                        <a16:creationId xmlns:a16="http://schemas.microsoft.com/office/drawing/2014/main" id="{0CCF5EF0-092C-1020-4D25-E39C1450473F}"/>
                      </a:ext>
                    </a:extLst>
                  </p:cNvPr>
                  <p:cNvCxnSpPr>
                    <a:cxnSpLocks/>
                  </p:cNvCxnSpPr>
                  <p:nvPr/>
                </p:nvCxnSpPr>
                <p:spPr bwMode="auto">
                  <a:xfrm>
                    <a:off x="1443163" y="20501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061" name="Straight Connector 2060">
                    <a:extLst>
                      <a:ext uri="{FF2B5EF4-FFF2-40B4-BE49-F238E27FC236}">
                        <a16:creationId xmlns:a16="http://schemas.microsoft.com/office/drawing/2014/main" id="{C15D2EE6-2960-80B8-2A3B-EAA232107662}"/>
                      </a:ext>
                    </a:extLst>
                  </p:cNvPr>
                  <p:cNvCxnSpPr>
                    <a:cxnSpLocks/>
                  </p:cNvCxnSpPr>
                  <p:nvPr/>
                </p:nvCxnSpPr>
                <p:spPr bwMode="auto">
                  <a:xfrm flipV="1">
                    <a:off x="1443163" y="1973910"/>
                    <a:ext cx="796457" cy="76200"/>
                  </a:xfrm>
                  <a:prstGeom prst="line">
                    <a:avLst/>
                  </a:prstGeom>
                  <a:noFill/>
                  <a:ln w="6350" cap="sq" cmpd="sng" algn="ctr">
                    <a:solidFill>
                      <a:srgbClr val="000000"/>
                    </a:solidFill>
                    <a:prstDash val="solid"/>
                    <a:round/>
                    <a:headEnd type="none" w="med" len="med"/>
                    <a:tailEnd type="none" w="med" len="med"/>
                  </a:ln>
                  <a:effectLst/>
                </p:spPr>
              </p:cxnSp>
            </p:grpSp>
            <p:grpSp>
              <p:nvGrpSpPr>
                <p:cNvPr id="2050" name="Group 2049">
                  <a:extLst>
                    <a:ext uri="{FF2B5EF4-FFF2-40B4-BE49-F238E27FC236}">
                      <a16:creationId xmlns:a16="http://schemas.microsoft.com/office/drawing/2014/main" id="{BBE29454-05E7-C033-F566-3C0238F3D523}"/>
                    </a:ext>
                  </a:extLst>
                </p:cNvPr>
                <p:cNvGrpSpPr/>
                <p:nvPr/>
              </p:nvGrpSpPr>
              <p:grpSpPr>
                <a:xfrm>
                  <a:off x="1447925" y="1826273"/>
                  <a:ext cx="796457" cy="609600"/>
                  <a:chOff x="1443163" y="1669110"/>
                  <a:chExt cx="796457" cy="609600"/>
                </a:xfrm>
              </p:grpSpPr>
              <p:cxnSp>
                <p:nvCxnSpPr>
                  <p:cNvPr id="2051" name="Straight Connector 2050">
                    <a:extLst>
                      <a:ext uri="{FF2B5EF4-FFF2-40B4-BE49-F238E27FC236}">
                        <a16:creationId xmlns:a16="http://schemas.microsoft.com/office/drawing/2014/main" id="{6825CBCB-D82D-5C7F-ED92-CD802D0E3FD8}"/>
                      </a:ext>
                    </a:extLst>
                  </p:cNvPr>
                  <p:cNvCxnSpPr>
                    <a:cxnSpLocks/>
                  </p:cNvCxnSpPr>
                  <p:nvPr/>
                </p:nvCxnSpPr>
                <p:spPr bwMode="auto">
                  <a:xfrm flipV="1">
                    <a:off x="1443163" y="18215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52" name="Straight Connector 2051">
                    <a:extLst>
                      <a:ext uri="{FF2B5EF4-FFF2-40B4-BE49-F238E27FC236}">
                        <a16:creationId xmlns:a16="http://schemas.microsoft.com/office/drawing/2014/main" id="{0D0143CA-F08E-F271-6C3E-DEE595DA8A2B}"/>
                      </a:ext>
                    </a:extLst>
                  </p:cNvPr>
                  <p:cNvCxnSpPr>
                    <a:cxnSpLocks/>
                  </p:cNvCxnSpPr>
                  <p:nvPr/>
                </p:nvCxnSpPr>
                <p:spPr bwMode="auto">
                  <a:xfrm flipV="1">
                    <a:off x="1443163" y="1669110"/>
                    <a:ext cx="796457" cy="381000"/>
                  </a:xfrm>
                  <a:prstGeom prst="line">
                    <a:avLst/>
                  </a:prstGeom>
                  <a:noFill/>
                  <a:ln w="6350" cap="sq" cmpd="sng" algn="ctr">
                    <a:solidFill>
                      <a:srgbClr val="000000"/>
                    </a:solidFill>
                    <a:prstDash val="solid"/>
                    <a:round/>
                    <a:headEnd type="none" w="med" len="med"/>
                    <a:tailEnd type="none" w="med" len="med"/>
                  </a:ln>
                  <a:effectLst/>
                </p:spPr>
              </p:cxnSp>
              <p:cxnSp>
                <p:nvCxnSpPr>
                  <p:cNvPr id="2054" name="Straight Connector 2053">
                    <a:extLst>
                      <a:ext uri="{FF2B5EF4-FFF2-40B4-BE49-F238E27FC236}">
                        <a16:creationId xmlns:a16="http://schemas.microsoft.com/office/drawing/2014/main" id="{262E1DDD-8F40-9B61-4944-B9120BA52EEF}"/>
                      </a:ext>
                    </a:extLst>
                  </p:cNvPr>
                  <p:cNvCxnSpPr>
                    <a:cxnSpLocks/>
                  </p:cNvCxnSpPr>
                  <p:nvPr/>
                </p:nvCxnSpPr>
                <p:spPr bwMode="auto">
                  <a:xfrm>
                    <a:off x="1443163" y="20501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55" name="Straight Connector 2054">
                    <a:extLst>
                      <a:ext uri="{FF2B5EF4-FFF2-40B4-BE49-F238E27FC236}">
                        <a16:creationId xmlns:a16="http://schemas.microsoft.com/office/drawing/2014/main" id="{F08C71EA-AB47-F297-A955-6DF4BA44848D}"/>
                      </a:ext>
                    </a:extLst>
                  </p:cNvPr>
                  <p:cNvCxnSpPr>
                    <a:cxnSpLocks/>
                  </p:cNvCxnSpPr>
                  <p:nvPr/>
                </p:nvCxnSpPr>
                <p:spPr bwMode="auto">
                  <a:xfrm>
                    <a:off x="1443163" y="20501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056" name="Straight Connector 2055">
                    <a:extLst>
                      <a:ext uri="{FF2B5EF4-FFF2-40B4-BE49-F238E27FC236}">
                        <a16:creationId xmlns:a16="http://schemas.microsoft.com/office/drawing/2014/main" id="{F245D8FD-7CF2-8E7D-F696-68E08B55C5A1}"/>
                      </a:ext>
                    </a:extLst>
                  </p:cNvPr>
                  <p:cNvCxnSpPr>
                    <a:cxnSpLocks/>
                  </p:cNvCxnSpPr>
                  <p:nvPr/>
                </p:nvCxnSpPr>
                <p:spPr bwMode="auto">
                  <a:xfrm flipV="1">
                    <a:off x="1443163" y="1973910"/>
                    <a:ext cx="796457" cy="76200"/>
                  </a:xfrm>
                  <a:prstGeom prst="line">
                    <a:avLst/>
                  </a:prstGeom>
                  <a:noFill/>
                  <a:ln w="6350" cap="sq" cmpd="sng" algn="ctr">
                    <a:solidFill>
                      <a:srgbClr val="000000"/>
                    </a:solidFill>
                    <a:prstDash val="solid"/>
                    <a:round/>
                    <a:headEnd type="none" w="med" len="med"/>
                    <a:tailEnd type="none" w="med" len="med"/>
                  </a:ln>
                  <a:effectLst/>
                </p:spPr>
              </p:cxnSp>
            </p:grpSp>
          </p:grp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5594261E-10FD-16FD-1EB7-BFBD58711E6C}"/>
                      </a:ext>
                    </a:extLst>
                  </p:cNvPr>
                  <p:cNvSpPr txBox="1"/>
                  <p:nvPr/>
                </p:nvSpPr>
                <p:spPr bwMode="auto">
                  <a:xfrm>
                    <a:off x="1498600" y="1649418"/>
                    <a:ext cx="762000"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14:m>
                      <m:oMath xmlns:m="http://schemas.openxmlformats.org/officeDocument/2006/math">
                        <m:acc>
                          <m:accPr>
                            <m:chr m:val="⃗"/>
                            <m:ctrlPr>
                              <a:rPr kumimoji="0" lang="en-US" altLang="en-US" sz="2400" b="0" i="1" u="none" strike="noStrike" kern="0" cap="none" spc="0" normalizeH="0" baseline="0" noProof="0" dirty="0" smtClean="0">
                                <a:ln>
                                  <a:noFill/>
                                </a:ln>
                                <a:solidFill>
                                  <a:srgbClr val="FF00FF"/>
                                </a:solidFill>
                                <a:effectLst/>
                                <a:uLnTx/>
                                <a:uFillTx/>
                                <a:latin typeface="Cambria Math" panose="02040503050406030204" pitchFamily="18" charset="0"/>
                                <a:cs typeface="Times New Roman" panose="02020603050405020304" pitchFamily="18" charset="0"/>
                              </a:rPr>
                            </m:ctrlPr>
                          </m:accPr>
                          <m:e>
                            <m:r>
                              <a:rPr kumimoji="0" lang="en-US" altLang="en-US" sz="2400" b="0" i="1" u="none" strike="noStrike" kern="0" cap="none" spc="0" normalizeH="0" baseline="0" noProof="0" dirty="0" smtClean="0">
                                <a:ln>
                                  <a:noFill/>
                                </a:ln>
                                <a:solidFill>
                                  <a:srgbClr val="FF00FF"/>
                                </a:solidFill>
                                <a:effectLst/>
                                <a:uLnTx/>
                                <a:uFillTx/>
                                <a:latin typeface="Cambria Math" panose="02040503050406030204" pitchFamily="18" charset="0"/>
                                <a:cs typeface="Times New Roman" panose="02020603050405020304" pitchFamily="18" charset="0"/>
                              </a:rPr>
                              <m:t>𝑥</m:t>
                            </m:r>
                          </m:e>
                        </m:acc>
                      </m:oMath>
                    </a14:m>
                    <a:r>
                      <a:rPr kumimoji="0" lang="en-US" sz="2400" b="0" i="0" u="none" strike="noStrike" kern="0" cap="none" spc="0" normalizeH="0" baseline="-25000" noProof="0" dirty="0">
                        <a:ln>
                          <a:noFill/>
                        </a:ln>
                        <a:solidFill>
                          <a:srgbClr val="FF00FF"/>
                        </a:solidFill>
                        <a:effectLst/>
                        <a:uLnTx/>
                        <a:uFillTx/>
                        <a:cs typeface="+mn-cs"/>
                      </a:rPr>
                      <a:t>d</a:t>
                    </a:r>
                  </a:p>
                </p:txBody>
              </p:sp>
            </mc:Choice>
            <mc:Fallback>
              <p:sp>
                <p:nvSpPr>
                  <p:cNvPr id="25" name="TextBox 24">
                    <a:extLst>
                      <a:ext uri="{FF2B5EF4-FFF2-40B4-BE49-F238E27FC236}">
                        <a16:creationId xmlns:a16="http://schemas.microsoft.com/office/drawing/2014/main" id="{5594261E-10FD-16FD-1EB7-BFBD58711E6C}"/>
                      </a:ext>
                    </a:extLst>
                  </p:cNvPr>
                  <p:cNvSpPr txBox="1">
                    <a:spLocks noRot="1" noChangeAspect="1" noMove="1" noResize="1" noEditPoints="1" noAdjustHandles="1" noChangeArrowheads="1" noChangeShapeType="1" noTextEdit="1"/>
                  </p:cNvSpPr>
                  <p:nvPr/>
                </p:nvSpPr>
                <p:spPr bwMode="auto">
                  <a:xfrm>
                    <a:off x="1498600" y="1649418"/>
                    <a:ext cx="762000" cy="461665"/>
                  </a:xfrm>
                  <a:prstGeom prst="rect">
                    <a:avLst/>
                  </a:prstGeom>
                  <a:blipFill>
                    <a:blip r:embed="rId5"/>
                    <a:stretch>
                      <a:fillRect l="-1600" t="-18667" b="-28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grpSp>
            <p:nvGrpSpPr>
              <p:cNvPr id="28" name="Group 27">
                <a:extLst>
                  <a:ext uri="{FF2B5EF4-FFF2-40B4-BE49-F238E27FC236}">
                    <a16:creationId xmlns:a16="http://schemas.microsoft.com/office/drawing/2014/main" id="{98FA41BB-A6AF-2D63-964C-726E4414EB8A}"/>
                  </a:ext>
                </a:extLst>
              </p:cNvPr>
              <p:cNvGrpSpPr/>
              <p:nvPr/>
            </p:nvGrpSpPr>
            <p:grpSpPr>
              <a:xfrm>
                <a:off x="4670070" y="1351610"/>
                <a:ext cx="2589321" cy="1219200"/>
                <a:chOff x="5228870" y="1351610"/>
                <a:chExt cx="2589321" cy="1219200"/>
              </a:xfrm>
            </p:grpSpPr>
            <p:grpSp>
              <p:nvGrpSpPr>
                <p:cNvPr id="33" name="Group 32">
                  <a:extLst>
                    <a:ext uri="{FF2B5EF4-FFF2-40B4-BE49-F238E27FC236}">
                      <a16:creationId xmlns:a16="http://schemas.microsoft.com/office/drawing/2014/main" id="{9C215029-1110-09A7-E21B-B1E3695AB926}"/>
                    </a:ext>
                  </a:extLst>
                </p:cNvPr>
                <p:cNvGrpSpPr/>
                <p:nvPr/>
              </p:nvGrpSpPr>
              <p:grpSpPr>
                <a:xfrm flipH="1">
                  <a:off x="6389840" y="1839290"/>
                  <a:ext cx="132497" cy="248603"/>
                  <a:chOff x="3293167" y="1835429"/>
                  <a:chExt cx="91440" cy="248603"/>
                </a:xfrm>
                <a:solidFill>
                  <a:srgbClr val="00FFFF"/>
                </a:solidFill>
              </p:grpSpPr>
              <p:sp>
                <p:nvSpPr>
                  <p:cNvPr id="61" name="Oval 60">
                    <a:extLst>
                      <a:ext uri="{FF2B5EF4-FFF2-40B4-BE49-F238E27FC236}">
                        <a16:creationId xmlns:a16="http://schemas.microsoft.com/office/drawing/2014/main" id="{4DFEE39A-0736-81FF-C181-BE8D0C7B4534}"/>
                      </a:ext>
                    </a:extLst>
                  </p:cNvPr>
                  <p:cNvSpPr/>
                  <p:nvPr/>
                </p:nvSpPr>
                <p:spPr>
                  <a:xfrm>
                    <a:off x="3293167" y="1835429"/>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62" name="Oval 61">
                    <a:extLst>
                      <a:ext uri="{FF2B5EF4-FFF2-40B4-BE49-F238E27FC236}">
                        <a16:creationId xmlns:a16="http://schemas.microsoft.com/office/drawing/2014/main" id="{8925F52D-6513-4753-C469-9E157E676A2B}"/>
                      </a:ext>
                    </a:extLst>
                  </p:cNvPr>
                  <p:cNvSpPr/>
                  <p:nvPr/>
                </p:nvSpPr>
                <p:spPr>
                  <a:xfrm>
                    <a:off x="3293167" y="1992592"/>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grpSp>
            <p:grpSp>
              <p:nvGrpSpPr>
                <p:cNvPr id="34" name="Group 33">
                  <a:extLst>
                    <a:ext uri="{FF2B5EF4-FFF2-40B4-BE49-F238E27FC236}">
                      <a16:creationId xmlns:a16="http://schemas.microsoft.com/office/drawing/2014/main" id="{7053C367-94D7-B501-8308-5F0686531BC2}"/>
                    </a:ext>
                  </a:extLst>
                </p:cNvPr>
                <p:cNvGrpSpPr/>
                <p:nvPr/>
              </p:nvGrpSpPr>
              <p:grpSpPr>
                <a:xfrm flipH="1">
                  <a:off x="5235772" y="1351610"/>
                  <a:ext cx="1169427" cy="1219200"/>
                  <a:chOff x="1432563" y="1516710"/>
                  <a:chExt cx="807057" cy="1219200"/>
                </a:xfrm>
              </p:grpSpPr>
              <p:cxnSp>
                <p:nvCxnSpPr>
                  <p:cNvPr id="52" name="Straight Connector 51">
                    <a:extLst>
                      <a:ext uri="{FF2B5EF4-FFF2-40B4-BE49-F238E27FC236}">
                        <a16:creationId xmlns:a16="http://schemas.microsoft.com/office/drawing/2014/main" id="{9B8818D8-193F-66FC-28D0-E8E74323D995}"/>
                      </a:ext>
                    </a:extLst>
                  </p:cNvPr>
                  <p:cNvCxnSpPr>
                    <a:cxnSpLocks/>
                    <a:stCxn id="61" idx="6"/>
                  </p:cNvCxnSpPr>
                  <p:nvPr/>
                </p:nvCxnSpPr>
                <p:spPr bwMode="auto">
                  <a:xfrm flipV="1">
                    <a:off x="1443162" y="1821510"/>
                    <a:ext cx="796457" cy="228600"/>
                  </a:xfrm>
                  <a:prstGeom prst="line">
                    <a:avLst/>
                  </a:prstGeom>
                  <a:noFill/>
                  <a:ln w="6350" cap="sq" cmpd="sng" algn="ctr">
                    <a:solidFill>
                      <a:srgbClr val="66FF33"/>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22FE49B1-4A8C-CB80-1E6C-2D25AB012C23}"/>
                      </a:ext>
                    </a:extLst>
                  </p:cNvPr>
                  <p:cNvCxnSpPr>
                    <a:cxnSpLocks/>
                  </p:cNvCxnSpPr>
                  <p:nvPr/>
                </p:nvCxnSpPr>
                <p:spPr bwMode="auto">
                  <a:xfrm flipV="1">
                    <a:off x="1443163" y="1669110"/>
                    <a:ext cx="796457" cy="381000"/>
                  </a:xfrm>
                  <a:prstGeom prst="line">
                    <a:avLst/>
                  </a:prstGeom>
                  <a:noFill/>
                  <a:ln w="6350" cap="sq" cmpd="sng" algn="ctr">
                    <a:solidFill>
                      <a:srgbClr val="66FF33"/>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99286A2A-111B-1D97-D90F-779EA49D5149}"/>
                      </a:ext>
                    </a:extLst>
                  </p:cNvPr>
                  <p:cNvCxnSpPr>
                    <a:cxnSpLocks/>
                  </p:cNvCxnSpPr>
                  <p:nvPr/>
                </p:nvCxnSpPr>
                <p:spPr bwMode="auto">
                  <a:xfrm>
                    <a:off x="1432563" y="2039010"/>
                    <a:ext cx="807057" cy="696900"/>
                  </a:xfrm>
                  <a:prstGeom prst="line">
                    <a:avLst/>
                  </a:prstGeom>
                  <a:noFill/>
                  <a:ln w="6350" cap="sq" cmpd="sng" algn="ctr">
                    <a:solidFill>
                      <a:srgbClr val="66FF33"/>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6B21297E-26E5-95A1-9901-36F0A323805E}"/>
                      </a:ext>
                    </a:extLst>
                  </p:cNvPr>
                  <p:cNvCxnSpPr>
                    <a:cxnSpLocks/>
                  </p:cNvCxnSpPr>
                  <p:nvPr/>
                </p:nvCxnSpPr>
                <p:spPr bwMode="auto">
                  <a:xfrm>
                    <a:off x="1443163" y="2050110"/>
                    <a:ext cx="796457" cy="502920"/>
                  </a:xfrm>
                  <a:prstGeom prst="line">
                    <a:avLst/>
                  </a:prstGeom>
                  <a:noFill/>
                  <a:ln w="6350" cap="sq" cmpd="sng" algn="ctr">
                    <a:solidFill>
                      <a:srgbClr val="66FF33"/>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656577A9-AAB6-549F-7A30-3186CBB4C51C}"/>
                      </a:ext>
                    </a:extLst>
                  </p:cNvPr>
                  <p:cNvCxnSpPr>
                    <a:cxnSpLocks/>
                  </p:cNvCxnSpPr>
                  <p:nvPr/>
                </p:nvCxnSpPr>
                <p:spPr bwMode="auto">
                  <a:xfrm>
                    <a:off x="1443163" y="2050110"/>
                    <a:ext cx="796457" cy="381000"/>
                  </a:xfrm>
                  <a:prstGeom prst="line">
                    <a:avLst/>
                  </a:prstGeom>
                  <a:noFill/>
                  <a:ln w="6350" cap="sq" cmpd="sng" algn="ctr">
                    <a:solidFill>
                      <a:srgbClr val="66FF33"/>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D738F249-B09A-C1F9-DF60-4F7EBD6B1E8B}"/>
                      </a:ext>
                    </a:extLst>
                  </p:cNvPr>
                  <p:cNvCxnSpPr>
                    <a:cxnSpLocks/>
                  </p:cNvCxnSpPr>
                  <p:nvPr/>
                </p:nvCxnSpPr>
                <p:spPr bwMode="auto">
                  <a:xfrm>
                    <a:off x="1443163" y="2050110"/>
                    <a:ext cx="796457" cy="228600"/>
                  </a:xfrm>
                  <a:prstGeom prst="line">
                    <a:avLst/>
                  </a:prstGeom>
                  <a:noFill/>
                  <a:ln w="6350" cap="sq" cmpd="sng" algn="ctr">
                    <a:solidFill>
                      <a:srgbClr val="66FF33"/>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75B95C7B-5EB8-3165-B72B-000298144D70}"/>
                      </a:ext>
                    </a:extLst>
                  </p:cNvPr>
                  <p:cNvCxnSpPr>
                    <a:cxnSpLocks/>
                  </p:cNvCxnSpPr>
                  <p:nvPr/>
                </p:nvCxnSpPr>
                <p:spPr bwMode="auto">
                  <a:xfrm>
                    <a:off x="1443163" y="2050110"/>
                    <a:ext cx="796457" cy="76200"/>
                  </a:xfrm>
                  <a:prstGeom prst="line">
                    <a:avLst/>
                  </a:prstGeom>
                  <a:noFill/>
                  <a:ln w="6350" cap="sq" cmpd="sng" algn="ctr">
                    <a:solidFill>
                      <a:srgbClr val="66FF33"/>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id="{99F9277A-B437-46E2-0FF7-5C677FAB05A9}"/>
                      </a:ext>
                    </a:extLst>
                  </p:cNvPr>
                  <p:cNvCxnSpPr>
                    <a:cxnSpLocks/>
                  </p:cNvCxnSpPr>
                  <p:nvPr/>
                </p:nvCxnSpPr>
                <p:spPr bwMode="auto">
                  <a:xfrm flipV="1">
                    <a:off x="1443163" y="1973910"/>
                    <a:ext cx="796457" cy="76200"/>
                  </a:xfrm>
                  <a:prstGeom prst="line">
                    <a:avLst/>
                  </a:prstGeom>
                  <a:noFill/>
                  <a:ln w="6350" cap="sq" cmpd="sng" algn="ctr">
                    <a:solidFill>
                      <a:srgbClr val="66FF33"/>
                    </a:solidFill>
                    <a:prstDash val="solid"/>
                    <a:round/>
                    <a:headEnd type="none" w="med" len="med"/>
                    <a:tailEnd type="none" w="med" len="med"/>
                  </a:ln>
                  <a:effectLst/>
                </p:spPr>
              </p:cxnSp>
              <p:cxnSp>
                <p:nvCxnSpPr>
                  <p:cNvPr id="60" name="Straight Connector 59">
                    <a:extLst>
                      <a:ext uri="{FF2B5EF4-FFF2-40B4-BE49-F238E27FC236}">
                        <a16:creationId xmlns:a16="http://schemas.microsoft.com/office/drawing/2014/main" id="{DA1833EB-A726-4AEB-0AFC-20E63EFD1E01}"/>
                      </a:ext>
                    </a:extLst>
                  </p:cNvPr>
                  <p:cNvCxnSpPr>
                    <a:cxnSpLocks/>
                  </p:cNvCxnSpPr>
                  <p:nvPr/>
                </p:nvCxnSpPr>
                <p:spPr bwMode="auto">
                  <a:xfrm flipV="1">
                    <a:off x="1443163" y="1516710"/>
                    <a:ext cx="796457" cy="533400"/>
                  </a:xfrm>
                  <a:prstGeom prst="line">
                    <a:avLst/>
                  </a:prstGeom>
                  <a:noFill/>
                  <a:ln w="6350" cap="sq" cmpd="sng" algn="ctr">
                    <a:solidFill>
                      <a:srgbClr val="66FF33"/>
                    </a:solidFill>
                    <a:prstDash val="solid"/>
                    <a:round/>
                    <a:headEnd type="none" w="med" len="med"/>
                    <a:tailEnd type="none" w="med" len="med"/>
                  </a:ln>
                  <a:effectLst/>
                </p:spPr>
              </p:cxnSp>
            </p:grpSp>
            <p:grpSp>
              <p:nvGrpSpPr>
                <p:cNvPr id="35" name="Group 34">
                  <a:extLst>
                    <a:ext uri="{FF2B5EF4-FFF2-40B4-BE49-F238E27FC236}">
                      <a16:creationId xmlns:a16="http://schemas.microsoft.com/office/drawing/2014/main" id="{8D8A0470-6F80-B26F-83C7-9F650A2EF4C2}"/>
                    </a:ext>
                  </a:extLst>
                </p:cNvPr>
                <p:cNvGrpSpPr/>
                <p:nvPr/>
              </p:nvGrpSpPr>
              <p:grpSpPr>
                <a:xfrm flipH="1">
                  <a:off x="5228870" y="1351610"/>
                  <a:ext cx="1160970" cy="1193483"/>
                  <a:chOff x="1438400" y="1359547"/>
                  <a:chExt cx="801220" cy="1193483"/>
                </a:xfrm>
              </p:grpSpPr>
              <p:cxnSp>
                <p:nvCxnSpPr>
                  <p:cNvPr id="42" name="Straight Connector 41">
                    <a:extLst>
                      <a:ext uri="{FF2B5EF4-FFF2-40B4-BE49-F238E27FC236}">
                        <a16:creationId xmlns:a16="http://schemas.microsoft.com/office/drawing/2014/main" id="{32BEE3F9-B4B8-43F2-3C17-7CC55C7EE5CD}"/>
                      </a:ext>
                    </a:extLst>
                  </p:cNvPr>
                  <p:cNvCxnSpPr>
                    <a:cxnSpLocks/>
                  </p:cNvCxnSpPr>
                  <p:nvPr/>
                </p:nvCxnSpPr>
                <p:spPr bwMode="auto">
                  <a:xfrm flipV="1">
                    <a:off x="1443163" y="1821510"/>
                    <a:ext cx="796457" cy="228600"/>
                  </a:xfrm>
                  <a:prstGeom prst="line">
                    <a:avLst/>
                  </a:prstGeom>
                  <a:noFill/>
                  <a:ln w="6350" cap="sq" cmpd="sng" algn="ctr">
                    <a:solidFill>
                      <a:srgbClr val="66FF33"/>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461ACD15-AF8B-F2AC-FE76-ABF289A2A365}"/>
                      </a:ext>
                    </a:extLst>
                  </p:cNvPr>
                  <p:cNvCxnSpPr>
                    <a:cxnSpLocks/>
                  </p:cNvCxnSpPr>
                  <p:nvPr/>
                </p:nvCxnSpPr>
                <p:spPr bwMode="auto">
                  <a:xfrm flipV="1">
                    <a:off x="1443163" y="1669110"/>
                    <a:ext cx="796457" cy="381000"/>
                  </a:xfrm>
                  <a:prstGeom prst="line">
                    <a:avLst/>
                  </a:prstGeom>
                  <a:noFill/>
                  <a:ln w="6350" cap="sq" cmpd="sng" algn="ctr">
                    <a:solidFill>
                      <a:srgbClr val="66FF33"/>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C95A5319-165E-BDCC-BC43-C8E47473AD84}"/>
                      </a:ext>
                    </a:extLst>
                  </p:cNvPr>
                  <p:cNvCxnSpPr>
                    <a:cxnSpLocks/>
                    <a:stCxn id="62" idx="6"/>
                  </p:cNvCxnSpPr>
                  <p:nvPr/>
                </p:nvCxnSpPr>
                <p:spPr bwMode="auto">
                  <a:xfrm flipV="1">
                    <a:off x="1438400" y="1359547"/>
                    <a:ext cx="796457" cy="690563"/>
                  </a:xfrm>
                  <a:prstGeom prst="line">
                    <a:avLst/>
                  </a:prstGeom>
                  <a:noFill/>
                  <a:ln w="6350" cap="sq" cmpd="sng" algn="ctr">
                    <a:solidFill>
                      <a:srgbClr val="66FF33"/>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4816985F-B80A-6661-D268-CA00F2111D5E}"/>
                      </a:ext>
                    </a:extLst>
                  </p:cNvPr>
                  <p:cNvCxnSpPr>
                    <a:cxnSpLocks/>
                  </p:cNvCxnSpPr>
                  <p:nvPr/>
                </p:nvCxnSpPr>
                <p:spPr bwMode="auto">
                  <a:xfrm>
                    <a:off x="1443163" y="2050110"/>
                    <a:ext cx="757113" cy="502920"/>
                  </a:xfrm>
                  <a:prstGeom prst="line">
                    <a:avLst/>
                  </a:prstGeom>
                  <a:noFill/>
                  <a:ln w="6350" cap="sq" cmpd="sng" algn="ctr">
                    <a:solidFill>
                      <a:srgbClr val="66FF33"/>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A213179E-31CA-0A4B-C6AA-7E3ABE1BBEC1}"/>
                      </a:ext>
                    </a:extLst>
                  </p:cNvPr>
                  <p:cNvCxnSpPr>
                    <a:cxnSpLocks/>
                  </p:cNvCxnSpPr>
                  <p:nvPr/>
                </p:nvCxnSpPr>
                <p:spPr bwMode="auto">
                  <a:xfrm>
                    <a:off x="1443163" y="2050110"/>
                    <a:ext cx="796457" cy="350520"/>
                  </a:xfrm>
                  <a:prstGeom prst="line">
                    <a:avLst/>
                  </a:prstGeom>
                  <a:noFill/>
                  <a:ln w="6350" cap="sq" cmpd="sng" algn="ctr">
                    <a:solidFill>
                      <a:srgbClr val="66FF33"/>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B3268699-0E15-CCD6-D0A6-7CCB2F4084FE}"/>
                      </a:ext>
                    </a:extLst>
                  </p:cNvPr>
                  <p:cNvCxnSpPr>
                    <a:cxnSpLocks/>
                  </p:cNvCxnSpPr>
                  <p:nvPr/>
                </p:nvCxnSpPr>
                <p:spPr bwMode="auto">
                  <a:xfrm>
                    <a:off x="1443163" y="2050110"/>
                    <a:ext cx="796457" cy="228600"/>
                  </a:xfrm>
                  <a:prstGeom prst="line">
                    <a:avLst/>
                  </a:prstGeom>
                  <a:noFill/>
                  <a:ln w="6350" cap="sq" cmpd="sng" algn="ctr">
                    <a:solidFill>
                      <a:srgbClr val="66FF33"/>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621B517A-FC28-798D-7769-25B6C35FEDD7}"/>
                      </a:ext>
                    </a:extLst>
                  </p:cNvPr>
                  <p:cNvCxnSpPr>
                    <a:cxnSpLocks/>
                  </p:cNvCxnSpPr>
                  <p:nvPr/>
                </p:nvCxnSpPr>
                <p:spPr bwMode="auto">
                  <a:xfrm>
                    <a:off x="1443163" y="2050110"/>
                    <a:ext cx="796457" cy="76200"/>
                  </a:xfrm>
                  <a:prstGeom prst="line">
                    <a:avLst/>
                  </a:prstGeom>
                  <a:noFill/>
                  <a:ln w="6350" cap="sq" cmpd="sng" algn="ctr">
                    <a:solidFill>
                      <a:srgbClr val="66FF33"/>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41BF5772-8D32-760B-DE82-C33D0889973A}"/>
                      </a:ext>
                    </a:extLst>
                  </p:cNvPr>
                  <p:cNvCxnSpPr>
                    <a:cxnSpLocks/>
                  </p:cNvCxnSpPr>
                  <p:nvPr/>
                </p:nvCxnSpPr>
                <p:spPr bwMode="auto">
                  <a:xfrm flipV="1">
                    <a:off x="1443163" y="1973910"/>
                    <a:ext cx="796457" cy="76200"/>
                  </a:xfrm>
                  <a:prstGeom prst="line">
                    <a:avLst/>
                  </a:prstGeom>
                  <a:noFill/>
                  <a:ln w="6350" cap="sq" cmpd="sng" algn="ctr">
                    <a:solidFill>
                      <a:srgbClr val="66FF33"/>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EBF56530-C21E-04D8-D2CF-BB46E85DC8BE}"/>
                      </a:ext>
                    </a:extLst>
                  </p:cNvPr>
                  <p:cNvCxnSpPr>
                    <a:cxnSpLocks/>
                  </p:cNvCxnSpPr>
                  <p:nvPr/>
                </p:nvCxnSpPr>
                <p:spPr bwMode="auto">
                  <a:xfrm flipV="1">
                    <a:off x="1443163" y="1516710"/>
                    <a:ext cx="796457" cy="533400"/>
                  </a:xfrm>
                  <a:prstGeom prst="line">
                    <a:avLst/>
                  </a:prstGeom>
                  <a:noFill/>
                  <a:ln w="6350" cap="sq" cmpd="sng" algn="ctr">
                    <a:solidFill>
                      <a:srgbClr val="66FF33"/>
                    </a:solidFill>
                    <a:prstDash val="solid"/>
                    <a:round/>
                    <a:headEnd type="none" w="med" len="med"/>
                    <a:tailEnd type="none" w="med" len="med"/>
                  </a:ln>
                  <a:effectLst/>
                </p:spPr>
              </p:cxnSp>
            </p:grpSp>
            <p:sp>
              <p:nvSpPr>
                <p:cNvPr id="36" name="Oval 35">
                  <a:extLst>
                    <a:ext uri="{FF2B5EF4-FFF2-40B4-BE49-F238E27FC236}">
                      <a16:creationId xmlns:a16="http://schemas.microsoft.com/office/drawing/2014/main" id="{329F2EF9-DC1B-19D1-7011-FB24E9CCAD14}"/>
                    </a:ext>
                  </a:extLst>
                </p:cNvPr>
                <p:cNvSpPr/>
                <p:nvPr/>
              </p:nvSpPr>
              <p:spPr>
                <a:xfrm flipH="1">
                  <a:off x="7685694" y="1953590"/>
                  <a:ext cx="132497" cy="91440"/>
                </a:xfrm>
                <a:prstGeom prst="ellipse">
                  <a:avLst/>
                </a:prstGeom>
                <a:solidFill>
                  <a:srgbClr val="000000"/>
                </a:solid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cxnSp>
              <p:nvCxnSpPr>
                <p:cNvPr id="37" name="Straight Connector 36">
                  <a:extLst>
                    <a:ext uri="{FF2B5EF4-FFF2-40B4-BE49-F238E27FC236}">
                      <a16:creationId xmlns:a16="http://schemas.microsoft.com/office/drawing/2014/main" id="{8F469784-1A47-24F8-3E8D-C56BC4299AAD}"/>
                    </a:ext>
                  </a:extLst>
                </p:cNvPr>
                <p:cNvCxnSpPr>
                  <a:cxnSpLocks/>
                </p:cNvCxnSpPr>
                <p:nvPr/>
              </p:nvCxnSpPr>
              <p:spPr bwMode="auto">
                <a:xfrm flipH="1">
                  <a:off x="6518192" y="1999310"/>
                  <a:ext cx="1155666" cy="42863"/>
                </a:xfrm>
                <a:prstGeom prst="line">
                  <a:avLst/>
                </a:prstGeom>
                <a:noFill/>
                <a:ln w="6350" cap="sq" cmpd="sng" algn="ctr">
                  <a:solidFill>
                    <a:srgbClr val="000066"/>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A6DA718B-661D-F61A-AECA-8A92C288FD31}"/>
                    </a:ext>
                  </a:extLst>
                </p:cNvPr>
                <p:cNvCxnSpPr>
                  <a:cxnSpLocks/>
                </p:cNvCxnSpPr>
                <p:nvPr/>
              </p:nvCxnSpPr>
              <p:spPr bwMode="auto">
                <a:xfrm flipH="1" flipV="1">
                  <a:off x="6519790" y="1885010"/>
                  <a:ext cx="1154068" cy="114300"/>
                </a:xfrm>
                <a:prstGeom prst="line">
                  <a:avLst/>
                </a:prstGeom>
                <a:noFill/>
                <a:ln w="6350" cap="sq" cmpd="sng" algn="ctr">
                  <a:solidFill>
                    <a:srgbClr val="000066"/>
                  </a:solidFill>
                  <a:prstDash val="solid"/>
                  <a:round/>
                  <a:headEnd type="none" w="med" len="med"/>
                  <a:tailEnd type="none" w="med" len="med"/>
                </a:ln>
                <a:effectLst/>
              </p:spPr>
            </p:cxnSp>
          </p:grpSp>
        </p:grpSp>
        <mc:AlternateContent xmlns:mc="http://schemas.openxmlformats.org/markup-compatibility/2006">
          <mc:Choice xmlns:a14="http://schemas.microsoft.com/office/drawing/2010/main" Requires="a14">
            <p:sp>
              <p:nvSpPr>
                <p:cNvPr id="2100" name="TextBox 2099">
                  <a:extLst>
                    <a:ext uri="{FF2B5EF4-FFF2-40B4-BE49-F238E27FC236}">
                      <a16:creationId xmlns:a16="http://schemas.microsoft.com/office/drawing/2014/main" id="{8ACD616B-A522-BA0D-7B2D-2AFB254F237B}"/>
                    </a:ext>
                  </a:extLst>
                </p:cNvPr>
                <p:cNvSpPr txBox="1"/>
                <p:nvPr/>
              </p:nvSpPr>
              <p:spPr>
                <a:xfrm>
                  <a:off x="7839660" y="1723424"/>
                  <a:ext cx="1401928" cy="461665"/>
                </a:xfrm>
                <a:prstGeom prst="rect">
                  <a:avLst/>
                </a:prstGeom>
                <a:noFill/>
              </p:spPr>
              <p:txBody>
                <a:bodyPr wrap="square">
                  <a:spAutoFit/>
                </a:bodyPr>
                <a:lstStyle/>
                <a:p>
                  <a:r>
                    <a:rPr lang="en-US" altLang="en-US" sz="2400" dirty="0">
                      <a:solidFill>
                        <a:srgbClr val="FFC000"/>
                      </a:solidFill>
                      <a:cs typeface="Times New Roman" panose="02020603050405020304" pitchFamily="18" charset="0"/>
                    </a:rPr>
                    <a:t>NN</a:t>
                  </a:r>
                  <a:r>
                    <a:rPr lang="en-US" altLang="en-US" sz="2400" baseline="-25000" dirty="0" err="1">
                      <a:solidFill>
                        <a:srgbClr val="66FF33"/>
                      </a:solidFill>
                      <a:cs typeface="Times New Roman" panose="02020603050405020304" pitchFamily="18" charset="0"/>
                    </a:rPr>
                    <a:t>w</a:t>
                  </a:r>
                  <a:r>
                    <a:rPr lang="en-US" altLang="en-US" sz="2400" dirty="0">
                      <a:solidFill>
                        <a:srgbClr val="FFC000"/>
                      </a:solidFill>
                      <a:cs typeface="Times New Roman" panose="02020603050405020304" pitchFamily="18" charset="0"/>
                    </a:rPr>
                    <a:t>(</a:t>
                  </a:r>
                  <a14:m>
                    <m:oMath xmlns:m="http://schemas.openxmlformats.org/officeDocument/2006/math">
                      <m:acc>
                        <m:accPr>
                          <m:chr m:val="⃗"/>
                          <m:ctrlPr>
                            <a:rPr lang="en-US" altLang="en-US" sz="2400" i="1" kern="0" dirty="0">
                              <a:solidFill>
                                <a:srgbClr val="FF00FF"/>
                              </a:solidFill>
                              <a:latin typeface="Cambria Math" panose="02040503050406030204" pitchFamily="18" charset="0"/>
                              <a:cs typeface="Times New Roman" panose="02020603050405020304" pitchFamily="18" charset="0"/>
                            </a:rPr>
                          </m:ctrlPr>
                        </m:accPr>
                        <m:e>
                          <m:r>
                            <a:rPr lang="en-US" altLang="en-US" sz="2400" i="1" kern="0" dirty="0">
                              <a:solidFill>
                                <a:srgbClr val="FF00FF"/>
                              </a:solidFill>
                              <a:latin typeface="Cambria Math" panose="02040503050406030204" pitchFamily="18" charset="0"/>
                              <a:cs typeface="Times New Roman" panose="02020603050405020304" pitchFamily="18" charset="0"/>
                            </a:rPr>
                            <m:t>𝑥</m:t>
                          </m:r>
                        </m:e>
                      </m:acc>
                    </m:oMath>
                  </a14:m>
                  <a:r>
                    <a:rPr lang="en-US" altLang="en-US" sz="2400" baseline="-25000" dirty="0">
                      <a:solidFill>
                        <a:srgbClr val="FF00FF"/>
                      </a:solidFill>
                      <a:cs typeface="Times New Roman" panose="02020603050405020304" pitchFamily="18" charset="0"/>
                    </a:rPr>
                    <a:t>d</a:t>
                  </a:r>
                  <a:r>
                    <a:rPr lang="en-US" altLang="en-US" sz="2400" dirty="0">
                      <a:solidFill>
                        <a:srgbClr val="FFC000"/>
                      </a:solidFill>
                      <a:cs typeface="Times New Roman" panose="02020603050405020304" pitchFamily="18" charset="0"/>
                    </a:rPr>
                    <a:t>)</a:t>
                  </a:r>
                  <a:r>
                    <a:rPr lang="en-US" sz="2400" dirty="0"/>
                    <a:t> </a:t>
                  </a:r>
                  <a:endParaRPr lang="en-GB" sz="2400" dirty="0"/>
                </a:p>
              </p:txBody>
            </p:sp>
          </mc:Choice>
          <mc:Fallback>
            <p:sp>
              <p:nvSpPr>
                <p:cNvPr id="2100" name="TextBox 2099">
                  <a:extLst>
                    <a:ext uri="{FF2B5EF4-FFF2-40B4-BE49-F238E27FC236}">
                      <a16:creationId xmlns:a16="http://schemas.microsoft.com/office/drawing/2014/main" id="{8ACD616B-A522-BA0D-7B2D-2AFB254F237B}"/>
                    </a:ext>
                  </a:extLst>
                </p:cNvPr>
                <p:cNvSpPr txBox="1">
                  <a:spLocks noRot="1" noChangeAspect="1" noMove="1" noResize="1" noEditPoints="1" noAdjustHandles="1" noChangeArrowheads="1" noChangeShapeType="1" noTextEdit="1"/>
                </p:cNvSpPr>
                <p:nvPr/>
              </p:nvSpPr>
              <p:spPr>
                <a:xfrm>
                  <a:off x="7839660" y="1723424"/>
                  <a:ext cx="1401928" cy="461665"/>
                </a:xfrm>
                <a:prstGeom prst="rect">
                  <a:avLst/>
                </a:prstGeom>
                <a:blipFill>
                  <a:blip r:embed="rId6"/>
                  <a:stretch>
                    <a:fillRect l="-6522" t="-18667" r="-2609" b="-30667"/>
                  </a:stretch>
                </a:blipFill>
              </p:spPr>
              <p:txBody>
                <a:bodyPr/>
                <a:lstStyle/>
                <a:p>
                  <a:r>
                    <a:rPr lang="en-CA">
                      <a:noFill/>
                    </a:rPr>
                    <a:t> </a:t>
                  </a:r>
                </a:p>
              </p:txBody>
            </p:sp>
          </mc:Fallback>
        </mc:AlternateContent>
      </p:grpSp>
      <p:grpSp>
        <p:nvGrpSpPr>
          <p:cNvPr id="2103" name="Group 2102">
            <a:extLst>
              <a:ext uri="{FF2B5EF4-FFF2-40B4-BE49-F238E27FC236}">
                <a16:creationId xmlns:a16="http://schemas.microsoft.com/office/drawing/2014/main" id="{8B461DA7-EB8A-FCA0-6199-F104280C631A}"/>
              </a:ext>
            </a:extLst>
          </p:cNvPr>
          <p:cNvGrpSpPr/>
          <p:nvPr/>
        </p:nvGrpSpPr>
        <p:grpSpPr>
          <a:xfrm>
            <a:off x="2669309" y="645132"/>
            <a:ext cx="1434213" cy="767531"/>
            <a:chOff x="2164256" y="1150350"/>
            <a:chExt cx="1434213" cy="767531"/>
          </a:xfrm>
        </p:grpSpPr>
        <mc:AlternateContent xmlns:mc="http://schemas.openxmlformats.org/markup-compatibility/2006">
          <mc:Choice xmlns:a14="http://schemas.microsoft.com/office/drawing/2010/main" Requires="a14">
            <p:sp>
              <p:nvSpPr>
                <p:cNvPr id="2104" name="TextBox 2103">
                  <a:extLst>
                    <a:ext uri="{FF2B5EF4-FFF2-40B4-BE49-F238E27FC236}">
                      <a16:creationId xmlns:a16="http://schemas.microsoft.com/office/drawing/2014/main" id="{DF17BF68-0E2C-E97B-2776-9E270A3F8FED}"/>
                    </a:ext>
                  </a:extLst>
                </p:cNvPr>
                <p:cNvSpPr txBox="1"/>
                <p:nvPr/>
              </p:nvSpPr>
              <p:spPr bwMode="auto">
                <a:xfrm>
                  <a:off x="2164256" y="1456216"/>
                  <a:ext cx="807732"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lvl="0" eaLnBrk="0" hangingPunct="0"/>
                  <a14:m>
                    <m:oMathPara xmlns:m="http://schemas.openxmlformats.org/officeDocument/2006/math">
                      <m:oMathParaPr>
                        <m:jc m:val="centerGroup"/>
                      </m:oMathParaPr>
                      <m:oMath xmlns:m="http://schemas.openxmlformats.org/officeDocument/2006/math">
                        <m:r>
                          <m:rPr>
                            <m:nor/>
                          </m:rPr>
                          <a:rPr lang="en-US" sz="2400" dirty="0">
                            <a:solidFill>
                              <a:srgbClr val="FF00FF"/>
                            </a:solidFill>
                          </a:rPr>
                          <m:t>x</m:t>
                        </m:r>
                        <m:r>
                          <m:rPr>
                            <m:nor/>
                          </m:rPr>
                          <a:rPr lang="en-US" sz="2400" b="0" i="0" baseline="-25000" dirty="0" smtClean="0">
                            <a:solidFill>
                              <a:srgbClr val="FF00FF"/>
                            </a:solidFill>
                            <a:cs typeface="Times New Roman" panose="02020603050405020304" pitchFamily="18" charset="0"/>
                            <a:sym typeface="Symbol" panose="05050102010706020507" pitchFamily="18" charset="2"/>
                          </a:rPr>
                          <m:t>1</m:t>
                        </m:r>
                      </m:oMath>
                    </m:oMathPara>
                  </a14:m>
                  <a:endParaRPr kumimoji="0" lang="en-US" altLang="en-US" sz="2400" b="0" i="0" u="none" strike="noStrike" cap="none" normalizeH="0" baseline="-25000" dirty="0">
                    <a:ln>
                      <a:noFill/>
                    </a:ln>
                    <a:solidFill>
                      <a:srgbClr val="FF00FF"/>
                    </a:solidFill>
                    <a:effectLst/>
                    <a:cs typeface="Times New Roman" panose="02020603050405020304" pitchFamily="18" charset="0"/>
                  </a:endParaRPr>
                </a:p>
              </p:txBody>
            </p:sp>
          </mc:Choice>
          <mc:Fallback>
            <p:sp>
              <p:nvSpPr>
                <p:cNvPr id="2104" name="TextBox 2103">
                  <a:extLst>
                    <a:ext uri="{FF2B5EF4-FFF2-40B4-BE49-F238E27FC236}">
                      <a16:creationId xmlns:a16="http://schemas.microsoft.com/office/drawing/2014/main" id="{DF17BF68-0E2C-E97B-2776-9E270A3F8FED}"/>
                    </a:ext>
                  </a:extLst>
                </p:cNvPr>
                <p:cNvSpPr txBox="1">
                  <a:spLocks noRot="1" noChangeAspect="1" noMove="1" noResize="1" noEditPoints="1" noAdjustHandles="1" noChangeArrowheads="1" noChangeShapeType="1" noTextEdit="1"/>
                </p:cNvSpPr>
                <p:nvPr/>
              </p:nvSpPr>
              <p:spPr bwMode="auto">
                <a:xfrm>
                  <a:off x="2164256" y="1456216"/>
                  <a:ext cx="807732" cy="461665"/>
                </a:xfrm>
                <a:prstGeom prst="rect">
                  <a:avLst/>
                </a:prstGeom>
                <a:blipFill>
                  <a:blip r:embed="rId7"/>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2105" name="TextBox 2104">
                  <a:extLst>
                    <a:ext uri="{FF2B5EF4-FFF2-40B4-BE49-F238E27FC236}">
                      <a16:creationId xmlns:a16="http://schemas.microsoft.com/office/drawing/2014/main" id="{0F6B1528-7253-1F44-3109-CAA716641A35}"/>
                    </a:ext>
                  </a:extLst>
                </p:cNvPr>
                <p:cNvSpPr txBox="1"/>
                <p:nvPr/>
              </p:nvSpPr>
              <p:spPr bwMode="auto">
                <a:xfrm>
                  <a:off x="2385931" y="1456216"/>
                  <a:ext cx="807732"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lvl="0" eaLnBrk="0" hangingPunct="0"/>
                  <a14:m>
                    <m:oMathPara xmlns:m="http://schemas.openxmlformats.org/officeDocument/2006/math">
                      <m:oMathParaPr>
                        <m:jc m:val="centerGroup"/>
                      </m:oMathParaPr>
                      <m:oMath xmlns:m="http://schemas.openxmlformats.org/officeDocument/2006/math">
                        <m:r>
                          <m:rPr>
                            <m:nor/>
                          </m:rPr>
                          <a:rPr lang="en-US" sz="2400" dirty="0">
                            <a:solidFill>
                              <a:srgbClr val="FF00FF"/>
                            </a:solidFill>
                          </a:rPr>
                          <m:t>x</m:t>
                        </m:r>
                        <m:r>
                          <m:rPr>
                            <m:nor/>
                          </m:rPr>
                          <a:rPr lang="en-US" sz="2400" b="0" i="0" baseline="-25000" dirty="0" smtClean="0">
                            <a:solidFill>
                              <a:srgbClr val="FF00FF"/>
                            </a:solidFill>
                            <a:cs typeface="Times New Roman" panose="02020603050405020304" pitchFamily="18" charset="0"/>
                            <a:sym typeface="Symbol" panose="05050102010706020507" pitchFamily="18" charset="2"/>
                          </a:rPr>
                          <m:t>2</m:t>
                        </m:r>
                      </m:oMath>
                    </m:oMathPara>
                  </a14:m>
                  <a:endParaRPr kumimoji="0" lang="en-US" altLang="en-US" sz="2400" b="0" i="0" u="none" strike="noStrike" cap="none" normalizeH="0" baseline="-25000" dirty="0">
                    <a:ln>
                      <a:noFill/>
                    </a:ln>
                    <a:solidFill>
                      <a:srgbClr val="FF00FF"/>
                    </a:solidFill>
                    <a:effectLst/>
                    <a:cs typeface="Times New Roman" panose="02020603050405020304" pitchFamily="18" charset="0"/>
                  </a:endParaRPr>
                </a:p>
              </p:txBody>
            </p:sp>
          </mc:Choice>
          <mc:Fallback>
            <p:sp>
              <p:nvSpPr>
                <p:cNvPr id="2105" name="TextBox 2104">
                  <a:extLst>
                    <a:ext uri="{FF2B5EF4-FFF2-40B4-BE49-F238E27FC236}">
                      <a16:creationId xmlns:a16="http://schemas.microsoft.com/office/drawing/2014/main" id="{0F6B1528-7253-1F44-3109-CAA716641A35}"/>
                    </a:ext>
                  </a:extLst>
                </p:cNvPr>
                <p:cNvSpPr txBox="1">
                  <a:spLocks noRot="1" noChangeAspect="1" noMove="1" noResize="1" noEditPoints="1" noAdjustHandles="1" noChangeArrowheads="1" noChangeShapeType="1" noTextEdit="1"/>
                </p:cNvSpPr>
                <p:nvPr/>
              </p:nvSpPr>
              <p:spPr bwMode="auto">
                <a:xfrm>
                  <a:off x="2385931" y="1456216"/>
                  <a:ext cx="807732" cy="461665"/>
                </a:xfrm>
                <a:prstGeom prst="rect">
                  <a:avLst/>
                </a:prstGeom>
                <a:blipFill>
                  <a:blip r:embed="rId8"/>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2108" name="TextBox 2107">
                  <a:extLst>
                    <a:ext uri="{FF2B5EF4-FFF2-40B4-BE49-F238E27FC236}">
                      <a16:creationId xmlns:a16="http://schemas.microsoft.com/office/drawing/2014/main" id="{C8E3B2F9-E9AA-829E-680B-DDB73426AB8D}"/>
                    </a:ext>
                  </a:extLst>
                </p:cNvPr>
                <p:cNvSpPr txBox="1"/>
                <p:nvPr/>
              </p:nvSpPr>
              <p:spPr bwMode="auto">
                <a:xfrm>
                  <a:off x="2790737" y="1456216"/>
                  <a:ext cx="807732"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lvl="0" eaLnBrk="0" hangingPunct="0"/>
                  <a14:m>
                    <m:oMathPara xmlns:m="http://schemas.openxmlformats.org/officeDocument/2006/math">
                      <m:oMathParaPr>
                        <m:jc m:val="centerGroup"/>
                      </m:oMathParaPr>
                      <m:oMath xmlns:m="http://schemas.openxmlformats.org/officeDocument/2006/math">
                        <m:r>
                          <a:rPr lang="en-US" sz="2400" b="0" i="1" dirty="0" smtClean="0">
                            <a:solidFill>
                              <a:srgbClr val="FF00FF"/>
                            </a:solidFill>
                            <a:latin typeface="Cambria Math" panose="02040503050406030204" pitchFamily="18" charset="0"/>
                          </a:rPr>
                          <m:t>…</m:t>
                        </m:r>
                        <m:r>
                          <m:rPr>
                            <m:nor/>
                          </m:rPr>
                          <a:rPr lang="en-US" sz="2400" dirty="0">
                            <a:solidFill>
                              <a:srgbClr val="FF00FF"/>
                            </a:solidFill>
                          </a:rPr>
                          <m:t>x</m:t>
                        </m:r>
                        <m:r>
                          <m:rPr>
                            <m:nor/>
                          </m:rPr>
                          <a:rPr lang="en-US" sz="2400" b="0" i="0" baseline="-25000" dirty="0" smtClean="0">
                            <a:solidFill>
                              <a:srgbClr val="FF00FF"/>
                            </a:solidFill>
                            <a:cs typeface="Times New Roman" panose="02020603050405020304" pitchFamily="18" charset="0"/>
                            <a:sym typeface="Symbol" panose="05050102010706020507" pitchFamily="18" charset="2"/>
                          </a:rPr>
                          <m:t>D</m:t>
                        </m:r>
                      </m:oMath>
                    </m:oMathPara>
                  </a14:m>
                  <a:endParaRPr kumimoji="0" lang="en-US" altLang="en-US" sz="2400" b="0" i="0" u="none" strike="noStrike" cap="none" normalizeH="0" baseline="-25000" dirty="0">
                    <a:ln>
                      <a:noFill/>
                    </a:ln>
                    <a:solidFill>
                      <a:srgbClr val="FF00FF"/>
                    </a:solidFill>
                    <a:effectLst/>
                    <a:cs typeface="Times New Roman" panose="02020603050405020304" pitchFamily="18" charset="0"/>
                  </a:endParaRPr>
                </a:p>
              </p:txBody>
            </p:sp>
          </mc:Choice>
          <mc:Fallback>
            <p:sp>
              <p:nvSpPr>
                <p:cNvPr id="2108" name="TextBox 2107">
                  <a:extLst>
                    <a:ext uri="{FF2B5EF4-FFF2-40B4-BE49-F238E27FC236}">
                      <a16:creationId xmlns:a16="http://schemas.microsoft.com/office/drawing/2014/main" id="{C8E3B2F9-E9AA-829E-680B-DDB73426AB8D}"/>
                    </a:ext>
                  </a:extLst>
                </p:cNvPr>
                <p:cNvSpPr txBox="1">
                  <a:spLocks noRot="1" noChangeAspect="1" noMove="1" noResize="1" noEditPoints="1" noAdjustHandles="1" noChangeArrowheads="1" noChangeShapeType="1" noTextEdit="1"/>
                </p:cNvSpPr>
                <p:nvPr/>
              </p:nvSpPr>
              <p:spPr bwMode="auto">
                <a:xfrm>
                  <a:off x="2790737" y="1456216"/>
                  <a:ext cx="807732" cy="461665"/>
                </a:xfrm>
                <a:prstGeom prst="rect">
                  <a:avLst/>
                </a:prstGeom>
                <a:blipFill>
                  <a:blip r:embed="rId9"/>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grpSp>
          <p:nvGrpSpPr>
            <p:cNvPr id="2198" name="Group 2197">
              <a:extLst>
                <a:ext uri="{FF2B5EF4-FFF2-40B4-BE49-F238E27FC236}">
                  <a16:creationId xmlns:a16="http://schemas.microsoft.com/office/drawing/2014/main" id="{159D47E4-379D-83BE-C4BE-A55CA0D86954}"/>
                </a:ext>
              </a:extLst>
            </p:cNvPr>
            <p:cNvGrpSpPr/>
            <p:nvPr/>
          </p:nvGrpSpPr>
          <p:grpSpPr>
            <a:xfrm>
              <a:off x="2550055" y="1150350"/>
              <a:ext cx="705777" cy="461665"/>
              <a:chOff x="6498619" y="1410075"/>
              <a:chExt cx="1411555" cy="461665"/>
            </a:xfrm>
          </p:grpSpPr>
          <p:cxnSp>
            <p:nvCxnSpPr>
              <p:cNvPr id="2200" name="Straight Arrow Connector 2199">
                <a:extLst>
                  <a:ext uri="{FF2B5EF4-FFF2-40B4-BE49-F238E27FC236}">
                    <a16:creationId xmlns:a16="http://schemas.microsoft.com/office/drawing/2014/main" id="{3F1CAB35-857B-C9DF-8861-3D5617133FCB}"/>
                  </a:ext>
                </a:extLst>
              </p:cNvPr>
              <p:cNvCxnSpPr>
                <a:cxnSpLocks/>
              </p:cNvCxnSpPr>
              <p:nvPr/>
            </p:nvCxnSpPr>
            <p:spPr bwMode="auto">
              <a:xfrm rot="16200000">
                <a:off x="7204397" y="1153988"/>
                <a:ext cx="0" cy="1411555"/>
              </a:xfrm>
              <a:prstGeom prst="straightConnector1">
                <a:avLst/>
              </a:prstGeom>
              <a:noFill/>
              <a:ln w="6350" cap="sq" cmpd="sng" algn="ctr">
                <a:solidFill>
                  <a:schemeClr val="tx1"/>
                </a:solidFill>
                <a:prstDash val="solid"/>
                <a:round/>
                <a:headEnd type="arrow" w="med" len="med"/>
                <a:tailEnd type="arrow"/>
              </a:ln>
              <a:effectLst/>
            </p:spPr>
          </p:cxnSp>
          <p:sp>
            <p:nvSpPr>
              <p:cNvPr id="2201" name="TextBox 2200">
                <a:extLst>
                  <a:ext uri="{FF2B5EF4-FFF2-40B4-BE49-F238E27FC236}">
                    <a16:creationId xmlns:a16="http://schemas.microsoft.com/office/drawing/2014/main" id="{2287616A-3BA1-1372-3EA0-7B184092DFAF}"/>
                  </a:ext>
                </a:extLst>
              </p:cNvPr>
              <p:cNvSpPr txBox="1"/>
              <p:nvPr/>
            </p:nvSpPr>
            <p:spPr bwMode="auto">
              <a:xfrm>
                <a:off x="6938793" y="1410075"/>
                <a:ext cx="394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rgbClr val="FF00FF"/>
                    </a:solidFill>
                  </a:rPr>
                  <a:t>D</a:t>
                </a:r>
              </a:p>
            </p:txBody>
          </p:sp>
        </p:grpSp>
        <p:cxnSp>
          <p:nvCxnSpPr>
            <p:cNvPr id="2199" name="Straight Arrow Connector 2198">
              <a:extLst>
                <a:ext uri="{FF2B5EF4-FFF2-40B4-BE49-F238E27FC236}">
                  <a16:creationId xmlns:a16="http://schemas.microsoft.com/office/drawing/2014/main" id="{C2AB1F48-1680-BEB0-6DA0-A4D1F16B19A1}"/>
                </a:ext>
              </a:extLst>
            </p:cNvPr>
            <p:cNvCxnSpPr>
              <a:cxnSpLocks/>
            </p:cNvCxnSpPr>
            <p:nvPr/>
          </p:nvCxnSpPr>
          <p:spPr bwMode="auto">
            <a:xfrm>
              <a:off x="2408552" y="1529728"/>
              <a:ext cx="1117347" cy="0"/>
            </a:xfrm>
            <a:prstGeom prst="straightConnector1">
              <a:avLst/>
            </a:prstGeom>
            <a:noFill/>
            <a:ln w="6350" cap="sq" cmpd="sng" algn="ctr">
              <a:solidFill>
                <a:srgbClr val="FF00FF"/>
              </a:solidFill>
              <a:prstDash val="solid"/>
              <a:round/>
              <a:headEnd type="arrow" w="med" len="med"/>
              <a:tailEnd type="arrow"/>
            </a:ln>
            <a:effectLst/>
          </p:spPr>
        </p:cxnSp>
      </p:grpSp>
      <p:grpSp>
        <p:nvGrpSpPr>
          <p:cNvPr id="2207" name="Group 2206">
            <a:extLst>
              <a:ext uri="{FF2B5EF4-FFF2-40B4-BE49-F238E27FC236}">
                <a16:creationId xmlns:a16="http://schemas.microsoft.com/office/drawing/2014/main" id="{E57070D0-44ED-25AD-FC9A-67483ADED83D}"/>
              </a:ext>
            </a:extLst>
          </p:cNvPr>
          <p:cNvGrpSpPr/>
          <p:nvPr/>
        </p:nvGrpSpPr>
        <p:grpSpPr>
          <a:xfrm>
            <a:off x="4849092" y="1058654"/>
            <a:ext cx="884860" cy="1449688"/>
            <a:chOff x="4849092" y="1058654"/>
            <a:chExt cx="884860" cy="1449688"/>
          </a:xfrm>
        </p:grpSpPr>
        <p:sp>
          <p:nvSpPr>
            <p:cNvPr id="2101" name="TextBox 2100">
              <a:extLst>
                <a:ext uri="{FF2B5EF4-FFF2-40B4-BE49-F238E27FC236}">
                  <a16:creationId xmlns:a16="http://schemas.microsoft.com/office/drawing/2014/main" id="{CBBF7B66-F86D-F507-66AE-1AAD501BB916}"/>
                </a:ext>
              </a:extLst>
            </p:cNvPr>
            <p:cNvSpPr txBox="1"/>
            <p:nvPr/>
          </p:nvSpPr>
          <p:spPr bwMode="auto">
            <a:xfrm>
              <a:off x="4849092" y="2046677"/>
              <a:ext cx="8848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rgbClr val="FF00FF"/>
                  </a:solidFill>
                </a:rPr>
                <a:t>M</a:t>
              </a:r>
              <a:r>
                <a:rPr lang="el-GR" altLang="en-US" sz="2400" dirty="0">
                  <a:solidFill>
                    <a:srgbClr val="FF00FF"/>
                  </a:solidFill>
                  <a:cs typeface="Times New Roman" panose="02020603050405020304" pitchFamily="18" charset="0"/>
                  <a:sym typeface="Symbol" panose="05050102010706020507" pitchFamily="18" charset="2"/>
                </a:rPr>
                <a:t>≥</a:t>
              </a:r>
              <a:r>
                <a:rPr lang="en-US" altLang="en-US" sz="2400" dirty="0">
                  <a:solidFill>
                    <a:srgbClr val="FF00FF"/>
                  </a:solidFill>
                  <a:cs typeface="Times New Roman" panose="02020603050405020304" pitchFamily="18" charset="0"/>
                  <a:sym typeface="Symbol" panose="05050102010706020507" pitchFamily="18" charset="2"/>
                </a:rPr>
                <a:t>D</a:t>
              </a:r>
              <a:endParaRPr lang="en-US" sz="2400" dirty="0">
                <a:solidFill>
                  <a:srgbClr val="FF00FF"/>
                </a:solidFill>
              </a:endParaRPr>
            </a:p>
          </p:txBody>
        </p:sp>
        <p:cxnSp>
          <p:nvCxnSpPr>
            <p:cNvPr id="2102" name="Straight Arrow Connector 2101">
              <a:extLst>
                <a:ext uri="{FF2B5EF4-FFF2-40B4-BE49-F238E27FC236}">
                  <a16:creationId xmlns:a16="http://schemas.microsoft.com/office/drawing/2014/main" id="{B069A799-1A90-2DD3-F960-DC6426A66955}"/>
                </a:ext>
              </a:extLst>
            </p:cNvPr>
            <p:cNvCxnSpPr/>
            <p:nvPr/>
          </p:nvCxnSpPr>
          <p:spPr bwMode="auto">
            <a:xfrm>
              <a:off x="5704614" y="1058654"/>
              <a:ext cx="0" cy="1282048"/>
            </a:xfrm>
            <a:prstGeom prst="straightConnector1">
              <a:avLst/>
            </a:prstGeom>
            <a:noFill/>
            <a:ln w="6350" cap="sq" cmpd="sng" algn="ctr">
              <a:solidFill>
                <a:srgbClr val="FF00FF"/>
              </a:solidFill>
              <a:prstDash val="solid"/>
              <a:round/>
              <a:headEnd type="arrow" w="med" len="med"/>
              <a:tailEnd type="arrow"/>
            </a:ln>
            <a:effectLst/>
          </p:spPr>
        </p:cxnSp>
      </p:gr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BD283197-8130-BC1B-3971-0857A07A8518}"/>
                  </a:ext>
                </a:extLst>
              </p:cNvPr>
              <p:cNvSpPr txBox="1"/>
              <p:nvPr/>
            </p:nvSpPr>
            <p:spPr bwMode="auto">
              <a:xfrm>
                <a:off x="4242923" y="2412391"/>
                <a:ext cx="3552887"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r>
                  <a:rPr lang="en-US" sz="2400" dirty="0">
                    <a:solidFill>
                      <a:srgbClr val="FF00FF"/>
                    </a:solidFill>
                  </a:rPr>
                  <a:t>{</a:t>
                </a:r>
                <a14:m>
                  <m:oMath xmlns:m="http://schemas.openxmlformats.org/officeDocument/2006/math">
                    <m:acc>
                      <m:accPr>
                        <m:chr m:val="⃗"/>
                        <m:ctrlPr>
                          <a:rPr kumimoji="0" lang="en-US" altLang="en-US" sz="2400" b="0" i="1" u="none" strike="noStrike" kern="0" cap="none" spc="0" normalizeH="0" baseline="0" noProof="0" dirty="0" smtClean="0">
                            <a:ln>
                              <a:noFill/>
                            </a:ln>
                            <a:solidFill>
                              <a:srgbClr val="FF00FF"/>
                            </a:solidFill>
                            <a:effectLst/>
                            <a:uLnTx/>
                            <a:uFillTx/>
                            <a:latin typeface="Cambria Math" panose="02040503050406030204" pitchFamily="18" charset="0"/>
                            <a:cs typeface="Times New Roman" panose="02020603050405020304" pitchFamily="18" charset="0"/>
                          </a:rPr>
                        </m:ctrlPr>
                      </m:accPr>
                      <m:e>
                        <m:r>
                          <a:rPr kumimoji="0" lang="en-US" altLang="en-US" sz="2400" b="0" i="1" u="none" strike="noStrike" kern="0" cap="none" spc="0" normalizeH="0" baseline="0" noProof="0" dirty="0" smtClean="0">
                            <a:ln>
                              <a:noFill/>
                            </a:ln>
                            <a:solidFill>
                              <a:srgbClr val="FF00FF"/>
                            </a:solidFill>
                            <a:effectLst/>
                            <a:uLnTx/>
                            <a:uFillTx/>
                            <a:latin typeface="Cambria Math" panose="02040503050406030204" pitchFamily="18" charset="0"/>
                            <a:cs typeface="Times New Roman" panose="02020603050405020304" pitchFamily="18" charset="0"/>
                          </a:rPr>
                          <m:t>𝑥</m:t>
                        </m:r>
                      </m:e>
                    </m:acc>
                  </m:oMath>
                </a14:m>
                <a:r>
                  <a:rPr lang="en-US" sz="2400" dirty="0">
                    <a:solidFill>
                      <a:srgbClr val="FF00FF"/>
                    </a:solidFill>
                  </a:rPr>
                  <a:t>′</a:t>
                </a:r>
                <a:r>
                  <a:rPr kumimoji="0" lang="en-US" sz="2400" b="0" i="0" u="none" strike="noStrike" kern="0" cap="none" spc="0" normalizeH="0" baseline="-25000" noProof="0" dirty="0">
                    <a:ln>
                      <a:noFill/>
                    </a:ln>
                    <a:solidFill>
                      <a:srgbClr val="FF00FF"/>
                    </a:solidFill>
                    <a:effectLst/>
                    <a:uLnTx/>
                    <a:uFillTx/>
                    <a:latin typeface="Times New Roman"/>
                    <a:cs typeface="+mn-cs"/>
                  </a:rPr>
                  <a:t>d</a:t>
                </a:r>
                <a:r>
                  <a:rPr lang="en-US" sz="2400" dirty="0">
                    <a:solidFill>
                      <a:srgbClr val="FF00FF"/>
                    </a:solidFill>
                  </a:rPr>
                  <a:t>} is linear independent</a:t>
                </a:r>
                <a:endParaRPr lang="en-CA" sz="2400" dirty="0">
                  <a:solidFill>
                    <a:srgbClr val="FF00FF"/>
                  </a:solidFill>
                </a:endParaRPr>
              </a:p>
            </p:txBody>
          </p:sp>
        </mc:Choice>
        <mc:Fallback>
          <p:sp>
            <p:nvSpPr>
              <p:cNvPr id="2" name="TextBox 1">
                <a:extLst>
                  <a:ext uri="{FF2B5EF4-FFF2-40B4-BE49-F238E27FC236}">
                    <a16:creationId xmlns:a16="http://schemas.microsoft.com/office/drawing/2014/main" id="{BD283197-8130-BC1B-3971-0857A07A8518}"/>
                  </a:ext>
                </a:extLst>
              </p:cNvPr>
              <p:cNvSpPr txBox="1">
                <a:spLocks noRot="1" noChangeAspect="1" noMove="1" noResize="1" noEditPoints="1" noAdjustHandles="1" noChangeArrowheads="1" noChangeShapeType="1" noTextEdit="1"/>
              </p:cNvSpPr>
              <p:nvPr/>
            </p:nvSpPr>
            <p:spPr bwMode="auto">
              <a:xfrm>
                <a:off x="4242923" y="2412391"/>
                <a:ext cx="3552887" cy="461665"/>
              </a:xfrm>
              <a:prstGeom prst="rect">
                <a:avLst/>
              </a:prstGeom>
              <a:blipFill>
                <a:blip r:embed="rId10"/>
                <a:stretch>
                  <a:fillRect l="-2573" t="-18667" b="-30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grpSp>
        <p:nvGrpSpPr>
          <p:cNvPr id="8" name="Group 7">
            <a:extLst>
              <a:ext uri="{FF2B5EF4-FFF2-40B4-BE49-F238E27FC236}">
                <a16:creationId xmlns:a16="http://schemas.microsoft.com/office/drawing/2014/main" id="{D024AFDF-FE12-9C29-1449-C8800D6E0069}"/>
              </a:ext>
            </a:extLst>
          </p:cNvPr>
          <p:cNvGrpSpPr/>
          <p:nvPr/>
        </p:nvGrpSpPr>
        <p:grpSpPr>
          <a:xfrm>
            <a:off x="7456032" y="4049185"/>
            <a:ext cx="1568698" cy="1286090"/>
            <a:chOff x="2963174" y="3201155"/>
            <a:chExt cx="2005991" cy="1584000"/>
          </a:xfrm>
        </p:grpSpPr>
        <p:sp>
          <p:nvSpPr>
            <p:cNvPr id="7" name="Rectangle 6">
              <a:extLst>
                <a:ext uri="{FF2B5EF4-FFF2-40B4-BE49-F238E27FC236}">
                  <a16:creationId xmlns:a16="http://schemas.microsoft.com/office/drawing/2014/main" id="{4A868DEF-AE74-E72A-4BE6-9532EB42159B}"/>
                </a:ext>
              </a:extLst>
            </p:cNvPr>
            <p:cNvSpPr/>
            <p:nvPr/>
          </p:nvSpPr>
          <p:spPr>
            <a:xfrm>
              <a:off x="2963175" y="3201155"/>
              <a:ext cx="2005990" cy="1584000"/>
            </a:xfrm>
            <a:prstGeom prst="rect">
              <a:avLst/>
            </a:prstGeom>
            <a:solidFill>
              <a:schemeClr val="tx1"/>
            </a:solidFill>
            <a:ln w="25400">
              <a:noFill/>
            </a:ln>
          </p:spPr>
          <p:txBody>
            <a:bodyPr wrap="square" rtlCol="0" anchor="ctr">
              <a:spAutoFit/>
            </a:bodyPr>
            <a:lstStyle/>
            <a:p>
              <a:pPr algn="ctr"/>
              <a:endParaRPr lang="en-GB" sz="2400" dirty="0">
                <a:cs typeface="Times New Roman" panose="02020603050405020304" pitchFamily="18" charset="0"/>
                <a:sym typeface="Symbol" panose="05050102010706020507" pitchFamily="18" charset="2"/>
              </a:endParaRPr>
            </a:p>
          </p:txBody>
        </p:sp>
        <p:grpSp>
          <p:nvGrpSpPr>
            <p:cNvPr id="5" name="Group 4">
              <a:extLst>
                <a:ext uri="{FF2B5EF4-FFF2-40B4-BE49-F238E27FC236}">
                  <a16:creationId xmlns:a16="http://schemas.microsoft.com/office/drawing/2014/main" id="{6FBBCAE7-4BEC-575A-5BAE-1B066CFF813B}"/>
                </a:ext>
              </a:extLst>
            </p:cNvPr>
            <p:cNvGrpSpPr/>
            <p:nvPr/>
          </p:nvGrpSpPr>
          <p:grpSpPr>
            <a:xfrm>
              <a:off x="2963174" y="3346297"/>
              <a:ext cx="1688965" cy="1310640"/>
              <a:chOff x="2963174" y="3346297"/>
              <a:chExt cx="1688965" cy="1310640"/>
            </a:xfrm>
          </p:grpSpPr>
          <p:grpSp>
            <p:nvGrpSpPr>
              <p:cNvPr id="2110" name="Group 2109">
                <a:extLst>
                  <a:ext uri="{FF2B5EF4-FFF2-40B4-BE49-F238E27FC236}">
                    <a16:creationId xmlns:a16="http://schemas.microsoft.com/office/drawing/2014/main" id="{2770715B-0CB1-0541-FBD8-7415436274FB}"/>
                  </a:ext>
                </a:extLst>
              </p:cNvPr>
              <p:cNvGrpSpPr/>
              <p:nvPr/>
            </p:nvGrpSpPr>
            <p:grpSpPr>
              <a:xfrm>
                <a:off x="3383465" y="3733862"/>
                <a:ext cx="120267" cy="701040"/>
                <a:chOff x="2239620" y="1557130"/>
                <a:chExt cx="91440" cy="701040"/>
              </a:xfrm>
              <a:solidFill>
                <a:schemeClr val="bg2"/>
              </a:solidFill>
            </p:grpSpPr>
            <p:sp>
              <p:nvSpPr>
                <p:cNvPr id="2214" name="Oval 2213">
                  <a:extLst>
                    <a:ext uri="{FF2B5EF4-FFF2-40B4-BE49-F238E27FC236}">
                      <a16:creationId xmlns:a16="http://schemas.microsoft.com/office/drawing/2014/main" id="{88BB3BE0-D59B-1088-4A8C-EA46BA7306AE}"/>
                    </a:ext>
                  </a:extLst>
                </p:cNvPr>
                <p:cNvSpPr/>
                <p:nvPr/>
              </p:nvSpPr>
              <p:spPr>
                <a:xfrm>
                  <a:off x="2239620" y="1557130"/>
                  <a:ext cx="91440" cy="91440"/>
                </a:xfrm>
                <a:prstGeom prst="ellipse">
                  <a:avLst/>
                </a:prstGeom>
                <a:grp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sp>
              <p:nvSpPr>
                <p:cNvPr id="2215" name="Oval 2214">
                  <a:extLst>
                    <a:ext uri="{FF2B5EF4-FFF2-40B4-BE49-F238E27FC236}">
                      <a16:creationId xmlns:a16="http://schemas.microsoft.com/office/drawing/2014/main" id="{D8E42EB2-E62C-D6D3-868F-CC9E71F70A9B}"/>
                    </a:ext>
                  </a:extLst>
                </p:cNvPr>
                <p:cNvSpPr/>
                <p:nvPr/>
              </p:nvSpPr>
              <p:spPr>
                <a:xfrm>
                  <a:off x="2239620" y="1709530"/>
                  <a:ext cx="91440" cy="91440"/>
                </a:xfrm>
                <a:prstGeom prst="ellipse">
                  <a:avLst/>
                </a:prstGeom>
                <a:grp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sp>
              <p:nvSpPr>
                <p:cNvPr id="2216" name="Oval 2215">
                  <a:extLst>
                    <a:ext uri="{FF2B5EF4-FFF2-40B4-BE49-F238E27FC236}">
                      <a16:creationId xmlns:a16="http://schemas.microsoft.com/office/drawing/2014/main" id="{9C0CB795-AC21-89A9-6FBD-189A78C98F8C}"/>
                    </a:ext>
                  </a:extLst>
                </p:cNvPr>
                <p:cNvSpPr/>
                <p:nvPr/>
              </p:nvSpPr>
              <p:spPr>
                <a:xfrm>
                  <a:off x="2239620" y="1861930"/>
                  <a:ext cx="91440" cy="91440"/>
                </a:xfrm>
                <a:prstGeom prst="ellipse">
                  <a:avLst/>
                </a:prstGeom>
                <a:grp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sp>
              <p:nvSpPr>
                <p:cNvPr id="2217" name="Oval 2216">
                  <a:extLst>
                    <a:ext uri="{FF2B5EF4-FFF2-40B4-BE49-F238E27FC236}">
                      <a16:creationId xmlns:a16="http://schemas.microsoft.com/office/drawing/2014/main" id="{FDD21B10-FFD3-5F94-EF8D-1BB845DB7EC4}"/>
                    </a:ext>
                  </a:extLst>
                </p:cNvPr>
                <p:cNvSpPr/>
                <p:nvPr/>
              </p:nvSpPr>
              <p:spPr>
                <a:xfrm>
                  <a:off x="2239620" y="2014330"/>
                  <a:ext cx="91440" cy="91440"/>
                </a:xfrm>
                <a:prstGeom prst="ellipse">
                  <a:avLst/>
                </a:prstGeom>
                <a:grp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sp>
              <p:nvSpPr>
                <p:cNvPr id="2218" name="Oval 2217">
                  <a:extLst>
                    <a:ext uri="{FF2B5EF4-FFF2-40B4-BE49-F238E27FC236}">
                      <a16:creationId xmlns:a16="http://schemas.microsoft.com/office/drawing/2014/main" id="{109C98EB-48D8-9D33-1F29-4DA9812DFF13}"/>
                    </a:ext>
                  </a:extLst>
                </p:cNvPr>
                <p:cNvSpPr/>
                <p:nvPr/>
              </p:nvSpPr>
              <p:spPr>
                <a:xfrm>
                  <a:off x="2239620" y="2166730"/>
                  <a:ext cx="91440" cy="91440"/>
                </a:xfrm>
                <a:prstGeom prst="ellipse">
                  <a:avLst/>
                </a:prstGeom>
                <a:grp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grpSp>
          <p:sp>
            <p:nvSpPr>
              <p:cNvPr id="2111" name="TextBox 2110">
                <a:extLst>
                  <a:ext uri="{FF2B5EF4-FFF2-40B4-BE49-F238E27FC236}">
                    <a16:creationId xmlns:a16="http://schemas.microsoft.com/office/drawing/2014/main" id="{13DCC841-CF74-D59D-4A2B-8F6B9C0CABE0}"/>
                  </a:ext>
                </a:extLst>
              </p:cNvPr>
              <p:cNvSpPr txBox="1"/>
              <p:nvPr/>
            </p:nvSpPr>
            <p:spPr bwMode="auto">
              <a:xfrm>
                <a:off x="2963174" y="3569933"/>
                <a:ext cx="691662"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l" eaLnBrk="0" hangingPunct="0"/>
                <a:r>
                  <a:rPr lang="en-US" altLang="en-US" sz="2400" dirty="0" err="1">
                    <a:solidFill>
                      <a:srgbClr val="FF00FF"/>
                    </a:solidFill>
                    <a:cs typeface="Times New Roman" panose="02020603050405020304" pitchFamily="18" charset="0"/>
                  </a:rPr>
                  <a:t>x</a:t>
                </a:r>
                <a:r>
                  <a:rPr lang="en-US" sz="2400" baseline="-25000" dirty="0" err="1">
                    <a:solidFill>
                      <a:srgbClr val="FF00FF"/>
                    </a:solidFill>
                  </a:rPr>
                  <a:t>d</a:t>
                </a:r>
                <a:endParaRPr lang="en-US" sz="2400" baseline="-25000" dirty="0">
                  <a:solidFill>
                    <a:srgbClr val="FF00FF"/>
                  </a:solidFill>
                </a:endParaRPr>
              </a:p>
            </p:txBody>
          </p:sp>
          <p:grpSp>
            <p:nvGrpSpPr>
              <p:cNvPr id="2176" name="Group 2175">
                <a:extLst>
                  <a:ext uri="{FF2B5EF4-FFF2-40B4-BE49-F238E27FC236}">
                    <a16:creationId xmlns:a16="http://schemas.microsoft.com/office/drawing/2014/main" id="{2BFBEE0B-D152-116B-FA46-FDDE9ECDF66D}"/>
                  </a:ext>
                </a:extLst>
              </p:cNvPr>
              <p:cNvGrpSpPr/>
              <p:nvPr/>
            </p:nvGrpSpPr>
            <p:grpSpPr>
              <a:xfrm>
                <a:off x="4531872" y="3346297"/>
                <a:ext cx="120267" cy="1310640"/>
                <a:chOff x="2239620" y="1404730"/>
                <a:chExt cx="91440" cy="1310640"/>
              </a:xfrm>
              <a:solidFill>
                <a:srgbClr val="FF00FF"/>
              </a:solidFill>
            </p:grpSpPr>
            <p:sp>
              <p:nvSpPr>
                <p:cNvPr id="2202" name="Oval 2201">
                  <a:extLst>
                    <a:ext uri="{FF2B5EF4-FFF2-40B4-BE49-F238E27FC236}">
                      <a16:creationId xmlns:a16="http://schemas.microsoft.com/office/drawing/2014/main" id="{D4BACE6A-D31D-CFB7-C7BA-305C7C96D983}"/>
                    </a:ext>
                  </a:extLst>
                </p:cNvPr>
                <p:cNvSpPr/>
                <p:nvPr/>
              </p:nvSpPr>
              <p:spPr>
                <a:xfrm>
                  <a:off x="2239620" y="1404730"/>
                  <a:ext cx="91440" cy="91440"/>
                </a:xfrm>
                <a:prstGeom prst="ellipse">
                  <a:avLst/>
                </a:prstGeom>
                <a:grp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sp>
              <p:nvSpPr>
                <p:cNvPr id="2203" name="Oval 2202">
                  <a:extLst>
                    <a:ext uri="{FF2B5EF4-FFF2-40B4-BE49-F238E27FC236}">
                      <a16:creationId xmlns:a16="http://schemas.microsoft.com/office/drawing/2014/main" id="{72624DB3-A550-5386-8021-10B60377051D}"/>
                    </a:ext>
                  </a:extLst>
                </p:cNvPr>
                <p:cNvSpPr/>
                <p:nvPr/>
              </p:nvSpPr>
              <p:spPr>
                <a:xfrm>
                  <a:off x="2239620" y="1557130"/>
                  <a:ext cx="91440" cy="91440"/>
                </a:xfrm>
                <a:prstGeom prst="ellipse">
                  <a:avLst/>
                </a:prstGeom>
                <a:grp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sp>
              <p:nvSpPr>
                <p:cNvPr id="2205" name="Oval 2204">
                  <a:extLst>
                    <a:ext uri="{FF2B5EF4-FFF2-40B4-BE49-F238E27FC236}">
                      <a16:creationId xmlns:a16="http://schemas.microsoft.com/office/drawing/2014/main" id="{37902722-F5E9-0E7F-7D80-9955C42FB4F0}"/>
                    </a:ext>
                  </a:extLst>
                </p:cNvPr>
                <p:cNvSpPr/>
                <p:nvPr/>
              </p:nvSpPr>
              <p:spPr>
                <a:xfrm>
                  <a:off x="2239620" y="1709530"/>
                  <a:ext cx="91440" cy="91440"/>
                </a:xfrm>
                <a:prstGeom prst="ellipse">
                  <a:avLst/>
                </a:prstGeom>
                <a:grp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sp>
              <p:nvSpPr>
                <p:cNvPr id="2208" name="Oval 2207">
                  <a:extLst>
                    <a:ext uri="{FF2B5EF4-FFF2-40B4-BE49-F238E27FC236}">
                      <a16:creationId xmlns:a16="http://schemas.microsoft.com/office/drawing/2014/main" id="{10F062F7-42E7-8849-684F-9B7CC43BCCBD}"/>
                    </a:ext>
                  </a:extLst>
                </p:cNvPr>
                <p:cNvSpPr/>
                <p:nvPr/>
              </p:nvSpPr>
              <p:spPr>
                <a:xfrm>
                  <a:off x="2239620" y="1861930"/>
                  <a:ext cx="91440" cy="91440"/>
                </a:xfrm>
                <a:prstGeom prst="ellipse">
                  <a:avLst/>
                </a:prstGeom>
                <a:grp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sp>
              <p:nvSpPr>
                <p:cNvPr id="2209" name="Oval 2208">
                  <a:extLst>
                    <a:ext uri="{FF2B5EF4-FFF2-40B4-BE49-F238E27FC236}">
                      <a16:creationId xmlns:a16="http://schemas.microsoft.com/office/drawing/2014/main" id="{563513A0-32C6-9CE9-6930-CC759FA34145}"/>
                    </a:ext>
                  </a:extLst>
                </p:cNvPr>
                <p:cNvSpPr/>
                <p:nvPr/>
              </p:nvSpPr>
              <p:spPr>
                <a:xfrm>
                  <a:off x="2239620" y="2014330"/>
                  <a:ext cx="91440" cy="91440"/>
                </a:xfrm>
                <a:prstGeom prst="ellipse">
                  <a:avLst/>
                </a:prstGeom>
                <a:grp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sp>
              <p:nvSpPr>
                <p:cNvPr id="2210" name="Oval 2209">
                  <a:extLst>
                    <a:ext uri="{FF2B5EF4-FFF2-40B4-BE49-F238E27FC236}">
                      <a16:creationId xmlns:a16="http://schemas.microsoft.com/office/drawing/2014/main" id="{A3E8CD0F-58FF-7CF7-84D8-98A8C2150487}"/>
                    </a:ext>
                  </a:extLst>
                </p:cNvPr>
                <p:cNvSpPr/>
                <p:nvPr/>
              </p:nvSpPr>
              <p:spPr>
                <a:xfrm>
                  <a:off x="2239620" y="2166730"/>
                  <a:ext cx="91440" cy="91440"/>
                </a:xfrm>
                <a:prstGeom prst="ellipse">
                  <a:avLst/>
                </a:prstGeom>
                <a:grp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sp>
              <p:nvSpPr>
                <p:cNvPr id="2211" name="Oval 2210">
                  <a:extLst>
                    <a:ext uri="{FF2B5EF4-FFF2-40B4-BE49-F238E27FC236}">
                      <a16:creationId xmlns:a16="http://schemas.microsoft.com/office/drawing/2014/main" id="{5F25886B-CF52-F972-15C6-853840B32361}"/>
                    </a:ext>
                  </a:extLst>
                </p:cNvPr>
                <p:cNvSpPr/>
                <p:nvPr/>
              </p:nvSpPr>
              <p:spPr>
                <a:xfrm>
                  <a:off x="2239620" y="2319130"/>
                  <a:ext cx="91440" cy="91440"/>
                </a:xfrm>
                <a:prstGeom prst="ellipse">
                  <a:avLst/>
                </a:prstGeom>
                <a:grp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sp>
              <p:nvSpPr>
                <p:cNvPr id="2212" name="Oval 2211">
                  <a:extLst>
                    <a:ext uri="{FF2B5EF4-FFF2-40B4-BE49-F238E27FC236}">
                      <a16:creationId xmlns:a16="http://schemas.microsoft.com/office/drawing/2014/main" id="{E555F428-DC06-F7E5-659B-2902C485B7DF}"/>
                    </a:ext>
                  </a:extLst>
                </p:cNvPr>
                <p:cNvSpPr/>
                <p:nvPr/>
              </p:nvSpPr>
              <p:spPr>
                <a:xfrm>
                  <a:off x="2239620" y="2471530"/>
                  <a:ext cx="91440" cy="91440"/>
                </a:xfrm>
                <a:prstGeom prst="ellipse">
                  <a:avLst/>
                </a:prstGeom>
                <a:grp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sp>
              <p:nvSpPr>
                <p:cNvPr id="2213" name="Oval 2212">
                  <a:extLst>
                    <a:ext uri="{FF2B5EF4-FFF2-40B4-BE49-F238E27FC236}">
                      <a16:creationId xmlns:a16="http://schemas.microsoft.com/office/drawing/2014/main" id="{F7E311CF-F7C4-9743-B279-75E80645B913}"/>
                    </a:ext>
                  </a:extLst>
                </p:cNvPr>
                <p:cNvSpPr/>
                <p:nvPr/>
              </p:nvSpPr>
              <p:spPr>
                <a:xfrm>
                  <a:off x="2239620" y="2623930"/>
                  <a:ext cx="91440" cy="91440"/>
                </a:xfrm>
                <a:prstGeom prst="ellipse">
                  <a:avLst/>
                </a:prstGeom>
                <a:grp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grpSp>
          <p:grpSp>
            <p:nvGrpSpPr>
              <p:cNvPr id="2177" name="Group 2176">
                <a:extLst>
                  <a:ext uri="{FF2B5EF4-FFF2-40B4-BE49-F238E27FC236}">
                    <a16:creationId xmlns:a16="http://schemas.microsoft.com/office/drawing/2014/main" id="{3570B4FF-58F5-44AB-8604-C810C2C4F076}"/>
                  </a:ext>
                </a:extLst>
              </p:cNvPr>
              <p:cNvGrpSpPr/>
              <p:nvPr/>
            </p:nvGrpSpPr>
            <p:grpSpPr>
              <a:xfrm>
                <a:off x="3470393" y="3392017"/>
                <a:ext cx="1061481" cy="1219200"/>
                <a:chOff x="1432567" y="1516710"/>
                <a:chExt cx="807054" cy="1219200"/>
              </a:xfrm>
            </p:grpSpPr>
            <p:cxnSp>
              <p:nvCxnSpPr>
                <p:cNvPr id="2189" name="Straight Connector 2188">
                  <a:extLst>
                    <a:ext uri="{FF2B5EF4-FFF2-40B4-BE49-F238E27FC236}">
                      <a16:creationId xmlns:a16="http://schemas.microsoft.com/office/drawing/2014/main" id="{3F926F26-5314-05EA-3693-4C2B2933386B}"/>
                    </a:ext>
                  </a:extLst>
                </p:cNvPr>
                <p:cNvCxnSpPr>
                  <a:cxnSpLocks/>
                  <a:endCxn id="2205" idx="2"/>
                </p:cNvCxnSpPr>
                <p:nvPr/>
              </p:nvCxnSpPr>
              <p:spPr bwMode="auto">
                <a:xfrm flipV="1">
                  <a:off x="1443166" y="1821510"/>
                  <a:ext cx="796454" cy="228600"/>
                </a:xfrm>
                <a:prstGeom prst="line">
                  <a:avLst/>
                </a:prstGeom>
                <a:noFill/>
                <a:ln w="6350" cap="sq" cmpd="sng" algn="ctr">
                  <a:solidFill>
                    <a:schemeClr val="bg2"/>
                  </a:solidFill>
                  <a:prstDash val="solid"/>
                  <a:round/>
                  <a:headEnd type="none" w="med" len="med"/>
                  <a:tailEnd type="none" w="med" len="med"/>
                </a:ln>
                <a:effectLst/>
              </p:spPr>
            </p:cxnSp>
            <p:cxnSp>
              <p:nvCxnSpPr>
                <p:cNvPr id="2190" name="Straight Connector 2189">
                  <a:extLst>
                    <a:ext uri="{FF2B5EF4-FFF2-40B4-BE49-F238E27FC236}">
                      <a16:creationId xmlns:a16="http://schemas.microsoft.com/office/drawing/2014/main" id="{C0BEC8D1-3315-29AB-046E-4365D8C19B10}"/>
                    </a:ext>
                  </a:extLst>
                </p:cNvPr>
                <p:cNvCxnSpPr>
                  <a:cxnSpLocks/>
                  <a:endCxn id="2203" idx="2"/>
                </p:cNvCxnSpPr>
                <p:nvPr/>
              </p:nvCxnSpPr>
              <p:spPr bwMode="auto">
                <a:xfrm flipV="1">
                  <a:off x="1443166" y="1669110"/>
                  <a:ext cx="796454" cy="381000"/>
                </a:xfrm>
                <a:prstGeom prst="line">
                  <a:avLst/>
                </a:prstGeom>
                <a:noFill/>
                <a:ln w="6350" cap="sq" cmpd="sng" algn="ctr">
                  <a:solidFill>
                    <a:schemeClr val="bg2"/>
                  </a:solidFill>
                  <a:prstDash val="solid"/>
                  <a:round/>
                  <a:headEnd type="none" w="med" len="med"/>
                  <a:tailEnd type="none" w="med" len="med"/>
                </a:ln>
                <a:effectLst/>
              </p:spPr>
            </p:cxnSp>
            <p:cxnSp>
              <p:nvCxnSpPr>
                <p:cNvPr id="2191" name="Straight Connector 2190">
                  <a:extLst>
                    <a:ext uri="{FF2B5EF4-FFF2-40B4-BE49-F238E27FC236}">
                      <a16:creationId xmlns:a16="http://schemas.microsoft.com/office/drawing/2014/main" id="{EAD46369-FD54-67CD-A254-33BDB5667EF6}"/>
                    </a:ext>
                  </a:extLst>
                </p:cNvPr>
                <p:cNvCxnSpPr>
                  <a:cxnSpLocks/>
                  <a:endCxn id="2213" idx="2"/>
                </p:cNvCxnSpPr>
                <p:nvPr/>
              </p:nvCxnSpPr>
              <p:spPr bwMode="auto">
                <a:xfrm>
                  <a:off x="1432567" y="2039010"/>
                  <a:ext cx="807054" cy="696900"/>
                </a:xfrm>
                <a:prstGeom prst="line">
                  <a:avLst/>
                </a:prstGeom>
                <a:noFill/>
                <a:ln w="6350" cap="sq" cmpd="sng" algn="ctr">
                  <a:solidFill>
                    <a:schemeClr val="bg2"/>
                  </a:solidFill>
                  <a:prstDash val="solid"/>
                  <a:round/>
                  <a:headEnd type="none" w="med" len="med"/>
                  <a:tailEnd type="none" w="med" len="med"/>
                </a:ln>
                <a:effectLst/>
              </p:spPr>
            </p:cxnSp>
            <p:cxnSp>
              <p:nvCxnSpPr>
                <p:cNvPr id="2192" name="Straight Connector 2191">
                  <a:extLst>
                    <a:ext uri="{FF2B5EF4-FFF2-40B4-BE49-F238E27FC236}">
                      <a16:creationId xmlns:a16="http://schemas.microsoft.com/office/drawing/2014/main" id="{CA1A0F20-BF80-D44E-206B-C215F31B41A4}"/>
                    </a:ext>
                  </a:extLst>
                </p:cNvPr>
                <p:cNvCxnSpPr>
                  <a:cxnSpLocks/>
                </p:cNvCxnSpPr>
                <p:nvPr/>
              </p:nvCxnSpPr>
              <p:spPr bwMode="auto">
                <a:xfrm>
                  <a:off x="1443163" y="2050110"/>
                  <a:ext cx="796457" cy="502920"/>
                </a:xfrm>
                <a:prstGeom prst="line">
                  <a:avLst/>
                </a:prstGeom>
                <a:noFill/>
                <a:ln w="6350" cap="sq" cmpd="sng" algn="ctr">
                  <a:solidFill>
                    <a:schemeClr val="bg2"/>
                  </a:solidFill>
                  <a:prstDash val="solid"/>
                  <a:round/>
                  <a:headEnd type="none" w="med" len="med"/>
                  <a:tailEnd type="none" w="med" len="med"/>
                </a:ln>
                <a:effectLst/>
              </p:spPr>
            </p:cxnSp>
            <p:cxnSp>
              <p:nvCxnSpPr>
                <p:cNvPr id="2193" name="Straight Connector 2192">
                  <a:extLst>
                    <a:ext uri="{FF2B5EF4-FFF2-40B4-BE49-F238E27FC236}">
                      <a16:creationId xmlns:a16="http://schemas.microsoft.com/office/drawing/2014/main" id="{76B8027A-B73B-C3A9-48F8-2EC4A526404E}"/>
                    </a:ext>
                  </a:extLst>
                </p:cNvPr>
                <p:cNvCxnSpPr>
                  <a:cxnSpLocks/>
                  <a:endCxn id="2211" idx="2"/>
                </p:cNvCxnSpPr>
                <p:nvPr/>
              </p:nvCxnSpPr>
              <p:spPr bwMode="auto">
                <a:xfrm>
                  <a:off x="1443166" y="2050110"/>
                  <a:ext cx="796454" cy="381000"/>
                </a:xfrm>
                <a:prstGeom prst="line">
                  <a:avLst/>
                </a:prstGeom>
                <a:noFill/>
                <a:ln w="6350" cap="sq" cmpd="sng" algn="ctr">
                  <a:solidFill>
                    <a:schemeClr val="bg2"/>
                  </a:solidFill>
                  <a:prstDash val="solid"/>
                  <a:round/>
                  <a:headEnd type="none" w="med" len="med"/>
                  <a:tailEnd type="none" w="med" len="med"/>
                </a:ln>
                <a:effectLst/>
              </p:spPr>
            </p:cxnSp>
            <p:cxnSp>
              <p:nvCxnSpPr>
                <p:cNvPr id="2194" name="Straight Connector 2193">
                  <a:extLst>
                    <a:ext uri="{FF2B5EF4-FFF2-40B4-BE49-F238E27FC236}">
                      <a16:creationId xmlns:a16="http://schemas.microsoft.com/office/drawing/2014/main" id="{FA63016C-E4A7-E5EB-BFAA-62EE8D4F8FC3}"/>
                    </a:ext>
                  </a:extLst>
                </p:cNvPr>
                <p:cNvCxnSpPr>
                  <a:cxnSpLocks/>
                  <a:endCxn id="2210" idx="2"/>
                </p:cNvCxnSpPr>
                <p:nvPr/>
              </p:nvCxnSpPr>
              <p:spPr bwMode="auto">
                <a:xfrm>
                  <a:off x="1443166" y="2050110"/>
                  <a:ext cx="796454" cy="228600"/>
                </a:xfrm>
                <a:prstGeom prst="line">
                  <a:avLst/>
                </a:prstGeom>
                <a:noFill/>
                <a:ln w="6350" cap="sq" cmpd="sng" algn="ctr">
                  <a:solidFill>
                    <a:schemeClr val="bg2"/>
                  </a:solidFill>
                  <a:prstDash val="solid"/>
                  <a:round/>
                  <a:headEnd type="none" w="med" len="med"/>
                  <a:tailEnd type="none" w="med" len="med"/>
                </a:ln>
                <a:effectLst/>
              </p:spPr>
            </p:cxnSp>
            <p:cxnSp>
              <p:nvCxnSpPr>
                <p:cNvPr id="2195" name="Straight Connector 2194">
                  <a:extLst>
                    <a:ext uri="{FF2B5EF4-FFF2-40B4-BE49-F238E27FC236}">
                      <a16:creationId xmlns:a16="http://schemas.microsoft.com/office/drawing/2014/main" id="{23238954-AFE3-986F-8BBC-51ADE206D0E3}"/>
                    </a:ext>
                  </a:extLst>
                </p:cNvPr>
                <p:cNvCxnSpPr>
                  <a:cxnSpLocks/>
                  <a:endCxn id="2209" idx="2"/>
                </p:cNvCxnSpPr>
                <p:nvPr/>
              </p:nvCxnSpPr>
              <p:spPr bwMode="auto">
                <a:xfrm>
                  <a:off x="1443166" y="2050110"/>
                  <a:ext cx="796454" cy="76200"/>
                </a:xfrm>
                <a:prstGeom prst="line">
                  <a:avLst/>
                </a:prstGeom>
                <a:noFill/>
                <a:ln w="6350" cap="sq" cmpd="sng" algn="ctr">
                  <a:solidFill>
                    <a:schemeClr val="bg2"/>
                  </a:solidFill>
                  <a:prstDash val="solid"/>
                  <a:round/>
                  <a:headEnd type="none" w="med" len="med"/>
                  <a:tailEnd type="none" w="med" len="med"/>
                </a:ln>
                <a:effectLst/>
              </p:spPr>
            </p:cxnSp>
            <p:cxnSp>
              <p:nvCxnSpPr>
                <p:cNvPr id="2196" name="Straight Connector 2195">
                  <a:extLst>
                    <a:ext uri="{FF2B5EF4-FFF2-40B4-BE49-F238E27FC236}">
                      <a16:creationId xmlns:a16="http://schemas.microsoft.com/office/drawing/2014/main" id="{7EA7814B-CF69-AE17-DAF5-DDAAD3F4C72C}"/>
                    </a:ext>
                  </a:extLst>
                </p:cNvPr>
                <p:cNvCxnSpPr>
                  <a:cxnSpLocks/>
                  <a:endCxn id="2208" idx="2"/>
                </p:cNvCxnSpPr>
                <p:nvPr/>
              </p:nvCxnSpPr>
              <p:spPr bwMode="auto">
                <a:xfrm flipV="1">
                  <a:off x="1443166" y="1973910"/>
                  <a:ext cx="796454" cy="76200"/>
                </a:xfrm>
                <a:prstGeom prst="line">
                  <a:avLst/>
                </a:prstGeom>
                <a:noFill/>
                <a:ln w="6350" cap="sq" cmpd="sng" algn="ctr">
                  <a:solidFill>
                    <a:schemeClr val="bg2"/>
                  </a:solidFill>
                  <a:prstDash val="solid"/>
                  <a:round/>
                  <a:headEnd type="none" w="med" len="med"/>
                  <a:tailEnd type="none" w="med" len="med"/>
                </a:ln>
                <a:effectLst/>
              </p:spPr>
            </p:cxnSp>
            <p:cxnSp>
              <p:nvCxnSpPr>
                <p:cNvPr id="2197" name="Straight Connector 2196">
                  <a:extLst>
                    <a:ext uri="{FF2B5EF4-FFF2-40B4-BE49-F238E27FC236}">
                      <a16:creationId xmlns:a16="http://schemas.microsoft.com/office/drawing/2014/main" id="{7A864C88-1F99-D141-29F3-613E0B9ED631}"/>
                    </a:ext>
                  </a:extLst>
                </p:cNvPr>
                <p:cNvCxnSpPr>
                  <a:cxnSpLocks/>
                  <a:endCxn id="2202" idx="2"/>
                </p:cNvCxnSpPr>
                <p:nvPr/>
              </p:nvCxnSpPr>
              <p:spPr bwMode="auto">
                <a:xfrm flipV="1">
                  <a:off x="1443166" y="1516710"/>
                  <a:ext cx="796454" cy="533400"/>
                </a:xfrm>
                <a:prstGeom prst="line">
                  <a:avLst/>
                </a:prstGeom>
                <a:noFill/>
                <a:ln w="6350" cap="sq" cmpd="sng" algn="ctr">
                  <a:solidFill>
                    <a:schemeClr val="bg2"/>
                  </a:solidFill>
                  <a:prstDash val="solid"/>
                  <a:round/>
                  <a:headEnd type="none" w="med" len="med"/>
                  <a:tailEnd type="none" w="med" len="med"/>
                </a:ln>
                <a:effectLst/>
              </p:spPr>
            </p:cxnSp>
          </p:grpSp>
        </p:grpSp>
      </p:grpSp>
      <p:sp>
        <p:nvSpPr>
          <p:cNvPr id="3" name="TextBox 2">
            <a:extLst>
              <a:ext uri="{FF2B5EF4-FFF2-40B4-BE49-F238E27FC236}">
                <a16:creationId xmlns:a16="http://schemas.microsoft.com/office/drawing/2014/main" id="{88D2EECD-B5F9-6334-45A7-DF9D914D5626}"/>
              </a:ext>
            </a:extLst>
          </p:cNvPr>
          <p:cNvSpPr txBox="1"/>
          <p:nvPr/>
        </p:nvSpPr>
        <p:spPr bwMode="auto">
          <a:xfrm>
            <a:off x="635101" y="4211247"/>
            <a:ext cx="600584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lvl="0" eaLnBrk="0" hangingPunct="0"/>
            <a:r>
              <a:rPr lang="en-CA" sz="2400" dirty="0"/>
              <a:t>Machine has three stages.</a:t>
            </a:r>
          </a:p>
          <a:p>
            <a:pPr marL="457200" indent="-457200" eaLnBrk="0" hangingPunct="0">
              <a:buFont typeface="+mj-lt"/>
              <a:buAutoNum type="arabicPeriod"/>
            </a:pPr>
            <a:r>
              <a:rPr lang="en-US" sz="2400" dirty="0"/>
              <a:t>M</a:t>
            </a:r>
            <a:r>
              <a:rPr lang="el-GR" altLang="en-US" sz="2400" dirty="0">
                <a:cs typeface="Times New Roman" panose="02020603050405020304" pitchFamily="18" charset="0"/>
                <a:sym typeface="Symbol" panose="05050102010706020507" pitchFamily="18" charset="2"/>
              </a:rPr>
              <a:t>≥</a:t>
            </a:r>
            <a:r>
              <a:rPr lang="en-US" altLang="en-US" sz="2400" dirty="0">
                <a:cs typeface="Times New Roman" panose="02020603050405020304" pitchFamily="18" charset="0"/>
                <a:sym typeface="Symbol" panose="05050102010706020507" pitchFamily="18" charset="2"/>
              </a:rPr>
              <a:t>D</a:t>
            </a:r>
            <a:r>
              <a:rPr lang="en-US" altLang="en-US" sz="2400" dirty="0">
                <a:sym typeface="Symbol" panose="05050102010706020507" pitchFamily="18" charset="2"/>
              </a:rPr>
              <a:t> </a:t>
            </a:r>
            <a:r>
              <a:rPr lang="en-CA" sz="2400" dirty="0"/>
              <a:t>hidden nodes </a:t>
            </a:r>
          </a:p>
          <a:p>
            <a:pPr eaLnBrk="0" hangingPunct="0"/>
            <a:r>
              <a:rPr lang="en-CA" sz="2400" dirty="0"/>
              <a:t>      Produces linearly independent vectors.</a:t>
            </a:r>
          </a:p>
          <a:p>
            <a:pPr eaLnBrk="0" hangingPunct="0"/>
            <a:r>
              <a:rPr lang="en-CA" sz="2400" dirty="0"/>
              <a:t>      Possibly:</a:t>
            </a:r>
          </a:p>
          <a:p>
            <a:pPr eaLnBrk="0" hangingPunct="0"/>
            <a:r>
              <a:rPr lang="en-CA" sz="2400" dirty="0"/>
              <a:t>         - Input single value</a:t>
            </a:r>
          </a:p>
          <a:p>
            <a:pPr eaLnBrk="0" hangingPunct="0"/>
            <a:r>
              <a:rPr lang="en-CA" sz="2400" dirty="0"/>
              <a:t>         - Distinct values</a:t>
            </a:r>
          </a:p>
          <a:p>
            <a:pPr eaLnBrk="0" hangingPunct="0"/>
            <a:r>
              <a:rPr lang="en-CA" sz="2400" dirty="0"/>
              <a:t>         - Distinct weights</a:t>
            </a: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575E836D-A647-9C92-CCE2-8BCE5F420285}"/>
                  </a:ext>
                </a:extLst>
              </p:cNvPr>
              <p:cNvSpPr txBox="1"/>
              <p:nvPr/>
            </p:nvSpPr>
            <p:spPr bwMode="auto">
              <a:xfrm>
                <a:off x="5906728" y="4495734"/>
                <a:ext cx="807732" cy="392993"/>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lvl="0" eaLnBrk="0" hangingPunct="0"/>
                <a14:m>
                  <m:oMathPara xmlns:m="http://schemas.openxmlformats.org/officeDocument/2006/math">
                    <m:oMathParaPr>
                      <m:jc m:val="centerGroup"/>
                    </m:oMathParaPr>
                    <m:oMath xmlns:m="http://schemas.openxmlformats.org/officeDocument/2006/math">
                      <m:r>
                        <a:rPr lang="en-CA" sz="2000" b="0" i="1" dirty="0" smtClean="0">
                          <a:solidFill>
                            <a:srgbClr val="FF00FF"/>
                          </a:solidFill>
                          <a:latin typeface="Cambria Math" panose="02040503050406030204" pitchFamily="18" charset="0"/>
                        </a:rPr>
                        <m:t>1,2,3,4,…,</m:t>
                      </m:r>
                      <m:r>
                        <a:rPr lang="en-CA" sz="2000" b="0" i="1" dirty="0" smtClean="0">
                          <a:solidFill>
                            <a:srgbClr val="FF00FF"/>
                          </a:solidFill>
                          <a:latin typeface="Cambria Math" panose="02040503050406030204" pitchFamily="18" charset="0"/>
                        </a:rPr>
                        <m:t>𝐷</m:t>
                      </m:r>
                    </m:oMath>
                  </m:oMathPara>
                </a14:m>
                <a:endParaRPr kumimoji="0" lang="en-US" altLang="en-US" sz="2000" b="0" i="0" u="none" strike="noStrike" cap="none" normalizeH="0" baseline="-25000" dirty="0">
                  <a:ln>
                    <a:noFill/>
                  </a:ln>
                  <a:solidFill>
                    <a:srgbClr val="FF00FF"/>
                  </a:solidFill>
                  <a:effectLst/>
                  <a:cs typeface="Times New Roman" panose="02020603050405020304" pitchFamily="18" charset="0"/>
                </a:endParaRPr>
              </a:p>
            </p:txBody>
          </p:sp>
        </mc:Choice>
        <mc:Fallback>
          <p:sp>
            <p:nvSpPr>
              <p:cNvPr id="9" name="TextBox 8">
                <a:extLst>
                  <a:ext uri="{FF2B5EF4-FFF2-40B4-BE49-F238E27FC236}">
                    <a16:creationId xmlns:a16="http://schemas.microsoft.com/office/drawing/2014/main" id="{575E836D-A647-9C92-CCE2-8BCE5F420285}"/>
                  </a:ext>
                </a:extLst>
              </p:cNvPr>
              <p:cNvSpPr txBox="1">
                <a:spLocks noRot="1" noChangeAspect="1" noMove="1" noResize="1" noEditPoints="1" noAdjustHandles="1" noChangeArrowheads="1" noChangeShapeType="1" noTextEdit="1"/>
              </p:cNvSpPr>
              <p:nvPr/>
            </p:nvSpPr>
            <p:spPr bwMode="auto">
              <a:xfrm>
                <a:off x="5906728" y="4495734"/>
                <a:ext cx="807732" cy="392993"/>
              </a:xfrm>
              <a:prstGeom prst="rect">
                <a:avLst/>
              </a:prstGeom>
              <a:blipFill>
                <a:blip r:embed="rId11"/>
                <a:stretch>
                  <a:fillRect r="-8636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grpSp>
        <p:nvGrpSpPr>
          <p:cNvPr id="11" name="Group 10">
            <a:extLst>
              <a:ext uri="{FF2B5EF4-FFF2-40B4-BE49-F238E27FC236}">
                <a16:creationId xmlns:a16="http://schemas.microsoft.com/office/drawing/2014/main" id="{090D8A38-8623-D295-E43D-D5E3352F4E12}"/>
              </a:ext>
            </a:extLst>
          </p:cNvPr>
          <p:cNvGrpSpPr/>
          <p:nvPr/>
        </p:nvGrpSpPr>
        <p:grpSpPr>
          <a:xfrm>
            <a:off x="4844408" y="5303816"/>
            <a:ext cx="4198105" cy="1530360"/>
            <a:chOff x="4844408" y="5303816"/>
            <a:chExt cx="4198105" cy="1530360"/>
          </a:xfrm>
        </p:grpSpPr>
        <p:sp>
          <p:nvSpPr>
            <p:cNvPr id="13" name="TextBox 12">
              <a:extLst>
                <a:ext uri="{FF2B5EF4-FFF2-40B4-BE49-F238E27FC236}">
                  <a16:creationId xmlns:a16="http://schemas.microsoft.com/office/drawing/2014/main" id="{81D1F549-1F2E-35E5-69A7-DF13DB9B9265}"/>
                </a:ext>
              </a:extLst>
            </p:cNvPr>
            <p:cNvSpPr txBox="1"/>
            <p:nvPr/>
          </p:nvSpPr>
          <p:spPr bwMode="auto">
            <a:xfrm>
              <a:off x="5878601" y="5303816"/>
              <a:ext cx="29177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lvl="0" eaLnBrk="0" hangingPunct="0"/>
              <a:r>
                <a:rPr lang="en-US" sz="2400" dirty="0" err="1">
                  <a:cs typeface="Times New Roman" panose="02020603050405020304" pitchFamily="18" charset="0"/>
                </a:rPr>
                <a:t>V</a:t>
              </a:r>
              <a:r>
                <a:rPr lang="en-US" altLang="en-US" sz="2400" dirty="0" err="1">
                  <a:cs typeface="Times New Roman" panose="02020603050405020304" pitchFamily="18" charset="0"/>
                </a:rPr>
                <a:t>andermonde</a:t>
              </a:r>
              <a:r>
                <a:rPr lang="en-US" altLang="en-US" sz="2400" dirty="0">
                  <a:cs typeface="Times New Roman" panose="02020603050405020304" pitchFamily="18" charset="0"/>
                </a:rPr>
                <a:t> matrix</a:t>
              </a:r>
              <a:endParaRPr lang="en-CA" sz="2400" dirty="0"/>
            </a:p>
          </p:txBody>
        </p:sp>
        <p:grpSp>
          <p:nvGrpSpPr>
            <p:cNvPr id="15" name="Group 14">
              <a:extLst>
                <a:ext uri="{FF2B5EF4-FFF2-40B4-BE49-F238E27FC236}">
                  <a16:creationId xmlns:a16="http://schemas.microsoft.com/office/drawing/2014/main" id="{939ED731-F69A-BA58-5A49-1FD039EDE969}"/>
                </a:ext>
              </a:extLst>
            </p:cNvPr>
            <p:cNvGrpSpPr/>
            <p:nvPr/>
          </p:nvGrpSpPr>
          <p:grpSpPr>
            <a:xfrm>
              <a:off x="4844408" y="5700638"/>
              <a:ext cx="4198105" cy="1133538"/>
              <a:chOff x="4423492" y="5607874"/>
              <a:chExt cx="4198105" cy="1133538"/>
            </a:xfrm>
          </p:grpSpPr>
          <p:grpSp>
            <p:nvGrpSpPr>
              <p:cNvPr id="16" name="Group 15">
                <a:extLst>
                  <a:ext uri="{FF2B5EF4-FFF2-40B4-BE49-F238E27FC236}">
                    <a16:creationId xmlns:a16="http://schemas.microsoft.com/office/drawing/2014/main" id="{99550744-1D34-C8AC-270A-63659CDE5345}"/>
                  </a:ext>
                </a:extLst>
              </p:cNvPr>
              <p:cNvGrpSpPr/>
              <p:nvPr/>
            </p:nvGrpSpPr>
            <p:grpSpPr>
              <a:xfrm>
                <a:off x="5066816" y="5607874"/>
                <a:ext cx="3554781" cy="1133538"/>
                <a:chOff x="4502764" y="5625590"/>
                <a:chExt cx="3554781" cy="1133538"/>
              </a:xfrm>
            </p:grpSpPr>
            <p:sp>
              <p:nvSpPr>
                <p:cNvPr id="19" name="Double Bracket 18">
                  <a:extLst>
                    <a:ext uri="{FF2B5EF4-FFF2-40B4-BE49-F238E27FC236}">
                      <a16:creationId xmlns:a16="http://schemas.microsoft.com/office/drawing/2014/main" id="{290D94C2-42BD-49C8-7FEC-F7F8BA96FF79}"/>
                    </a:ext>
                  </a:extLst>
                </p:cNvPr>
                <p:cNvSpPr>
                  <a:spLocks noChangeArrowheads="1"/>
                </p:cNvSpPr>
                <p:nvPr/>
              </p:nvSpPr>
              <p:spPr bwMode="auto">
                <a:xfrm>
                  <a:off x="4521925" y="5691918"/>
                  <a:ext cx="3535620" cy="1025236"/>
                </a:xfrm>
                <a:prstGeom prst="bracketPair">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itchFamily="18" charset="0"/>
                      <a:cs typeface="Arial" charset="0"/>
                    </a:defRPr>
                  </a:lvl1pPr>
                  <a:lvl2pPr marL="742950" indent="-285750" eaLnBrk="0" hangingPunct="0">
                    <a:defRPr sz="2800">
                      <a:solidFill>
                        <a:schemeClr val="tx1"/>
                      </a:solidFill>
                      <a:latin typeface="Times New Roman" pitchFamily="18" charset="0"/>
                      <a:cs typeface="Arial" charset="0"/>
                    </a:defRPr>
                  </a:lvl2pPr>
                  <a:lvl3pPr marL="1143000" indent="-228600"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marL="0" marR="0" lvl="0" indent="0" algn="ctr" defTabSz="914400" rtl="0" eaLnBrk="1" fontAlgn="base" latinLnBrk="0" hangingPunct="1">
                    <a:lnSpc>
                      <a:spcPct val="100000"/>
                    </a:lnSpc>
                    <a:spcBef>
                      <a:spcPct val="0"/>
                    </a:spcBef>
                    <a:spcAft>
                      <a:spcPct val="0"/>
                    </a:spcAft>
                    <a:buClr>
                      <a:srgbClr val="FF0000"/>
                    </a:buClr>
                    <a:buSzTx/>
                    <a:buFontTx/>
                    <a:buNone/>
                    <a:tabLst/>
                    <a:defRPr/>
                  </a:pPr>
                  <a:endParaRPr kumimoji="0" lang="en-CA" altLang="en-US" sz="2800" b="0" i="0" u="none" strike="noStrike" kern="1200" cap="none" spc="0" normalizeH="0" baseline="0" noProof="0">
                    <a:ln>
                      <a:noFill/>
                    </a:ln>
                    <a:solidFill>
                      <a:srgbClr val="FF0000"/>
                    </a:solidFill>
                    <a:effectLst/>
                    <a:uLnTx/>
                    <a:uFillTx/>
                    <a:latin typeface="Times New Roman" pitchFamily="18" charset="0"/>
                    <a:ea typeface="+mn-ea"/>
                    <a:cs typeface="Arial" charset="0"/>
                  </a:endParaRPr>
                </a:p>
              </p:txBody>
            </p:sp>
            <p:grpSp>
              <p:nvGrpSpPr>
                <p:cNvPr id="20" name="Group 19">
                  <a:extLst>
                    <a:ext uri="{FF2B5EF4-FFF2-40B4-BE49-F238E27FC236}">
                      <a16:creationId xmlns:a16="http://schemas.microsoft.com/office/drawing/2014/main" id="{A7F3C543-71C0-9C89-D6B5-7014BFCD4933}"/>
                    </a:ext>
                  </a:extLst>
                </p:cNvPr>
                <p:cNvGrpSpPr/>
                <p:nvPr/>
              </p:nvGrpSpPr>
              <p:grpSpPr>
                <a:xfrm>
                  <a:off x="4502764" y="5625590"/>
                  <a:ext cx="977817" cy="1133538"/>
                  <a:chOff x="6012911" y="5362357"/>
                  <a:chExt cx="977817" cy="1133538"/>
                </a:xfrm>
              </p:grpSpPr>
              <p:sp>
                <p:nvSpPr>
                  <p:cNvPr id="2106" name="Rectangle 2105">
                    <a:extLst>
                      <a:ext uri="{FF2B5EF4-FFF2-40B4-BE49-F238E27FC236}">
                        <a16:creationId xmlns:a16="http://schemas.microsoft.com/office/drawing/2014/main" id="{B212C153-F8A7-8F78-AB54-3C7F85A3BA92}"/>
                      </a:ext>
                    </a:extLst>
                  </p:cNvPr>
                  <p:cNvSpPr>
                    <a:spLocks noChangeArrowheads="1"/>
                  </p:cNvSpPr>
                  <p:nvPr/>
                </p:nvSpPr>
                <p:spPr bwMode="auto">
                  <a:xfrm>
                    <a:off x="6017672" y="5614030"/>
                    <a:ext cx="9653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cs typeface="Arial" charset="0"/>
                      </a:defRPr>
                    </a:lvl1pPr>
                    <a:lvl2pPr marL="742950" indent="-285750" eaLnBrk="0" hangingPunct="0">
                      <a:defRPr sz="2800">
                        <a:solidFill>
                          <a:schemeClr val="tx1"/>
                        </a:solidFill>
                        <a:latin typeface="Times New Roman" pitchFamily="18" charset="0"/>
                        <a:cs typeface="Arial" charset="0"/>
                      </a:defRPr>
                    </a:lvl2pPr>
                    <a:lvl3pPr marL="1143000" indent="-228600"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dirty="0">
                        <a:ln>
                          <a:noFill/>
                        </a:ln>
                        <a:solidFill>
                          <a:srgbClr val="FF0000"/>
                        </a:solidFill>
                        <a:effectLst/>
                        <a:uLnTx/>
                        <a:uFillTx/>
                        <a:latin typeface="Times New Roman" pitchFamily="18" charset="0"/>
                        <a:ea typeface="+mn-ea"/>
                        <a:cs typeface="Arial" charset="0"/>
                      </a:rPr>
                      <a:t>sig(</a:t>
                    </a:r>
                    <a:r>
                      <a:rPr kumimoji="0" lang="en-CA" altLang="en-US" sz="1800" b="0" i="0" u="none" strike="noStrike" kern="1200" cap="none" spc="0" normalizeH="0" baseline="0" noProof="0" dirty="0">
                        <a:ln>
                          <a:noFill/>
                        </a:ln>
                        <a:solidFill>
                          <a:srgbClr val="00FFFF"/>
                        </a:solidFill>
                        <a:effectLst/>
                        <a:uLnTx/>
                        <a:uFillTx/>
                        <a:latin typeface="Times New Roman" pitchFamily="18" charset="0"/>
                        <a:ea typeface="+mn-ea"/>
                        <a:cs typeface="Arial" charset="0"/>
                      </a:rPr>
                      <a:t>6</a:t>
                    </a:r>
                    <a:r>
                      <a:rPr kumimoji="0" lang="en-US" altLang="en-US" sz="18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itchFamily="18" charset="2"/>
                      </a:rPr>
                      <a:t></a:t>
                    </a:r>
                    <a:r>
                      <a:rPr kumimoji="0" lang="en-US" altLang="en-US" sz="1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itchFamily="18" charset="2"/>
                      </a:rPr>
                      <a:t>1</a:t>
                    </a:r>
                    <a:r>
                      <a:rPr kumimoji="0" lang="en-US" altLang="en-US" sz="18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itchFamily="18" charset="2"/>
                      </a:rPr>
                      <a:t>)</a:t>
                    </a:r>
                    <a:endParaRPr kumimoji="0" lang="en-CA" altLang="en-US" sz="1800" b="0" i="0" u="none" strike="noStrike" kern="1200" cap="none" spc="0" normalizeH="0" baseline="0" noProof="0" dirty="0">
                      <a:ln>
                        <a:noFill/>
                      </a:ln>
                      <a:solidFill>
                        <a:srgbClr val="FF0000"/>
                      </a:solidFill>
                      <a:effectLst/>
                      <a:uLnTx/>
                      <a:uFillTx/>
                      <a:latin typeface="Times New Roman" pitchFamily="18" charset="0"/>
                      <a:ea typeface="+mn-ea"/>
                      <a:cs typeface="Arial" charset="0"/>
                    </a:endParaRPr>
                  </a:p>
                </p:txBody>
              </p:sp>
              <p:sp>
                <p:nvSpPr>
                  <p:cNvPr id="2107" name="Rectangle 2106">
                    <a:extLst>
                      <a:ext uri="{FF2B5EF4-FFF2-40B4-BE49-F238E27FC236}">
                        <a16:creationId xmlns:a16="http://schemas.microsoft.com/office/drawing/2014/main" id="{2A8982B9-89AC-4930-79BF-A71FA72E9852}"/>
                      </a:ext>
                    </a:extLst>
                  </p:cNvPr>
                  <p:cNvSpPr>
                    <a:spLocks noChangeArrowheads="1"/>
                  </p:cNvSpPr>
                  <p:nvPr/>
                </p:nvSpPr>
                <p:spPr bwMode="auto">
                  <a:xfrm>
                    <a:off x="6012911" y="5362357"/>
                    <a:ext cx="9653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cs typeface="Arial" charset="0"/>
                      </a:defRPr>
                    </a:lvl1pPr>
                    <a:lvl2pPr marL="742950" indent="-285750" eaLnBrk="0" hangingPunct="0">
                      <a:defRPr sz="2800">
                        <a:solidFill>
                          <a:schemeClr val="tx1"/>
                        </a:solidFill>
                        <a:latin typeface="Times New Roman" pitchFamily="18" charset="0"/>
                        <a:cs typeface="Arial" charset="0"/>
                      </a:defRPr>
                    </a:lvl2pPr>
                    <a:lvl3pPr marL="1143000" indent="-228600"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dirty="0">
                        <a:ln>
                          <a:noFill/>
                        </a:ln>
                        <a:solidFill>
                          <a:srgbClr val="FF0000"/>
                        </a:solidFill>
                        <a:effectLst/>
                        <a:uLnTx/>
                        <a:uFillTx/>
                        <a:latin typeface="Times New Roman" pitchFamily="18" charset="0"/>
                        <a:ea typeface="+mn-ea"/>
                        <a:cs typeface="Arial" charset="0"/>
                      </a:rPr>
                      <a:t>sig(</a:t>
                    </a:r>
                    <a:r>
                      <a:rPr kumimoji="0" lang="en-CA" altLang="en-US" sz="1800" b="0" i="0" u="none" strike="noStrike" kern="1200" cap="none" spc="0" normalizeH="0" baseline="0" noProof="0" dirty="0">
                        <a:ln>
                          <a:noFill/>
                        </a:ln>
                        <a:solidFill>
                          <a:srgbClr val="00FFFF"/>
                        </a:solidFill>
                        <a:effectLst/>
                        <a:uLnTx/>
                        <a:uFillTx/>
                        <a:latin typeface="Times New Roman" pitchFamily="18" charset="0"/>
                        <a:ea typeface="+mn-ea"/>
                        <a:cs typeface="Arial" charset="0"/>
                      </a:rPr>
                      <a:t>5</a:t>
                    </a:r>
                    <a:r>
                      <a:rPr kumimoji="0" lang="en-US" altLang="en-US" sz="18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itchFamily="18" charset="2"/>
                      </a:rPr>
                      <a:t></a:t>
                    </a:r>
                    <a:r>
                      <a:rPr kumimoji="0" lang="en-US" altLang="en-US" sz="1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itchFamily="18" charset="2"/>
                      </a:rPr>
                      <a:t>1</a:t>
                    </a:r>
                    <a:r>
                      <a:rPr kumimoji="0" lang="en-US" altLang="en-US" sz="18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itchFamily="18" charset="2"/>
                      </a:rPr>
                      <a:t>)</a:t>
                    </a:r>
                    <a:endParaRPr kumimoji="0" lang="en-CA" altLang="en-US" sz="1800" b="0" i="0" u="none" strike="noStrike" kern="1200" cap="none" spc="0" normalizeH="0" baseline="0" noProof="0" dirty="0">
                      <a:ln>
                        <a:noFill/>
                      </a:ln>
                      <a:solidFill>
                        <a:srgbClr val="FF0000"/>
                      </a:solidFill>
                      <a:effectLst/>
                      <a:uLnTx/>
                      <a:uFillTx/>
                      <a:latin typeface="Times New Roman" pitchFamily="18" charset="0"/>
                      <a:ea typeface="+mn-ea"/>
                      <a:cs typeface="Arial" charset="0"/>
                    </a:endParaRPr>
                  </a:p>
                </p:txBody>
              </p:sp>
              <p:sp>
                <p:nvSpPr>
                  <p:cNvPr id="2109" name="Rectangle 2108">
                    <a:extLst>
                      <a:ext uri="{FF2B5EF4-FFF2-40B4-BE49-F238E27FC236}">
                        <a16:creationId xmlns:a16="http://schemas.microsoft.com/office/drawing/2014/main" id="{A9E732D6-5B59-D229-4785-2311E40B9660}"/>
                      </a:ext>
                    </a:extLst>
                  </p:cNvPr>
                  <p:cNvSpPr>
                    <a:spLocks noChangeArrowheads="1"/>
                  </p:cNvSpPr>
                  <p:nvPr/>
                </p:nvSpPr>
                <p:spPr bwMode="auto">
                  <a:xfrm>
                    <a:off x="6020848" y="5875807"/>
                    <a:ext cx="9653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cs typeface="Arial" charset="0"/>
                      </a:defRPr>
                    </a:lvl1pPr>
                    <a:lvl2pPr marL="742950" indent="-285750" eaLnBrk="0" hangingPunct="0">
                      <a:defRPr sz="2800">
                        <a:solidFill>
                          <a:schemeClr val="tx1"/>
                        </a:solidFill>
                        <a:latin typeface="Times New Roman" pitchFamily="18" charset="0"/>
                        <a:cs typeface="Arial" charset="0"/>
                      </a:defRPr>
                    </a:lvl2pPr>
                    <a:lvl3pPr marL="1143000" indent="-228600"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dirty="0">
                        <a:ln>
                          <a:noFill/>
                        </a:ln>
                        <a:solidFill>
                          <a:srgbClr val="FF0000"/>
                        </a:solidFill>
                        <a:effectLst/>
                        <a:uLnTx/>
                        <a:uFillTx/>
                        <a:latin typeface="Times New Roman" pitchFamily="18" charset="0"/>
                        <a:ea typeface="+mn-ea"/>
                        <a:cs typeface="Arial" charset="0"/>
                      </a:rPr>
                      <a:t>sig(</a:t>
                    </a:r>
                    <a:r>
                      <a:rPr kumimoji="0" lang="en-CA" altLang="en-US" sz="1800" b="0" i="0" u="none" strike="noStrike" kern="1200" cap="none" spc="0" normalizeH="0" baseline="0" noProof="0" dirty="0">
                        <a:ln>
                          <a:noFill/>
                        </a:ln>
                        <a:solidFill>
                          <a:srgbClr val="00FFFF"/>
                        </a:solidFill>
                        <a:effectLst/>
                        <a:uLnTx/>
                        <a:uFillTx/>
                        <a:latin typeface="Times New Roman" pitchFamily="18" charset="0"/>
                        <a:ea typeface="+mn-ea"/>
                        <a:cs typeface="Arial" charset="0"/>
                      </a:rPr>
                      <a:t>8</a:t>
                    </a:r>
                    <a:r>
                      <a:rPr kumimoji="0" lang="en-US" altLang="en-US" sz="18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itchFamily="18" charset="2"/>
                      </a:rPr>
                      <a:t></a:t>
                    </a:r>
                    <a:r>
                      <a:rPr kumimoji="0" lang="en-US" altLang="en-US" sz="1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itchFamily="18" charset="2"/>
                      </a:rPr>
                      <a:t>1</a:t>
                    </a:r>
                    <a:r>
                      <a:rPr kumimoji="0" lang="en-US" altLang="en-US" sz="18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itchFamily="18" charset="2"/>
                      </a:rPr>
                      <a:t>)</a:t>
                    </a:r>
                    <a:endParaRPr kumimoji="0" lang="en-CA" altLang="en-US" sz="1800" b="0" i="0" u="none" strike="noStrike" kern="1200" cap="none" spc="0" normalizeH="0" baseline="0" noProof="0" dirty="0">
                      <a:ln>
                        <a:noFill/>
                      </a:ln>
                      <a:solidFill>
                        <a:srgbClr val="FF0000"/>
                      </a:solidFill>
                      <a:effectLst/>
                      <a:uLnTx/>
                      <a:uFillTx/>
                      <a:latin typeface="Times New Roman" pitchFamily="18" charset="0"/>
                      <a:ea typeface="+mn-ea"/>
                      <a:cs typeface="Arial" charset="0"/>
                    </a:endParaRPr>
                  </a:p>
                </p:txBody>
              </p:sp>
              <p:sp>
                <p:nvSpPr>
                  <p:cNvPr id="2178" name="Rectangle 44">
                    <a:extLst>
                      <a:ext uri="{FF2B5EF4-FFF2-40B4-BE49-F238E27FC236}">
                        <a16:creationId xmlns:a16="http://schemas.microsoft.com/office/drawing/2014/main" id="{967741AE-DA9B-72A7-73F3-CCCC88D4B591}"/>
                      </a:ext>
                    </a:extLst>
                  </p:cNvPr>
                  <p:cNvSpPr>
                    <a:spLocks noChangeArrowheads="1"/>
                  </p:cNvSpPr>
                  <p:nvPr/>
                </p:nvSpPr>
                <p:spPr bwMode="auto">
                  <a:xfrm>
                    <a:off x="6025399" y="6126563"/>
                    <a:ext cx="9653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cs typeface="Arial" charset="0"/>
                      </a:defRPr>
                    </a:lvl1pPr>
                    <a:lvl2pPr marL="742950" indent="-285750" eaLnBrk="0" hangingPunct="0">
                      <a:defRPr sz="2800">
                        <a:solidFill>
                          <a:schemeClr val="tx1"/>
                        </a:solidFill>
                        <a:latin typeface="Times New Roman" pitchFamily="18" charset="0"/>
                        <a:cs typeface="Arial" charset="0"/>
                      </a:defRPr>
                    </a:lvl2pPr>
                    <a:lvl3pPr marL="1143000" indent="-228600"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dirty="0">
                        <a:ln>
                          <a:noFill/>
                        </a:ln>
                        <a:solidFill>
                          <a:srgbClr val="FF0000"/>
                        </a:solidFill>
                        <a:effectLst/>
                        <a:uLnTx/>
                        <a:uFillTx/>
                        <a:latin typeface="Times New Roman" pitchFamily="18" charset="0"/>
                        <a:ea typeface="+mn-ea"/>
                        <a:cs typeface="Arial" charset="0"/>
                      </a:rPr>
                      <a:t>sig(</a:t>
                    </a:r>
                    <a:r>
                      <a:rPr kumimoji="0" lang="en-CA" altLang="en-US" sz="1800" b="0" i="0" u="none" strike="noStrike" kern="1200" cap="none" spc="0" normalizeH="0" baseline="0" noProof="0" dirty="0">
                        <a:ln>
                          <a:noFill/>
                        </a:ln>
                        <a:solidFill>
                          <a:srgbClr val="00FFFF"/>
                        </a:solidFill>
                        <a:effectLst/>
                        <a:uLnTx/>
                        <a:uFillTx/>
                        <a:latin typeface="Times New Roman" pitchFamily="18" charset="0"/>
                        <a:ea typeface="+mn-ea"/>
                        <a:cs typeface="Arial" charset="0"/>
                      </a:rPr>
                      <a:t>9</a:t>
                    </a:r>
                    <a:r>
                      <a:rPr kumimoji="0" lang="en-US" altLang="en-US" sz="18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itchFamily="18" charset="2"/>
                      </a:rPr>
                      <a:t></a:t>
                    </a:r>
                    <a:r>
                      <a:rPr kumimoji="0" lang="en-US" altLang="en-US" sz="1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itchFamily="18" charset="2"/>
                      </a:rPr>
                      <a:t>1</a:t>
                    </a:r>
                    <a:r>
                      <a:rPr kumimoji="0" lang="en-US" altLang="en-US" sz="18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itchFamily="18" charset="2"/>
                      </a:rPr>
                      <a:t>)</a:t>
                    </a:r>
                    <a:endParaRPr kumimoji="0" lang="en-CA" altLang="en-US" sz="1800" b="0" i="0" u="none" strike="noStrike" kern="1200" cap="none" spc="0" normalizeH="0" baseline="0" noProof="0" dirty="0">
                      <a:ln>
                        <a:noFill/>
                      </a:ln>
                      <a:solidFill>
                        <a:srgbClr val="FF0000"/>
                      </a:solidFill>
                      <a:effectLst/>
                      <a:uLnTx/>
                      <a:uFillTx/>
                      <a:latin typeface="Times New Roman" pitchFamily="18" charset="0"/>
                      <a:ea typeface="+mn-ea"/>
                      <a:cs typeface="Arial" charset="0"/>
                    </a:endParaRPr>
                  </a:p>
                </p:txBody>
              </p:sp>
            </p:grpSp>
            <p:grpSp>
              <p:nvGrpSpPr>
                <p:cNvPr id="24" name="Group 23">
                  <a:extLst>
                    <a:ext uri="{FF2B5EF4-FFF2-40B4-BE49-F238E27FC236}">
                      <a16:creationId xmlns:a16="http://schemas.microsoft.com/office/drawing/2014/main" id="{1278E29E-4B0A-9387-B306-DC48A6B7DAFD}"/>
                    </a:ext>
                  </a:extLst>
                </p:cNvPr>
                <p:cNvGrpSpPr/>
                <p:nvPr/>
              </p:nvGrpSpPr>
              <p:grpSpPr>
                <a:xfrm>
                  <a:off x="5361752" y="5625590"/>
                  <a:ext cx="977817" cy="1133538"/>
                  <a:chOff x="6012911" y="5362357"/>
                  <a:chExt cx="977817" cy="1133538"/>
                </a:xfrm>
              </p:grpSpPr>
              <p:sp>
                <p:nvSpPr>
                  <p:cNvPr id="2048" name="Rectangle 2047">
                    <a:extLst>
                      <a:ext uri="{FF2B5EF4-FFF2-40B4-BE49-F238E27FC236}">
                        <a16:creationId xmlns:a16="http://schemas.microsoft.com/office/drawing/2014/main" id="{5053E479-B50C-C970-0E01-C5CA67B28722}"/>
                      </a:ext>
                    </a:extLst>
                  </p:cNvPr>
                  <p:cNvSpPr>
                    <a:spLocks noChangeArrowheads="1"/>
                  </p:cNvSpPr>
                  <p:nvPr/>
                </p:nvSpPr>
                <p:spPr bwMode="auto">
                  <a:xfrm>
                    <a:off x="6017672" y="5614030"/>
                    <a:ext cx="9653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cs typeface="Arial" charset="0"/>
                      </a:defRPr>
                    </a:lvl1pPr>
                    <a:lvl2pPr marL="742950" indent="-285750" eaLnBrk="0" hangingPunct="0">
                      <a:defRPr sz="2800">
                        <a:solidFill>
                          <a:schemeClr val="tx1"/>
                        </a:solidFill>
                        <a:latin typeface="Times New Roman" pitchFamily="18" charset="0"/>
                        <a:cs typeface="Arial" charset="0"/>
                      </a:defRPr>
                    </a:lvl2pPr>
                    <a:lvl3pPr marL="1143000" indent="-228600"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dirty="0">
                        <a:ln>
                          <a:noFill/>
                        </a:ln>
                        <a:solidFill>
                          <a:srgbClr val="FF0000"/>
                        </a:solidFill>
                        <a:effectLst/>
                        <a:uLnTx/>
                        <a:uFillTx/>
                        <a:latin typeface="Times New Roman" pitchFamily="18" charset="0"/>
                        <a:ea typeface="+mn-ea"/>
                        <a:cs typeface="Arial" charset="0"/>
                      </a:rPr>
                      <a:t>sig(</a:t>
                    </a:r>
                    <a:r>
                      <a:rPr kumimoji="0" lang="en-CA" altLang="en-US" sz="1800" b="0" i="0" u="none" strike="noStrike" kern="1200" cap="none" spc="0" normalizeH="0" baseline="0" noProof="0" dirty="0">
                        <a:ln>
                          <a:noFill/>
                        </a:ln>
                        <a:solidFill>
                          <a:srgbClr val="00FFFF"/>
                        </a:solidFill>
                        <a:effectLst/>
                        <a:uLnTx/>
                        <a:uFillTx/>
                        <a:latin typeface="Times New Roman" pitchFamily="18" charset="0"/>
                        <a:ea typeface="+mn-ea"/>
                        <a:cs typeface="Arial" charset="0"/>
                      </a:rPr>
                      <a:t>6</a:t>
                    </a:r>
                    <a:r>
                      <a:rPr kumimoji="0" lang="en-US" altLang="en-US" sz="18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itchFamily="18" charset="2"/>
                      </a:rPr>
                      <a:t></a:t>
                    </a:r>
                    <a:r>
                      <a:rPr kumimoji="0" lang="en-US" altLang="en-US" sz="1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itchFamily="18" charset="2"/>
                      </a:rPr>
                      <a:t>2</a:t>
                    </a:r>
                    <a:r>
                      <a:rPr kumimoji="0" lang="en-US" altLang="en-US" sz="18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itchFamily="18" charset="2"/>
                      </a:rPr>
                      <a:t>)</a:t>
                    </a:r>
                    <a:endParaRPr kumimoji="0" lang="en-CA" altLang="en-US" sz="1800" b="0" i="0" u="none" strike="noStrike" kern="1200" cap="none" spc="0" normalizeH="0" baseline="0" noProof="0" dirty="0">
                      <a:ln>
                        <a:noFill/>
                      </a:ln>
                      <a:solidFill>
                        <a:srgbClr val="FF0000"/>
                      </a:solidFill>
                      <a:effectLst/>
                      <a:uLnTx/>
                      <a:uFillTx/>
                      <a:latin typeface="Times New Roman" pitchFamily="18" charset="0"/>
                      <a:ea typeface="+mn-ea"/>
                      <a:cs typeface="Arial" charset="0"/>
                    </a:endParaRPr>
                  </a:p>
                </p:txBody>
              </p:sp>
              <p:sp>
                <p:nvSpPr>
                  <p:cNvPr id="2049" name="Rectangle 2048">
                    <a:extLst>
                      <a:ext uri="{FF2B5EF4-FFF2-40B4-BE49-F238E27FC236}">
                        <a16:creationId xmlns:a16="http://schemas.microsoft.com/office/drawing/2014/main" id="{5B54A488-E60C-8B29-CD4D-FFDA0807CA5C}"/>
                      </a:ext>
                    </a:extLst>
                  </p:cNvPr>
                  <p:cNvSpPr>
                    <a:spLocks noChangeArrowheads="1"/>
                  </p:cNvSpPr>
                  <p:nvPr/>
                </p:nvSpPr>
                <p:spPr bwMode="auto">
                  <a:xfrm>
                    <a:off x="6012911" y="5362357"/>
                    <a:ext cx="9653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cs typeface="Arial" charset="0"/>
                      </a:defRPr>
                    </a:lvl1pPr>
                    <a:lvl2pPr marL="742950" indent="-285750" eaLnBrk="0" hangingPunct="0">
                      <a:defRPr sz="2800">
                        <a:solidFill>
                          <a:schemeClr val="tx1"/>
                        </a:solidFill>
                        <a:latin typeface="Times New Roman" pitchFamily="18" charset="0"/>
                        <a:cs typeface="Arial" charset="0"/>
                      </a:defRPr>
                    </a:lvl2pPr>
                    <a:lvl3pPr marL="1143000" indent="-228600"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dirty="0">
                        <a:ln>
                          <a:noFill/>
                        </a:ln>
                        <a:solidFill>
                          <a:srgbClr val="FF0000"/>
                        </a:solidFill>
                        <a:effectLst/>
                        <a:uLnTx/>
                        <a:uFillTx/>
                        <a:latin typeface="Times New Roman" pitchFamily="18" charset="0"/>
                        <a:ea typeface="+mn-ea"/>
                        <a:cs typeface="Arial" charset="0"/>
                      </a:rPr>
                      <a:t>sig(</a:t>
                    </a:r>
                    <a:r>
                      <a:rPr kumimoji="0" lang="en-CA" altLang="en-US" sz="1800" b="0" i="0" u="none" strike="noStrike" kern="1200" cap="none" spc="0" normalizeH="0" baseline="0" noProof="0" dirty="0">
                        <a:ln>
                          <a:noFill/>
                        </a:ln>
                        <a:solidFill>
                          <a:srgbClr val="00FFFF"/>
                        </a:solidFill>
                        <a:effectLst/>
                        <a:uLnTx/>
                        <a:uFillTx/>
                        <a:latin typeface="Times New Roman" pitchFamily="18" charset="0"/>
                        <a:ea typeface="+mn-ea"/>
                        <a:cs typeface="Arial" charset="0"/>
                      </a:rPr>
                      <a:t>5</a:t>
                    </a:r>
                    <a:r>
                      <a:rPr kumimoji="0" lang="en-US" altLang="en-US" sz="18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itchFamily="18" charset="2"/>
                      </a:rPr>
                      <a:t></a:t>
                    </a:r>
                    <a:r>
                      <a:rPr kumimoji="0" lang="en-US" altLang="en-US" sz="1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itchFamily="18" charset="2"/>
                      </a:rPr>
                      <a:t>2</a:t>
                    </a:r>
                    <a:r>
                      <a:rPr kumimoji="0" lang="en-US" altLang="en-US" sz="18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itchFamily="18" charset="2"/>
                      </a:rPr>
                      <a:t>)</a:t>
                    </a:r>
                    <a:endParaRPr kumimoji="0" lang="en-CA" altLang="en-US" sz="1800" b="0" i="0" u="none" strike="noStrike" kern="1200" cap="none" spc="0" normalizeH="0" baseline="0" noProof="0" dirty="0">
                      <a:ln>
                        <a:noFill/>
                      </a:ln>
                      <a:solidFill>
                        <a:srgbClr val="FF0000"/>
                      </a:solidFill>
                      <a:effectLst/>
                      <a:uLnTx/>
                      <a:uFillTx/>
                      <a:latin typeface="Times New Roman" pitchFamily="18" charset="0"/>
                      <a:ea typeface="+mn-ea"/>
                      <a:cs typeface="Arial" charset="0"/>
                    </a:endParaRPr>
                  </a:p>
                </p:txBody>
              </p:sp>
              <p:sp>
                <p:nvSpPr>
                  <p:cNvPr id="2053" name="Rectangle 2052">
                    <a:extLst>
                      <a:ext uri="{FF2B5EF4-FFF2-40B4-BE49-F238E27FC236}">
                        <a16:creationId xmlns:a16="http://schemas.microsoft.com/office/drawing/2014/main" id="{B403F0AE-8C02-57E2-3718-E385CBD87F19}"/>
                      </a:ext>
                    </a:extLst>
                  </p:cNvPr>
                  <p:cNvSpPr>
                    <a:spLocks noChangeArrowheads="1"/>
                  </p:cNvSpPr>
                  <p:nvPr/>
                </p:nvSpPr>
                <p:spPr bwMode="auto">
                  <a:xfrm>
                    <a:off x="6020848" y="5875807"/>
                    <a:ext cx="9653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cs typeface="Arial" charset="0"/>
                      </a:defRPr>
                    </a:lvl1pPr>
                    <a:lvl2pPr marL="742950" indent="-285750" eaLnBrk="0" hangingPunct="0">
                      <a:defRPr sz="2800">
                        <a:solidFill>
                          <a:schemeClr val="tx1"/>
                        </a:solidFill>
                        <a:latin typeface="Times New Roman" pitchFamily="18" charset="0"/>
                        <a:cs typeface="Arial" charset="0"/>
                      </a:defRPr>
                    </a:lvl2pPr>
                    <a:lvl3pPr marL="1143000" indent="-228600"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dirty="0">
                        <a:ln>
                          <a:noFill/>
                        </a:ln>
                        <a:solidFill>
                          <a:srgbClr val="FF0000"/>
                        </a:solidFill>
                        <a:effectLst/>
                        <a:uLnTx/>
                        <a:uFillTx/>
                        <a:latin typeface="Times New Roman" pitchFamily="18" charset="0"/>
                        <a:ea typeface="+mn-ea"/>
                        <a:cs typeface="Arial" charset="0"/>
                      </a:rPr>
                      <a:t>sig(</a:t>
                    </a:r>
                    <a:r>
                      <a:rPr kumimoji="0" lang="en-CA" altLang="en-US" sz="1800" b="0" i="0" u="none" strike="noStrike" kern="1200" cap="none" spc="0" normalizeH="0" baseline="0" noProof="0" dirty="0">
                        <a:ln>
                          <a:noFill/>
                        </a:ln>
                        <a:solidFill>
                          <a:srgbClr val="00FFFF"/>
                        </a:solidFill>
                        <a:effectLst/>
                        <a:uLnTx/>
                        <a:uFillTx/>
                        <a:latin typeface="Times New Roman" pitchFamily="18" charset="0"/>
                        <a:ea typeface="+mn-ea"/>
                        <a:cs typeface="Arial" charset="0"/>
                      </a:rPr>
                      <a:t>8</a:t>
                    </a:r>
                    <a:r>
                      <a:rPr kumimoji="0" lang="en-US" altLang="en-US" sz="18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itchFamily="18" charset="2"/>
                      </a:rPr>
                      <a:t></a:t>
                    </a:r>
                    <a:r>
                      <a:rPr kumimoji="0" lang="en-US" altLang="en-US" sz="1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itchFamily="18" charset="2"/>
                      </a:rPr>
                      <a:t>2</a:t>
                    </a:r>
                    <a:r>
                      <a:rPr kumimoji="0" lang="en-US" altLang="en-US" sz="18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itchFamily="18" charset="2"/>
                      </a:rPr>
                      <a:t>)</a:t>
                    </a:r>
                    <a:endParaRPr kumimoji="0" lang="en-CA" altLang="en-US" sz="1800" b="0" i="0" u="none" strike="noStrike" kern="1200" cap="none" spc="0" normalizeH="0" baseline="0" noProof="0" dirty="0">
                      <a:ln>
                        <a:noFill/>
                      </a:ln>
                      <a:solidFill>
                        <a:srgbClr val="FF0000"/>
                      </a:solidFill>
                      <a:effectLst/>
                      <a:uLnTx/>
                      <a:uFillTx/>
                      <a:latin typeface="Times New Roman" pitchFamily="18" charset="0"/>
                      <a:ea typeface="+mn-ea"/>
                      <a:cs typeface="Arial" charset="0"/>
                    </a:endParaRPr>
                  </a:p>
                </p:txBody>
              </p:sp>
              <p:sp>
                <p:nvSpPr>
                  <p:cNvPr id="2095" name="Rectangle 44">
                    <a:extLst>
                      <a:ext uri="{FF2B5EF4-FFF2-40B4-BE49-F238E27FC236}">
                        <a16:creationId xmlns:a16="http://schemas.microsoft.com/office/drawing/2014/main" id="{DDFDF5CA-9303-BB38-60C6-A3571BF075CF}"/>
                      </a:ext>
                    </a:extLst>
                  </p:cNvPr>
                  <p:cNvSpPr>
                    <a:spLocks noChangeArrowheads="1"/>
                  </p:cNvSpPr>
                  <p:nvPr/>
                </p:nvSpPr>
                <p:spPr bwMode="auto">
                  <a:xfrm>
                    <a:off x="6025399" y="6126563"/>
                    <a:ext cx="9653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cs typeface="Arial" charset="0"/>
                      </a:defRPr>
                    </a:lvl1pPr>
                    <a:lvl2pPr marL="742950" indent="-285750" eaLnBrk="0" hangingPunct="0">
                      <a:defRPr sz="2800">
                        <a:solidFill>
                          <a:schemeClr val="tx1"/>
                        </a:solidFill>
                        <a:latin typeface="Times New Roman" pitchFamily="18" charset="0"/>
                        <a:cs typeface="Arial" charset="0"/>
                      </a:defRPr>
                    </a:lvl2pPr>
                    <a:lvl3pPr marL="1143000" indent="-228600"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dirty="0">
                        <a:ln>
                          <a:noFill/>
                        </a:ln>
                        <a:solidFill>
                          <a:srgbClr val="FF0000"/>
                        </a:solidFill>
                        <a:effectLst/>
                        <a:uLnTx/>
                        <a:uFillTx/>
                        <a:latin typeface="Times New Roman" pitchFamily="18" charset="0"/>
                        <a:ea typeface="+mn-ea"/>
                        <a:cs typeface="Arial" charset="0"/>
                      </a:rPr>
                      <a:t>sig(</a:t>
                    </a:r>
                    <a:r>
                      <a:rPr kumimoji="0" lang="en-CA" altLang="en-US" sz="1800" b="0" i="0" u="none" strike="noStrike" kern="1200" cap="none" spc="0" normalizeH="0" baseline="0" noProof="0" dirty="0">
                        <a:ln>
                          <a:noFill/>
                        </a:ln>
                        <a:solidFill>
                          <a:srgbClr val="00FFFF"/>
                        </a:solidFill>
                        <a:effectLst/>
                        <a:uLnTx/>
                        <a:uFillTx/>
                        <a:latin typeface="Times New Roman" pitchFamily="18" charset="0"/>
                        <a:ea typeface="+mn-ea"/>
                        <a:cs typeface="Arial" charset="0"/>
                      </a:rPr>
                      <a:t>9</a:t>
                    </a:r>
                    <a:r>
                      <a:rPr kumimoji="0" lang="en-US" altLang="en-US" sz="18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itchFamily="18" charset="2"/>
                      </a:rPr>
                      <a:t></a:t>
                    </a:r>
                    <a:r>
                      <a:rPr kumimoji="0" lang="en-US" altLang="en-US" sz="1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itchFamily="18" charset="2"/>
                      </a:rPr>
                      <a:t>2</a:t>
                    </a:r>
                    <a:r>
                      <a:rPr kumimoji="0" lang="en-US" altLang="en-US" sz="18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itchFamily="18" charset="2"/>
                      </a:rPr>
                      <a:t>)</a:t>
                    </a:r>
                    <a:endParaRPr kumimoji="0" lang="en-CA" altLang="en-US" sz="1800" b="0" i="0" u="none" strike="noStrike" kern="1200" cap="none" spc="0" normalizeH="0" baseline="0" noProof="0" dirty="0">
                      <a:ln>
                        <a:noFill/>
                      </a:ln>
                      <a:solidFill>
                        <a:srgbClr val="FF0000"/>
                      </a:solidFill>
                      <a:effectLst/>
                      <a:uLnTx/>
                      <a:uFillTx/>
                      <a:latin typeface="Times New Roman" pitchFamily="18" charset="0"/>
                      <a:ea typeface="+mn-ea"/>
                      <a:cs typeface="Arial" charset="0"/>
                    </a:endParaRPr>
                  </a:p>
                </p:txBody>
              </p:sp>
            </p:grpSp>
            <p:grpSp>
              <p:nvGrpSpPr>
                <p:cNvPr id="26" name="Group 25">
                  <a:extLst>
                    <a:ext uri="{FF2B5EF4-FFF2-40B4-BE49-F238E27FC236}">
                      <a16:creationId xmlns:a16="http://schemas.microsoft.com/office/drawing/2014/main" id="{FDCB8117-7E7C-B276-0F0D-2AD0365611E7}"/>
                    </a:ext>
                  </a:extLst>
                </p:cNvPr>
                <p:cNvGrpSpPr/>
                <p:nvPr/>
              </p:nvGrpSpPr>
              <p:grpSpPr>
                <a:xfrm>
                  <a:off x="6220740" y="5625590"/>
                  <a:ext cx="977817" cy="1133538"/>
                  <a:chOff x="6012911" y="5362357"/>
                  <a:chExt cx="977817" cy="1133538"/>
                </a:xfrm>
              </p:grpSpPr>
              <p:sp>
                <p:nvSpPr>
                  <p:cNvPr id="39" name="Rectangle 38">
                    <a:extLst>
                      <a:ext uri="{FF2B5EF4-FFF2-40B4-BE49-F238E27FC236}">
                        <a16:creationId xmlns:a16="http://schemas.microsoft.com/office/drawing/2014/main" id="{0335E435-C8C9-E3C4-1047-AA5DBC95EA9C}"/>
                      </a:ext>
                    </a:extLst>
                  </p:cNvPr>
                  <p:cNvSpPr>
                    <a:spLocks noChangeArrowheads="1"/>
                  </p:cNvSpPr>
                  <p:nvPr/>
                </p:nvSpPr>
                <p:spPr bwMode="auto">
                  <a:xfrm>
                    <a:off x="6017672" y="5614030"/>
                    <a:ext cx="9653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cs typeface="Arial" charset="0"/>
                      </a:defRPr>
                    </a:lvl1pPr>
                    <a:lvl2pPr marL="742950" indent="-285750" eaLnBrk="0" hangingPunct="0">
                      <a:defRPr sz="2800">
                        <a:solidFill>
                          <a:schemeClr val="tx1"/>
                        </a:solidFill>
                        <a:latin typeface="Times New Roman" pitchFamily="18" charset="0"/>
                        <a:cs typeface="Arial" charset="0"/>
                      </a:defRPr>
                    </a:lvl2pPr>
                    <a:lvl3pPr marL="1143000" indent="-228600"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dirty="0">
                        <a:ln>
                          <a:noFill/>
                        </a:ln>
                        <a:solidFill>
                          <a:srgbClr val="FF0000"/>
                        </a:solidFill>
                        <a:effectLst/>
                        <a:uLnTx/>
                        <a:uFillTx/>
                        <a:latin typeface="Times New Roman" pitchFamily="18" charset="0"/>
                        <a:ea typeface="+mn-ea"/>
                        <a:cs typeface="Arial" charset="0"/>
                      </a:rPr>
                      <a:t>sig(</a:t>
                    </a:r>
                    <a:r>
                      <a:rPr kumimoji="0" lang="en-CA" altLang="en-US" sz="1800" b="0" i="0" u="none" strike="noStrike" kern="1200" cap="none" spc="0" normalizeH="0" baseline="0" noProof="0" dirty="0">
                        <a:ln>
                          <a:noFill/>
                        </a:ln>
                        <a:solidFill>
                          <a:srgbClr val="00FFFF"/>
                        </a:solidFill>
                        <a:effectLst/>
                        <a:uLnTx/>
                        <a:uFillTx/>
                        <a:latin typeface="Times New Roman" pitchFamily="18" charset="0"/>
                        <a:ea typeface="+mn-ea"/>
                        <a:cs typeface="Arial" charset="0"/>
                      </a:rPr>
                      <a:t>6</a:t>
                    </a:r>
                    <a:r>
                      <a:rPr kumimoji="0" lang="en-US" altLang="en-US" sz="18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itchFamily="18" charset="2"/>
                      </a:rPr>
                      <a:t></a:t>
                    </a:r>
                    <a:r>
                      <a:rPr kumimoji="0" lang="en-US" altLang="en-US" sz="1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itchFamily="18" charset="2"/>
                      </a:rPr>
                      <a:t>3</a:t>
                    </a:r>
                    <a:r>
                      <a:rPr kumimoji="0" lang="en-US" altLang="en-US" sz="18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itchFamily="18" charset="2"/>
                      </a:rPr>
                      <a:t>)</a:t>
                    </a:r>
                    <a:endParaRPr kumimoji="0" lang="en-CA" altLang="en-US" sz="1800" b="0" i="0" u="none" strike="noStrike" kern="1200" cap="none" spc="0" normalizeH="0" baseline="0" noProof="0" dirty="0">
                      <a:ln>
                        <a:noFill/>
                      </a:ln>
                      <a:solidFill>
                        <a:srgbClr val="FF0000"/>
                      </a:solidFill>
                      <a:effectLst/>
                      <a:uLnTx/>
                      <a:uFillTx/>
                      <a:latin typeface="Times New Roman" pitchFamily="18" charset="0"/>
                      <a:ea typeface="+mn-ea"/>
                      <a:cs typeface="Arial" charset="0"/>
                    </a:endParaRPr>
                  </a:p>
                </p:txBody>
              </p:sp>
              <p:sp>
                <p:nvSpPr>
                  <p:cNvPr id="40" name="Rectangle 39">
                    <a:extLst>
                      <a:ext uri="{FF2B5EF4-FFF2-40B4-BE49-F238E27FC236}">
                        <a16:creationId xmlns:a16="http://schemas.microsoft.com/office/drawing/2014/main" id="{F2E74CEC-E0CE-F3C2-E3CD-2661E56C7650}"/>
                      </a:ext>
                    </a:extLst>
                  </p:cNvPr>
                  <p:cNvSpPr>
                    <a:spLocks noChangeArrowheads="1"/>
                  </p:cNvSpPr>
                  <p:nvPr/>
                </p:nvSpPr>
                <p:spPr bwMode="auto">
                  <a:xfrm>
                    <a:off x="6012911" y="5362357"/>
                    <a:ext cx="9653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cs typeface="Arial" charset="0"/>
                      </a:defRPr>
                    </a:lvl1pPr>
                    <a:lvl2pPr marL="742950" indent="-285750" eaLnBrk="0" hangingPunct="0">
                      <a:defRPr sz="2800">
                        <a:solidFill>
                          <a:schemeClr val="tx1"/>
                        </a:solidFill>
                        <a:latin typeface="Times New Roman" pitchFamily="18" charset="0"/>
                        <a:cs typeface="Arial" charset="0"/>
                      </a:defRPr>
                    </a:lvl2pPr>
                    <a:lvl3pPr marL="1143000" indent="-228600"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dirty="0">
                        <a:ln>
                          <a:noFill/>
                        </a:ln>
                        <a:solidFill>
                          <a:srgbClr val="FF0000"/>
                        </a:solidFill>
                        <a:effectLst/>
                        <a:uLnTx/>
                        <a:uFillTx/>
                        <a:latin typeface="Times New Roman" pitchFamily="18" charset="0"/>
                        <a:ea typeface="+mn-ea"/>
                        <a:cs typeface="Arial" charset="0"/>
                      </a:rPr>
                      <a:t>sig(</a:t>
                    </a:r>
                    <a:r>
                      <a:rPr kumimoji="0" lang="en-CA" altLang="en-US" sz="1800" b="0" i="0" u="none" strike="noStrike" kern="1200" cap="none" spc="0" normalizeH="0" baseline="0" noProof="0" dirty="0">
                        <a:ln>
                          <a:noFill/>
                        </a:ln>
                        <a:solidFill>
                          <a:srgbClr val="00FFFF"/>
                        </a:solidFill>
                        <a:effectLst/>
                        <a:uLnTx/>
                        <a:uFillTx/>
                        <a:latin typeface="Times New Roman" pitchFamily="18" charset="0"/>
                        <a:ea typeface="+mn-ea"/>
                        <a:cs typeface="Arial" charset="0"/>
                      </a:rPr>
                      <a:t>5</a:t>
                    </a:r>
                    <a:r>
                      <a:rPr kumimoji="0" lang="en-US" altLang="en-US" sz="18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itchFamily="18" charset="2"/>
                      </a:rPr>
                      <a:t></a:t>
                    </a:r>
                    <a:r>
                      <a:rPr kumimoji="0" lang="en-US" altLang="en-US" sz="1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itchFamily="18" charset="2"/>
                      </a:rPr>
                      <a:t>3</a:t>
                    </a:r>
                    <a:r>
                      <a:rPr kumimoji="0" lang="en-US" altLang="en-US" sz="18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itchFamily="18" charset="2"/>
                      </a:rPr>
                      <a:t>)</a:t>
                    </a:r>
                    <a:endParaRPr kumimoji="0" lang="en-CA" altLang="en-US" sz="1800" b="0" i="0" u="none" strike="noStrike" kern="1200" cap="none" spc="0" normalizeH="0" baseline="0" noProof="0" dirty="0">
                      <a:ln>
                        <a:noFill/>
                      </a:ln>
                      <a:solidFill>
                        <a:srgbClr val="FF0000"/>
                      </a:solidFill>
                      <a:effectLst/>
                      <a:uLnTx/>
                      <a:uFillTx/>
                      <a:latin typeface="Times New Roman" pitchFamily="18" charset="0"/>
                      <a:ea typeface="+mn-ea"/>
                      <a:cs typeface="Arial" charset="0"/>
                    </a:endParaRPr>
                  </a:p>
                </p:txBody>
              </p:sp>
              <p:sp>
                <p:nvSpPr>
                  <p:cNvPr id="41" name="Rectangle 40">
                    <a:extLst>
                      <a:ext uri="{FF2B5EF4-FFF2-40B4-BE49-F238E27FC236}">
                        <a16:creationId xmlns:a16="http://schemas.microsoft.com/office/drawing/2014/main" id="{F6A9B795-7E76-11FB-C0E8-45A2D6C89798}"/>
                      </a:ext>
                    </a:extLst>
                  </p:cNvPr>
                  <p:cNvSpPr>
                    <a:spLocks noChangeArrowheads="1"/>
                  </p:cNvSpPr>
                  <p:nvPr/>
                </p:nvSpPr>
                <p:spPr bwMode="auto">
                  <a:xfrm>
                    <a:off x="6020848" y="5875807"/>
                    <a:ext cx="9653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cs typeface="Arial" charset="0"/>
                      </a:defRPr>
                    </a:lvl1pPr>
                    <a:lvl2pPr marL="742950" indent="-285750" eaLnBrk="0" hangingPunct="0">
                      <a:defRPr sz="2800">
                        <a:solidFill>
                          <a:schemeClr val="tx1"/>
                        </a:solidFill>
                        <a:latin typeface="Times New Roman" pitchFamily="18" charset="0"/>
                        <a:cs typeface="Arial" charset="0"/>
                      </a:defRPr>
                    </a:lvl2pPr>
                    <a:lvl3pPr marL="1143000" indent="-228600"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dirty="0">
                        <a:ln>
                          <a:noFill/>
                        </a:ln>
                        <a:solidFill>
                          <a:srgbClr val="FF0000"/>
                        </a:solidFill>
                        <a:effectLst/>
                        <a:uLnTx/>
                        <a:uFillTx/>
                        <a:latin typeface="Times New Roman" pitchFamily="18" charset="0"/>
                        <a:ea typeface="+mn-ea"/>
                        <a:cs typeface="Arial" charset="0"/>
                      </a:rPr>
                      <a:t>sig(</a:t>
                    </a:r>
                    <a:r>
                      <a:rPr kumimoji="0" lang="en-CA" altLang="en-US" sz="1800" b="0" i="0" u="none" strike="noStrike" kern="1200" cap="none" spc="0" normalizeH="0" baseline="0" noProof="0" dirty="0">
                        <a:ln>
                          <a:noFill/>
                        </a:ln>
                        <a:solidFill>
                          <a:srgbClr val="00FFFF"/>
                        </a:solidFill>
                        <a:effectLst/>
                        <a:uLnTx/>
                        <a:uFillTx/>
                        <a:latin typeface="Times New Roman" pitchFamily="18" charset="0"/>
                        <a:ea typeface="+mn-ea"/>
                        <a:cs typeface="Arial" charset="0"/>
                      </a:rPr>
                      <a:t>8</a:t>
                    </a:r>
                    <a:r>
                      <a:rPr kumimoji="0" lang="en-US" altLang="en-US" sz="18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itchFamily="18" charset="2"/>
                      </a:rPr>
                      <a:t></a:t>
                    </a:r>
                    <a:r>
                      <a:rPr kumimoji="0" lang="en-US" altLang="en-US" sz="1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itchFamily="18" charset="2"/>
                      </a:rPr>
                      <a:t>3</a:t>
                    </a:r>
                    <a:r>
                      <a:rPr kumimoji="0" lang="en-US" altLang="en-US" sz="18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itchFamily="18" charset="2"/>
                      </a:rPr>
                      <a:t>)</a:t>
                    </a:r>
                    <a:endParaRPr kumimoji="0" lang="en-CA" altLang="en-US" sz="1800" b="0" i="0" u="none" strike="noStrike" kern="1200" cap="none" spc="0" normalizeH="0" baseline="0" noProof="0" dirty="0">
                      <a:ln>
                        <a:noFill/>
                      </a:ln>
                      <a:solidFill>
                        <a:srgbClr val="FF0000"/>
                      </a:solidFill>
                      <a:effectLst/>
                      <a:uLnTx/>
                      <a:uFillTx/>
                      <a:latin typeface="Times New Roman" pitchFamily="18" charset="0"/>
                      <a:ea typeface="+mn-ea"/>
                      <a:cs typeface="Arial" charset="0"/>
                    </a:endParaRPr>
                  </a:p>
                </p:txBody>
              </p:sp>
              <p:sp>
                <p:nvSpPr>
                  <p:cNvPr id="47" name="Rectangle 44">
                    <a:extLst>
                      <a:ext uri="{FF2B5EF4-FFF2-40B4-BE49-F238E27FC236}">
                        <a16:creationId xmlns:a16="http://schemas.microsoft.com/office/drawing/2014/main" id="{5C23DF35-BDCA-2B7C-D337-CBF2BC0F8A36}"/>
                      </a:ext>
                    </a:extLst>
                  </p:cNvPr>
                  <p:cNvSpPr>
                    <a:spLocks noChangeArrowheads="1"/>
                  </p:cNvSpPr>
                  <p:nvPr/>
                </p:nvSpPr>
                <p:spPr bwMode="auto">
                  <a:xfrm>
                    <a:off x="6025399" y="6126563"/>
                    <a:ext cx="9653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cs typeface="Arial" charset="0"/>
                      </a:defRPr>
                    </a:lvl1pPr>
                    <a:lvl2pPr marL="742950" indent="-285750" eaLnBrk="0" hangingPunct="0">
                      <a:defRPr sz="2800">
                        <a:solidFill>
                          <a:schemeClr val="tx1"/>
                        </a:solidFill>
                        <a:latin typeface="Times New Roman" pitchFamily="18" charset="0"/>
                        <a:cs typeface="Arial" charset="0"/>
                      </a:defRPr>
                    </a:lvl2pPr>
                    <a:lvl3pPr marL="1143000" indent="-228600"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dirty="0">
                        <a:ln>
                          <a:noFill/>
                        </a:ln>
                        <a:solidFill>
                          <a:srgbClr val="FF0000"/>
                        </a:solidFill>
                        <a:effectLst/>
                        <a:uLnTx/>
                        <a:uFillTx/>
                        <a:latin typeface="Times New Roman" pitchFamily="18" charset="0"/>
                        <a:ea typeface="+mn-ea"/>
                        <a:cs typeface="Arial" charset="0"/>
                      </a:rPr>
                      <a:t>sig(</a:t>
                    </a:r>
                    <a:r>
                      <a:rPr kumimoji="0" lang="en-CA" altLang="en-US" sz="1800" b="0" i="0" u="none" strike="noStrike" kern="1200" cap="none" spc="0" normalizeH="0" baseline="0" noProof="0" dirty="0">
                        <a:ln>
                          <a:noFill/>
                        </a:ln>
                        <a:solidFill>
                          <a:srgbClr val="00FFFF"/>
                        </a:solidFill>
                        <a:effectLst/>
                        <a:uLnTx/>
                        <a:uFillTx/>
                        <a:latin typeface="Times New Roman" pitchFamily="18" charset="0"/>
                        <a:ea typeface="+mn-ea"/>
                        <a:cs typeface="Arial" charset="0"/>
                      </a:rPr>
                      <a:t>9</a:t>
                    </a:r>
                    <a:r>
                      <a:rPr kumimoji="0" lang="en-US" altLang="en-US" sz="18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itchFamily="18" charset="2"/>
                      </a:rPr>
                      <a:t></a:t>
                    </a:r>
                    <a:r>
                      <a:rPr kumimoji="0" lang="en-US" altLang="en-US" sz="1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itchFamily="18" charset="2"/>
                      </a:rPr>
                      <a:t>3</a:t>
                    </a:r>
                    <a:r>
                      <a:rPr kumimoji="0" lang="en-US" altLang="en-US" sz="18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itchFamily="18" charset="2"/>
                      </a:rPr>
                      <a:t>)</a:t>
                    </a:r>
                    <a:endParaRPr kumimoji="0" lang="en-CA" altLang="en-US" sz="1800" b="0" i="0" u="none" strike="noStrike" kern="1200" cap="none" spc="0" normalizeH="0" baseline="0" noProof="0" dirty="0">
                      <a:ln>
                        <a:noFill/>
                      </a:ln>
                      <a:solidFill>
                        <a:srgbClr val="FF0000"/>
                      </a:solidFill>
                      <a:effectLst/>
                      <a:uLnTx/>
                      <a:uFillTx/>
                      <a:latin typeface="Times New Roman" pitchFamily="18" charset="0"/>
                      <a:ea typeface="+mn-ea"/>
                      <a:cs typeface="Arial" charset="0"/>
                    </a:endParaRPr>
                  </a:p>
                </p:txBody>
              </p:sp>
            </p:grpSp>
            <p:grpSp>
              <p:nvGrpSpPr>
                <p:cNvPr id="27" name="Group 26">
                  <a:extLst>
                    <a:ext uri="{FF2B5EF4-FFF2-40B4-BE49-F238E27FC236}">
                      <a16:creationId xmlns:a16="http://schemas.microsoft.com/office/drawing/2014/main" id="{6B79DAAE-447A-F54B-0104-D2D64B1C5D09}"/>
                    </a:ext>
                  </a:extLst>
                </p:cNvPr>
                <p:cNvGrpSpPr/>
                <p:nvPr/>
              </p:nvGrpSpPr>
              <p:grpSpPr>
                <a:xfrm>
                  <a:off x="7079728" y="5625590"/>
                  <a:ext cx="977817" cy="1133538"/>
                  <a:chOff x="6012911" y="5362357"/>
                  <a:chExt cx="977817" cy="1133538"/>
                </a:xfrm>
              </p:grpSpPr>
              <p:sp>
                <p:nvSpPr>
                  <p:cNvPr id="29" name="Rectangle 28">
                    <a:extLst>
                      <a:ext uri="{FF2B5EF4-FFF2-40B4-BE49-F238E27FC236}">
                        <a16:creationId xmlns:a16="http://schemas.microsoft.com/office/drawing/2014/main" id="{F73D27EF-F43B-113C-1667-A39D83BBABE4}"/>
                      </a:ext>
                    </a:extLst>
                  </p:cNvPr>
                  <p:cNvSpPr>
                    <a:spLocks noChangeArrowheads="1"/>
                  </p:cNvSpPr>
                  <p:nvPr/>
                </p:nvSpPr>
                <p:spPr bwMode="auto">
                  <a:xfrm>
                    <a:off x="6017672" y="5614030"/>
                    <a:ext cx="9653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cs typeface="Arial" charset="0"/>
                      </a:defRPr>
                    </a:lvl1pPr>
                    <a:lvl2pPr marL="742950" indent="-285750" eaLnBrk="0" hangingPunct="0">
                      <a:defRPr sz="2800">
                        <a:solidFill>
                          <a:schemeClr val="tx1"/>
                        </a:solidFill>
                        <a:latin typeface="Times New Roman" pitchFamily="18" charset="0"/>
                        <a:cs typeface="Arial" charset="0"/>
                      </a:defRPr>
                    </a:lvl2pPr>
                    <a:lvl3pPr marL="1143000" indent="-228600"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dirty="0">
                        <a:ln>
                          <a:noFill/>
                        </a:ln>
                        <a:solidFill>
                          <a:srgbClr val="FF0000"/>
                        </a:solidFill>
                        <a:effectLst/>
                        <a:uLnTx/>
                        <a:uFillTx/>
                        <a:latin typeface="Times New Roman" pitchFamily="18" charset="0"/>
                        <a:ea typeface="+mn-ea"/>
                        <a:cs typeface="Arial" charset="0"/>
                      </a:rPr>
                      <a:t>sig(</a:t>
                    </a:r>
                    <a:r>
                      <a:rPr kumimoji="0" lang="en-CA" altLang="en-US" sz="1800" b="0" i="0" u="none" strike="noStrike" kern="1200" cap="none" spc="0" normalizeH="0" baseline="0" noProof="0" dirty="0">
                        <a:ln>
                          <a:noFill/>
                        </a:ln>
                        <a:solidFill>
                          <a:srgbClr val="00FFFF"/>
                        </a:solidFill>
                        <a:effectLst/>
                        <a:uLnTx/>
                        <a:uFillTx/>
                        <a:latin typeface="Times New Roman" pitchFamily="18" charset="0"/>
                        <a:ea typeface="+mn-ea"/>
                        <a:cs typeface="Arial" charset="0"/>
                      </a:rPr>
                      <a:t>6</a:t>
                    </a:r>
                    <a:r>
                      <a:rPr kumimoji="0" lang="en-US" altLang="en-US" sz="18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itchFamily="18" charset="2"/>
                      </a:rPr>
                      <a:t></a:t>
                    </a:r>
                    <a:r>
                      <a:rPr kumimoji="0" lang="en-US" altLang="en-US" sz="1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itchFamily="18" charset="2"/>
                      </a:rPr>
                      <a:t>4</a:t>
                    </a:r>
                    <a:r>
                      <a:rPr kumimoji="0" lang="en-US" altLang="en-US" sz="18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itchFamily="18" charset="2"/>
                      </a:rPr>
                      <a:t>)</a:t>
                    </a:r>
                    <a:endParaRPr kumimoji="0" lang="en-CA" altLang="en-US" sz="1800" b="0" i="0" u="none" strike="noStrike" kern="1200" cap="none" spc="0" normalizeH="0" baseline="0" noProof="0" dirty="0">
                      <a:ln>
                        <a:noFill/>
                      </a:ln>
                      <a:solidFill>
                        <a:srgbClr val="FF0000"/>
                      </a:solidFill>
                      <a:effectLst/>
                      <a:uLnTx/>
                      <a:uFillTx/>
                      <a:latin typeface="Times New Roman" pitchFamily="18" charset="0"/>
                      <a:ea typeface="+mn-ea"/>
                      <a:cs typeface="Arial" charset="0"/>
                    </a:endParaRPr>
                  </a:p>
                </p:txBody>
              </p:sp>
              <p:sp>
                <p:nvSpPr>
                  <p:cNvPr id="30" name="Rectangle 29">
                    <a:extLst>
                      <a:ext uri="{FF2B5EF4-FFF2-40B4-BE49-F238E27FC236}">
                        <a16:creationId xmlns:a16="http://schemas.microsoft.com/office/drawing/2014/main" id="{F7964BC2-BD2F-6DA4-D4E0-137A1FF2CAF5}"/>
                      </a:ext>
                    </a:extLst>
                  </p:cNvPr>
                  <p:cNvSpPr>
                    <a:spLocks noChangeArrowheads="1"/>
                  </p:cNvSpPr>
                  <p:nvPr/>
                </p:nvSpPr>
                <p:spPr bwMode="auto">
                  <a:xfrm>
                    <a:off x="6012911" y="5362357"/>
                    <a:ext cx="9653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cs typeface="Arial" charset="0"/>
                      </a:defRPr>
                    </a:lvl1pPr>
                    <a:lvl2pPr marL="742950" indent="-285750" eaLnBrk="0" hangingPunct="0">
                      <a:defRPr sz="2800">
                        <a:solidFill>
                          <a:schemeClr val="tx1"/>
                        </a:solidFill>
                        <a:latin typeface="Times New Roman" pitchFamily="18" charset="0"/>
                        <a:cs typeface="Arial" charset="0"/>
                      </a:defRPr>
                    </a:lvl2pPr>
                    <a:lvl3pPr marL="1143000" indent="-228600"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dirty="0">
                        <a:ln>
                          <a:noFill/>
                        </a:ln>
                        <a:solidFill>
                          <a:srgbClr val="FF0000"/>
                        </a:solidFill>
                        <a:effectLst/>
                        <a:uLnTx/>
                        <a:uFillTx/>
                        <a:latin typeface="Times New Roman" pitchFamily="18" charset="0"/>
                        <a:ea typeface="+mn-ea"/>
                        <a:cs typeface="Arial" charset="0"/>
                      </a:rPr>
                      <a:t>sig(</a:t>
                    </a:r>
                    <a:r>
                      <a:rPr kumimoji="0" lang="en-CA" altLang="en-US" sz="1800" b="0" i="0" u="none" strike="noStrike" kern="1200" cap="none" spc="0" normalizeH="0" baseline="0" noProof="0" dirty="0">
                        <a:ln>
                          <a:noFill/>
                        </a:ln>
                        <a:solidFill>
                          <a:srgbClr val="00FFFF"/>
                        </a:solidFill>
                        <a:effectLst/>
                        <a:uLnTx/>
                        <a:uFillTx/>
                        <a:latin typeface="Times New Roman" pitchFamily="18" charset="0"/>
                        <a:ea typeface="+mn-ea"/>
                        <a:cs typeface="Arial" charset="0"/>
                      </a:rPr>
                      <a:t>5</a:t>
                    </a:r>
                    <a:r>
                      <a:rPr kumimoji="0" lang="en-US" altLang="en-US" sz="18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itchFamily="18" charset="2"/>
                      </a:rPr>
                      <a:t></a:t>
                    </a:r>
                    <a:r>
                      <a:rPr kumimoji="0" lang="en-US" altLang="en-US" sz="1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itchFamily="18" charset="2"/>
                      </a:rPr>
                      <a:t>4</a:t>
                    </a:r>
                    <a:r>
                      <a:rPr kumimoji="0" lang="en-US" altLang="en-US" sz="18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itchFamily="18" charset="2"/>
                      </a:rPr>
                      <a:t>)</a:t>
                    </a:r>
                    <a:endParaRPr kumimoji="0" lang="en-CA" altLang="en-US" sz="1800" b="0" i="0" u="none" strike="noStrike" kern="1200" cap="none" spc="0" normalizeH="0" baseline="0" noProof="0" dirty="0">
                      <a:ln>
                        <a:noFill/>
                      </a:ln>
                      <a:solidFill>
                        <a:srgbClr val="FF0000"/>
                      </a:solidFill>
                      <a:effectLst/>
                      <a:uLnTx/>
                      <a:uFillTx/>
                      <a:latin typeface="Times New Roman" pitchFamily="18" charset="0"/>
                      <a:ea typeface="+mn-ea"/>
                      <a:cs typeface="Arial" charset="0"/>
                    </a:endParaRPr>
                  </a:p>
                </p:txBody>
              </p:sp>
              <p:sp>
                <p:nvSpPr>
                  <p:cNvPr id="31" name="Rectangle 30">
                    <a:extLst>
                      <a:ext uri="{FF2B5EF4-FFF2-40B4-BE49-F238E27FC236}">
                        <a16:creationId xmlns:a16="http://schemas.microsoft.com/office/drawing/2014/main" id="{E24F1F05-6B4A-A356-028F-5656A79479EA}"/>
                      </a:ext>
                    </a:extLst>
                  </p:cNvPr>
                  <p:cNvSpPr>
                    <a:spLocks noChangeArrowheads="1"/>
                  </p:cNvSpPr>
                  <p:nvPr/>
                </p:nvSpPr>
                <p:spPr bwMode="auto">
                  <a:xfrm>
                    <a:off x="6020848" y="5875807"/>
                    <a:ext cx="9653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cs typeface="Arial" charset="0"/>
                      </a:defRPr>
                    </a:lvl1pPr>
                    <a:lvl2pPr marL="742950" indent="-285750" eaLnBrk="0" hangingPunct="0">
                      <a:defRPr sz="2800">
                        <a:solidFill>
                          <a:schemeClr val="tx1"/>
                        </a:solidFill>
                        <a:latin typeface="Times New Roman" pitchFamily="18" charset="0"/>
                        <a:cs typeface="Arial" charset="0"/>
                      </a:defRPr>
                    </a:lvl2pPr>
                    <a:lvl3pPr marL="1143000" indent="-228600"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dirty="0">
                        <a:ln>
                          <a:noFill/>
                        </a:ln>
                        <a:solidFill>
                          <a:srgbClr val="FF0000"/>
                        </a:solidFill>
                        <a:effectLst/>
                        <a:uLnTx/>
                        <a:uFillTx/>
                        <a:latin typeface="Times New Roman" pitchFamily="18" charset="0"/>
                        <a:ea typeface="+mn-ea"/>
                        <a:cs typeface="Arial" charset="0"/>
                      </a:rPr>
                      <a:t>sig(</a:t>
                    </a:r>
                    <a:r>
                      <a:rPr kumimoji="0" lang="en-CA" altLang="en-US" sz="1800" b="0" i="0" u="none" strike="noStrike" kern="1200" cap="none" spc="0" normalizeH="0" baseline="0" noProof="0" dirty="0">
                        <a:ln>
                          <a:noFill/>
                        </a:ln>
                        <a:solidFill>
                          <a:srgbClr val="00FFFF"/>
                        </a:solidFill>
                        <a:effectLst/>
                        <a:uLnTx/>
                        <a:uFillTx/>
                        <a:latin typeface="Times New Roman" pitchFamily="18" charset="0"/>
                        <a:ea typeface="+mn-ea"/>
                        <a:cs typeface="Arial" charset="0"/>
                      </a:rPr>
                      <a:t>8</a:t>
                    </a:r>
                    <a:r>
                      <a:rPr kumimoji="0" lang="en-US" altLang="en-US" sz="18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itchFamily="18" charset="2"/>
                      </a:rPr>
                      <a:t></a:t>
                    </a:r>
                    <a:r>
                      <a:rPr kumimoji="0" lang="en-US" altLang="en-US" sz="1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itchFamily="18" charset="2"/>
                      </a:rPr>
                      <a:t>4</a:t>
                    </a:r>
                    <a:r>
                      <a:rPr kumimoji="0" lang="en-US" altLang="en-US" sz="18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itchFamily="18" charset="2"/>
                      </a:rPr>
                      <a:t>)</a:t>
                    </a:r>
                    <a:endParaRPr kumimoji="0" lang="en-CA" altLang="en-US" sz="1800" b="0" i="0" u="none" strike="noStrike" kern="1200" cap="none" spc="0" normalizeH="0" baseline="0" noProof="0" dirty="0">
                      <a:ln>
                        <a:noFill/>
                      </a:ln>
                      <a:solidFill>
                        <a:srgbClr val="FF0000"/>
                      </a:solidFill>
                      <a:effectLst/>
                      <a:uLnTx/>
                      <a:uFillTx/>
                      <a:latin typeface="Times New Roman" pitchFamily="18" charset="0"/>
                      <a:ea typeface="+mn-ea"/>
                      <a:cs typeface="Arial" charset="0"/>
                    </a:endParaRPr>
                  </a:p>
                </p:txBody>
              </p:sp>
              <p:sp>
                <p:nvSpPr>
                  <p:cNvPr id="32" name="Rectangle 44">
                    <a:extLst>
                      <a:ext uri="{FF2B5EF4-FFF2-40B4-BE49-F238E27FC236}">
                        <a16:creationId xmlns:a16="http://schemas.microsoft.com/office/drawing/2014/main" id="{FEE4BA33-77B5-BCB5-D2D7-30BAF1709D76}"/>
                      </a:ext>
                    </a:extLst>
                  </p:cNvPr>
                  <p:cNvSpPr>
                    <a:spLocks noChangeArrowheads="1"/>
                  </p:cNvSpPr>
                  <p:nvPr/>
                </p:nvSpPr>
                <p:spPr bwMode="auto">
                  <a:xfrm>
                    <a:off x="6025399" y="6126563"/>
                    <a:ext cx="9653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cs typeface="Arial" charset="0"/>
                      </a:defRPr>
                    </a:lvl1pPr>
                    <a:lvl2pPr marL="742950" indent="-285750" eaLnBrk="0" hangingPunct="0">
                      <a:defRPr sz="2800">
                        <a:solidFill>
                          <a:schemeClr val="tx1"/>
                        </a:solidFill>
                        <a:latin typeface="Times New Roman" pitchFamily="18" charset="0"/>
                        <a:cs typeface="Arial" charset="0"/>
                      </a:defRPr>
                    </a:lvl2pPr>
                    <a:lvl3pPr marL="1143000" indent="-228600"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dirty="0">
                        <a:ln>
                          <a:noFill/>
                        </a:ln>
                        <a:solidFill>
                          <a:srgbClr val="FF0000"/>
                        </a:solidFill>
                        <a:effectLst/>
                        <a:uLnTx/>
                        <a:uFillTx/>
                        <a:latin typeface="Times New Roman" pitchFamily="18" charset="0"/>
                        <a:ea typeface="+mn-ea"/>
                        <a:cs typeface="Arial" charset="0"/>
                      </a:rPr>
                      <a:t>sig(</a:t>
                    </a:r>
                    <a:r>
                      <a:rPr kumimoji="0" lang="en-CA" altLang="en-US" sz="1800" b="0" i="0" u="none" strike="noStrike" kern="1200" cap="none" spc="0" normalizeH="0" baseline="0" noProof="0" dirty="0">
                        <a:ln>
                          <a:noFill/>
                        </a:ln>
                        <a:solidFill>
                          <a:srgbClr val="00FFFF"/>
                        </a:solidFill>
                        <a:effectLst/>
                        <a:uLnTx/>
                        <a:uFillTx/>
                        <a:latin typeface="Times New Roman" pitchFamily="18" charset="0"/>
                        <a:ea typeface="+mn-ea"/>
                        <a:cs typeface="Arial" charset="0"/>
                      </a:rPr>
                      <a:t>9</a:t>
                    </a:r>
                    <a:r>
                      <a:rPr kumimoji="0" lang="en-US" altLang="en-US" sz="18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itchFamily="18" charset="2"/>
                      </a:rPr>
                      <a:t></a:t>
                    </a:r>
                    <a:r>
                      <a:rPr kumimoji="0" lang="en-US" altLang="en-US" sz="1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itchFamily="18" charset="2"/>
                      </a:rPr>
                      <a:t>4</a:t>
                    </a:r>
                    <a:r>
                      <a:rPr kumimoji="0" lang="en-US" altLang="en-US" sz="18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itchFamily="18" charset="2"/>
                      </a:rPr>
                      <a:t>)</a:t>
                    </a:r>
                    <a:endParaRPr kumimoji="0" lang="en-CA" altLang="en-US" sz="1800" b="0" i="0" u="none" strike="noStrike" kern="1200" cap="none" spc="0" normalizeH="0" baseline="0" noProof="0" dirty="0">
                      <a:ln>
                        <a:noFill/>
                      </a:ln>
                      <a:solidFill>
                        <a:srgbClr val="FF0000"/>
                      </a:solidFill>
                      <a:effectLst/>
                      <a:uLnTx/>
                      <a:uFillTx/>
                      <a:latin typeface="Times New Roman" pitchFamily="18" charset="0"/>
                      <a:ea typeface="+mn-ea"/>
                      <a:cs typeface="Arial" charset="0"/>
                    </a:endParaRPr>
                  </a:p>
                </p:txBody>
              </p:sp>
            </p:grpSp>
          </p:grpSp>
          <p:sp>
            <p:nvSpPr>
              <p:cNvPr id="17" name="TextBox 16">
                <a:extLst>
                  <a:ext uri="{FF2B5EF4-FFF2-40B4-BE49-F238E27FC236}">
                    <a16:creationId xmlns:a16="http://schemas.microsoft.com/office/drawing/2014/main" id="{0159634D-9CF9-23CC-D713-5E4470CB5084}"/>
                  </a:ext>
                </a:extLst>
              </p:cNvPr>
              <p:cNvSpPr txBox="1"/>
              <p:nvPr/>
            </p:nvSpPr>
            <p:spPr bwMode="auto">
              <a:xfrm>
                <a:off x="4423492" y="5918667"/>
                <a:ext cx="19482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FF0000"/>
                  </a:solidFill>
                  <a:effectLst/>
                  <a:uLnTx/>
                  <a:uFillTx/>
                  <a:latin typeface="Times New Roman" pitchFamily="18" charset="0"/>
                  <a:ea typeface="+mn-ea"/>
                  <a:cs typeface="Arial" charset="0"/>
                </a:endParaRPr>
              </a:p>
            </p:txBody>
          </p:sp>
        </p:grpSp>
      </p:grpSp>
    </p:spTree>
    <p:extLst>
      <p:ext uri="{BB962C8B-B14F-4D97-AF65-F5344CB8AC3E}">
        <p14:creationId xmlns:p14="http://schemas.microsoft.com/office/powerpoint/2010/main" val="31398371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3">
            <a:extLst>
              <a:ext uri="{FF2B5EF4-FFF2-40B4-BE49-F238E27FC236}">
                <a16:creationId xmlns:a16="http://schemas.microsoft.com/office/drawing/2014/main" id="{E11BDB86-4367-FDEF-A70E-0861EB3F3565}"/>
              </a:ext>
            </a:extLst>
          </p:cNvPr>
          <p:cNvSpPr>
            <a:spLocks noChangeArrowheads="1"/>
          </p:cNvSpPr>
          <p:nvPr/>
        </p:nvSpPr>
        <p:spPr bwMode="auto">
          <a:xfrm>
            <a:off x="-1015222" y="-8075"/>
            <a:ext cx="11248571" cy="1143000"/>
          </a:xfrm>
          <a:prstGeom prst="rect">
            <a:avLst/>
          </a:prstGeom>
          <a:noFill/>
          <a:ln w="9525">
            <a:noFill/>
            <a:miter lim="800000"/>
            <a:headEnd/>
            <a:tailEnd/>
          </a:ln>
          <a:effectLst/>
        </p:spPr>
        <p:txBody>
          <a:bodyPr anchor="ctr"/>
          <a:lstStyle/>
          <a:p>
            <a:pPr algn="ctr"/>
            <a:r>
              <a:rPr lang="en-US" sz="3200" dirty="0">
                <a:solidFill>
                  <a:schemeClr val="tx2"/>
                </a:solidFill>
              </a:rPr>
              <a:t>All Critical Gradient descent Solutions Are Optimal </a:t>
            </a:r>
            <a:br>
              <a:rPr lang="en-US" sz="3200" dirty="0">
                <a:solidFill>
                  <a:schemeClr val="tx2"/>
                </a:solidFill>
              </a:rPr>
            </a:br>
            <a:r>
              <a:rPr lang="en-US" sz="1200" dirty="0">
                <a:solidFill>
                  <a:schemeClr val="tx2"/>
                </a:solidFill>
              </a:rPr>
              <a:t>(Given Minimal Over-Parameterization)</a:t>
            </a:r>
            <a:br>
              <a:rPr lang="en-US" sz="3200" dirty="0">
                <a:solidFill>
                  <a:schemeClr val="tx2"/>
                </a:solidFill>
              </a:rPr>
            </a:br>
            <a:endParaRPr lang="en-US" sz="3200" dirty="0">
              <a:solidFill>
                <a:schemeClr val="tx2"/>
              </a:solidFill>
            </a:endParaRPr>
          </a:p>
        </p:txBody>
      </p:sp>
      <p:pic>
        <p:nvPicPr>
          <p:cNvPr id="6" name="Picture 5">
            <a:extLst>
              <a:ext uri="{FF2B5EF4-FFF2-40B4-BE49-F238E27FC236}">
                <a16:creationId xmlns:a16="http://schemas.microsoft.com/office/drawing/2014/main" id="{78716071-369C-8DAE-5917-CDED6298856F}"/>
              </a:ext>
            </a:extLst>
          </p:cNvPr>
          <p:cNvPicPr>
            <a:picLocks noChangeAspect="1"/>
          </p:cNvPicPr>
          <p:nvPr/>
        </p:nvPicPr>
        <p:blipFill>
          <a:blip r:embed="rId3"/>
          <a:stretch>
            <a:fillRect/>
          </a:stretch>
        </p:blipFill>
        <p:spPr>
          <a:xfrm>
            <a:off x="15084" y="714713"/>
            <a:ext cx="2612263" cy="1284789"/>
          </a:xfrm>
          <a:prstGeom prst="rect">
            <a:avLst/>
          </a:prstGeom>
        </p:spPr>
      </p:pic>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8D1EC6AA-9A8D-397B-930A-BE6F1FA6DDE1}"/>
                  </a:ext>
                </a:extLst>
              </p:cNvPr>
              <p:cNvSpPr txBox="1"/>
              <p:nvPr/>
            </p:nvSpPr>
            <p:spPr bwMode="auto">
              <a:xfrm>
                <a:off x="251792" y="2926009"/>
                <a:ext cx="8772938" cy="1200329"/>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lvl="0" eaLnBrk="0" hangingPunct="0"/>
                <a:r>
                  <a:rPr lang="en-US" altLang="en-US" sz="2400" dirty="0">
                    <a:solidFill>
                      <a:schemeClr val="tx2"/>
                    </a:solidFill>
                    <a:cs typeface="Times New Roman" panose="02020603050405020304" pitchFamily="18" charset="0"/>
                  </a:rPr>
                  <a:t>Theorem: </a:t>
                </a:r>
              </a:p>
              <a:p>
                <a:pPr lvl="0" eaLnBrk="0" hangingPunct="0"/>
                <a:r>
                  <a:rPr lang="en-US" sz="2400" dirty="0"/>
                  <a:t>Every critical point </a:t>
                </a:r>
                <a:r>
                  <a:rPr lang="en-US" sz="2400" dirty="0">
                    <a:solidFill>
                      <a:srgbClr val="66FF66"/>
                    </a:solidFill>
                  </a:rPr>
                  <a:t>w</a:t>
                </a:r>
                <a:r>
                  <a:rPr lang="en-US" sz="2400" dirty="0"/>
                  <a:t> is optimal, </a:t>
                </a:r>
                <a:br>
                  <a:rPr lang="en-US" sz="2400" dirty="0"/>
                </a:br>
                <a:r>
                  <a:rPr lang="en-US" sz="2400" dirty="0">
                    <a:solidFill>
                      <a:schemeClr val="accent1"/>
                    </a:solidFill>
                  </a:rPr>
                  <a:t> |</a:t>
                </a:r>
                <a:r>
                  <a:rPr lang="el-GR" altLang="en-US" sz="2400" dirty="0">
                    <a:solidFill>
                      <a:schemeClr val="accent1"/>
                    </a:solidFill>
                    <a:latin typeface="Times New Roman"/>
                    <a:cs typeface="Times New Roman" panose="02020603050405020304" pitchFamily="18" charset="0"/>
                    <a:sym typeface="Symbol" panose="05050102010706020507" pitchFamily="18" charset="2"/>
                  </a:rPr>
                  <a:t></a:t>
                </a:r>
                <a:r>
                  <a:rPr lang="en-US" sz="2400" baseline="30000" dirty="0" err="1">
                    <a:solidFill>
                      <a:schemeClr val="accent1"/>
                    </a:solidFill>
                  </a:rPr>
                  <a:t>δError</a:t>
                </a:r>
                <a:r>
                  <a:rPr lang="en-US" sz="2400" dirty="0"/>
                  <a:t>/</a:t>
                </a:r>
                <a:r>
                  <a:rPr lang="en-US" sz="2400" baseline="-25000" dirty="0" err="1">
                    <a:solidFill>
                      <a:srgbClr val="66FF66"/>
                    </a:solidFill>
                  </a:rPr>
                  <a:t>δwm</a:t>
                </a:r>
                <a:r>
                  <a:rPr lang="el-GR" altLang="en-US" sz="2400" dirty="0">
                    <a:solidFill>
                      <a:schemeClr val="accent1"/>
                    </a:solidFill>
                    <a:latin typeface="Times New Roman"/>
                    <a:cs typeface="Times New Roman" panose="02020603050405020304" pitchFamily="18" charset="0"/>
                    <a:sym typeface="Symbol" panose="05050102010706020507" pitchFamily="18" charset="2"/>
                  </a:rPr>
                  <a:t></a:t>
                </a:r>
                <a:r>
                  <a:rPr lang="en-CA" altLang="en-US" sz="2400" dirty="0">
                    <a:solidFill>
                      <a:schemeClr val="accent1"/>
                    </a:solidFill>
                    <a:latin typeface="Times New Roman"/>
                    <a:cs typeface="Times New Roman" panose="02020603050405020304" pitchFamily="18" charset="0"/>
                    <a:sym typeface="Symbol" panose="05050102010706020507" pitchFamily="18" charset="2"/>
                  </a:rPr>
                  <a:t>| </a:t>
                </a:r>
                <a:r>
                  <a:rPr lang="en-US" sz="2400" dirty="0">
                    <a:solidFill>
                      <a:schemeClr val="accent1"/>
                    </a:solidFill>
                  </a:rPr>
                  <a:t>≤ </a:t>
                </a:r>
                <a:r>
                  <a:rPr lang="el-GR" altLang="en-US" sz="2400" dirty="0">
                    <a:solidFill>
                      <a:schemeClr val="accent1"/>
                    </a:solidFill>
                    <a:cs typeface="Times New Roman" panose="02020603050405020304" pitchFamily="18" charset="0"/>
                    <a:sym typeface="Symbol" panose="05050102010706020507" pitchFamily="18" charset="2"/>
                  </a:rPr>
                  <a:t>ε</a:t>
                </a:r>
                <a:r>
                  <a:rPr lang="en-US" sz="2400" dirty="0">
                    <a:solidFill>
                      <a:schemeClr val="accent1"/>
                    </a:solidFill>
                  </a:rPr>
                  <a:t> </a:t>
                </a:r>
                <a:r>
                  <a:rPr lang="en-US" sz="2400" dirty="0"/>
                  <a:t>  </a:t>
                </a:r>
                <a:r>
                  <a:rPr lang="el-GR" altLang="en-US" sz="2400" dirty="0">
                    <a:cs typeface="Times New Roman" panose="02020603050405020304" pitchFamily="18" charset="0"/>
                    <a:sym typeface="Symbol" panose="05050102010706020507" pitchFamily="18" charset="2"/>
                  </a:rPr>
                  <a:t> </a:t>
                </a:r>
                <a:r>
                  <a:rPr lang="en-US" sz="2400" dirty="0">
                    <a:solidFill>
                      <a:schemeClr val="accent2"/>
                    </a:solidFill>
                  </a:rPr>
                  <a:t>|</a:t>
                </a:r>
                <a:r>
                  <a:rPr lang="el-GR" altLang="en-US" sz="2400" dirty="0">
                    <a:solidFill>
                      <a:srgbClr val="FFC000"/>
                    </a:solidFill>
                    <a:latin typeface="Times New Roman"/>
                    <a:cs typeface="Times New Roman" panose="02020603050405020304" pitchFamily="18" charset="0"/>
                    <a:sym typeface="Symbol" panose="05050102010706020507" pitchFamily="18" charset="2"/>
                  </a:rPr>
                  <a:t></a:t>
                </a:r>
                <a:r>
                  <a:rPr lang="en-US" altLang="en-US" sz="2400" dirty="0" err="1">
                    <a:solidFill>
                      <a:schemeClr val="accent2"/>
                    </a:solidFill>
                    <a:cs typeface="Times New Roman" panose="02020603050405020304" pitchFamily="18" charset="0"/>
                  </a:rPr>
                  <a:t>NN</a:t>
                </a:r>
                <a:r>
                  <a:rPr lang="en-US" altLang="en-US" sz="2400" baseline="-25000" dirty="0" err="1">
                    <a:solidFill>
                      <a:srgbClr val="66FF33"/>
                    </a:solidFill>
                    <a:cs typeface="Times New Roman" panose="02020603050405020304" pitchFamily="18" charset="0"/>
                  </a:rPr>
                  <a:t>w</a:t>
                </a:r>
                <a:r>
                  <a:rPr lang="en-US" altLang="en-US" sz="2400" dirty="0">
                    <a:solidFill>
                      <a:schemeClr val="accent2"/>
                    </a:solidFill>
                    <a:cs typeface="Times New Roman" panose="02020603050405020304" pitchFamily="18" charset="0"/>
                  </a:rPr>
                  <a:t>(</a:t>
                </a:r>
                <a14:m>
                  <m:oMath xmlns:m="http://schemas.openxmlformats.org/officeDocument/2006/math">
                    <m:acc>
                      <m:accPr>
                        <m:chr m:val="⃗"/>
                        <m:ctrlPr>
                          <a:rPr kumimoji="0" lang="en-US" altLang="en-US" sz="2400" b="0" i="1" u="none" strike="noStrike" kern="0" cap="none" spc="0" normalizeH="0" baseline="0" noProof="0" dirty="0" smtClean="0">
                            <a:ln>
                              <a:noFill/>
                            </a:ln>
                            <a:solidFill>
                              <a:srgbClr val="FF00FF"/>
                            </a:solidFill>
                            <a:effectLst/>
                            <a:uLnTx/>
                            <a:uFillTx/>
                            <a:latin typeface="Cambria Math" panose="02040503050406030204" pitchFamily="18" charset="0"/>
                            <a:cs typeface="Times New Roman" panose="02020603050405020304" pitchFamily="18" charset="0"/>
                          </a:rPr>
                        </m:ctrlPr>
                      </m:accPr>
                      <m:e>
                        <m:r>
                          <a:rPr kumimoji="0" lang="en-US" altLang="en-US" sz="2400" b="0" i="1" u="none" strike="noStrike" kern="0" cap="none" spc="0" normalizeH="0" baseline="0" noProof="0" dirty="0" smtClean="0">
                            <a:ln>
                              <a:noFill/>
                            </a:ln>
                            <a:solidFill>
                              <a:srgbClr val="FF00FF"/>
                            </a:solidFill>
                            <a:effectLst/>
                            <a:uLnTx/>
                            <a:uFillTx/>
                            <a:latin typeface="Cambria Math" panose="02040503050406030204" pitchFamily="18" charset="0"/>
                            <a:cs typeface="Times New Roman" panose="02020603050405020304" pitchFamily="18" charset="0"/>
                          </a:rPr>
                          <m:t>𝑥</m:t>
                        </m:r>
                      </m:e>
                    </m:acc>
                  </m:oMath>
                </a14:m>
                <a:r>
                  <a:rPr lang="en-US" altLang="en-US" sz="2400" baseline="-25000" dirty="0">
                    <a:solidFill>
                      <a:srgbClr val="FF00FF"/>
                    </a:solidFill>
                    <a:cs typeface="Times New Roman" panose="02020603050405020304" pitchFamily="18" charset="0"/>
                  </a:rPr>
                  <a:t>d</a:t>
                </a:r>
                <a:r>
                  <a:rPr lang="en-US" altLang="en-US" sz="2400" dirty="0">
                    <a:solidFill>
                      <a:schemeClr val="accent2"/>
                    </a:solidFill>
                    <a:cs typeface="Times New Roman" panose="02020603050405020304" pitchFamily="18" charset="0"/>
                  </a:rPr>
                  <a:t>)</a:t>
                </a:r>
                <a:r>
                  <a:rPr lang="en-US" altLang="en-US" sz="2400" dirty="0">
                    <a:solidFill>
                      <a:srgbClr val="FFC000"/>
                    </a:solidFill>
                    <a:cs typeface="Times New Roman" panose="02020603050405020304" pitchFamily="18" charset="0"/>
                  </a:rPr>
                  <a:t>-</a:t>
                </a:r>
                <a:r>
                  <a:rPr lang="en-US" altLang="en-US" sz="2400" dirty="0">
                    <a:solidFill>
                      <a:srgbClr val="FF00FF"/>
                    </a:solidFill>
                    <a:cs typeface="Times New Roman" panose="02020603050405020304" pitchFamily="18" charset="0"/>
                  </a:rPr>
                  <a:t>y</a:t>
                </a:r>
                <a:r>
                  <a:rPr lang="en-US" altLang="en-US" sz="2400" baseline="-25000" dirty="0">
                    <a:solidFill>
                      <a:srgbClr val="FF00FF"/>
                    </a:solidFill>
                    <a:cs typeface="Times New Roman" panose="02020603050405020304" pitchFamily="18" charset="0"/>
                  </a:rPr>
                  <a:t>d</a:t>
                </a:r>
                <a:r>
                  <a:rPr lang="el-GR" altLang="en-US" sz="2400" dirty="0">
                    <a:solidFill>
                      <a:srgbClr val="FFC000"/>
                    </a:solidFill>
                    <a:latin typeface="Times New Roman"/>
                    <a:cs typeface="Times New Roman" panose="02020603050405020304" pitchFamily="18" charset="0"/>
                    <a:sym typeface="Symbol" panose="05050102010706020507" pitchFamily="18" charset="2"/>
                  </a:rPr>
                  <a:t></a:t>
                </a:r>
                <a:r>
                  <a:rPr lang="en-US" sz="2400" dirty="0">
                    <a:solidFill>
                      <a:schemeClr val="accent2"/>
                    </a:solidFill>
                  </a:rPr>
                  <a:t>| ≤</a:t>
                </a:r>
                <a:r>
                  <a:rPr lang="en-US" sz="2400" dirty="0">
                    <a:solidFill>
                      <a:srgbClr val="FFC000"/>
                    </a:solidFill>
                  </a:rPr>
                  <a:t> </a:t>
                </a:r>
                <a:r>
                  <a:rPr lang="el-GR" altLang="en-US" sz="2400" baseline="30000" dirty="0">
                    <a:solidFill>
                      <a:srgbClr val="FFC000"/>
                    </a:solidFill>
                    <a:cs typeface="Times New Roman" panose="02020603050405020304" pitchFamily="18" charset="0"/>
                    <a:sym typeface="Symbol" panose="05050102010706020507" pitchFamily="18" charset="2"/>
                  </a:rPr>
                  <a:t>ε</a:t>
                </a:r>
                <a:r>
                  <a:rPr lang="en-US" altLang="en-US" sz="2400" dirty="0">
                    <a:solidFill>
                      <a:srgbClr val="FFC000"/>
                    </a:solidFill>
                    <a:sym typeface="Symbol" panose="05050102010706020507" pitchFamily="18" charset="2"/>
                  </a:rPr>
                  <a:t>/</a:t>
                </a:r>
                <a:r>
                  <a:rPr lang="en-CA" sz="2400" baseline="-25000" dirty="0" err="1">
                    <a:solidFill>
                      <a:srgbClr val="FFC000"/>
                    </a:solidFill>
                  </a:rPr>
                  <a:t>qr</a:t>
                </a:r>
                <a:endParaRPr lang="en-US" sz="2400" dirty="0">
                  <a:solidFill>
                    <a:schemeClr val="accent2"/>
                  </a:solidFill>
                </a:endParaRPr>
              </a:p>
            </p:txBody>
          </p:sp>
        </mc:Choice>
        <mc:Fallback>
          <p:sp>
            <p:nvSpPr>
              <p:cNvPr id="14" name="TextBox 13">
                <a:extLst>
                  <a:ext uri="{FF2B5EF4-FFF2-40B4-BE49-F238E27FC236}">
                    <a16:creationId xmlns:a16="http://schemas.microsoft.com/office/drawing/2014/main" id="{8D1EC6AA-9A8D-397B-930A-BE6F1FA6DDE1}"/>
                  </a:ext>
                </a:extLst>
              </p:cNvPr>
              <p:cNvSpPr txBox="1">
                <a:spLocks noRot="1" noChangeAspect="1" noMove="1" noResize="1" noEditPoints="1" noAdjustHandles="1" noChangeArrowheads="1" noChangeShapeType="1" noTextEdit="1"/>
              </p:cNvSpPr>
              <p:nvPr/>
            </p:nvSpPr>
            <p:spPr bwMode="auto">
              <a:xfrm>
                <a:off x="251792" y="2926009"/>
                <a:ext cx="8772938" cy="1200329"/>
              </a:xfrm>
              <a:prstGeom prst="rect">
                <a:avLst/>
              </a:prstGeom>
              <a:blipFill>
                <a:blip r:embed="rId4"/>
                <a:stretch>
                  <a:fillRect l="-1042" t="-4061" b="-1066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grpSp>
        <p:nvGrpSpPr>
          <p:cNvPr id="2204" name="Group 2203">
            <a:extLst>
              <a:ext uri="{FF2B5EF4-FFF2-40B4-BE49-F238E27FC236}">
                <a16:creationId xmlns:a16="http://schemas.microsoft.com/office/drawing/2014/main" id="{D00CD8B1-3788-1F6F-95F8-2DAA7A7B3BE4}"/>
              </a:ext>
            </a:extLst>
          </p:cNvPr>
          <p:cNvGrpSpPr/>
          <p:nvPr/>
        </p:nvGrpSpPr>
        <p:grpSpPr>
          <a:xfrm>
            <a:off x="2663887" y="723480"/>
            <a:ext cx="6577701" cy="2286000"/>
            <a:chOff x="2663887" y="723480"/>
            <a:chExt cx="6577701" cy="2286000"/>
          </a:xfrm>
        </p:grpSpPr>
        <p:grpSp>
          <p:nvGrpSpPr>
            <p:cNvPr id="4" name="Group 3">
              <a:extLst>
                <a:ext uri="{FF2B5EF4-FFF2-40B4-BE49-F238E27FC236}">
                  <a16:creationId xmlns:a16="http://schemas.microsoft.com/office/drawing/2014/main" id="{4471CACB-7A85-D8E2-E60B-DB33948ABB80}"/>
                </a:ext>
              </a:extLst>
            </p:cNvPr>
            <p:cNvGrpSpPr/>
            <p:nvPr/>
          </p:nvGrpSpPr>
          <p:grpSpPr>
            <a:xfrm>
              <a:off x="2663887" y="723480"/>
              <a:ext cx="6375400" cy="2286000"/>
              <a:chOff x="1371600" y="997712"/>
              <a:chExt cx="6375400" cy="2286000"/>
            </a:xfrm>
          </p:grpSpPr>
          <p:sp>
            <p:nvSpPr>
              <p:cNvPr id="12" name="Rectangle 11">
                <a:extLst>
                  <a:ext uri="{FF2B5EF4-FFF2-40B4-BE49-F238E27FC236}">
                    <a16:creationId xmlns:a16="http://schemas.microsoft.com/office/drawing/2014/main" id="{F0EA712C-6FB7-0C82-8AFA-33A463328266}"/>
                  </a:ext>
                </a:extLst>
              </p:cNvPr>
              <p:cNvSpPr/>
              <p:nvPr/>
            </p:nvSpPr>
            <p:spPr>
              <a:xfrm>
                <a:off x="1371600" y="997712"/>
                <a:ext cx="6375400" cy="2286000"/>
              </a:xfrm>
              <a:prstGeom prst="rect">
                <a:avLst/>
              </a:prstGeom>
              <a:solidFill>
                <a:srgbClr val="FFFFFF"/>
              </a:solid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grpSp>
            <p:nvGrpSpPr>
              <p:cNvPr id="18" name="Group 17">
                <a:extLst>
                  <a:ext uri="{FF2B5EF4-FFF2-40B4-BE49-F238E27FC236}">
                    <a16:creationId xmlns:a16="http://schemas.microsoft.com/office/drawing/2014/main" id="{BE7C4234-3604-7F4F-532C-07DF84281F13}"/>
                  </a:ext>
                </a:extLst>
              </p:cNvPr>
              <p:cNvGrpSpPr/>
              <p:nvPr/>
            </p:nvGrpSpPr>
            <p:grpSpPr>
              <a:xfrm>
                <a:off x="4535912" y="1318590"/>
                <a:ext cx="132497" cy="1310640"/>
                <a:chOff x="2239620" y="1404730"/>
                <a:chExt cx="91440" cy="1310640"/>
              </a:xfrm>
              <a:solidFill>
                <a:srgbClr val="FF00FF"/>
              </a:solidFill>
            </p:grpSpPr>
            <p:sp>
              <p:nvSpPr>
                <p:cNvPr id="2090" name="Oval 2089">
                  <a:extLst>
                    <a:ext uri="{FF2B5EF4-FFF2-40B4-BE49-F238E27FC236}">
                      <a16:creationId xmlns:a16="http://schemas.microsoft.com/office/drawing/2014/main" id="{8DF977D9-8A8D-62AF-28B2-0A9C498F8EEC}"/>
                    </a:ext>
                  </a:extLst>
                </p:cNvPr>
                <p:cNvSpPr/>
                <p:nvPr/>
              </p:nvSpPr>
              <p:spPr>
                <a:xfrm>
                  <a:off x="2239620" y="14047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1" name="Oval 2090">
                  <a:extLst>
                    <a:ext uri="{FF2B5EF4-FFF2-40B4-BE49-F238E27FC236}">
                      <a16:creationId xmlns:a16="http://schemas.microsoft.com/office/drawing/2014/main" id="{1CB1603D-B531-A1BB-77D5-EEE5A0F25483}"/>
                    </a:ext>
                  </a:extLst>
                </p:cNvPr>
                <p:cNvSpPr/>
                <p:nvPr/>
              </p:nvSpPr>
              <p:spPr>
                <a:xfrm>
                  <a:off x="2239620" y="15571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2" name="Oval 2091">
                  <a:extLst>
                    <a:ext uri="{FF2B5EF4-FFF2-40B4-BE49-F238E27FC236}">
                      <a16:creationId xmlns:a16="http://schemas.microsoft.com/office/drawing/2014/main" id="{2A7047C2-BEC7-9968-1EDE-A4FB124D5902}"/>
                    </a:ext>
                  </a:extLst>
                </p:cNvPr>
                <p:cNvSpPr/>
                <p:nvPr/>
              </p:nvSpPr>
              <p:spPr>
                <a:xfrm>
                  <a:off x="2239620" y="17095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3" name="Oval 2092">
                  <a:extLst>
                    <a:ext uri="{FF2B5EF4-FFF2-40B4-BE49-F238E27FC236}">
                      <a16:creationId xmlns:a16="http://schemas.microsoft.com/office/drawing/2014/main" id="{C2DCE13E-C8F5-3951-FB63-48A023B5444D}"/>
                    </a:ext>
                  </a:extLst>
                </p:cNvPr>
                <p:cNvSpPr/>
                <p:nvPr/>
              </p:nvSpPr>
              <p:spPr>
                <a:xfrm>
                  <a:off x="2239620" y="18619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4" name="Oval 2093">
                  <a:extLst>
                    <a:ext uri="{FF2B5EF4-FFF2-40B4-BE49-F238E27FC236}">
                      <a16:creationId xmlns:a16="http://schemas.microsoft.com/office/drawing/2014/main" id="{F7F02BAD-B6F6-A6E6-6908-3DCAAAB00197}"/>
                    </a:ext>
                  </a:extLst>
                </p:cNvPr>
                <p:cNvSpPr/>
                <p:nvPr/>
              </p:nvSpPr>
              <p:spPr>
                <a:xfrm>
                  <a:off x="2239620" y="20143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6" name="Oval 2095">
                  <a:extLst>
                    <a:ext uri="{FF2B5EF4-FFF2-40B4-BE49-F238E27FC236}">
                      <a16:creationId xmlns:a16="http://schemas.microsoft.com/office/drawing/2014/main" id="{A820FF90-2EF5-ACEF-F626-2219981BC70D}"/>
                    </a:ext>
                  </a:extLst>
                </p:cNvPr>
                <p:cNvSpPr/>
                <p:nvPr/>
              </p:nvSpPr>
              <p:spPr>
                <a:xfrm>
                  <a:off x="2239620" y="21667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7" name="Oval 2096">
                  <a:extLst>
                    <a:ext uri="{FF2B5EF4-FFF2-40B4-BE49-F238E27FC236}">
                      <a16:creationId xmlns:a16="http://schemas.microsoft.com/office/drawing/2014/main" id="{0DD484EF-09D7-AA79-2A65-B03EF0361B53}"/>
                    </a:ext>
                  </a:extLst>
                </p:cNvPr>
                <p:cNvSpPr/>
                <p:nvPr/>
              </p:nvSpPr>
              <p:spPr>
                <a:xfrm>
                  <a:off x="2239620" y="23191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8" name="Oval 2097">
                  <a:extLst>
                    <a:ext uri="{FF2B5EF4-FFF2-40B4-BE49-F238E27FC236}">
                      <a16:creationId xmlns:a16="http://schemas.microsoft.com/office/drawing/2014/main" id="{00F52D32-DBC0-2CAC-0A17-CDD0A93D8A63}"/>
                    </a:ext>
                  </a:extLst>
                </p:cNvPr>
                <p:cNvSpPr/>
                <p:nvPr/>
              </p:nvSpPr>
              <p:spPr>
                <a:xfrm>
                  <a:off x="2239620" y="24715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9" name="Oval 2098">
                  <a:extLst>
                    <a:ext uri="{FF2B5EF4-FFF2-40B4-BE49-F238E27FC236}">
                      <a16:creationId xmlns:a16="http://schemas.microsoft.com/office/drawing/2014/main" id="{9D1B00E6-22F2-9944-8B24-66CD849CF038}"/>
                    </a:ext>
                  </a:extLst>
                </p:cNvPr>
                <p:cNvSpPr/>
                <p:nvPr/>
              </p:nvSpPr>
              <p:spPr>
                <a:xfrm>
                  <a:off x="2239620" y="26239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grpSp>
          <p:grpSp>
            <p:nvGrpSpPr>
              <p:cNvPr id="21" name="Group 20">
                <a:extLst>
                  <a:ext uri="{FF2B5EF4-FFF2-40B4-BE49-F238E27FC236}">
                    <a16:creationId xmlns:a16="http://schemas.microsoft.com/office/drawing/2014/main" id="{639DFEF6-5CFE-83B2-B6E2-537E63BC3DC1}"/>
                  </a:ext>
                </a:extLst>
              </p:cNvPr>
              <p:cNvGrpSpPr/>
              <p:nvPr/>
            </p:nvGrpSpPr>
            <p:grpSpPr>
              <a:xfrm>
                <a:off x="1961632" y="1631340"/>
                <a:ext cx="132497" cy="701040"/>
                <a:chOff x="2239620" y="1557130"/>
                <a:chExt cx="91440" cy="701040"/>
              </a:xfrm>
              <a:solidFill>
                <a:srgbClr val="000000"/>
              </a:solidFill>
            </p:grpSpPr>
            <p:sp>
              <p:nvSpPr>
                <p:cNvPr id="2085" name="Oval 2084">
                  <a:extLst>
                    <a:ext uri="{FF2B5EF4-FFF2-40B4-BE49-F238E27FC236}">
                      <a16:creationId xmlns:a16="http://schemas.microsoft.com/office/drawing/2014/main" id="{01CD8C4D-66F6-57D2-E20A-F3B7C30245A9}"/>
                    </a:ext>
                  </a:extLst>
                </p:cNvPr>
                <p:cNvSpPr/>
                <p:nvPr/>
              </p:nvSpPr>
              <p:spPr>
                <a:xfrm>
                  <a:off x="2239620" y="15571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86" name="Oval 2085">
                  <a:extLst>
                    <a:ext uri="{FF2B5EF4-FFF2-40B4-BE49-F238E27FC236}">
                      <a16:creationId xmlns:a16="http://schemas.microsoft.com/office/drawing/2014/main" id="{1A376C93-77D6-5098-2D01-C15375517AE7}"/>
                    </a:ext>
                  </a:extLst>
                </p:cNvPr>
                <p:cNvSpPr/>
                <p:nvPr/>
              </p:nvSpPr>
              <p:spPr>
                <a:xfrm>
                  <a:off x="2239620" y="17095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87" name="Oval 2086">
                  <a:extLst>
                    <a:ext uri="{FF2B5EF4-FFF2-40B4-BE49-F238E27FC236}">
                      <a16:creationId xmlns:a16="http://schemas.microsoft.com/office/drawing/2014/main" id="{B9E165C8-8D20-6D6E-DDBE-FC6A2F1E5EA4}"/>
                    </a:ext>
                  </a:extLst>
                </p:cNvPr>
                <p:cNvSpPr/>
                <p:nvPr/>
              </p:nvSpPr>
              <p:spPr>
                <a:xfrm>
                  <a:off x="2239620" y="18619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88" name="Oval 2087">
                  <a:extLst>
                    <a:ext uri="{FF2B5EF4-FFF2-40B4-BE49-F238E27FC236}">
                      <a16:creationId xmlns:a16="http://schemas.microsoft.com/office/drawing/2014/main" id="{C9DA4C90-5613-A14B-39C5-AF4EAF59B235}"/>
                    </a:ext>
                  </a:extLst>
                </p:cNvPr>
                <p:cNvSpPr/>
                <p:nvPr/>
              </p:nvSpPr>
              <p:spPr>
                <a:xfrm>
                  <a:off x="2239620" y="20143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89" name="Oval 2088">
                  <a:extLst>
                    <a:ext uri="{FF2B5EF4-FFF2-40B4-BE49-F238E27FC236}">
                      <a16:creationId xmlns:a16="http://schemas.microsoft.com/office/drawing/2014/main" id="{3EBDE930-407B-C5EE-D4E9-01467035503F}"/>
                    </a:ext>
                  </a:extLst>
                </p:cNvPr>
                <p:cNvSpPr/>
                <p:nvPr/>
              </p:nvSpPr>
              <p:spPr>
                <a:xfrm>
                  <a:off x="2239620" y="21667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grpSp>
          <p:grpSp>
            <p:nvGrpSpPr>
              <p:cNvPr id="22" name="Group 21">
                <a:extLst>
                  <a:ext uri="{FF2B5EF4-FFF2-40B4-BE49-F238E27FC236}">
                    <a16:creationId xmlns:a16="http://schemas.microsoft.com/office/drawing/2014/main" id="{BBBC30B8-597F-AF83-51D7-A32A8B323E38}"/>
                  </a:ext>
                </a:extLst>
              </p:cNvPr>
              <p:cNvGrpSpPr/>
              <p:nvPr/>
            </p:nvGrpSpPr>
            <p:grpSpPr>
              <a:xfrm>
                <a:off x="3249347" y="1364310"/>
                <a:ext cx="1293465" cy="1219200"/>
                <a:chOff x="1351723" y="1516710"/>
                <a:chExt cx="892659" cy="1219200"/>
              </a:xfrm>
            </p:grpSpPr>
            <p:grpSp>
              <p:nvGrpSpPr>
                <p:cNvPr id="2062" name="Group 2061">
                  <a:extLst>
                    <a:ext uri="{FF2B5EF4-FFF2-40B4-BE49-F238E27FC236}">
                      <a16:creationId xmlns:a16="http://schemas.microsoft.com/office/drawing/2014/main" id="{E4B7F594-F9EB-73F7-F30B-6ECFFB7DB73A}"/>
                    </a:ext>
                  </a:extLst>
                </p:cNvPr>
                <p:cNvGrpSpPr/>
                <p:nvPr/>
              </p:nvGrpSpPr>
              <p:grpSpPr>
                <a:xfrm>
                  <a:off x="1351723" y="2004390"/>
                  <a:ext cx="91440" cy="248603"/>
                  <a:chOff x="3293167" y="1835429"/>
                  <a:chExt cx="91440" cy="248603"/>
                </a:xfrm>
              </p:grpSpPr>
              <p:sp>
                <p:nvSpPr>
                  <p:cNvPr id="2083" name="Oval 2082">
                    <a:extLst>
                      <a:ext uri="{FF2B5EF4-FFF2-40B4-BE49-F238E27FC236}">
                        <a16:creationId xmlns:a16="http://schemas.microsoft.com/office/drawing/2014/main" id="{E790D446-C68B-9B23-598A-41457A55A6C1}"/>
                      </a:ext>
                    </a:extLst>
                  </p:cNvPr>
                  <p:cNvSpPr/>
                  <p:nvPr/>
                </p:nvSpPr>
                <p:spPr>
                  <a:xfrm>
                    <a:off x="3293167" y="1835429"/>
                    <a:ext cx="91440" cy="91440"/>
                  </a:xfrm>
                  <a:prstGeom prst="ellipse">
                    <a:avLst/>
                  </a:prstGeom>
                  <a:solidFill>
                    <a:srgbClr val="000000"/>
                  </a:solid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84" name="Oval 2083">
                    <a:extLst>
                      <a:ext uri="{FF2B5EF4-FFF2-40B4-BE49-F238E27FC236}">
                        <a16:creationId xmlns:a16="http://schemas.microsoft.com/office/drawing/2014/main" id="{924AAE7E-8385-5B3F-5B00-AC62397608E8}"/>
                      </a:ext>
                    </a:extLst>
                  </p:cNvPr>
                  <p:cNvSpPr/>
                  <p:nvPr/>
                </p:nvSpPr>
                <p:spPr>
                  <a:xfrm>
                    <a:off x="3293167" y="1992592"/>
                    <a:ext cx="91440" cy="91440"/>
                  </a:xfrm>
                  <a:prstGeom prst="ellipse">
                    <a:avLst/>
                  </a:prstGeom>
                  <a:solidFill>
                    <a:srgbClr val="000000"/>
                  </a:solid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grpSp>
            <p:grpSp>
              <p:nvGrpSpPr>
                <p:cNvPr id="2063" name="Group 2062">
                  <a:extLst>
                    <a:ext uri="{FF2B5EF4-FFF2-40B4-BE49-F238E27FC236}">
                      <a16:creationId xmlns:a16="http://schemas.microsoft.com/office/drawing/2014/main" id="{30294986-FB88-D278-72CB-2CBCC631B32B}"/>
                    </a:ext>
                  </a:extLst>
                </p:cNvPr>
                <p:cNvGrpSpPr/>
                <p:nvPr/>
              </p:nvGrpSpPr>
              <p:grpSpPr>
                <a:xfrm>
                  <a:off x="1432563" y="1516710"/>
                  <a:ext cx="807057" cy="1219200"/>
                  <a:chOff x="1432563" y="1516710"/>
                  <a:chExt cx="807057" cy="1219200"/>
                </a:xfrm>
              </p:grpSpPr>
              <p:cxnSp>
                <p:nvCxnSpPr>
                  <p:cNvPr id="2074" name="Straight Connector 2073">
                    <a:extLst>
                      <a:ext uri="{FF2B5EF4-FFF2-40B4-BE49-F238E27FC236}">
                        <a16:creationId xmlns:a16="http://schemas.microsoft.com/office/drawing/2014/main" id="{D2449200-1EF2-3EA8-BC6B-9531A3FF4786}"/>
                      </a:ext>
                    </a:extLst>
                  </p:cNvPr>
                  <p:cNvCxnSpPr>
                    <a:cxnSpLocks/>
                    <a:stCxn id="2083" idx="6"/>
                    <a:endCxn id="2092" idx="2"/>
                  </p:cNvCxnSpPr>
                  <p:nvPr/>
                </p:nvCxnSpPr>
                <p:spPr bwMode="auto">
                  <a:xfrm flipV="1">
                    <a:off x="1443163" y="18215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75" name="Straight Connector 2074">
                    <a:extLst>
                      <a:ext uri="{FF2B5EF4-FFF2-40B4-BE49-F238E27FC236}">
                        <a16:creationId xmlns:a16="http://schemas.microsoft.com/office/drawing/2014/main" id="{B3EA511A-3DD5-647F-5B25-7D948296E206}"/>
                      </a:ext>
                    </a:extLst>
                  </p:cNvPr>
                  <p:cNvCxnSpPr>
                    <a:cxnSpLocks/>
                    <a:endCxn id="2091" idx="2"/>
                  </p:cNvCxnSpPr>
                  <p:nvPr/>
                </p:nvCxnSpPr>
                <p:spPr bwMode="auto">
                  <a:xfrm flipV="1">
                    <a:off x="1443163" y="1669110"/>
                    <a:ext cx="796457" cy="381000"/>
                  </a:xfrm>
                  <a:prstGeom prst="line">
                    <a:avLst/>
                  </a:prstGeom>
                  <a:noFill/>
                  <a:ln w="6350" cap="sq" cmpd="sng" algn="ctr">
                    <a:solidFill>
                      <a:srgbClr val="000000"/>
                    </a:solidFill>
                    <a:prstDash val="solid"/>
                    <a:round/>
                    <a:headEnd type="none" w="med" len="med"/>
                    <a:tailEnd type="none" w="med" len="med"/>
                  </a:ln>
                  <a:effectLst/>
                </p:spPr>
              </p:cxnSp>
              <p:cxnSp>
                <p:nvCxnSpPr>
                  <p:cNvPr id="2076" name="Straight Connector 2075">
                    <a:extLst>
                      <a:ext uri="{FF2B5EF4-FFF2-40B4-BE49-F238E27FC236}">
                        <a16:creationId xmlns:a16="http://schemas.microsoft.com/office/drawing/2014/main" id="{E569641D-4DBC-F198-42F2-2D86E7A25B3D}"/>
                      </a:ext>
                    </a:extLst>
                  </p:cNvPr>
                  <p:cNvCxnSpPr>
                    <a:cxnSpLocks/>
                    <a:endCxn id="2099" idx="2"/>
                  </p:cNvCxnSpPr>
                  <p:nvPr/>
                </p:nvCxnSpPr>
                <p:spPr bwMode="auto">
                  <a:xfrm>
                    <a:off x="1432563" y="2039010"/>
                    <a:ext cx="807057" cy="696900"/>
                  </a:xfrm>
                  <a:prstGeom prst="line">
                    <a:avLst/>
                  </a:prstGeom>
                  <a:noFill/>
                  <a:ln w="6350" cap="sq" cmpd="sng" algn="ctr">
                    <a:solidFill>
                      <a:srgbClr val="000000"/>
                    </a:solidFill>
                    <a:prstDash val="solid"/>
                    <a:round/>
                    <a:headEnd type="none" w="med" len="med"/>
                    <a:tailEnd type="none" w="med" len="med"/>
                  </a:ln>
                  <a:effectLst/>
                </p:spPr>
              </p:cxnSp>
              <p:cxnSp>
                <p:nvCxnSpPr>
                  <p:cNvPr id="2077" name="Straight Connector 2076">
                    <a:extLst>
                      <a:ext uri="{FF2B5EF4-FFF2-40B4-BE49-F238E27FC236}">
                        <a16:creationId xmlns:a16="http://schemas.microsoft.com/office/drawing/2014/main" id="{0A8EF744-FADC-ECCA-A9C3-0D16DFBF0040}"/>
                      </a:ext>
                    </a:extLst>
                  </p:cNvPr>
                  <p:cNvCxnSpPr>
                    <a:cxnSpLocks/>
                  </p:cNvCxnSpPr>
                  <p:nvPr/>
                </p:nvCxnSpPr>
                <p:spPr bwMode="auto">
                  <a:xfrm>
                    <a:off x="1443163" y="2050110"/>
                    <a:ext cx="796457" cy="502920"/>
                  </a:xfrm>
                  <a:prstGeom prst="line">
                    <a:avLst/>
                  </a:prstGeom>
                  <a:noFill/>
                  <a:ln w="6350" cap="sq" cmpd="sng" algn="ctr">
                    <a:solidFill>
                      <a:srgbClr val="000000"/>
                    </a:solidFill>
                    <a:prstDash val="solid"/>
                    <a:round/>
                    <a:headEnd type="none" w="med" len="med"/>
                    <a:tailEnd type="none" w="med" len="med"/>
                  </a:ln>
                  <a:effectLst/>
                </p:spPr>
              </p:cxnSp>
              <p:cxnSp>
                <p:nvCxnSpPr>
                  <p:cNvPr id="2078" name="Straight Connector 2077">
                    <a:extLst>
                      <a:ext uri="{FF2B5EF4-FFF2-40B4-BE49-F238E27FC236}">
                        <a16:creationId xmlns:a16="http://schemas.microsoft.com/office/drawing/2014/main" id="{5867E4B0-3A17-DF13-DE50-90EFC46CAC18}"/>
                      </a:ext>
                    </a:extLst>
                  </p:cNvPr>
                  <p:cNvCxnSpPr>
                    <a:cxnSpLocks/>
                    <a:endCxn id="2097" idx="2"/>
                  </p:cNvCxnSpPr>
                  <p:nvPr/>
                </p:nvCxnSpPr>
                <p:spPr bwMode="auto">
                  <a:xfrm>
                    <a:off x="1443163" y="2050110"/>
                    <a:ext cx="796457" cy="381000"/>
                  </a:xfrm>
                  <a:prstGeom prst="line">
                    <a:avLst/>
                  </a:prstGeom>
                  <a:noFill/>
                  <a:ln w="6350" cap="sq" cmpd="sng" algn="ctr">
                    <a:solidFill>
                      <a:srgbClr val="000000"/>
                    </a:solidFill>
                    <a:prstDash val="solid"/>
                    <a:round/>
                    <a:headEnd type="none" w="med" len="med"/>
                    <a:tailEnd type="none" w="med" len="med"/>
                  </a:ln>
                  <a:effectLst/>
                </p:spPr>
              </p:cxnSp>
              <p:cxnSp>
                <p:nvCxnSpPr>
                  <p:cNvPr id="2079" name="Straight Connector 2078">
                    <a:extLst>
                      <a:ext uri="{FF2B5EF4-FFF2-40B4-BE49-F238E27FC236}">
                        <a16:creationId xmlns:a16="http://schemas.microsoft.com/office/drawing/2014/main" id="{54222C0C-FCA9-5F86-1C3C-539CA75D41FA}"/>
                      </a:ext>
                    </a:extLst>
                  </p:cNvPr>
                  <p:cNvCxnSpPr>
                    <a:cxnSpLocks/>
                    <a:endCxn id="2096" idx="2"/>
                  </p:cNvCxnSpPr>
                  <p:nvPr/>
                </p:nvCxnSpPr>
                <p:spPr bwMode="auto">
                  <a:xfrm>
                    <a:off x="1443163" y="20501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80" name="Straight Connector 2079">
                    <a:extLst>
                      <a:ext uri="{FF2B5EF4-FFF2-40B4-BE49-F238E27FC236}">
                        <a16:creationId xmlns:a16="http://schemas.microsoft.com/office/drawing/2014/main" id="{147F0120-7C09-0382-14A5-A7064A266AF3}"/>
                      </a:ext>
                    </a:extLst>
                  </p:cNvPr>
                  <p:cNvCxnSpPr>
                    <a:cxnSpLocks/>
                    <a:endCxn id="2094" idx="2"/>
                  </p:cNvCxnSpPr>
                  <p:nvPr/>
                </p:nvCxnSpPr>
                <p:spPr bwMode="auto">
                  <a:xfrm>
                    <a:off x="1443163" y="20501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081" name="Straight Connector 2080">
                    <a:extLst>
                      <a:ext uri="{FF2B5EF4-FFF2-40B4-BE49-F238E27FC236}">
                        <a16:creationId xmlns:a16="http://schemas.microsoft.com/office/drawing/2014/main" id="{B5D2B231-CEF9-3DA6-3263-B39050C18524}"/>
                      </a:ext>
                    </a:extLst>
                  </p:cNvPr>
                  <p:cNvCxnSpPr>
                    <a:cxnSpLocks/>
                    <a:endCxn id="2093" idx="2"/>
                  </p:cNvCxnSpPr>
                  <p:nvPr/>
                </p:nvCxnSpPr>
                <p:spPr bwMode="auto">
                  <a:xfrm flipV="1">
                    <a:off x="1443163" y="19739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082" name="Straight Connector 2081">
                    <a:extLst>
                      <a:ext uri="{FF2B5EF4-FFF2-40B4-BE49-F238E27FC236}">
                        <a16:creationId xmlns:a16="http://schemas.microsoft.com/office/drawing/2014/main" id="{1A27BCEE-847B-1C5C-4C0E-21C896880BFF}"/>
                      </a:ext>
                    </a:extLst>
                  </p:cNvPr>
                  <p:cNvCxnSpPr>
                    <a:cxnSpLocks/>
                    <a:endCxn id="2090" idx="2"/>
                  </p:cNvCxnSpPr>
                  <p:nvPr/>
                </p:nvCxnSpPr>
                <p:spPr bwMode="auto">
                  <a:xfrm flipV="1">
                    <a:off x="1443163" y="1516710"/>
                    <a:ext cx="796457" cy="533400"/>
                  </a:xfrm>
                  <a:prstGeom prst="line">
                    <a:avLst/>
                  </a:prstGeom>
                  <a:noFill/>
                  <a:ln w="6350" cap="sq" cmpd="sng" algn="ctr">
                    <a:solidFill>
                      <a:srgbClr val="000000"/>
                    </a:solidFill>
                    <a:prstDash val="solid"/>
                    <a:round/>
                    <a:headEnd type="none" w="med" len="med"/>
                    <a:tailEnd type="none" w="med" len="med"/>
                  </a:ln>
                  <a:effectLst/>
                </p:spPr>
              </p:cxnSp>
            </p:grpSp>
            <p:grpSp>
              <p:nvGrpSpPr>
                <p:cNvPr id="2064" name="Group 2063">
                  <a:extLst>
                    <a:ext uri="{FF2B5EF4-FFF2-40B4-BE49-F238E27FC236}">
                      <a16:creationId xmlns:a16="http://schemas.microsoft.com/office/drawing/2014/main" id="{E1984031-15BD-6E9B-A2B3-1219EAFF2575}"/>
                    </a:ext>
                  </a:extLst>
                </p:cNvPr>
                <p:cNvGrpSpPr/>
                <p:nvPr/>
              </p:nvGrpSpPr>
              <p:grpSpPr>
                <a:xfrm>
                  <a:off x="1443163" y="1516710"/>
                  <a:ext cx="801219" cy="1193483"/>
                  <a:chOff x="1438401" y="1359547"/>
                  <a:chExt cx="801219" cy="1193483"/>
                </a:xfrm>
              </p:grpSpPr>
              <p:cxnSp>
                <p:nvCxnSpPr>
                  <p:cNvPr id="2065" name="Straight Connector 2064">
                    <a:extLst>
                      <a:ext uri="{FF2B5EF4-FFF2-40B4-BE49-F238E27FC236}">
                        <a16:creationId xmlns:a16="http://schemas.microsoft.com/office/drawing/2014/main" id="{7E5ECDE2-26DF-A277-6614-5FAD00B0DF7F}"/>
                      </a:ext>
                    </a:extLst>
                  </p:cNvPr>
                  <p:cNvCxnSpPr>
                    <a:cxnSpLocks/>
                  </p:cNvCxnSpPr>
                  <p:nvPr/>
                </p:nvCxnSpPr>
                <p:spPr bwMode="auto">
                  <a:xfrm flipV="1">
                    <a:off x="1443163" y="18215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66" name="Straight Connector 2065">
                    <a:extLst>
                      <a:ext uri="{FF2B5EF4-FFF2-40B4-BE49-F238E27FC236}">
                        <a16:creationId xmlns:a16="http://schemas.microsoft.com/office/drawing/2014/main" id="{92867C74-8D8E-A6F8-91B2-DEAFAEBBC222}"/>
                      </a:ext>
                    </a:extLst>
                  </p:cNvPr>
                  <p:cNvCxnSpPr>
                    <a:cxnSpLocks/>
                  </p:cNvCxnSpPr>
                  <p:nvPr/>
                </p:nvCxnSpPr>
                <p:spPr bwMode="auto">
                  <a:xfrm flipV="1">
                    <a:off x="1443163" y="1669110"/>
                    <a:ext cx="796457" cy="381000"/>
                  </a:xfrm>
                  <a:prstGeom prst="line">
                    <a:avLst/>
                  </a:prstGeom>
                  <a:noFill/>
                  <a:ln w="6350" cap="sq" cmpd="sng" algn="ctr">
                    <a:solidFill>
                      <a:srgbClr val="000000"/>
                    </a:solidFill>
                    <a:prstDash val="solid"/>
                    <a:round/>
                    <a:headEnd type="none" w="med" len="med"/>
                    <a:tailEnd type="none" w="med" len="med"/>
                  </a:ln>
                  <a:effectLst/>
                </p:spPr>
              </p:cxnSp>
              <p:cxnSp>
                <p:nvCxnSpPr>
                  <p:cNvPr id="2067" name="Straight Connector 2066">
                    <a:extLst>
                      <a:ext uri="{FF2B5EF4-FFF2-40B4-BE49-F238E27FC236}">
                        <a16:creationId xmlns:a16="http://schemas.microsoft.com/office/drawing/2014/main" id="{D89D8DE3-5B0C-A299-5426-F6A2EC3E3BB8}"/>
                      </a:ext>
                    </a:extLst>
                  </p:cNvPr>
                  <p:cNvCxnSpPr>
                    <a:cxnSpLocks/>
                    <a:stCxn id="2084" idx="6"/>
                    <a:endCxn id="2090" idx="2"/>
                  </p:cNvCxnSpPr>
                  <p:nvPr/>
                </p:nvCxnSpPr>
                <p:spPr bwMode="auto">
                  <a:xfrm flipV="1">
                    <a:off x="1438401" y="1359547"/>
                    <a:ext cx="796457" cy="690563"/>
                  </a:xfrm>
                  <a:prstGeom prst="line">
                    <a:avLst/>
                  </a:prstGeom>
                  <a:noFill/>
                  <a:ln w="6350" cap="sq" cmpd="sng" algn="ctr">
                    <a:solidFill>
                      <a:srgbClr val="000000"/>
                    </a:solidFill>
                    <a:prstDash val="solid"/>
                    <a:round/>
                    <a:headEnd type="none" w="med" len="med"/>
                    <a:tailEnd type="none" w="med" len="med"/>
                  </a:ln>
                  <a:effectLst/>
                </p:spPr>
              </p:cxnSp>
              <p:cxnSp>
                <p:nvCxnSpPr>
                  <p:cNvPr id="2068" name="Straight Connector 2067">
                    <a:extLst>
                      <a:ext uri="{FF2B5EF4-FFF2-40B4-BE49-F238E27FC236}">
                        <a16:creationId xmlns:a16="http://schemas.microsoft.com/office/drawing/2014/main" id="{A2CC3616-1395-EA25-2EE9-DA773BC4B06E}"/>
                      </a:ext>
                    </a:extLst>
                  </p:cNvPr>
                  <p:cNvCxnSpPr>
                    <a:cxnSpLocks/>
                  </p:cNvCxnSpPr>
                  <p:nvPr/>
                </p:nvCxnSpPr>
                <p:spPr bwMode="auto">
                  <a:xfrm>
                    <a:off x="1443163" y="2050110"/>
                    <a:ext cx="757113" cy="502920"/>
                  </a:xfrm>
                  <a:prstGeom prst="line">
                    <a:avLst/>
                  </a:prstGeom>
                  <a:noFill/>
                  <a:ln w="6350" cap="sq" cmpd="sng" algn="ctr">
                    <a:solidFill>
                      <a:srgbClr val="000000"/>
                    </a:solidFill>
                    <a:prstDash val="solid"/>
                    <a:round/>
                    <a:headEnd type="none" w="med" len="med"/>
                    <a:tailEnd type="none" w="med" len="med"/>
                  </a:ln>
                  <a:effectLst/>
                </p:spPr>
              </p:cxnSp>
              <p:cxnSp>
                <p:nvCxnSpPr>
                  <p:cNvPr id="2069" name="Straight Connector 2068">
                    <a:extLst>
                      <a:ext uri="{FF2B5EF4-FFF2-40B4-BE49-F238E27FC236}">
                        <a16:creationId xmlns:a16="http://schemas.microsoft.com/office/drawing/2014/main" id="{B9DDFE91-87B2-3038-19A9-28992816DA41}"/>
                      </a:ext>
                    </a:extLst>
                  </p:cNvPr>
                  <p:cNvCxnSpPr>
                    <a:cxnSpLocks/>
                  </p:cNvCxnSpPr>
                  <p:nvPr/>
                </p:nvCxnSpPr>
                <p:spPr bwMode="auto">
                  <a:xfrm>
                    <a:off x="1443163" y="2050110"/>
                    <a:ext cx="796457" cy="350520"/>
                  </a:xfrm>
                  <a:prstGeom prst="line">
                    <a:avLst/>
                  </a:prstGeom>
                  <a:noFill/>
                  <a:ln w="6350" cap="sq" cmpd="sng" algn="ctr">
                    <a:solidFill>
                      <a:srgbClr val="000000"/>
                    </a:solidFill>
                    <a:prstDash val="solid"/>
                    <a:round/>
                    <a:headEnd type="none" w="med" len="med"/>
                    <a:tailEnd type="none" w="med" len="med"/>
                  </a:ln>
                  <a:effectLst/>
                </p:spPr>
              </p:cxnSp>
              <p:cxnSp>
                <p:nvCxnSpPr>
                  <p:cNvPr id="2070" name="Straight Connector 2069">
                    <a:extLst>
                      <a:ext uri="{FF2B5EF4-FFF2-40B4-BE49-F238E27FC236}">
                        <a16:creationId xmlns:a16="http://schemas.microsoft.com/office/drawing/2014/main" id="{8A27A103-F74B-BE0D-9F36-CF6B881908CB}"/>
                      </a:ext>
                    </a:extLst>
                  </p:cNvPr>
                  <p:cNvCxnSpPr>
                    <a:cxnSpLocks/>
                  </p:cNvCxnSpPr>
                  <p:nvPr/>
                </p:nvCxnSpPr>
                <p:spPr bwMode="auto">
                  <a:xfrm>
                    <a:off x="1443163" y="20501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71" name="Straight Connector 2070">
                    <a:extLst>
                      <a:ext uri="{FF2B5EF4-FFF2-40B4-BE49-F238E27FC236}">
                        <a16:creationId xmlns:a16="http://schemas.microsoft.com/office/drawing/2014/main" id="{9AF9A5F5-9C0B-1352-AE63-2AE0B4148167}"/>
                      </a:ext>
                    </a:extLst>
                  </p:cNvPr>
                  <p:cNvCxnSpPr>
                    <a:cxnSpLocks/>
                  </p:cNvCxnSpPr>
                  <p:nvPr/>
                </p:nvCxnSpPr>
                <p:spPr bwMode="auto">
                  <a:xfrm>
                    <a:off x="1443163" y="20501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072" name="Straight Connector 2071">
                    <a:extLst>
                      <a:ext uri="{FF2B5EF4-FFF2-40B4-BE49-F238E27FC236}">
                        <a16:creationId xmlns:a16="http://schemas.microsoft.com/office/drawing/2014/main" id="{B5F2995E-83E9-01B9-56B2-1F3AF41FD6E9}"/>
                      </a:ext>
                    </a:extLst>
                  </p:cNvPr>
                  <p:cNvCxnSpPr>
                    <a:cxnSpLocks/>
                  </p:cNvCxnSpPr>
                  <p:nvPr/>
                </p:nvCxnSpPr>
                <p:spPr bwMode="auto">
                  <a:xfrm flipV="1">
                    <a:off x="1443163" y="19739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073" name="Straight Connector 2072">
                    <a:extLst>
                      <a:ext uri="{FF2B5EF4-FFF2-40B4-BE49-F238E27FC236}">
                        <a16:creationId xmlns:a16="http://schemas.microsoft.com/office/drawing/2014/main" id="{73A82D6D-9FF5-3828-8364-0FC6918F4C5B}"/>
                      </a:ext>
                    </a:extLst>
                  </p:cNvPr>
                  <p:cNvCxnSpPr>
                    <a:cxnSpLocks/>
                  </p:cNvCxnSpPr>
                  <p:nvPr/>
                </p:nvCxnSpPr>
                <p:spPr bwMode="auto">
                  <a:xfrm flipV="1">
                    <a:off x="1443163" y="1516710"/>
                    <a:ext cx="796457" cy="533400"/>
                  </a:xfrm>
                  <a:prstGeom prst="line">
                    <a:avLst/>
                  </a:prstGeom>
                  <a:noFill/>
                  <a:ln w="6350" cap="sq" cmpd="sng" algn="ctr">
                    <a:solidFill>
                      <a:srgbClr val="000000"/>
                    </a:solidFill>
                    <a:prstDash val="solid"/>
                    <a:round/>
                    <a:headEnd type="none" w="med" len="med"/>
                    <a:tailEnd type="none" w="med" len="med"/>
                  </a:ln>
                  <a:effectLst/>
                </p:spPr>
              </p:cxnSp>
            </p:grpSp>
          </p:grpSp>
          <p:grpSp>
            <p:nvGrpSpPr>
              <p:cNvPr id="23" name="Group 22">
                <a:extLst>
                  <a:ext uri="{FF2B5EF4-FFF2-40B4-BE49-F238E27FC236}">
                    <a16:creationId xmlns:a16="http://schemas.microsoft.com/office/drawing/2014/main" id="{D7379DCD-252C-06E3-86C3-91D608CA5739}"/>
                  </a:ext>
                </a:extLst>
              </p:cNvPr>
              <p:cNvGrpSpPr/>
              <p:nvPr/>
            </p:nvGrpSpPr>
            <p:grpSpPr>
              <a:xfrm flipH="1">
                <a:off x="2087229" y="1669110"/>
                <a:ext cx="1160968" cy="614363"/>
                <a:chOff x="1443163" y="1821510"/>
                <a:chExt cx="801219" cy="614363"/>
              </a:xfrm>
            </p:grpSpPr>
            <p:grpSp>
              <p:nvGrpSpPr>
                <p:cNvPr id="63" name="Group 62">
                  <a:extLst>
                    <a:ext uri="{FF2B5EF4-FFF2-40B4-BE49-F238E27FC236}">
                      <a16:creationId xmlns:a16="http://schemas.microsoft.com/office/drawing/2014/main" id="{B7392465-BBE1-CDE4-2361-1E7229D4EF7F}"/>
                    </a:ext>
                  </a:extLst>
                </p:cNvPr>
                <p:cNvGrpSpPr/>
                <p:nvPr/>
              </p:nvGrpSpPr>
              <p:grpSpPr>
                <a:xfrm>
                  <a:off x="1443163" y="1821510"/>
                  <a:ext cx="796457" cy="609600"/>
                  <a:chOff x="1443163" y="1821510"/>
                  <a:chExt cx="796457" cy="609600"/>
                </a:xfrm>
              </p:grpSpPr>
              <p:cxnSp>
                <p:nvCxnSpPr>
                  <p:cNvPr id="2057" name="Straight Connector 2056">
                    <a:extLst>
                      <a:ext uri="{FF2B5EF4-FFF2-40B4-BE49-F238E27FC236}">
                        <a16:creationId xmlns:a16="http://schemas.microsoft.com/office/drawing/2014/main" id="{2FDDE0A4-2382-5928-C247-EE9856B32DD1}"/>
                      </a:ext>
                    </a:extLst>
                  </p:cNvPr>
                  <p:cNvCxnSpPr>
                    <a:cxnSpLocks/>
                  </p:cNvCxnSpPr>
                  <p:nvPr/>
                </p:nvCxnSpPr>
                <p:spPr bwMode="auto">
                  <a:xfrm flipV="1">
                    <a:off x="1443163" y="18215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58" name="Straight Connector 2057">
                    <a:extLst>
                      <a:ext uri="{FF2B5EF4-FFF2-40B4-BE49-F238E27FC236}">
                        <a16:creationId xmlns:a16="http://schemas.microsoft.com/office/drawing/2014/main" id="{EE499454-8932-E240-DC98-65DD15D897FD}"/>
                      </a:ext>
                    </a:extLst>
                  </p:cNvPr>
                  <p:cNvCxnSpPr>
                    <a:cxnSpLocks/>
                  </p:cNvCxnSpPr>
                  <p:nvPr/>
                </p:nvCxnSpPr>
                <p:spPr bwMode="auto">
                  <a:xfrm>
                    <a:off x="1443163" y="2050110"/>
                    <a:ext cx="796457" cy="381000"/>
                  </a:xfrm>
                  <a:prstGeom prst="line">
                    <a:avLst/>
                  </a:prstGeom>
                  <a:noFill/>
                  <a:ln w="6350" cap="sq" cmpd="sng" algn="ctr">
                    <a:solidFill>
                      <a:srgbClr val="000000"/>
                    </a:solidFill>
                    <a:prstDash val="solid"/>
                    <a:round/>
                    <a:headEnd type="none" w="med" len="med"/>
                    <a:tailEnd type="none" w="med" len="med"/>
                  </a:ln>
                  <a:effectLst/>
                </p:spPr>
              </p:cxnSp>
              <p:cxnSp>
                <p:nvCxnSpPr>
                  <p:cNvPr id="2059" name="Straight Connector 2058">
                    <a:extLst>
                      <a:ext uri="{FF2B5EF4-FFF2-40B4-BE49-F238E27FC236}">
                        <a16:creationId xmlns:a16="http://schemas.microsoft.com/office/drawing/2014/main" id="{7A3C586C-E596-AE2A-ED14-FD0B8D9F8409}"/>
                      </a:ext>
                    </a:extLst>
                  </p:cNvPr>
                  <p:cNvCxnSpPr>
                    <a:cxnSpLocks/>
                  </p:cNvCxnSpPr>
                  <p:nvPr/>
                </p:nvCxnSpPr>
                <p:spPr bwMode="auto">
                  <a:xfrm>
                    <a:off x="1443163" y="20501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60" name="Straight Connector 2059">
                    <a:extLst>
                      <a:ext uri="{FF2B5EF4-FFF2-40B4-BE49-F238E27FC236}">
                        <a16:creationId xmlns:a16="http://schemas.microsoft.com/office/drawing/2014/main" id="{0CCF5EF0-092C-1020-4D25-E39C1450473F}"/>
                      </a:ext>
                    </a:extLst>
                  </p:cNvPr>
                  <p:cNvCxnSpPr>
                    <a:cxnSpLocks/>
                  </p:cNvCxnSpPr>
                  <p:nvPr/>
                </p:nvCxnSpPr>
                <p:spPr bwMode="auto">
                  <a:xfrm>
                    <a:off x="1443163" y="20501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061" name="Straight Connector 2060">
                    <a:extLst>
                      <a:ext uri="{FF2B5EF4-FFF2-40B4-BE49-F238E27FC236}">
                        <a16:creationId xmlns:a16="http://schemas.microsoft.com/office/drawing/2014/main" id="{C15D2EE6-2960-80B8-2A3B-EAA232107662}"/>
                      </a:ext>
                    </a:extLst>
                  </p:cNvPr>
                  <p:cNvCxnSpPr>
                    <a:cxnSpLocks/>
                  </p:cNvCxnSpPr>
                  <p:nvPr/>
                </p:nvCxnSpPr>
                <p:spPr bwMode="auto">
                  <a:xfrm flipV="1">
                    <a:off x="1443163" y="1973910"/>
                    <a:ext cx="796457" cy="76200"/>
                  </a:xfrm>
                  <a:prstGeom prst="line">
                    <a:avLst/>
                  </a:prstGeom>
                  <a:noFill/>
                  <a:ln w="6350" cap="sq" cmpd="sng" algn="ctr">
                    <a:solidFill>
                      <a:srgbClr val="000000"/>
                    </a:solidFill>
                    <a:prstDash val="solid"/>
                    <a:round/>
                    <a:headEnd type="none" w="med" len="med"/>
                    <a:tailEnd type="none" w="med" len="med"/>
                  </a:ln>
                  <a:effectLst/>
                </p:spPr>
              </p:cxnSp>
            </p:grpSp>
            <p:grpSp>
              <p:nvGrpSpPr>
                <p:cNvPr id="2050" name="Group 2049">
                  <a:extLst>
                    <a:ext uri="{FF2B5EF4-FFF2-40B4-BE49-F238E27FC236}">
                      <a16:creationId xmlns:a16="http://schemas.microsoft.com/office/drawing/2014/main" id="{BBE29454-05E7-C033-F566-3C0238F3D523}"/>
                    </a:ext>
                  </a:extLst>
                </p:cNvPr>
                <p:cNvGrpSpPr/>
                <p:nvPr/>
              </p:nvGrpSpPr>
              <p:grpSpPr>
                <a:xfrm>
                  <a:off x="1447925" y="1826273"/>
                  <a:ext cx="796457" cy="609600"/>
                  <a:chOff x="1443163" y="1669110"/>
                  <a:chExt cx="796457" cy="609600"/>
                </a:xfrm>
              </p:grpSpPr>
              <p:cxnSp>
                <p:nvCxnSpPr>
                  <p:cNvPr id="2051" name="Straight Connector 2050">
                    <a:extLst>
                      <a:ext uri="{FF2B5EF4-FFF2-40B4-BE49-F238E27FC236}">
                        <a16:creationId xmlns:a16="http://schemas.microsoft.com/office/drawing/2014/main" id="{6825CBCB-D82D-5C7F-ED92-CD802D0E3FD8}"/>
                      </a:ext>
                    </a:extLst>
                  </p:cNvPr>
                  <p:cNvCxnSpPr>
                    <a:cxnSpLocks/>
                  </p:cNvCxnSpPr>
                  <p:nvPr/>
                </p:nvCxnSpPr>
                <p:spPr bwMode="auto">
                  <a:xfrm flipV="1">
                    <a:off x="1443163" y="18215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52" name="Straight Connector 2051">
                    <a:extLst>
                      <a:ext uri="{FF2B5EF4-FFF2-40B4-BE49-F238E27FC236}">
                        <a16:creationId xmlns:a16="http://schemas.microsoft.com/office/drawing/2014/main" id="{0D0143CA-F08E-F271-6C3E-DEE595DA8A2B}"/>
                      </a:ext>
                    </a:extLst>
                  </p:cNvPr>
                  <p:cNvCxnSpPr>
                    <a:cxnSpLocks/>
                  </p:cNvCxnSpPr>
                  <p:nvPr/>
                </p:nvCxnSpPr>
                <p:spPr bwMode="auto">
                  <a:xfrm flipV="1">
                    <a:off x="1443163" y="1669110"/>
                    <a:ext cx="796457" cy="381000"/>
                  </a:xfrm>
                  <a:prstGeom prst="line">
                    <a:avLst/>
                  </a:prstGeom>
                  <a:noFill/>
                  <a:ln w="6350" cap="sq" cmpd="sng" algn="ctr">
                    <a:solidFill>
                      <a:srgbClr val="000000"/>
                    </a:solidFill>
                    <a:prstDash val="solid"/>
                    <a:round/>
                    <a:headEnd type="none" w="med" len="med"/>
                    <a:tailEnd type="none" w="med" len="med"/>
                  </a:ln>
                  <a:effectLst/>
                </p:spPr>
              </p:cxnSp>
              <p:cxnSp>
                <p:nvCxnSpPr>
                  <p:cNvPr id="2054" name="Straight Connector 2053">
                    <a:extLst>
                      <a:ext uri="{FF2B5EF4-FFF2-40B4-BE49-F238E27FC236}">
                        <a16:creationId xmlns:a16="http://schemas.microsoft.com/office/drawing/2014/main" id="{262E1DDD-8F40-9B61-4944-B9120BA52EEF}"/>
                      </a:ext>
                    </a:extLst>
                  </p:cNvPr>
                  <p:cNvCxnSpPr>
                    <a:cxnSpLocks/>
                  </p:cNvCxnSpPr>
                  <p:nvPr/>
                </p:nvCxnSpPr>
                <p:spPr bwMode="auto">
                  <a:xfrm>
                    <a:off x="1443163" y="20501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55" name="Straight Connector 2054">
                    <a:extLst>
                      <a:ext uri="{FF2B5EF4-FFF2-40B4-BE49-F238E27FC236}">
                        <a16:creationId xmlns:a16="http://schemas.microsoft.com/office/drawing/2014/main" id="{F08C71EA-AB47-F297-A955-6DF4BA44848D}"/>
                      </a:ext>
                    </a:extLst>
                  </p:cNvPr>
                  <p:cNvCxnSpPr>
                    <a:cxnSpLocks/>
                  </p:cNvCxnSpPr>
                  <p:nvPr/>
                </p:nvCxnSpPr>
                <p:spPr bwMode="auto">
                  <a:xfrm>
                    <a:off x="1443163" y="20501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056" name="Straight Connector 2055">
                    <a:extLst>
                      <a:ext uri="{FF2B5EF4-FFF2-40B4-BE49-F238E27FC236}">
                        <a16:creationId xmlns:a16="http://schemas.microsoft.com/office/drawing/2014/main" id="{F245D8FD-7CF2-8E7D-F696-68E08B55C5A1}"/>
                      </a:ext>
                    </a:extLst>
                  </p:cNvPr>
                  <p:cNvCxnSpPr>
                    <a:cxnSpLocks/>
                  </p:cNvCxnSpPr>
                  <p:nvPr/>
                </p:nvCxnSpPr>
                <p:spPr bwMode="auto">
                  <a:xfrm flipV="1">
                    <a:off x="1443163" y="1973910"/>
                    <a:ext cx="796457" cy="76200"/>
                  </a:xfrm>
                  <a:prstGeom prst="line">
                    <a:avLst/>
                  </a:prstGeom>
                  <a:noFill/>
                  <a:ln w="6350" cap="sq" cmpd="sng" algn="ctr">
                    <a:solidFill>
                      <a:srgbClr val="000000"/>
                    </a:solidFill>
                    <a:prstDash val="solid"/>
                    <a:round/>
                    <a:headEnd type="none" w="med" len="med"/>
                    <a:tailEnd type="none" w="med" len="med"/>
                  </a:ln>
                  <a:effectLst/>
                </p:spPr>
              </p:cxnSp>
            </p:grpSp>
          </p:grp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5594261E-10FD-16FD-1EB7-BFBD58711E6C}"/>
                      </a:ext>
                    </a:extLst>
                  </p:cNvPr>
                  <p:cNvSpPr txBox="1"/>
                  <p:nvPr/>
                </p:nvSpPr>
                <p:spPr bwMode="auto">
                  <a:xfrm>
                    <a:off x="1498600" y="1649418"/>
                    <a:ext cx="762000"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14:m>
                      <m:oMath xmlns:m="http://schemas.openxmlformats.org/officeDocument/2006/math">
                        <m:acc>
                          <m:accPr>
                            <m:chr m:val="⃗"/>
                            <m:ctrlPr>
                              <a:rPr kumimoji="0" lang="en-US" altLang="en-US" sz="2400" b="0" i="1" u="none" strike="noStrike" kern="0" cap="none" spc="0" normalizeH="0" baseline="0" noProof="0" dirty="0" smtClean="0">
                                <a:ln>
                                  <a:noFill/>
                                </a:ln>
                                <a:solidFill>
                                  <a:srgbClr val="FF00FF"/>
                                </a:solidFill>
                                <a:effectLst/>
                                <a:uLnTx/>
                                <a:uFillTx/>
                                <a:latin typeface="Cambria Math" panose="02040503050406030204" pitchFamily="18" charset="0"/>
                                <a:cs typeface="Times New Roman" panose="02020603050405020304" pitchFamily="18" charset="0"/>
                              </a:rPr>
                            </m:ctrlPr>
                          </m:accPr>
                          <m:e>
                            <m:r>
                              <a:rPr kumimoji="0" lang="en-US" altLang="en-US" sz="2400" b="0" i="1" u="none" strike="noStrike" kern="0" cap="none" spc="0" normalizeH="0" baseline="0" noProof="0" dirty="0" smtClean="0">
                                <a:ln>
                                  <a:noFill/>
                                </a:ln>
                                <a:solidFill>
                                  <a:srgbClr val="FF00FF"/>
                                </a:solidFill>
                                <a:effectLst/>
                                <a:uLnTx/>
                                <a:uFillTx/>
                                <a:latin typeface="Cambria Math" panose="02040503050406030204" pitchFamily="18" charset="0"/>
                                <a:cs typeface="Times New Roman" panose="02020603050405020304" pitchFamily="18" charset="0"/>
                              </a:rPr>
                              <m:t>𝑥</m:t>
                            </m:r>
                          </m:e>
                        </m:acc>
                      </m:oMath>
                    </a14:m>
                    <a:r>
                      <a:rPr kumimoji="0" lang="en-US" sz="2400" b="0" i="0" u="none" strike="noStrike" kern="0" cap="none" spc="0" normalizeH="0" baseline="-25000" noProof="0" dirty="0">
                        <a:ln>
                          <a:noFill/>
                        </a:ln>
                        <a:solidFill>
                          <a:srgbClr val="FF00FF"/>
                        </a:solidFill>
                        <a:effectLst/>
                        <a:uLnTx/>
                        <a:uFillTx/>
                        <a:cs typeface="+mn-cs"/>
                      </a:rPr>
                      <a:t>d</a:t>
                    </a:r>
                  </a:p>
                </p:txBody>
              </p:sp>
            </mc:Choice>
            <mc:Fallback>
              <p:sp>
                <p:nvSpPr>
                  <p:cNvPr id="25" name="TextBox 24">
                    <a:extLst>
                      <a:ext uri="{FF2B5EF4-FFF2-40B4-BE49-F238E27FC236}">
                        <a16:creationId xmlns:a16="http://schemas.microsoft.com/office/drawing/2014/main" id="{5594261E-10FD-16FD-1EB7-BFBD58711E6C}"/>
                      </a:ext>
                    </a:extLst>
                  </p:cNvPr>
                  <p:cNvSpPr txBox="1">
                    <a:spLocks noRot="1" noChangeAspect="1" noMove="1" noResize="1" noEditPoints="1" noAdjustHandles="1" noChangeArrowheads="1" noChangeShapeType="1" noTextEdit="1"/>
                  </p:cNvSpPr>
                  <p:nvPr/>
                </p:nvSpPr>
                <p:spPr bwMode="auto">
                  <a:xfrm>
                    <a:off x="1498600" y="1649418"/>
                    <a:ext cx="762000" cy="461665"/>
                  </a:xfrm>
                  <a:prstGeom prst="rect">
                    <a:avLst/>
                  </a:prstGeom>
                  <a:blipFill>
                    <a:blip r:embed="rId5"/>
                    <a:stretch>
                      <a:fillRect l="-1600" t="-18667" b="-28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grpSp>
            <p:nvGrpSpPr>
              <p:cNvPr id="28" name="Group 27">
                <a:extLst>
                  <a:ext uri="{FF2B5EF4-FFF2-40B4-BE49-F238E27FC236}">
                    <a16:creationId xmlns:a16="http://schemas.microsoft.com/office/drawing/2014/main" id="{98FA41BB-A6AF-2D63-964C-726E4414EB8A}"/>
                  </a:ext>
                </a:extLst>
              </p:cNvPr>
              <p:cNvGrpSpPr/>
              <p:nvPr/>
            </p:nvGrpSpPr>
            <p:grpSpPr>
              <a:xfrm>
                <a:off x="4670070" y="1351610"/>
                <a:ext cx="2589321" cy="1219200"/>
                <a:chOff x="5228870" y="1351610"/>
                <a:chExt cx="2589321" cy="1219200"/>
              </a:xfrm>
            </p:grpSpPr>
            <p:grpSp>
              <p:nvGrpSpPr>
                <p:cNvPr id="33" name="Group 32">
                  <a:extLst>
                    <a:ext uri="{FF2B5EF4-FFF2-40B4-BE49-F238E27FC236}">
                      <a16:creationId xmlns:a16="http://schemas.microsoft.com/office/drawing/2014/main" id="{9C215029-1110-09A7-E21B-B1E3695AB926}"/>
                    </a:ext>
                  </a:extLst>
                </p:cNvPr>
                <p:cNvGrpSpPr/>
                <p:nvPr/>
              </p:nvGrpSpPr>
              <p:grpSpPr>
                <a:xfrm flipH="1">
                  <a:off x="6389840" y="1839290"/>
                  <a:ext cx="132497" cy="248603"/>
                  <a:chOff x="3293167" y="1835429"/>
                  <a:chExt cx="91440" cy="248603"/>
                </a:xfrm>
                <a:solidFill>
                  <a:srgbClr val="00FFFF"/>
                </a:solidFill>
              </p:grpSpPr>
              <p:sp>
                <p:nvSpPr>
                  <p:cNvPr id="61" name="Oval 60">
                    <a:extLst>
                      <a:ext uri="{FF2B5EF4-FFF2-40B4-BE49-F238E27FC236}">
                        <a16:creationId xmlns:a16="http://schemas.microsoft.com/office/drawing/2014/main" id="{4DFEE39A-0736-81FF-C181-BE8D0C7B4534}"/>
                      </a:ext>
                    </a:extLst>
                  </p:cNvPr>
                  <p:cNvSpPr/>
                  <p:nvPr/>
                </p:nvSpPr>
                <p:spPr>
                  <a:xfrm>
                    <a:off x="3293167" y="1835429"/>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62" name="Oval 61">
                    <a:extLst>
                      <a:ext uri="{FF2B5EF4-FFF2-40B4-BE49-F238E27FC236}">
                        <a16:creationId xmlns:a16="http://schemas.microsoft.com/office/drawing/2014/main" id="{8925F52D-6513-4753-C469-9E157E676A2B}"/>
                      </a:ext>
                    </a:extLst>
                  </p:cNvPr>
                  <p:cNvSpPr/>
                  <p:nvPr/>
                </p:nvSpPr>
                <p:spPr>
                  <a:xfrm>
                    <a:off x="3293167" y="1992592"/>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grpSp>
            <p:grpSp>
              <p:nvGrpSpPr>
                <p:cNvPr id="34" name="Group 33">
                  <a:extLst>
                    <a:ext uri="{FF2B5EF4-FFF2-40B4-BE49-F238E27FC236}">
                      <a16:creationId xmlns:a16="http://schemas.microsoft.com/office/drawing/2014/main" id="{7053C367-94D7-B501-8308-5F0686531BC2}"/>
                    </a:ext>
                  </a:extLst>
                </p:cNvPr>
                <p:cNvGrpSpPr/>
                <p:nvPr/>
              </p:nvGrpSpPr>
              <p:grpSpPr>
                <a:xfrm flipH="1">
                  <a:off x="5235772" y="1351610"/>
                  <a:ext cx="1169427" cy="1219200"/>
                  <a:chOff x="1432563" y="1516710"/>
                  <a:chExt cx="807057" cy="1219200"/>
                </a:xfrm>
              </p:grpSpPr>
              <p:cxnSp>
                <p:nvCxnSpPr>
                  <p:cNvPr id="52" name="Straight Connector 51">
                    <a:extLst>
                      <a:ext uri="{FF2B5EF4-FFF2-40B4-BE49-F238E27FC236}">
                        <a16:creationId xmlns:a16="http://schemas.microsoft.com/office/drawing/2014/main" id="{9B8818D8-193F-66FC-28D0-E8E74323D995}"/>
                      </a:ext>
                    </a:extLst>
                  </p:cNvPr>
                  <p:cNvCxnSpPr>
                    <a:cxnSpLocks/>
                    <a:stCxn id="61" idx="6"/>
                  </p:cNvCxnSpPr>
                  <p:nvPr/>
                </p:nvCxnSpPr>
                <p:spPr bwMode="auto">
                  <a:xfrm flipV="1">
                    <a:off x="1443162" y="1821510"/>
                    <a:ext cx="796457" cy="228600"/>
                  </a:xfrm>
                  <a:prstGeom prst="line">
                    <a:avLst/>
                  </a:prstGeom>
                  <a:noFill/>
                  <a:ln w="6350" cap="sq" cmpd="sng" algn="ctr">
                    <a:solidFill>
                      <a:srgbClr val="66FF33"/>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22FE49B1-4A8C-CB80-1E6C-2D25AB012C23}"/>
                      </a:ext>
                    </a:extLst>
                  </p:cNvPr>
                  <p:cNvCxnSpPr>
                    <a:cxnSpLocks/>
                  </p:cNvCxnSpPr>
                  <p:nvPr/>
                </p:nvCxnSpPr>
                <p:spPr bwMode="auto">
                  <a:xfrm flipV="1">
                    <a:off x="1443163" y="1669110"/>
                    <a:ext cx="796457" cy="381000"/>
                  </a:xfrm>
                  <a:prstGeom prst="line">
                    <a:avLst/>
                  </a:prstGeom>
                  <a:noFill/>
                  <a:ln w="6350" cap="sq" cmpd="sng" algn="ctr">
                    <a:solidFill>
                      <a:srgbClr val="66FF33"/>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99286A2A-111B-1D97-D90F-779EA49D5149}"/>
                      </a:ext>
                    </a:extLst>
                  </p:cNvPr>
                  <p:cNvCxnSpPr>
                    <a:cxnSpLocks/>
                  </p:cNvCxnSpPr>
                  <p:nvPr/>
                </p:nvCxnSpPr>
                <p:spPr bwMode="auto">
                  <a:xfrm>
                    <a:off x="1432563" y="2039010"/>
                    <a:ext cx="807057" cy="696900"/>
                  </a:xfrm>
                  <a:prstGeom prst="line">
                    <a:avLst/>
                  </a:prstGeom>
                  <a:noFill/>
                  <a:ln w="6350" cap="sq" cmpd="sng" algn="ctr">
                    <a:solidFill>
                      <a:srgbClr val="66FF33"/>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6B21297E-26E5-95A1-9901-36F0A323805E}"/>
                      </a:ext>
                    </a:extLst>
                  </p:cNvPr>
                  <p:cNvCxnSpPr>
                    <a:cxnSpLocks/>
                  </p:cNvCxnSpPr>
                  <p:nvPr/>
                </p:nvCxnSpPr>
                <p:spPr bwMode="auto">
                  <a:xfrm>
                    <a:off x="1443163" y="2050110"/>
                    <a:ext cx="796457" cy="502920"/>
                  </a:xfrm>
                  <a:prstGeom prst="line">
                    <a:avLst/>
                  </a:prstGeom>
                  <a:noFill/>
                  <a:ln w="6350" cap="sq" cmpd="sng" algn="ctr">
                    <a:solidFill>
                      <a:srgbClr val="66FF33"/>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656577A9-AAB6-549F-7A30-3186CBB4C51C}"/>
                      </a:ext>
                    </a:extLst>
                  </p:cNvPr>
                  <p:cNvCxnSpPr>
                    <a:cxnSpLocks/>
                  </p:cNvCxnSpPr>
                  <p:nvPr/>
                </p:nvCxnSpPr>
                <p:spPr bwMode="auto">
                  <a:xfrm>
                    <a:off x="1443163" y="2050110"/>
                    <a:ext cx="796457" cy="381000"/>
                  </a:xfrm>
                  <a:prstGeom prst="line">
                    <a:avLst/>
                  </a:prstGeom>
                  <a:noFill/>
                  <a:ln w="6350" cap="sq" cmpd="sng" algn="ctr">
                    <a:solidFill>
                      <a:srgbClr val="66FF33"/>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D738F249-B09A-C1F9-DF60-4F7EBD6B1E8B}"/>
                      </a:ext>
                    </a:extLst>
                  </p:cNvPr>
                  <p:cNvCxnSpPr>
                    <a:cxnSpLocks/>
                  </p:cNvCxnSpPr>
                  <p:nvPr/>
                </p:nvCxnSpPr>
                <p:spPr bwMode="auto">
                  <a:xfrm>
                    <a:off x="1443163" y="2050110"/>
                    <a:ext cx="796457" cy="228600"/>
                  </a:xfrm>
                  <a:prstGeom prst="line">
                    <a:avLst/>
                  </a:prstGeom>
                  <a:noFill/>
                  <a:ln w="6350" cap="sq" cmpd="sng" algn="ctr">
                    <a:solidFill>
                      <a:srgbClr val="66FF33"/>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75B95C7B-5EB8-3165-B72B-000298144D70}"/>
                      </a:ext>
                    </a:extLst>
                  </p:cNvPr>
                  <p:cNvCxnSpPr>
                    <a:cxnSpLocks/>
                  </p:cNvCxnSpPr>
                  <p:nvPr/>
                </p:nvCxnSpPr>
                <p:spPr bwMode="auto">
                  <a:xfrm>
                    <a:off x="1443163" y="2050110"/>
                    <a:ext cx="796457" cy="76200"/>
                  </a:xfrm>
                  <a:prstGeom prst="line">
                    <a:avLst/>
                  </a:prstGeom>
                  <a:noFill/>
                  <a:ln w="6350" cap="sq" cmpd="sng" algn="ctr">
                    <a:solidFill>
                      <a:srgbClr val="66FF33"/>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id="{99F9277A-B437-46E2-0FF7-5C677FAB05A9}"/>
                      </a:ext>
                    </a:extLst>
                  </p:cNvPr>
                  <p:cNvCxnSpPr>
                    <a:cxnSpLocks/>
                  </p:cNvCxnSpPr>
                  <p:nvPr/>
                </p:nvCxnSpPr>
                <p:spPr bwMode="auto">
                  <a:xfrm flipV="1">
                    <a:off x="1443163" y="1973910"/>
                    <a:ext cx="796457" cy="76200"/>
                  </a:xfrm>
                  <a:prstGeom prst="line">
                    <a:avLst/>
                  </a:prstGeom>
                  <a:noFill/>
                  <a:ln w="6350" cap="sq" cmpd="sng" algn="ctr">
                    <a:solidFill>
                      <a:srgbClr val="66FF33"/>
                    </a:solidFill>
                    <a:prstDash val="solid"/>
                    <a:round/>
                    <a:headEnd type="none" w="med" len="med"/>
                    <a:tailEnd type="none" w="med" len="med"/>
                  </a:ln>
                  <a:effectLst/>
                </p:spPr>
              </p:cxnSp>
              <p:cxnSp>
                <p:nvCxnSpPr>
                  <p:cNvPr id="60" name="Straight Connector 59">
                    <a:extLst>
                      <a:ext uri="{FF2B5EF4-FFF2-40B4-BE49-F238E27FC236}">
                        <a16:creationId xmlns:a16="http://schemas.microsoft.com/office/drawing/2014/main" id="{DA1833EB-A726-4AEB-0AFC-20E63EFD1E01}"/>
                      </a:ext>
                    </a:extLst>
                  </p:cNvPr>
                  <p:cNvCxnSpPr>
                    <a:cxnSpLocks/>
                  </p:cNvCxnSpPr>
                  <p:nvPr/>
                </p:nvCxnSpPr>
                <p:spPr bwMode="auto">
                  <a:xfrm flipV="1">
                    <a:off x="1443163" y="1516710"/>
                    <a:ext cx="796457" cy="533400"/>
                  </a:xfrm>
                  <a:prstGeom prst="line">
                    <a:avLst/>
                  </a:prstGeom>
                  <a:noFill/>
                  <a:ln w="6350" cap="sq" cmpd="sng" algn="ctr">
                    <a:solidFill>
                      <a:srgbClr val="66FF33"/>
                    </a:solidFill>
                    <a:prstDash val="solid"/>
                    <a:round/>
                    <a:headEnd type="none" w="med" len="med"/>
                    <a:tailEnd type="none" w="med" len="med"/>
                  </a:ln>
                  <a:effectLst/>
                </p:spPr>
              </p:cxnSp>
            </p:grpSp>
            <p:grpSp>
              <p:nvGrpSpPr>
                <p:cNvPr id="35" name="Group 34">
                  <a:extLst>
                    <a:ext uri="{FF2B5EF4-FFF2-40B4-BE49-F238E27FC236}">
                      <a16:creationId xmlns:a16="http://schemas.microsoft.com/office/drawing/2014/main" id="{8D8A0470-6F80-B26F-83C7-9F650A2EF4C2}"/>
                    </a:ext>
                  </a:extLst>
                </p:cNvPr>
                <p:cNvGrpSpPr/>
                <p:nvPr/>
              </p:nvGrpSpPr>
              <p:grpSpPr>
                <a:xfrm flipH="1">
                  <a:off x="5228870" y="1351610"/>
                  <a:ext cx="1160970" cy="1193483"/>
                  <a:chOff x="1438400" y="1359547"/>
                  <a:chExt cx="801220" cy="1193483"/>
                </a:xfrm>
              </p:grpSpPr>
              <p:cxnSp>
                <p:nvCxnSpPr>
                  <p:cNvPr id="42" name="Straight Connector 41">
                    <a:extLst>
                      <a:ext uri="{FF2B5EF4-FFF2-40B4-BE49-F238E27FC236}">
                        <a16:creationId xmlns:a16="http://schemas.microsoft.com/office/drawing/2014/main" id="{32BEE3F9-B4B8-43F2-3C17-7CC55C7EE5CD}"/>
                      </a:ext>
                    </a:extLst>
                  </p:cNvPr>
                  <p:cNvCxnSpPr>
                    <a:cxnSpLocks/>
                  </p:cNvCxnSpPr>
                  <p:nvPr/>
                </p:nvCxnSpPr>
                <p:spPr bwMode="auto">
                  <a:xfrm flipV="1">
                    <a:off x="1443163" y="1821510"/>
                    <a:ext cx="796457" cy="228600"/>
                  </a:xfrm>
                  <a:prstGeom prst="line">
                    <a:avLst/>
                  </a:prstGeom>
                  <a:noFill/>
                  <a:ln w="6350" cap="sq" cmpd="sng" algn="ctr">
                    <a:solidFill>
                      <a:srgbClr val="66FF33"/>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461ACD15-AF8B-F2AC-FE76-ABF289A2A365}"/>
                      </a:ext>
                    </a:extLst>
                  </p:cNvPr>
                  <p:cNvCxnSpPr>
                    <a:cxnSpLocks/>
                  </p:cNvCxnSpPr>
                  <p:nvPr/>
                </p:nvCxnSpPr>
                <p:spPr bwMode="auto">
                  <a:xfrm flipV="1">
                    <a:off x="1443163" y="1669110"/>
                    <a:ext cx="796457" cy="381000"/>
                  </a:xfrm>
                  <a:prstGeom prst="line">
                    <a:avLst/>
                  </a:prstGeom>
                  <a:noFill/>
                  <a:ln w="6350" cap="sq" cmpd="sng" algn="ctr">
                    <a:solidFill>
                      <a:srgbClr val="66FF33"/>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C95A5319-165E-BDCC-BC43-C8E47473AD84}"/>
                      </a:ext>
                    </a:extLst>
                  </p:cNvPr>
                  <p:cNvCxnSpPr>
                    <a:cxnSpLocks/>
                    <a:stCxn id="62" idx="6"/>
                  </p:cNvCxnSpPr>
                  <p:nvPr/>
                </p:nvCxnSpPr>
                <p:spPr bwMode="auto">
                  <a:xfrm flipV="1">
                    <a:off x="1438400" y="1359547"/>
                    <a:ext cx="796457" cy="690563"/>
                  </a:xfrm>
                  <a:prstGeom prst="line">
                    <a:avLst/>
                  </a:prstGeom>
                  <a:noFill/>
                  <a:ln w="6350" cap="sq" cmpd="sng" algn="ctr">
                    <a:solidFill>
                      <a:srgbClr val="66FF33"/>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4816985F-B80A-6661-D268-CA00F2111D5E}"/>
                      </a:ext>
                    </a:extLst>
                  </p:cNvPr>
                  <p:cNvCxnSpPr>
                    <a:cxnSpLocks/>
                  </p:cNvCxnSpPr>
                  <p:nvPr/>
                </p:nvCxnSpPr>
                <p:spPr bwMode="auto">
                  <a:xfrm>
                    <a:off x="1443163" y="2050110"/>
                    <a:ext cx="757113" cy="502920"/>
                  </a:xfrm>
                  <a:prstGeom prst="line">
                    <a:avLst/>
                  </a:prstGeom>
                  <a:noFill/>
                  <a:ln w="6350" cap="sq" cmpd="sng" algn="ctr">
                    <a:solidFill>
                      <a:srgbClr val="66FF33"/>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A213179E-31CA-0A4B-C6AA-7E3ABE1BBEC1}"/>
                      </a:ext>
                    </a:extLst>
                  </p:cNvPr>
                  <p:cNvCxnSpPr>
                    <a:cxnSpLocks/>
                  </p:cNvCxnSpPr>
                  <p:nvPr/>
                </p:nvCxnSpPr>
                <p:spPr bwMode="auto">
                  <a:xfrm>
                    <a:off x="1443163" y="2050110"/>
                    <a:ext cx="796457" cy="350520"/>
                  </a:xfrm>
                  <a:prstGeom prst="line">
                    <a:avLst/>
                  </a:prstGeom>
                  <a:noFill/>
                  <a:ln w="6350" cap="sq" cmpd="sng" algn="ctr">
                    <a:solidFill>
                      <a:srgbClr val="66FF33"/>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B3268699-0E15-CCD6-D0A6-7CCB2F4084FE}"/>
                      </a:ext>
                    </a:extLst>
                  </p:cNvPr>
                  <p:cNvCxnSpPr>
                    <a:cxnSpLocks/>
                  </p:cNvCxnSpPr>
                  <p:nvPr/>
                </p:nvCxnSpPr>
                <p:spPr bwMode="auto">
                  <a:xfrm>
                    <a:off x="1443163" y="2050110"/>
                    <a:ext cx="796457" cy="228600"/>
                  </a:xfrm>
                  <a:prstGeom prst="line">
                    <a:avLst/>
                  </a:prstGeom>
                  <a:noFill/>
                  <a:ln w="6350" cap="sq" cmpd="sng" algn="ctr">
                    <a:solidFill>
                      <a:srgbClr val="66FF33"/>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621B517A-FC28-798D-7769-25B6C35FEDD7}"/>
                      </a:ext>
                    </a:extLst>
                  </p:cNvPr>
                  <p:cNvCxnSpPr>
                    <a:cxnSpLocks/>
                  </p:cNvCxnSpPr>
                  <p:nvPr/>
                </p:nvCxnSpPr>
                <p:spPr bwMode="auto">
                  <a:xfrm>
                    <a:off x="1443163" y="2050110"/>
                    <a:ext cx="796457" cy="76200"/>
                  </a:xfrm>
                  <a:prstGeom prst="line">
                    <a:avLst/>
                  </a:prstGeom>
                  <a:noFill/>
                  <a:ln w="6350" cap="sq" cmpd="sng" algn="ctr">
                    <a:solidFill>
                      <a:srgbClr val="66FF33"/>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41BF5772-8D32-760B-DE82-C33D0889973A}"/>
                      </a:ext>
                    </a:extLst>
                  </p:cNvPr>
                  <p:cNvCxnSpPr>
                    <a:cxnSpLocks/>
                  </p:cNvCxnSpPr>
                  <p:nvPr/>
                </p:nvCxnSpPr>
                <p:spPr bwMode="auto">
                  <a:xfrm flipV="1">
                    <a:off x="1443163" y="1973910"/>
                    <a:ext cx="796457" cy="76200"/>
                  </a:xfrm>
                  <a:prstGeom prst="line">
                    <a:avLst/>
                  </a:prstGeom>
                  <a:noFill/>
                  <a:ln w="6350" cap="sq" cmpd="sng" algn="ctr">
                    <a:solidFill>
                      <a:srgbClr val="66FF33"/>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EBF56530-C21E-04D8-D2CF-BB46E85DC8BE}"/>
                      </a:ext>
                    </a:extLst>
                  </p:cNvPr>
                  <p:cNvCxnSpPr>
                    <a:cxnSpLocks/>
                  </p:cNvCxnSpPr>
                  <p:nvPr/>
                </p:nvCxnSpPr>
                <p:spPr bwMode="auto">
                  <a:xfrm flipV="1">
                    <a:off x="1443163" y="1516710"/>
                    <a:ext cx="796457" cy="533400"/>
                  </a:xfrm>
                  <a:prstGeom prst="line">
                    <a:avLst/>
                  </a:prstGeom>
                  <a:noFill/>
                  <a:ln w="6350" cap="sq" cmpd="sng" algn="ctr">
                    <a:solidFill>
                      <a:srgbClr val="66FF33"/>
                    </a:solidFill>
                    <a:prstDash val="solid"/>
                    <a:round/>
                    <a:headEnd type="none" w="med" len="med"/>
                    <a:tailEnd type="none" w="med" len="med"/>
                  </a:ln>
                  <a:effectLst/>
                </p:spPr>
              </p:cxnSp>
            </p:grpSp>
            <p:sp>
              <p:nvSpPr>
                <p:cNvPr id="36" name="Oval 35">
                  <a:extLst>
                    <a:ext uri="{FF2B5EF4-FFF2-40B4-BE49-F238E27FC236}">
                      <a16:creationId xmlns:a16="http://schemas.microsoft.com/office/drawing/2014/main" id="{329F2EF9-DC1B-19D1-7011-FB24E9CCAD14}"/>
                    </a:ext>
                  </a:extLst>
                </p:cNvPr>
                <p:cNvSpPr/>
                <p:nvPr/>
              </p:nvSpPr>
              <p:spPr>
                <a:xfrm flipH="1">
                  <a:off x="7685694" y="1953590"/>
                  <a:ext cx="132497" cy="91440"/>
                </a:xfrm>
                <a:prstGeom prst="ellipse">
                  <a:avLst/>
                </a:prstGeom>
                <a:solidFill>
                  <a:srgbClr val="000000"/>
                </a:solid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cxnSp>
              <p:nvCxnSpPr>
                <p:cNvPr id="37" name="Straight Connector 36">
                  <a:extLst>
                    <a:ext uri="{FF2B5EF4-FFF2-40B4-BE49-F238E27FC236}">
                      <a16:creationId xmlns:a16="http://schemas.microsoft.com/office/drawing/2014/main" id="{8F469784-1A47-24F8-3E8D-C56BC4299AAD}"/>
                    </a:ext>
                  </a:extLst>
                </p:cNvPr>
                <p:cNvCxnSpPr>
                  <a:cxnSpLocks/>
                </p:cNvCxnSpPr>
                <p:nvPr/>
              </p:nvCxnSpPr>
              <p:spPr bwMode="auto">
                <a:xfrm flipH="1">
                  <a:off x="6518192" y="1999310"/>
                  <a:ext cx="1155666" cy="42863"/>
                </a:xfrm>
                <a:prstGeom prst="line">
                  <a:avLst/>
                </a:prstGeom>
                <a:noFill/>
                <a:ln w="6350" cap="sq" cmpd="sng" algn="ctr">
                  <a:solidFill>
                    <a:srgbClr val="000066"/>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A6DA718B-661D-F61A-AECA-8A92C288FD31}"/>
                    </a:ext>
                  </a:extLst>
                </p:cNvPr>
                <p:cNvCxnSpPr>
                  <a:cxnSpLocks/>
                </p:cNvCxnSpPr>
                <p:nvPr/>
              </p:nvCxnSpPr>
              <p:spPr bwMode="auto">
                <a:xfrm flipH="1" flipV="1">
                  <a:off x="6519790" y="1885010"/>
                  <a:ext cx="1154068" cy="114300"/>
                </a:xfrm>
                <a:prstGeom prst="line">
                  <a:avLst/>
                </a:prstGeom>
                <a:noFill/>
                <a:ln w="6350" cap="sq" cmpd="sng" algn="ctr">
                  <a:solidFill>
                    <a:srgbClr val="000066"/>
                  </a:solidFill>
                  <a:prstDash val="solid"/>
                  <a:round/>
                  <a:headEnd type="none" w="med" len="med"/>
                  <a:tailEnd type="none" w="med" len="med"/>
                </a:ln>
                <a:effectLst/>
              </p:spPr>
            </p:cxnSp>
          </p:grpSp>
        </p:grpSp>
        <mc:AlternateContent xmlns:mc="http://schemas.openxmlformats.org/markup-compatibility/2006">
          <mc:Choice xmlns:a14="http://schemas.microsoft.com/office/drawing/2010/main" Requires="a14">
            <p:sp>
              <p:nvSpPr>
                <p:cNvPr id="2100" name="TextBox 2099">
                  <a:extLst>
                    <a:ext uri="{FF2B5EF4-FFF2-40B4-BE49-F238E27FC236}">
                      <a16:creationId xmlns:a16="http://schemas.microsoft.com/office/drawing/2014/main" id="{8ACD616B-A522-BA0D-7B2D-2AFB254F237B}"/>
                    </a:ext>
                  </a:extLst>
                </p:cNvPr>
                <p:cNvSpPr txBox="1"/>
                <p:nvPr/>
              </p:nvSpPr>
              <p:spPr>
                <a:xfrm>
                  <a:off x="7839660" y="1723424"/>
                  <a:ext cx="1401928" cy="461665"/>
                </a:xfrm>
                <a:prstGeom prst="rect">
                  <a:avLst/>
                </a:prstGeom>
                <a:noFill/>
              </p:spPr>
              <p:txBody>
                <a:bodyPr wrap="square">
                  <a:spAutoFit/>
                </a:bodyPr>
                <a:lstStyle/>
                <a:p>
                  <a:r>
                    <a:rPr lang="en-US" altLang="en-US" sz="2400" dirty="0">
                      <a:solidFill>
                        <a:srgbClr val="FFC000"/>
                      </a:solidFill>
                      <a:cs typeface="Times New Roman" panose="02020603050405020304" pitchFamily="18" charset="0"/>
                    </a:rPr>
                    <a:t>NN</a:t>
                  </a:r>
                  <a:r>
                    <a:rPr lang="en-US" altLang="en-US" sz="2400" baseline="-25000" dirty="0" err="1">
                      <a:solidFill>
                        <a:srgbClr val="66FF33"/>
                      </a:solidFill>
                      <a:cs typeface="Times New Roman" panose="02020603050405020304" pitchFamily="18" charset="0"/>
                    </a:rPr>
                    <a:t>w</a:t>
                  </a:r>
                  <a:r>
                    <a:rPr lang="en-US" altLang="en-US" sz="2400" dirty="0">
                      <a:solidFill>
                        <a:srgbClr val="FFC000"/>
                      </a:solidFill>
                      <a:cs typeface="Times New Roman" panose="02020603050405020304" pitchFamily="18" charset="0"/>
                    </a:rPr>
                    <a:t>(</a:t>
                  </a:r>
                  <a14:m>
                    <m:oMath xmlns:m="http://schemas.openxmlformats.org/officeDocument/2006/math">
                      <m:acc>
                        <m:accPr>
                          <m:chr m:val="⃗"/>
                          <m:ctrlPr>
                            <a:rPr lang="en-US" altLang="en-US" sz="2400" i="1" kern="0" dirty="0">
                              <a:solidFill>
                                <a:srgbClr val="FF00FF"/>
                              </a:solidFill>
                              <a:latin typeface="Cambria Math" panose="02040503050406030204" pitchFamily="18" charset="0"/>
                              <a:cs typeface="Times New Roman" panose="02020603050405020304" pitchFamily="18" charset="0"/>
                            </a:rPr>
                          </m:ctrlPr>
                        </m:accPr>
                        <m:e>
                          <m:r>
                            <a:rPr lang="en-US" altLang="en-US" sz="2400" i="1" kern="0" dirty="0">
                              <a:solidFill>
                                <a:srgbClr val="FF00FF"/>
                              </a:solidFill>
                              <a:latin typeface="Cambria Math" panose="02040503050406030204" pitchFamily="18" charset="0"/>
                              <a:cs typeface="Times New Roman" panose="02020603050405020304" pitchFamily="18" charset="0"/>
                            </a:rPr>
                            <m:t>𝑥</m:t>
                          </m:r>
                        </m:e>
                      </m:acc>
                    </m:oMath>
                  </a14:m>
                  <a:r>
                    <a:rPr lang="en-US" altLang="en-US" sz="2400" baseline="-25000" dirty="0">
                      <a:solidFill>
                        <a:srgbClr val="FF00FF"/>
                      </a:solidFill>
                      <a:cs typeface="Times New Roman" panose="02020603050405020304" pitchFamily="18" charset="0"/>
                    </a:rPr>
                    <a:t>d</a:t>
                  </a:r>
                  <a:r>
                    <a:rPr lang="en-US" altLang="en-US" sz="2400" dirty="0">
                      <a:solidFill>
                        <a:srgbClr val="FFC000"/>
                      </a:solidFill>
                      <a:cs typeface="Times New Roman" panose="02020603050405020304" pitchFamily="18" charset="0"/>
                    </a:rPr>
                    <a:t>)</a:t>
                  </a:r>
                  <a:r>
                    <a:rPr lang="en-US" sz="2400" dirty="0"/>
                    <a:t> </a:t>
                  </a:r>
                  <a:endParaRPr lang="en-GB" sz="2400" dirty="0"/>
                </a:p>
              </p:txBody>
            </p:sp>
          </mc:Choice>
          <mc:Fallback>
            <p:sp>
              <p:nvSpPr>
                <p:cNvPr id="2100" name="TextBox 2099">
                  <a:extLst>
                    <a:ext uri="{FF2B5EF4-FFF2-40B4-BE49-F238E27FC236}">
                      <a16:creationId xmlns:a16="http://schemas.microsoft.com/office/drawing/2014/main" id="{8ACD616B-A522-BA0D-7B2D-2AFB254F237B}"/>
                    </a:ext>
                  </a:extLst>
                </p:cNvPr>
                <p:cNvSpPr txBox="1">
                  <a:spLocks noRot="1" noChangeAspect="1" noMove="1" noResize="1" noEditPoints="1" noAdjustHandles="1" noChangeArrowheads="1" noChangeShapeType="1" noTextEdit="1"/>
                </p:cNvSpPr>
                <p:nvPr/>
              </p:nvSpPr>
              <p:spPr>
                <a:xfrm>
                  <a:off x="7839660" y="1723424"/>
                  <a:ext cx="1401928" cy="461665"/>
                </a:xfrm>
                <a:prstGeom prst="rect">
                  <a:avLst/>
                </a:prstGeom>
                <a:blipFill>
                  <a:blip r:embed="rId6"/>
                  <a:stretch>
                    <a:fillRect l="-6522" t="-18667" r="-2609" b="-30667"/>
                  </a:stretch>
                </a:blipFill>
              </p:spPr>
              <p:txBody>
                <a:bodyPr/>
                <a:lstStyle/>
                <a:p>
                  <a:r>
                    <a:rPr lang="en-CA">
                      <a:noFill/>
                    </a:rPr>
                    <a:t> </a:t>
                  </a:r>
                </a:p>
              </p:txBody>
            </p:sp>
          </mc:Fallback>
        </mc:AlternateContent>
      </p:grpSp>
      <p:grpSp>
        <p:nvGrpSpPr>
          <p:cNvPr id="2103" name="Group 2102">
            <a:extLst>
              <a:ext uri="{FF2B5EF4-FFF2-40B4-BE49-F238E27FC236}">
                <a16:creationId xmlns:a16="http://schemas.microsoft.com/office/drawing/2014/main" id="{8B461DA7-EB8A-FCA0-6199-F104280C631A}"/>
              </a:ext>
            </a:extLst>
          </p:cNvPr>
          <p:cNvGrpSpPr/>
          <p:nvPr/>
        </p:nvGrpSpPr>
        <p:grpSpPr>
          <a:xfrm>
            <a:off x="2669309" y="645132"/>
            <a:ext cx="1434213" cy="767531"/>
            <a:chOff x="2164256" y="1150350"/>
            <a:chExt cx="1434213" cy="767531"/>
          </a:xfrm>
        </p:grpSpPr>
        <mc:AlternateContent xmlns:mc="http://schemas.openxmlformats.org/markup-compatibility/2006">
          <mc:Choice xmlns:a14="http://schemas.microsoft.com/office/drawing/2010/main" Requires="a14">
            <p:sp>
              <p:nvSpPr>
                <p:cNvPr id="2104" name="TextBox 2103">
                  <a:extLst>
                    <a:ext uri="{FF2B5EF4-FFF2-40B4-BE49-F238E27FC236}">
                      <a16:creationId xmlns:a16="http://schemas.microsoft.com/office/drawing/2014/main" id="{DF17BF68-0E2C-E97B-2776-9E270A3F8FED}"/>
                    </a:ext>
                  </a:extLst>
                </p:cNvPr>
                <p:cNvSpPr txBox="1"/>
                <p:nvPr/>
              </p:nvSpPr>
              <p:spPr bwMode="auto">
                <a:xfrm>
                  <a:off x="2164256" y="1456216"/>
                  <a:ext cx="807732"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lvl="0" eaLnBrk="0" hangingPunct="0"/>
                  <a14:m>
                    <m:oMathPara xmlns:m="http://schemas.openxmlformats.org/officeDocument/2006/math">
                      <m:oMathParaPr>
                        <m:jc m:val="centerGroup"/>
                      </m:oMathParaPr>
                      <m:oMath xmlns:m="http://schemas.openxmlformats.org/officeDocument/2006/math">
                        <m:r>
                          <m:rPr>
                            <m:nor/>
                          </m:rPr>
                          <a:rPr lang="en-US" sz="2400" dirty="0">
                            <a:solidFill>
                              <a:srgbClr val="FF00FF"/>
                            </a:solidFill>
                          </a:rPr>
                          <m:t>x</m:t>
                        </m:r>
                        <m:r>
                          <m:rPr>
                            <m:nor/>
                          </m:rPr>
                          <a:rPr lang="en-US" sz="2400" b="0" i="0" baseline="-25000" dirty="0" smtClean="0">
                            <a:solidFill>
                              <a:srgbClr val="FF00FF"/>
                            </a:solidFill>
                            <a:cs typeface="Times New Roman" panose="02020603050405020304" pitchFamily="18" charset="0"/>
                            <a:sym typeface="Symbol" panose="05050102010706020507" pitchFamily="18" charset="2"/>
                          </a:rPr>
                          <m:t>1</m:t>
                        </m:r>
                      </m:oMath>
                    </m:oMathPara>
                  </a14:m>
                  <a:endParaRPr kumimoji="0" lang="en-US" altLang="en-US" sz="2400" b="0" i="0" u="none" strike="noStrike" cap="none" normalizeH="0" baseline="-25000" dirty="0">
                    <a:ln>
                      <a:noFill/>
                    </a:ln>
                    <a:solidFill>
                      <a:srgbClr val="FF00FF"/>
                    </a:solidFill>
                    <a:effectLst/>
                    <a:cs typeface="Times New Roman" panose="02020603050405020304" pitchFamily="18" charset="0"/>
                  </a:endParaRPr>
                </a:p>
              </p:txBody>
            </p:sp>
          </mc:Choice>
          <mc:Fallback>
            <p:sp>
              <p:nvSpPr>
                <p:cNvPr id="2104" name="TextBox 2103">
                  <a:extLst>
                    <a:ext uri="{FF2B5EF4-FFF2-40B4-BE49-F238E27FC236}">
                      <a16:creationId xmlns:a16="http://schemas.microsoft.com/office/drawing/2014/main" id="{DF17BF68-0E2C-E97B-2776-9E270A3F8FED}"/>
                    </a:ext>
                  </a:extLst>
                </p:cNvPr>
                <p:cNvSpPr txBox="1">
                  <a:spLocks noRot="1" noChangeAspect="1" noMove="1" noResize="1" noEditPoints="1" noAdjustHandles="1" noChangeArrowheads="1" noChangeShapeType="1" noTextEdit="1"/>
                </p:cNvSpPr>
                <p:nvPr/>
              </p:nvSpPr>
              <p:spPr bwMode="auto">
                <a:xfrm>
                  <a:off x="2164256" y="1456216"/>
                  <a:ext cx="807732" cy="461665"/>
                </a:xfrm>
                <a:prstGeom prst="rect">
                  <a:avLst/>
                </a:prstGeom>
                <a:blipFill>
                  <a:blip r:embed="rId7"/>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2105" name="TextBox 2104">
                  <a:extLst>
                    <a:ext uri="{FF2B5EF4-FFF2-40B4-BE49-F238E27FC236}">
                      <a16:creationId xmlns:a16="http://schemas.microsoft.com/office/drawing/2014/main" id="{0F6B1528-7253-1F44-3109-CAA716641A35}"/>
                    </a:ext>
                  </a:extLst>
                </p:cNvPr>
                <p:cNvSpPr txBox="1"/>
                <p:nvPr/>
              </p:nvSpPr>
              <p:spPr bwMode="auto">
                <a:xfrm>
                  <a:off x="2385931" y="1456216"/>
                  <a:ext cx="807732"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lvl="0" eaLnBrk="0" hangingPunct="0"/>
                  <a14:m>
                    <m:oMathPara xmlns:m="http://schemas.openxmlformats.org/officeDocument/2006/math">
                      <m:oMathParaPr>
                        <m:jc m:val="centerGroup"/>
                      </m:oMathParaPr>
                      <m:oMath xmlns:m="http://schemas.openxmlformats.org/officeDocument/2006/math">
                        <m:r>
                          <m:rPr>
                            <m:nor/>
                          </m:rPr>
                          <a:rPr lang="en-US" sz="2400" dirty="0">
                            <a:solidFill>
                              <a:srgbClr val="FF00FF"/>
                            </a:solidFill>
                          </a:rPr>
                          <m:t>x</m:t>
                        </m:r>
                        <m:r>
                          <m:rPr>
                            <m:nor/>
                          </m:rPr>
                          <a:rPr lang="en-US" sz="2400" b="0" i="0" baseline="-25000" dirty="0" smtClean="0">
                            <a:solidFill>
                              <a:srgbClr val="FF00FF"/>
                            </a:solidFill>
                            <a:cs typeface="Times New Roman" panose="02020603050405020304" pitchFamily="18" charset="0"/>
                            <a:sym typeface="Symbol" panose="05050102010706020507" pitchFamily="18" charset="2"/>
                          </a:rPr>
                          <m:t>2</m:t>
                        </m:r>
                      </m:oMath>
                    </m:oMathPara>
                  </a14:m>
                  <a:endParaRPr kumimoji="0" lang="en-US" altLang="en-US" sz="2400" b="0" i="0" u="none" strike="noStrike" cap="none" normalizeH="0" baseline="-25000" dirty="0">
                    <a:ln>
                      <a:noFill/>
                    </a:ln>
                    <a:solidFill>
                      <a:srgbClr val="FF00FF"/>
                    </a:solidFill>
                    <a:effectLst/>
                    <a:cs typeface="Times New Roman" panose="02020603050405020304" pitchFamily="18" charset="0"/>
                  </a:endParaRPr>
                </a:p>
              </p:txBody>
            </p:sp>
          </mc:Choice>
          <mc:Fallback>
            <p:sp>
              <p:nvSpPr>
                <p:cNvPr id="2105" name="TextBox 2104">
                  <a:extLst>
                    <a:ext uri="{FF2B5EF4-FFF2-40B4-BE49-F238E27FC236}">
                      <a16:creationId xmlns:a16="http://schemas.microsoft.com/office/drawing/2014/main" id="{0F6B1528-7253-1F44-3109-CAA716641A35}"/>
                    </a:ext>
                  </a:extLst>
                </p:cNvPr>
                <p:cNvSpPr txBox="1">
                  <a:spLocks noRot="1" noChangeAspect="1" noMove="1" noResize="1" noEditPoints="1" noAdjustHandles="1" noChangeArrowheads="1" noChangeShapeType="1" noTextEdit="1"/>
                </p:cNvSpPr>
                <p:nvPr/>
              </p:nvSpPr>
              <p:spPr bwMode="auto">
                <a:xfrm>
                  <a:off x="2385931" y="1456216"/>
                  <a:ext cx="807732" cy="461665"/>
                </a:xfrm>
                <a:prstGeom prst="rect">
                  <a:avLst/>
                </a:prstGeom>
                <a:blipFill>
                  <a:blip r:embed="rId8"/>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2108" name="TextBox 2107">
                  <a:extLst>
                    <a:ext uri="{FF2B5EF4-FFF2-40B4-BE49-F238E27FC236}">
                      <a16:creationId xmlns:a16="http://schemas.microsoft.com/office/drawing/2014/main" id="{C8E3B2F9-E9AA-829E-680B-DDB73426AB8D}"/>
                    </a:ext>
                  </a:extLst>
                </p:cNvPr>
                <p:cNvSpPr txBox="1"/>
                <p:nvPr/>
              </p:nvSpPr>
              <p:spPr bwMode="auto">
                <a:xfrm>
                  <a:off x="2790737" y="1456216"/>
                  <a:ext cx="807732"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lvl="0" eaLnBrk="0" hangingPunct="0"/>
                  <a14:m>
                    <m:oMathPara xmlns:m="http://schemas.openxmlformats.org/officeDocument/2006/math">
                      <m:oMathParaPr>
                        <m:jc m:val="centerGroup"/>
                      </m:oMathParaPr>
                      <m:oMath xmlns:m="http://schemas.openxmlformats.org/officeDocument/2006/math">
                        <m:r>
                          <a:rPr lang="en-US" sz="2400" b="0" i="1" dirty="0" smtClean="0">
                            <a:solidFill>
                              <a:srgbClr val="FF00FF"/>
                            </a:solidFill>
                            <a:latin typeface="Cambria Math" panose="02040503050406030204" pitchFamily="18" charset="0"/>
                          </a:rPr>
                          <m:t>…</m:t>
                        </m:r>
                        <m:r>
                          <m:rPr>
                            <m:nor/>
                          </m:rPr>
                          <a:rPr lang="en-US" sz="2400" dirty="0">
                            <a:solidFill>
                              <a:srgbClr val="FF00FF"/>
                            </a:solidFill>
                          </a:rPr>
                          <m:t>x</m:t>
                        </m:r>
                        <m:r>
                          <m:rPr>
                            <m:nor/>
                          </m:rPr>
                          <a:rPr lang="en-US" sz="2400" b="0" i="0" baseline="-25000" dirty="0" smtClean="0">
                            <a:solidFill>
                              <a:srgbClr val="FF00FF"/>
                            </a:solidFill>
                            <a:cs typeface="Times New Roman" panose="02020603050405020304" pitchFamily="18" charset="0"/>
                            <a:sym typeface="Symbol" panose="05050102010706020507" pitchFamily="18" charset="2"/>
                          </a:rPr>
                          <m:t>D</m:t>
                        </m:r>
                      </m:oMath>
                    </m:oMathPara>
                  </a14:m>
                  <a:endParaRPr kumimoji="0" lang="en-US" altLang="en-US" sz="2400" b="0" i="0" u="none" strike="noStrike" cap="none" normalizeH="0" baseline="-25000" dirty="0">
                    <a:ln>
                      <a:noFill/>
                    </a:ln>
                    <a:solidFill>
                      <a:srgbClr val="FF00FF"/>
                    </a:solidFill>
                    <a:effectLst/>
                    <a:cs typeface="Times New Roman" panose="02020603050405020304" pitchFamily="18" charset="0"/>
                  </a:endParaRPr>
                </a:p>
              </p:txBody>
            </p:sp>
          </mc:Choice>
          <mc:Fallback>
            <p:sp>
              <p:nvSpPr>
                <p:cNvPr id="2108" name="TextBox 2107">
                  <a:extLst>
                    <a:ext uri="{FF2B5EF4-FFF2-40B4-BE49-F238E27FC236}">
                      <a16:creationId xmlns:a16="http://schemas.microsoft.com/office/drawing/2014/main" id="{C8E3B2F9-E9AA-829E-680B-DDB73426AB8D}"/>
                    </a:ext>
                  </a:extLst>
                </p:cNvPr>
                <p:cNvSpPr txBox="1">
                  <a:spLocks noRot="1" noChangeAspect="1" noMove="1" noResize="1" noEditPoints="1" noAdjustHandles="1" noChangeArrowheads="1" noChangeShapeType="1" noTextEdit="1"/>
                </p:cNvSpPr>
                <p:nvPr/>
              </p:nvSpPr>
              <p:spPr bwMode="auto">
                <a:xfrm>
                  <a:off x="2790737" y="1456216"/>
                  <a:ext cx="807732" cy="461665"/>
                </a:xfrm>
                <a:prstGeom prst="rect">
                  <a:avLst/>
                </a:prstGeom>
                <a:blipFill>
                  <a:blip r:embed="rId9"/>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grpSp>
          <p:nvGrpSpPr>
            <p:cNvPr id="2198" name="Group 2197">
              <a:extLst>
                <a:ext uri="{FF2B5EF4-FFF2-40B4-BE49-F238E27FC236}">
                  <a16:creationId xmlns:a16="http://schemas.microsoft.com/office/drawing/2014/main" id="{159D47E4-379D-83BE-C4BE-A55CA0D86954}"/>
                </a:ext>
              </a:extLst>
            </p:cNvPr>
            <p:cNvGrpSpPr/>
            <p:nvPr/>
          </p:nvGrpSpPr>
          <p:grpSpPr>
            <a:xfrm>
              <a:off x="2550055" y="1150350"/>
              <a:ext cx="705777" cy="461665"/>
              <a:chOff x="6498619" y="1410075"/>
              <a:chExt cx="1411555" cy="461665"/>
            </a:xfrm>
          </p:grpSpPr>
          <p:cxnSp>
            <p:nvCxnSpPr>
              <p:cNvPr id="2200" name="Straight Arrow Connector 2199">
                <a:extLst>
                  <a:ext uri="{FF2B5EF4-FFF2-40B4-BE49-F238E27FC236}">
                    <a16:creationId xmlns:a16="http://schemas.microsoft.com/office/drawing/2014/main" id="{3F1CAB35-857B-C9DF-8861-3D5617133FCB}"/>
                  </a:ext>
                </a:extLst>
              </p:cNvPr>
              <p:cNvCxnSpPr>
                <a:cxnSpLocks/>
              </p:cNvCxnSpPr>
              <p:nvPr/>
            </p:nvCxnSpPr>
            <p:spPr bwMode="auto">
              <a:xfrm rot="16200000">
                <a:off x="7204397" y="1153988"/>
                <a:ext cx="0" cy="1411555"/>
              </a:xfrm>
              <a:prstGeom prst="straightConnector1">
                <a:avLst/>
              </a:prstGeom>
              <a:noFill/>
              <a:ln w="6350" cap="sq" cmpd="sng" algn="ctr">
                <a:solidFill>
                  <a:schemeClr val="tx1"/>
                </a:solidFill>
                <a:prstDash val="solid"/>
                <a:round/>
                <a:headEnd type="arrow" w="med" len="med"/>
                <a:tailEnd type="arrow"/>
              </a:ln>
              <a:effectLst/>
            </p:spPr>
          </p:cxnSp>
          <p:sp>
            <p:nvSpPr>
              <p:cNvPr id="2201" name="TextBox 2200">
                <a:extLst>
                  <a:ext uri="{FF2B5EF4-FFF2-40B4-BE49-F238E27FC236}">
                    <a16:creationId xmlns:a16="http://schemas.microsoft.com/office/drawing/2014/main" id="{2287616A-3BA1-1372-3EA0-7B184092DFAF}"/>
                  </a:ext>
                </a:extLst>
              </p:cNvPr>
              <p:cNvSpPr txBox="1"/>
              <p:nvPr/>
            </p:nvSpPr>
            <p:spPr bwMode="auto">
              <a:xfrm>
                <a:off x="6938793" y="1410075"/>
                <a:ext cx="394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rgbClr val="FF00FF"/>
                    </a:solidFill>
                  </a:rPr>
                  <a:t>D</a:t>
                </a:r>
              </a:p>
            </p:txBody>
          </p:sp>
        </p:grpSp>
        <p:cxnSp>
          <p:nvCxnSpPr>
            <p:cNvPr id="2199" name="Straight Arrow Connector 2198">
              <a:extLst>
                <a:ext uri="{FF2B5EF4-FFF2-40B4-BE49-F238E27FC236}">
                  <a16:creationId xmlns:a16="http://schemas.microsoft.com/office/drawing/2014/main" id="{C2AB1F48-1680-BEB0-6DA0-A4D1F16B19A1}"/>
                </a:ext>
              </a:extLst>
            </p:cNvPr>
            <p:cNvCxnSpPr>
              <a:cxnSpLocks/>
            </p:cNvCxnSpPr>
            <p:nvPr/>
          </p:nvCxnSpPr>
          <p:spPr bwMode="auto">
            <a:xfrm>
              <a:off x="2408552" y="1529728"/>
              <a:ext cx="1117347" cy="0"/>
            </a:xfrm>
            <a:prstGeom prst="straightConnector1">
              <a:avLst/>
            </a:prstGeom>
            <a:noFill/>
            <a:ln w="6350" cap="sq" cmpd="sng" algn="ctr">
              <a:solidFill>
                <a:srgbClr val="FF00FF"/>
              </a:solidFill>
              <a:prstDash val="solid"/>
              <a:round/>
              <a:headEnd type="arrow" w="med" len="med"/>
              <a:tailEnd type="arrow"/>
            </a:ln>
            <a:effectLst/>
          </p:spPr>
        </p:cxnSp>
      </p:grpSp>
      <p:sp>
        <p:nvSpPr>
          <p:cNvPr id="2206" name="TextBox 2205">
            <a:extLst>
              <a:ext uri="{FF2B5EF4-FFF2-40B4-BE49-F238E27FC236}">
                <a16:creationId xmlns:a16="http://schemas.microsoft.com/office/drawing/2014/main" id="{E480500E-EC6C-0A0E-3F02-6215D1FA0B00}"/>
              </a:ext>
            </a:extLst>
          </p:cNvPr>
          <p:cNvSpPr txBox="1"/>
          <p:nvPr/>
        </p:nvSpPr>
        <p:spPr bwMode="auto">
          <a:xfrm>
            <a:off x="635101" y="4211247"/>
            <a:ext cx="87729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lvl="0" eaLnBrk="0" hangingPunct="0"/>
            <a:r>
              <a:rPr lang="en-CA" sz="2400" dirty="0"/>
              <a:t>Machine has three stages.</a:t>
            </a:r>
          </a:p>
          <a:p>
            <a:pPr marL="457200" indent="-457200" eaLnBrk="0" hangingPunct="0">
              <a:buFontTx/>
              <a:buAutoNum type="arabicPeriod" startAt="2"/>
            </a:pPr>
            <a:r>
              <a:rPr lang="en-US" sz="2400" dirty="0"/>
              <a:t>Full linear layer </a:t>
            </a:r>
          </a:p>
          <a:p>
            <a:pPr eaLnBrk="0" hangingPunct="0"/>
            <a:endParaRPr lang="en-US" sz="2400" dirty="0"/>
          </a:p>
        </p:txBody>
      </p:sp>
      <mc:AlternateContent xmlns:mc="http://schemas.openxmlformats.org/markup-compatibility/2006">
        <mc:Choice xmlns:a14="http://schemas.microsoft.com/office/drawing/2010/main" Requires="a14">
          <p:sp>
            <p:nvSpPr>
              <p:cNvPr id="2205" name="TextBox 2204">
                <a:extLst>
                  <a:ext uri="{FF2B5EF4-FFF2-40B4-BE49-F238E27FC236}">
                    <a16:creationId xmlns:a16="http://schemas.microsoft.com/office/drawing/2014/main" id="{081E23C6-6C55-8F9A-B1C5-BD3D9B4B4EBC}"/>
                  </a:ext>
                </a:extLst>
              </p:cNvPr>
              <p:cNvSpPr txBox="1"/>
              <p:nvPr/>
            </p:nvSpPr>
            <p:spPr bwMode="auto">
              <a:xfrm>
                <a:off x="6099728" y="742396"/>
                <a:ext cx="1543239"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400" b="1" i="0" u="none" strike="noStrike" kern="0" cap="none" spc="0" normalizeH="0" baseline="0" noProof="0" dirty="0">
                    <a:ln>
                      <a:noFill/>
                    </a:ln>
                    <a:solidFill>
                      <a:srgbClr val="66FF33"/>
                    </a:solidFill>
                    <a:effectLst/>
                    <a:uLnTx/>
                    <a:uFillTx/>
                    <a:latin typeface="Times New Roman"/>
                    <a:cs typeface="Times New Roman" panose="02020603050405020304" pitchFamily="18" charset="0"/>
                  </a:rPr>
                  <a:t>w</a:t>
                </a:r>
                <a:r>
                  <a:rPr kumimoji="0" lang="en-US" altLang="en-US" sz="2400" b="0" i="0" u="none" strike="noStrike" kern="0" cap="none" spc="0" normalizeH="0" baseline="0" noProof="0" dirty="0">
                    <a:ln>
                      <a:noFill/>
                    </a:ln>
                    <a:solidFill>
                      <a:srgbClr val="000000"/>
                    </a:solidFill>
                    <a:effectLst/>
                    <a:uLnTx/>
                    <a:uFillTx/>
                    <a:latin typeface="Times New Roman"/>
                    <a:cs typeface="+mn-cs"/>
                    <a:sym typeface="Symbol" pitchFamily="18" charset="2"/>
                  </a:rPr>
                  <a:t></a:t>
                </a:r>
                <a14:m>
                  <m:oMath xmlns:m="http://schemas.openxmlformats.org/officeDocument/2006/math">
                    <m:acc>
                      <m:accPr>
                        <m:chr m:val="⃗"/>
                        <m:ctrlPr>
                          <a:rPr kumimoji="0" lang="en-US" altLang="en-US" sz="2400" b="0" i="1" u="none" strike="noStrike" kern="0" cap="none" spc="0" normalizeH="0" baseline="0" noProof="0" dirty="0" smtClean="0">
                            <a:ln>
                              <a:noFill/>
                            </a:ln>
                            <a:solidFill>
                              <a:srgbClr val="FF00FF"/>
                            </a:solidFill>
                            <a:effectLst/>
                            <a:uLnTx/>
                            <a:uFillTx/>
                            <a:latin typeface="Cambria Math" panose="02040503050406030204" pitchFamily="18" charset="0"/>
                            <a:cs typeface="Times New Roman" panose="02020603050405020304" pitchFamily="18" charset="0"/>
                          </a:rPr>
                        </m:ctrlPr>
                      </m:accPr>
                      <m:e>
                        <m:r>
                          <a:rPr kumimoji="0" lang="en-US" altLang="en-US" sz="2400" b="0" i="1" u="none" strike="noStrike" kern="0" cap="none" spc="0" normalizeH="0" baseline="0" noProof="0" dirty="0" smtClean="0">
                            <a:ln>
                              <a:noFill/>
                            </a:ln>
                            <a:solidFill>
                              <a:srgbClr val="FF00FF"/>
                            </a:solidFill>
                            <a:effectLst/>
                            <a:uLnTx/>
                            <a:uFillTx/>
                            <a:latin typeface="Cambria Math" panose="02040503050406030204" pitchFamily="18" charset="0"/>
                            <a:cs typeface="Times New Roman" panose="02020603050405020304" pitchFamily="18" charset="0"/>
                          </a:rPr>
                          <m:t>𝑥</m:t>
                        </m:r>
                      </m:e>
                    </m:acc>
                  </m:oMath>
                </a14:m>
                <a:r>
                  <a:rPr lang="en-US" sz="2400" dirty="0">
                    <a:solidFill>
                      <a:srgbClr val="FF00FF"/>
                    </a:solidFill>
                  </a:rPr>
                  <a:t>′</a:t>
                </a:r>
                <a:r>
                  <a:rPr kumimoji="0" lang="en-US" sz="2400" b="0" i="0" u="none" strike="noStrike" kern="0" cap="none" spc="0" normalizeH="0" baseline="-25000" noProof="0" dirty="0">
                    <a:ln>
                      <a:noFill/>
                    </a:ln>
                    <a:solidFill>
                      <a:srgbClr val="FF00FF"/>
                    </a:solidFill>
                    <a:effectLst/>
                    <a:uLnTx/>
                    <a:uFillTx/>
                    <a:latin typeface="Times New Roman"/>
                    <a:cs typeface="+mn-cs"/>
                  </a:rPr>
                  <a:t>d</a:t>
                </a:r>
                <a:r>
                  <a:rPr lang="en-US" sz="2400" dirty="0">
                    <a:solidFill>
                      <a:srgbClr val="FF00FF"/>
                    </a:solidFill>
                  </a:rPr>
                  <a:t> </a:t>
                </a:r>
                <a:r>
                  <a:rPr kumimoji="0" lang="en-US" altLang="en-US" sz="2400" b="0" i="0" u="none" strike="noStrike" kern="0" cap="none" spc="0" normalizeH="0" baseline="0" noProof="0" dirty="0">
                    <a:ln>
                      <a:noFill/>
                    </a:ln>
                    <a:solidFill>
                      <a:srgbClr val="000000"/>
                    </a:solidFill>
                    <a:effectLst/>
                    <a:uLnTx/>
                    <a:uFillTx/>
                    <a:latin typeface="Times New Roman"/>
                    <a:cs typeface="Times New Roman" panose="02020603050405020304" pitchFamily="18" charset="0"/>
                  </a:rPr>
                  <a:t>=</a:t>
                </a:r>
                <a:r>
                  <a:rPr kumimoji="0" lang="en-US" altLang="en-US" sz="2400" b="0" i="0" u="none" strike="noStrike" kern="0" cap="none" spc="0" normalizeH="0" baseline="0" noProof="0" dirty="0">
                    <a:ln>
                      <a:noFill/>
                    </a:ln>
                    <a:solidFill>
                      <a:srgbClr val="FFFFFF"/>
                    </a:solidFill>
                    <a:effectLst/>
                    <a:uLnTx/>
                    <a:uFillTx/>
                    <a:latin typeface="Times New Roman"/>
                    <a:cs typeface="Times New Roman" panose="02020603050405020304" pitchFamily="18" charset="0"/>
                  </a:rPr>
                  <a:t> </a:t>
                </a:r>
                <a14:m>
                  <m:oMath xmlns:m="http://schemas.openxmlformats.org/officeDocument/2006/math">
                    <m:acc>
                      <m:accPr>
                        <m:chr m:val="⃗"/>
                        <m:ctrlPr>
                          <a:rPr kumimoji="0" lang="en-US" altLang="en-US" sz="2400" b="0" i="1" u="none" strike="noStrike" kern="0" cap="none" spc="0" normalizeH="0" baseline="0" noProof="0" dirty="0" smtClean="0">
                            <a:ln>
                              <a:noFill/>
                            </a:ln>
                            <a:solidFill>
                              <a:srgbClr val="00FFFF"/>
                            </a:solidFill>
                            <a:effectLst/>
                            <a:uLnTx/>
                            <a:uFillTx/>
                            <a:latin typeface="Cambria Math" panose="02040503050406030204" pitchFamily="18" charset="0"/>
                            <a:cs typeface="Times New Roman" panose="02020603050405020304" pitchFamily="18" charset="0"/>
                          </a:rPr>
                        </m:ctrlPr>
                      </m:accPr>
                      <m:e>
                        <m:r>
                          <a:rPr kumimoji="0" lang="en-US" altLang="en-US" sz="2400" b="0" i="1" u="none" strike="noStrike" kern="0" cap="none" spc="0" normalizeH="0" baseline="0" noProof="0" dirty="0" smtClean="0">
                            <a:ln>
                              <a:noFill/>
                            </a:ln>
                            <a:solidFill>
                              <a:srgbClr val="00FFFF"/>
                            </a:solidFill>
                            <a:effectLst/>
                            <a:uLnTx/>
                            <a:uFillTx/>
                            <a:latin typeface="Cambria Math" panose="02040503050406030204" pitchFamily="18" charset="0"/>
                            <a:cs typeface="Times New Roman" panose="02020603050405020304" pitchFamily="18" charset="0"/>
                          </a:rPr>
                          <m:t>𝑧</m:t>
                        </m:r>
                      </m:e>
                    </m:acc>
                  </m:oMath>
                </a14:m>
                <a:r>
                  <a:rPr kumimoji="0" lang="en-US" sz="2400" b="0" i="0" u="none" strike="noStrike" kern="0" cap="none" spc="0" normalizeH="0" baseline="-25000" noProof="0" dirty="0">
                    <a:ln>
                      <a:noFill/>
                    </a:ln>
                    <a:solidFill>
                      <a:srgbClr val="00FFFF"/>
                    </a:solidFill>
                    <a:effectLst/>
                    <a:uLnTx/>
                    <a:uFillTx/>
                    <a:latin typeface="Times New Roman"/>
                    <a:cs typeface="+mn-cs"/>
                  </a:rPr>
                  <a:t>d</a:t>
                </a:r>
                <a:endParaRPr kumimoji="0" lang="en-US" sz="2400" b="1" i="0" u="none" strike="noStrike" kern="0" cap="none" spc="0" normalizeH="0" baseline="-25000" noProof="0" dirty="0">
                  <a:ln>
                    <a:noFill/>
                  </a:ln>
                  <a:solidFill>
                    <a:srgbClr val="00FFFF"/>
                  </a:solidFill>
                  <a:effectLst/>
                  <a:uLnTx/>
                  <a:uFillTx/>
                  <a:latin typeface="Times New Roman"/>
                  <a:cs typeface="+mn-cs"/>
                </a:endParaRPr>
              </a:p>
            </p:txBody>
          </p:sp>
        </mc:Choice>
        <mc:Fallback>
          <p:sp>
            <p:nvSpPr>
              <p:cNvPr id="2205" name="TextBox 2204">
                <a:extLst>
                  <a:ext uri="{FF2B5EF4-FFF2-40B4-BE49-F238E27FC236}">
                    <a16:creationId xmlns:a16="http://schemas.microsoft.com/office/drawing/2014/main" id="{081E23C6-6C55-8F9A-B1C5-BD3D9B4B4EBC}"/>
                  </a:ext>
                </a:extLst>
              </p:cNvPr>
              <p:cNvSpPr txBox="1">
                <a:spLocks noRot="1" noChangeAspect="1" noMove="1" noResize="1" noEditPoints="1" noAdjustHandles="1" noChangeArrowheads="1" noChangeShapeType="1" noTextEdit="1"/>
              </p:cNvSpPr>
              <p:nvPr/>
            </p:nvSpPr>
            <p:spPr bwMode="auto">
              <a:xfrm>
                <a:off x="6099728" y="742396"/>
                <a:ext cx="1543239" cy="461665"/>
              </a:xfrm>
              <a:prstGeom prst="rect">
                <a:avLst/>
              </a:prstGeom>
              <a:blipFill>
                <a:blip r:embed="rId10"/>
                <a:stretch>
                  <a:fillRect l="-6324" t="-18421" r="-16601" b="-28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sp>
        <p:nvSpPr>
          <p:cNvPr id="5" name="TextBox 4">
            <a:extLst>
              <a:ext uri="{FF2B5EF4-FFF2-40B4-BE49-F238E27FC236}">
                <a16:creationId xmlns:a16="http://schemas.microsoft.com/office/drawing/2014/main" id="{6DBCB32D-6AD8-E45D-CC22-68165872D87E}"/>
              </a:ext>
            </a:extLst>
          </p:cNvPr>
          <p:cNvSpPr txBox="1"/>
          <p:nvPr/>
        </p:nvSpPr>
        <p:spPr bwMode="auto">
          <a:xfrm>
            <a:off x="5788288" y="2261499"/>
            <a:ext cx="148881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lvl="0" algn="ctr" eaLnBrk="0" hangingPunct="0"/>
            <a:r>
              <a:rPr lang="en-CA" sz="2400" dirty="0">
                <a:solidFill>
                  <a:srgbClr val="00B050"/>
                </a:solidFill>
              </a:rPr>
              <a:t>Learned</a:t>
            </a:r>
            <a:br>
              <a:rPr lang="en-CA" sz="2400" dirty="0">
                <a:solidFill>
                  <a:srgbClr val="00B050"/>
                </a:solidFill>
              </a:rPr>
            </a:br>
            <a:r>
              <a:rPr lang="en-CA" sz="2400" dirty="0">
                <a:solidFill>
                  <a:srgbClr val="00B050"/>
                </a:solidFill>
              </a:rPr>
              <a:t>Critical</a:t>
            </a:r>
          </a:p>
        </p:txBody>
      </p:sp>
    </p:spTree>
    <p:extLst>
      <p:ext uri="{BB962C8B-B14F-4D97-AF65-F5344CB8AC3E}">
        <p14:creationId xmlns:p14="http://schemas.microsoft.com/office/powerpoint/2010/main" val="35153683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206">
                                            <p:txEl>
                                              <p:pRg st="1" end="1"/>
                                            </p:txEl>
                                          </p:spTgt>
                                        </p:tgtEl>
                                        <p:attrNameLst>
                                          <p:attrName>style.visibility</p:attrName>
                                        </p:attrNameLst>
                                      </p:cBhvr>
                                      <p:to>
                                        <p:strVal val="visible"/>
                                      </p:to>
                                    </p:set>
                                    <p:anim calcmode="lin" valueType="num">
                                      <p:cBhvr additive="base">
                                        <p:cTn id="7" dur="500" fill="hold"/>
                                        <p:tgtEl>
                                          <p:spTgt spid="220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06">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05"/>
                                        </p:tgtEl>
                                        <p:attrNameLst>
                                          <p:attrName>style.visibility</p:attrName>
                                        </p:attrNameLst>
                                      </p:cBhvr>
                                      <p:to>
                                        <p:strVal val="visible"/>
                                      </p:to>
                                    </p:set>
                                    <p:anim calcmode="lin" valueType="num">
                                      <p:cBhvr additive="base">
                                        <p:cTn id="11" dur="500" fill="hold"/>
                                        <p:tgtEl>
                                          <p:spTgt spid="2205"/>
                                        </p:tgtEl>
                                        <p:attrNameLst>
                                          <p:attrName>ppt_x</p:attrName>
                                        </p:attrNameLst>
                                      </p:cBhvr>
                                      <p:tavLst>
                                        <p:tav tm="0">
                                          <p:val>
                                            <p:strVal val="#ppt_x"/>
                                          </p:val>
                                        </p:tav>
                                        <p:tav tm="100000">
                                          <p:val>
                                            <p:strVal val="#ppt_x"/>
                                          </p:val>
                                        </p:tav>
                                      </p:tavLst>
                                    </p:anim>
                                    <p:anim calcmode="lin" valueType="num">
                                      <p:cBhvr additive="base">
                                        <p:cTn id="12" dur="500" fill="hold"/>
                                        <p:tgtEl>
                                          <p:spTgt spid="220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additive="base">
                                        <p:cTn id="1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3">
            <a:extLst>
              <a:ext uri="{FF2B5EF4-FFF2-40B4-BE49-F238E27FC236}">
                <a16:creationId xmlns:a16="http://schemas.microsoft.com/office/drawing/2014/main" id="{E11BDB86-4367-FDEF-A70E-0861EB3F3565}"/>
              </a:ext>
            </a:extLst>
          </p:cNvPr>
          <p:cNvSpPr>
            <a:spLocks noChangeArrowheads="1"/>
          </p:cNvSpPr>
          <p:nvPr/>
        </p:nvSpPr>
        <p:spPr bwMode="auto">
          <a:xfrm>
            <a:off x="-1015222" y="-8075"/>
            <a:ext cx="11248571" cy="1143000"/>
          </a:xfrm>
          <a:prstGeom prst="rect">
            <a:avLst/>
          </a:prstGeom>
          <a:noFill/>
          <a:ln w="9525">
            <a:noFill/>
            <a:miter lim="800000"/>
            <a:headEnd/>
            <a:tailEnd/>
          </a:ln>
          <a:effectLst/>
        </p:spPr>
        <p:txBody>
          <a:bodyPr anchor="ctr"/>
          <a:lstStyle/>
          <a:p>
            <a:pPr algn="ctr"/>
            <a:r>
              <a:rPr lang="en-US" sz="3200" dirty="0">
                <a:solidFill>
                  <a:schemeClr val="tx2"/>
                </a:solidFill>
              </a:rPr>
              <a:t>All Critical Gradient descent Solutions Are Optimal </a:t>
            </a:r>
            <a:br>
              <a:rPr lang="en-US" sz="3200" dirty="0">
                <a:solidFill>
                  <a:schemeClr val="tx2"/>
                </a:solidFill>
              </a:rPr>
            </a:br>
            <a:r>
              <a:rPr lang="en-US" sz="1200" dirty="0">
                <a:solidFill>
                  <a:schemeClr val="tx2"/>
                </a:solidFill>
              </a:rPr>
              <a:t>(Given Minimal Over-Parameterization)</a:t>
            </a:r>
            <a:br>
              <a:rPr lang="en-US" sz="3200" dirty="0">
                <a:solidFill>
                  <a:schemeClr val="tx2"/>
                </a:solidFill>
              </a:rPr>
            </a:br>
            <a:endParaRPr lang="en-US" sz="3200" dirty="0">
              <a:solidFill>
                <a:schemeClr val="tx2"/>
              </a:solidFill>
            </a:endParaRPr>
          </a:p>
        </p:txBody>
      </p:sp>
      <p:pic>
        <p:nvPicPr>
          <p:cNvPr id="6" name="Picture 5">
            <a:extLst>
              <a:ext uri="{FF2B5EF4-FFF2-40B4-BE49-F238E27FC236}">
                <a16:creationId xmlns:a16="http://schemas.microsoft.com/office/drawing/2014/main" id="{78716071-369C-8DAE-5917-CDED6298856F}"/>
              </a:ext>
            </a:extLst>
          </p:cNvPr>
          <p:cNvPicPr>
            <a:picLocks noChangeAspect="1"/>
          </p:cNvPicPr>
          <p:nvPr/>
        </p:nvPicPr>
        <p:blipFill>
          <a:blip r:embed="rId3"/>
          <a:stretch>
            <a:fillRect/>
          </a:stretch>
        </p:blipFill>
        <p:spPr>
          <a:xfrm>
            <a:off x="15084" y="714713"/>
            <a:ext cx="2612263" cy="1284789"/>
          </a:xfrm>
          <a:prstGeom prst="rect">
            <a:avLst/>
          </a:prstGeom>
        </p:spPr>
      </p:pic>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8D1EC6AA-9A8D-397B-930A-BE6F1FA6DDE1}"/>
                  </a:ext>
                </a:extLst>
              </p:cNvPr>
              <p:cNvSpPr txBox="1"/>
              <p:nvPr/>
            </p:nvSpPr>
            <p:spPr bwMode="auto">
              <a:xfrm>
                <a:off x="251792" y="2926009"/>
                <a:ext cx="8772938" cy="1200329"/>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lvl="0" eaLnBrk="0" hangingPunct="0"/>
                <a:r>
                  <a:rPr lang="en-US" altLang="en-US" sz="2400" dirty="0">
                    <a:solidFill>
                      <a:schemeClr val="tx2"/>
                    </a:solidFill>
                    <a:cs typeface="Times New Roman" panose="02020603050405020304" pitchFamily="18" charset="0"/>
                  </a:rPr>
                  <a:t>Theorem: </a:t>
                </a:r>
              </a:p>
              <a:p>
                <a:pPr lvl="0" eaLnBrk="0" hangingPunct="0"/>
                <a:r>
                  <a:rPr lang="en-US" sz="2400" dirty="0"/>
                  <a:t>Every critical point </a:t>
                </a:r>
                <a:r>
                  <a:rPr lang="en-US" sz="2400" dirty="0">
                    <a:solidFill>
                      <a:srgbClr val="66FF66"/>
                    </a:solidFill>
                  </a:rPr>
                  <a:t>w</a:t>
                </a:r>
                <a:r>
                  <a:rPr lang="en-US" sz="2400" dirty="0"/>
                  <a:t> is optimal, </a:t>
                </a:r>
                <a:br>
                  <a:rPr lang="en-US" sz="2400" dirty="0"/>
                </a:br>
                <a:r>
                  <a:rPr lang="en-US" sz="2400" dirty="0">
                    <a:solidFill>
                      <a:schemeClr val="accent1"/>
                    </a:solidFill>
                  </a:rPr>
                  <a:t> |</a:t>
                </a:r>
                <a:r>
                  <a:rPr lang="el-GR" altLang="en-US" sz="2400" dirty="0">
                    <a:solidFill>
                      <a:schemeClr val="accent1"/>
                    </a:solidFill>
                    <a:latin typeface="Times New Roman"/>
                    <a:cs typeface="Times New Roman" panose="02020603050405020304" pitchFamily="18" charset="0"/>
                    <a:sym typeface="Symbol" panose="05050102010706020507" pitchFamily="18" charset="2"/>
                  </a:rPr>
                  <a:t></a:t>
                </a:r>
                <a:r>
                  <a:rPr lang="en-US" sz="2400" baseline="30000" dirty="0" err="1">
                    <a:solidFill>
                      <a:schemeClr val="accent1"/>
                    </a:solidFill>
                  </a:rPr>
                  <a:t>δError</a:t>
                </a:r>
                <a:r>
                  <a:rPr lang="en-US" sz="2400" dirty="0"/>
                  <a:t>/</a:t>
                </a:r>
                <a:r>
                  <a:rPr lang="en-US" sz="2400" baseline="-25000" dirty="0" err="1">
                    <a:solidFill>
                      <a:srgbClr val="66FF66"/>
                    </a:solidFill>
                  </a:rPr>
                  <a:t>δwm</a:t>
                </a:r>
                <a:r>
                  <a:rPr lang="el-GR" altLang="en-US" sz="2400" dirty="0">
                    <a:solidFill>
                      <a:schemeClr val="accent1"/>
                    </a:solidFill>
                    <a:latin typeface="Times New Roman"/>
                    <a:cs typeface="Times New Roman" panose="02020603050405020304" pitchFamily="18" charset="0"/>
                    <a:sym typeface="Symbol" panose="05050102010706020507" pitchFamily="18" charset="2"/>
                  </a:rPr>
                  <a:t></a:t>
                </a:r>
                <a:r>
                  <a:rPr lang="en-CA" altLang="en-US" sz="2400" dirty="0">
                    <a:solidFill>
                      <a:schemeClr val="accent1"/>
                    </a:solidFill>
                    <a:latin typeface="Times New Roman"/>
                    <a:cs typeface="Times New Roman" panose="02020603050405020304" pitchFamily="18" charset="0"/>
                    <a:sym typeface="Symbol" panose="05050102010706020507" pitchFamily="18" charset="2"/>
                  </a:rPr>
                  <a:t>| </a:t>
                </a:r>
                <a:r>
                  <a:rPr lang="en-US" sz="2400" dirty="0">
                    <a:solidFill>
                      <a:schemeClr val="accent1"/>
                    </a:solidFill>
                  </a:rPr>
                  <a:t>≤ </a:t>
                </a:r>
                <a:r>
                  <a:rPr lang="el-GR" altLang="en-US" sz="2400" dirty="0">
                    <a:solidFill>
                      <a:schemeClr val="accent1"/>
                    </a:solidFill>
                    <a:cs typeface="Times New Roman" panose="02020603050405020304" pitchFamily="18" charset="0"/>
                    <a:sym typeface="Symbol" panose="05050102010706020507" pitchFamily="18" charset="2"/>
                  </a:rPr>
                  <a:t>ε</a:t>
                </a:r>
                <a:r>
                  <a:rPr lang="en-US" sz="2400" dirty="0">
                    <a:solidFill>
                      <a:schemeClr val="accent1"/>
                    </a:solidFill>
                  </a:rPr>
                  <a:t> </a:t>
                </a:r>
                <a:r>
                  <a:rPr lang="en-US" sz="2400" dirty="0"/>
                  <a:t>  </a:t>
                </a:r>
                <a:r>
                  <a:rPr lang="el-GR" altLang="en-US" sz="2400" dirty="0">
                    <a:cs typeface="Times New Roman" panose="02020603050405020304" pitchFamily="18" charset="0"/>
                    <a:sym typeface="Symbol" panose="05050102010706020507" pitchFamily="18" charset="2"/>
                  </a:rPr>
                  <a:t> </a:t>
                </a:r>
                <a:r>
                  <a:rPr lang="en-US" sz="2400" dirty="0">
                    <a:solidFill>
                      <a:schemeClr val="accent2"/>
                    </a:solidFill>
                  </a:rPr>
                  <a:t>|</a:t>
                </a:r>
                <a:r>
                  <a:rPr lang="el-GR" altLang="en-US" sz="2400" dirty="0">
                    <a:solidFill>
                      <a:srgbClr val="FFC000"/>
                    </a:solidFill>
                    <a:latin typeface="Times New Roman"/>
                    <a:cs typeface="Times New Roman" panose="02020603050405020304" pitchFamily="18" charset="0"/>
                    <a:sym typeface="Symbol" panose="05050102010706020507" pitchFamily="18" charset="2"/>
                  </a:rPr>
                  <a:t></a:t>
                </a:r>
                <a:r>
                  <a:rPr lang="en-US" altLang="en-US" sz="2400" dirty="0" err="1">
                    <a:solidFill>
                      <a:schemeClr val="accent2"/>
                    </a:solidFill>
                    <a:cs typeface="Times New Roman" panose="02020603050405020304" pitchFamily="18" charset="0"/>
                  </a:rPr>
                  <a:t>NN</a:t>
                </a:r>
                <a:r>
                  <a:rPr lang="en-US" altLang="en-US" sz="2400" baseline="-25000" dirty="0" err="1">
                    <a:solidFill>
                      <a:srgbClr val="66FF33"/>
                    </a:solidFill>
                    <a:cs typeface="Times New Roman" panose="02020603050405020304" pitchFamily="18" charset="0"/>
                  </a:rPr>
                  <a:t>w</a:t>
                </a:r>
                <a:r>
                  <a:rPr lang="en-US" altLang="en-US" sz="2400" dirty="0">
                    <a:solidFill>
                      <a:schemeClr val="accent2"/>
                    </a:solidFill>
                    <a:cs typeface="Times New Roman" panose="02020603050405020304" pitchFamily="18" charset="0"/>
                  </a:rPr>
                  <a:t>(</a:t>
                </a:r>
                <a14:m>
                  <m:oMath xmlns:m="http://schemas.openxmlformats.org/officeDocument/2006/math">
                    <m:acc>
                      <m:accPr>
                        <m:chr m:val="⃗"/>
                        <m:ctrlPr>
                          <a:rPr kumimoji="0" lang="en-US" altLang="en-US" sz="2400" b="0" i="1" u="none" strike="noStrike" kern="0" cap="none" spc="0" normalizeH="0" baseline="0" noProof="0" dirty="0" smtClean="0">
                            <a:ln>
                              <a:noFill/>
                            </a:ln>
                            <a:solidFill>
                              <a:srgbClr val="FF00FF"/>
                            </a:solidFill>
                            <a:effectLst/>
                            <a:uLnTx/>
                            <a:uFillTx/>
                            <a:latin typeface="Cambria Math" panose="02040503050406030204" pitchFamily="18" charset="0"/>
                            <a:cs typeface="Times New Roman" panose="02020603050405020304" pitchFamily="18" charset="0"/>
                          </a:rPr>
                        </m:ctrlPr>
                      </m:accPr>
                      <m:e>
                        <m:r>
                          <a:rPr kumimoji="0" lang="en-US" altLang="en-US" sz="2400" b="0" i="1" u="none" strike="noStrike" kern="0" cap="none" spc="0" normalizeH="0" baseline="0" noProof="0" dirty="0" smtClean="0">
                            <a:ln>
                              <a:noFill/>
                            </a:ln>
                            <a:solidFill>
                              <a:srgbClr val="FF00FF"/>
                            </a:solidFill>
                            <a:effectLst/>
                            <a:uLnTx/>
                            <a:uFillTx/>
                            <a:latin typeface="Cambria Math" panose="02040503050406030204" pitchFamily="18" charset="0"/>
                            <a:cs typeface="Times New Roman" panose="02020603050405020304" pitchFamily="18" charset="0"/>
                          </a:rPr>
                          <m:t>𝑥</m:t>
                        </m:r>
                      </m:e>
                    </m:acc>
                  </m:oMath>
                </a14:m>
                <a:r>
                  <a:rPr lang="en-US" altLang="en-US" sz="2400" baseline="-25000" dirty="0">
                    <a:solidFill>
                      <a:srgbClr val="FF00FF"/>
                    </a:solidFill>
                    <a:cs typeface="Times New Roman" panose="02020603050405020304" pitchFamily="18" charset="0"/>
                  </a:rPr>
                  <a:t>d</a:t>
                </a:r>
                <a:r>
                  <a:rPr lang="en-US" altLang="en-US" sz="2400" dirty="0">
                    <a:solidFill>
                      <a:schemeClr val="accent2"/>
                    </a:solidFill>
                    <a:cs typeface="Times New Roman" panose="02020603050405020304" pitchFamily="18" charset="0"/>
                  </a:rPr>
                  <a:t>)</a:t>
                </a:r>
                <a:r>
                  <a:rPr lang="en-US" altLang="en-US" sz="2400" dirty="0">
                    <a:solidFill>
                      <a:srgbClr val="FFC000"/>
                    </a:solidFill>
                    <a:cs typeface="Times New Roman" panose="02020603050405020304" pitchFamily="18" charset="0"/>
                  </a:rPr>
                  <a:t>-</a:t>
                </a:r>
                <a:r>
                  <a:rPr lang="en-US" altLang="en-US" sz="2400" dirty="0">
                    <a:solidFill>
                      <a:srgbClr val="FF00FF"/>
                    </a:solidFill>
                    <a:cs typeface="Times New Roman" panose="02020603050405020304" pitchFamily="18" charset="0"/>
                  </a:rPr>
                  <a:t>y</a:t>
                </a:r>
                <a:r>
                  <a:rPr lang="en-US" altLang="en-US" sz="2400" baseline="-25000" dirty="0">
                    <a:solidFill>
                      <a:srgbClr val="FF00FF"/>
                    </a:solidFill>
                    <a:cs typeface="Times New Roman" panose="02020603050405020304" pitchFamily="18" charset="0"/>
                  </a:rPr>
                  <a:t>d</a:t>
                </a:r>
                <a:r>
                  <a:rPr lang="el-GR" altLang="en-US" sz="2400" dirty="0">
                    <a:solidFill>
                      <a:srgbClr val="FFC000"/>
                    </a:solidFill>
                    <a:latin typeface="Times New Roman"/>
                    <a:cs typeface="Times New Roman" panose="02020603050405020304" pitchFamily="18" charset="0"/>
                    <a:sym typeface="Symbol" panose="05050102010706020507" pitchFamily="18" charset="2"/>
                  </a:rPr>
                  <a:t></a:t>
                </a:r>
                <a:r>
                  <a:rPr lang="en-US" sz="2400" dirty="0">
                    <a:solidFill>
                      <a:schemeClr val="accent2"/>
                    </a:solidFill>
                  </a:rPr>
                  <a:t>| ≤</a:t>
                </a:r>
                <a:r>
                  <a:rPr lang="en-US" sz="2400" dirty="0">
                    <a:solidFill>
                      <a:srgbClr val="FFC000"/>
                    </a:solidFill>
                  </a:rPr>
                  <a:t> </a:t>
                </a:r>
                <a:r>
                  <a:rPr lang="el-GR" altLang="en-US" sz="2400" baseline="30000" dirty="0">
                    <a:solidFill>
                      <a:srgbClr val="FFC000"/>
                    </a:solidFill>
                    <a:cs typeface="Times New Roman" panose="02020603050405020304" pitchFamily="18" charset="0"/>
                    <a:sym typeface="Symbol" panose="05050102010706020507" pitchFamily="18" charset="2"/>
                  </a:rPr>
                  <a:t>ε</a:t>
                </a:r>
                <a:r>
                  <a:rPr lang="en-US" altLang="en-US" sz="2400" dirty="0">
                    <a:solidFill>
                      <a:srgbClr val="FFC000"/>
                    </a:solidFill>
                    <a:sym typeface="Symbol" panose="05050102010706020507" pitchFamily="18" charset="2"/>
                  </a:rPr>
                  <a:t>/</a:t>
                </a:r>
                <a:r>
                  <a:rPr lang="en-CA" sz="2400" baseline="-25000" dirty="0" err="1">
                    <a:solidFill>
                      <a:srgbClr val="FFC000"/>
                    </a:solidFill>
                  </a:rPr>
                  <a:t>qr</a:t>
                </a:r>
                <a:endParaRPr lang="en-US" sz="2400" dirty="0">
                  <a:solidFill>
                    <a:schemeClr val="accent2"/>
                  </a:solidFill>
                </a:endParaRPr>
              </a:p>
            </p:txBody>
          </p:sp>
        </mc:Choice>
        <mc:Fallback>
          <p:sp>
            <p:nvSpPr>
              <p:cNvPr id="14" name="TextBox 13">
                <a:extLst>
                  <a:ext uri="{FF2B5EF4-FFF2-40B4-BE49-F238E27FC236}">
                    <a16:creationId xmlns:a16="http://schemas.microsoft.com/office/drawing/2014/main" id="{8D1EC6AA-9A8D-397B-930A-BE6F1FA6DDE1}"/>
                  </a:ext>
                </a:extLst>
              </p:cNvPr>
              <p:cNvSpPr txBox="1">
                <a:spLocks noRot="1" noChangeAspect="1" noMove="1" noResize="1" noEditPoints="1" noAdjustHandles="1" noChangeArrowheads="1" noChangeShapeType="1" noTextEdit="1"/>
              </p:cNvSpPr>
              <p:nvPr/>
            </p:nvSpPr>
            <p:spPr bwMode="auto">
              <a:xfrm>
                <a:off x="251792" y="2926009"/>
                <a:ext cx="8772938" cy="1200329"/>
              </a:xfrm>
              <a:prstGeom prst="rect">
                <a:avLst/>
              </a:prstGeom>
              <a:blipFill>
                <a:blip r:embed="rId4"/>
                <a:stretch>
                  <a:fillRect l="-1042" t="-4061" b="-1066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grpSp>
        <p:nvGrpSpPr>
          <p:cNvPr id="2204" name="Group 2203">
            <a:extLst>
              <a:ext uri="{FF2B5EF4-FFF2-40B4-BE49-F238E27FC236}">
                <a16:creationId xmlns:a16="http://schemas.microsoft.com/office/drawing/2014/main" id="{D00CD8B1-3788-1F6F-95F8-2DAA7A7B3BE4}"/>
              </a:ext>
            </a:extLst>
          </p:cNvPr>
          <p:cNvGrpSpPr/>
          <p:nvPr/>
        </p:nvGrpSpPr>
        <p:grpSpPr>
          <a:xfrm>
            <a:off x="2663887" y="723480"/>
            <a:ext cx="6577701" cy="2286000"/>
            <a:chOff x="2663887" y="723480"/>
            <a:chExt cx="6577701" cy="2286000"/>
          </a:xfrm>
        </p:grpSpPr>
        <p:grpSp>
          <p:nvGrpSpPr>
            <p:cNvPr id="4" name="Group 3">
              <a:extLst>
                <a:ext uri="{FF2B5EF4-FFF2-40B4-BE49-F238E27FC236}">
                  <a16:creationId xmlns:a16="http://schemas.microsoft.com/office/drawing/2014/main" id="{4471CACB-7A85-D8E2-E60B-DB33948ABB80}"/>
                </a:ext>
              </a:extLst>
            </p:cNvPr>
            <p:cNvGrpSpPr/>
            <p:nvPr/>
          </p:nvGrpSpPr>
          <p:grpSpPr>
            <a:xfrm>
              <a:off x="2663887" y="723480"/>
              <a:ext cx="6375400" cy="2286000"/>
              <a:chOff x="1371600" y="997712"/>
              <a:chExt cx="6375400" cy="2286000"/>
            </a:xfrm>
          </p:grpSpPr>
          <p:sp>
            <p:nvSpPr>
              <p:cNvPr id="12" name="Rectangle 11">
                <a:extLst>
                  <a:ext uri="{FF2B5EF4-FFF2-40B4-BE49-F238E27FC236}">
                    <a16:creationId xmlns:a16="http://schemas.microsoft.com/office/drawing/2014/main" id="{F0EA712C-6FB7-0C82-8AFA-33A463328266}"/>
                  </a:ext>
                </a:extLst>
              </p:cNvPr>
              <p:cNvSpPr/>
              <p:nvPr/>
            </p:nvSpPr>
            <p:spPr>
              <a:xfrm>
                <a:off x="1371600" y="997712"/>
                <a:ext cx="6375400" cy="2286000"/>
              </a:xfrm>
              <a:prstGeom prst="rect">
                <a:avLst/>
              </a:prstGeom>
              <a:solidFill>
                <a:srgbClr val="FFFFFF"/>
              </a:solid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grpSp>
            <p:nvGrpSpPr>
              <p:cNvPr id="18" name="Group 17">
                <a:extLst>
                  <a:ext uri="{FF2B5EF4-FFF2-40B4-BE49-F238E27FC236}">
                    <a16:creationId xmlns:a16="http://schemas.microsoft.com/office/drawing/2014/main" id="{BE7C4234-3604-7F4F-532C-07DF84281F13}"/>
                  </a:ext>
                </a:extLst>
              </p:cNvPr>
              <p:cNvGrpSpPr/>
              <p:nvPr/>
            </p:nvGrpSpPr>
            <p:grpSpPr>
              <a:xfrm>
                <a:off x="4535912" y="1318590"/>
                <a:ext cx="132497" cy="1310640"/>
                <a:chOff x="2239620" y="1404730"/>
                <a:chExt cx="91440" cy="1310640"/>
              </a:xfrm>
              <a:solidFill>
                <a:srgbClr val="FF00FF"/>
              </a:solidFill>
            </p:grpSpPr>
            <p:sp>
              <p:nvSpPr>
                <p:cNvPr id="2090" name="Oval 2089">
                  <a:extLst>
                    <a:ext uri="{FF2B5EF4-FFF2-40B4-BE49-F238E27FC236}">
                      <a16:creationId xmlns:a16="http://schemas.microsoft.com/office/drawing/2014/main" id="{8DF977D9-8A8D-62AF-28B2-0A9C498F8EEC}"/>
                    </a:ext>
                  </a:extLst>
                </p:cNvPr>
                <p:cNvSpPr/>
                <p:nvPr/>
              </p:nvSpPr>
              <p:spPr>
                <a:xfrm>
                  <a:off x="2239620" y="14047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1" name="Oval 2090">
                  <a:extLst>
                    <a:ext uri="{FF2B5EF4-FFF2-40B4-BE49-F238E27FC236}">
                      <a16:creationId xmlns:a16="http://schemas.microsoft.com/office/drawing/2014/main" id="{1CB1603D-B531-A1BB-77D5-EEE5A0F25483}"/>
                    </a:ext>
                  </a:extLst>
                </p:cNvPr>
                <p:cNvSpPr/>
                <p:nvPr/>
              </p:nvSpPr>
              <p:spPr>
                <a:xfrm>
                  <a:off x="2239620" y="15571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2" name="Oval 2091">
                  <a:extLst>
                    <a:ext uri="{FF2B5EF4-FFF2-40B4-BE49-F238E27FC236}">
                      <a16:creationId xmlns:a16="http://schemas.microsoft.com/office/drawing/2014/main" id="{2A7047C2-BEC7-9968-1EDE-A4FB124D5902}"/>
                    </a:ext>
                  </a:extLst>
                </p:cNvPr>
                <p:cNvSpPr/>
                <p:nvPr/>
              </p:nvSpPr>
              <p:spPr>
                <a:xfrm>
                  <a:off x="2239620" y="17095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3" name="Oval 2092">
                  <a:extLst>
                    <a:ext uri="{FF2B5EF4-FFF2-40B4-BE49-F238E27FC236}">
                      <a16:creationId xmlns:a16="http://schemas.microsoft.com/office/drawing/2014/main" id="{C2DCE13E-C8F5-3951-FB63-48A023B5444D}"/>
                    </a:ext>
                  </a:extLst>
                </p:cNvPr>
                <p:cNvSpPr/>
                <p:nvPr/>
              </p:nvSpPr>
              <p:spPr>
                <a:xfrm>
                  <a:off x="2239620" y="18619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4" name="Oval 2093">
                  <a:extLst>
                    <a:ext uri="{FF2B5EF4-FFF2-40B4-BE49-F238E27FC236}">
                      <a16:creationId xmlns:a16="http://schemas.microsoft.com/office/drawing/2014/main" id="{F7F02BAD-B6F6-A6E6-6908-3DCAAAB00197}"/>
                    </a:ext>
                  </a:extLst>
                </p:cNvPr>
                <p:cNvSpPr/>
                <p:nvPr/>
              </p:nvSpPr>
              <p:spPr>
                <a:xfrm>
                  <a:off x="2239620" y="20143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6" name="Oval 2095">
                  <a:extLst>
                    <a:ext uri="{FF2B5EF4-FFF2-40B4-BE49-F238E27FC236}">
                      <a16:creationId xmlns:a16="http://schemas.microsoft.com/office/drawing/2014/main" id="{A820FF90-2EF5-ACEF-F626-2219981BC70D}"/>
                    </a:ext>
                  </a:extLst>
                </p:cNvPr>
                <p:cNvSpPr/>
                <p:nvPr/>
              </p:nvSpPr>
              <p:spPr>
                <a:xfrm>
                  <a:off x="2239620" y="21667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7" name="Oval 2096">
                  <a:extLst>
                    <a:ext uri="{FF2B5EF4-FFF2-40B4-BE49-F238E27FC236}">
                      <a16:creationId xmlns:a16="http://schemas.microsoft.com/office/drawing/2014/main" id="{0DD484EF-09D7-AA79-2A65-B03EF0361B53}"/>
                    </a:ext>
                  </a:extLst>
                </p:cNvPr>
                <p:cNvSpPr/>
                <p:nvPr/>
              </p:nvSpPr>
              <p:spPr>
                <a:xfrm>
                  <a:off x="2239620" y="23191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8" name="Oval 2097">
                  <a:extLst>
                    <a:ext uri="{FF2B5EF4-FFF2-40B4-BE49-F238E27FC236}">
                      <a16:creationId xmlns:a16="http://schemas.microsoft.com/office/drawing/2014/main" id="{00F52D32-DBC0-2CAC-0A17-CDD0A93D8A63}"/>
                    </a:ext>
                  </a:extLst>
                </p:cNvPr>
                <p:cNvSpPr/>
                <p:nvPr/>
              </p:nvSpPr>
              <p:spPr>
                <a:xfrm>
                  <a:off x="2239620" y="24715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99" name="Oval 2098">
                  <a:extLst>
                    <a:ext uri="{FF2B5EF4-FFF2-40B4-BE49-F238E27FC236}">
                      <a16:creationId xmlns:a16="http://schemas.microsoft.com/office/drawing/2014/main" id="{9D1B00E6-22F2-9944-8B24-66CD849CF038}"/>
                    </a:ext>
                  </a:extLst>
                </p:cNvPr>
                <p:cNvSpPr/>
                <p:nvPr/>
              </p:nvSpPr>
              <p:spPr>
                <a:xfrm>
                  <a:off x="2239620" y="26239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grpSp>
          <p:grpSp>
            <p:nvGrpSpPr>
              <p:cNvPr id="21" name="Group 20">
                <a:extLst>
                  <a:ext uri="{FF2B5EF4-FFF2-40B4-BE49-F238E27FC236}">
                    <a16:creationId xmlns:a16="http://schemas.microsoft.com/office/drawing/2014/main" id="{639DFEF6-5CFE-83B2-B6E2-537E63BC3DC1}"/>
                  </a:ext>
                </a:extLst>
              </p:cNvPr>
              <p:cNvGrpSpPr/>
              <p:nvPr/>
            </p:nvGrpSpPr>
            <p:grpSpPr>
              <a:xfrm>
                <a:off x="1961632" y="1631340"/>
                <a:ext cx="132497" cy="701040"/>
                <a:chOff x="2239620" y="1557130"/>
                <a:chExt cx="91440" cy="701040"/>
              </a:xfrm>
              <a:solidFill>
                <a:srgbClr val="000000"/>
              </a:solidFill>
            </p:grpSpPr>
            <p:sp>
              <p:nvSpPr>
                <p:cNvPr id="2085" name="Oval 2084">
                  <a:extLst>
                    <a:ext uri="{FF2B5EF4-FFF2-40B4-BE49-F238E27FC236}">
                      <a16:creationId xmlns:a16="http://schemas.microsoft.com/office/drawing/2014/main" id="{01CD8C4D-66F6-57D2-E20A-F3B7C30245A9}"/>
                    </a:ext>
                  </a:extLst>
                </p:cNvPr>
                <p:cNvSpPr/>
                <p:nvPr/>
              </p:nvSpPr>
              <p:spPr>
                <a:xfrm>
                  <a:off x="2239620" y="15571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86" name="Oval 2085">
                  <a:extLst>
                    <a:ext uri="{FF2B5EF4-FFF2-40B4-BE49-F238E27FC236}">
                      <a16:creationId xmlns:a16="http://schemas.microsoft.com/office/drawing/2014/main" id="{1A376C93-77D6-5098-2D01-C15375517AE7}"/>
                    </a:ext>
                  </a:extLst>
                </p:cNvPr>
                <p:cNvSpPr/>
                <p:nvPr/>
              </p:nvSpPr>
              <p:spPr>
                <a:xfrm>
                  <a:off x="2239620" y="17095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87" name="Oval 2086">
                  <a:extLst>
                    <a:ext uri="{FF2B5EF4-FFF2-40B4-BE49-F238E27FC236}">
                      <a16:creationId xmlns:a16="http://schemas.microsoft.com/office/drawing/2014/main" id="{B9E165C8-8D20-6D6E-DDBE-FC6A2F1E5EA4}"/>
                    </a:ext>
                  </a:extLst>
                </p:cNvPr>
                <p:cNvSpPr/>
                <p:nvPr/>
              </p:nvSpPr>
              <p:spPr>
                <a:xfrm>
                  <a:off x="2239620" y="18619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88" name="Oval 2087">
                  <a:extLst>
                    <a:ext uri="{FF2B5EF4-FFF2-40B4-BE49-F238E27FC236}">
                      <a16:creationId xmlns:a16="http://schemas.microsoft.com/office/drawing/2014/main" id="{C9DA4C90-5613-A14B-39C5-AF4EAF59B235}"/>
                    </a:ext>
                  </a:extLst>
                </p:cNvPr>
                <p:cNvSpPr/>
                <p:nvPr/>
              </p:nvSpPr>
              <p:spPr>
                <a:xfrm>
                  <a:off x="2239620" y="20143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89" name="Oval 2088">
                  <a:extLst>
                    <a:ext uri="{FF2B5EF4-FFF2-40B4-BE49-F238E27FC236}">
                      <a16:creationId xmlns:a16="http://schemas.microsoft.com/office/drawing/2014/main" id="{3EBDE930-407B-C5EE-D4E9-01467035503F}"/>
                    </a:ext>
                  </a:extLst>
                </p:cNvPr>
                <p:cNvSpPr/>
                <p:nvPr/>
              </p:nvSpPr>
              <p:spPr>
                <a:xfrm>
                  <a:off x="2239620" y="2166730"/>
                  <a:ext cx="91440" cy="91440"/>
                </a:xfrm>
                <a:prstGeom prst="ellipse">
                  <a:avLst/>
                </a:prstGeom>
                <a:grp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grpSp>
          <p:grpSp>
            <p:nvGrpSpPr>
              <p:cNvPr id="22" name="Group 21">
                <a:extLst>
                  <a:ext uri="{FF2B5EF4-FFF2-40B4-BE49-F238E27FC236}">
                    <a16:creationId xmlns:a16="http://schemas.microsoft.com/office/drawing/2014/main" id="{BBBC30B8-597F-AF83-51D7-A32A8B323E38}"/>
                  </a:ext>
                </a:extLst>
              </p:cNvPr>
              <p:cNvGrpSpPr/>
              <p:nvPr/>
            </p:nvGrpSpPr>
            <p:grpSpPr>
              <a:xfrm>
                <a:off x="3249347" y="1364310"/>
                <a:ext cx="1293465" cy="1219200"/>
                <a:chOff x="1351723" y="1516710"/>
                <a:chExt cx="892659" cy="1219200"/>
              </a:xfrm>
            </p:grpSpPr>
            <p:grpSp>
              <p:nvGrpSpPr>
                <p:cNvPr id="2062" name="Group 2061">
                  <a:extLst>
                    <a:ext uri="{FF2B5EF4-FFF2-40B4-BE49-F238E27FC236}">
                      <a16:creationId xmlns:a16="http://schemas.microsoft.com/office/drawing/2014/main" id="{E4B7F594-F9EB-73F7-F30B-6ECFFB7DB73A}"/>
                    </a:ext>
                  </a:extLst>
                </p:cNvPr>
                <p:cNvGrpSpPr/>
                <p:nvPr/>
              </p:nvGrpSpPr>
              <p:grpSpPr>
                <a:xfrm>
                  <a:off x="1351723" y="2004390"/>
                  <a:ext cx="91440" cy="248603"/>
                  <a:chOff x="3293167" y="1835429"/>
                  <a:chExt cx="91440" cy="248603"/>
                </a:xfrm>
              </p:grpSpPr>
              <p:sp>
                <p:nvSpPr>
                  <p:cNvPr id="2083" name="Oval 2082">
                    <a:extLst>
                      <a:ext uri="{FF2B5EF4-FFF2-40B4-BE49-F238E27FC236}">
                        <a16:creationId xmlns:a16="http://schemas.microsoft.com/office/drawing/2014/main" id="{E790D446-C68B-9B23-598A-41457A55A6C1}"/>
                      </a:ext>
                    </a:extLst>
                  </p:cNvPr>
                  <p:cNvSpPr/>
                  <p:nvPr/>
                </p:nvSpPr>
                <p:spPr>
                  <a:xfrm>
                    <a:off x="3293167" y="1835429"/>
                    <a:ext cx="91440" cy="91440"/>
                  </a:xfrm>
                  <a:prstGeom prst="ellipse">
                    <a:avLst/>
                  </a:prstGeom>
                  <a:solidFill>
                    <a:srgbClr val="000000"/>
                  </a:solid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sp>
                <p:nvSpPr>
                  <p:cNvPr id="2084" name="Oval 2083">
                    <a:extLst>
                      <a:ext uri="{FF2B5EF4-FFF2-40B4-BE49-F238E27FC236}">
                        <a16:creationId xmlns:a16="http://schemas.microsoft.com/office/drawing/2014/main" id="{924AAE7E-8385-5B3F-5B00-AC62397608E8}"/>
                      </a:ext>
                    </a:extLst>
                  </p:cNvPr>
                  <p:cNvSpPr/>
                  <p:nvPr/>
                </p:nvSpPr>
                <p:spPr>
                  <a:xfrm>
                    <a:off x="3293167" y="1992592"/>
                    <a:ext cx="91440" cy="91440"/>
                  </a:xfrm>
                  <a:prstGeom prst="ellipse">
                    <a:avLst/>
                  </a:prstGeom>
                  <a:solidFill>
                    <a:srgbClr val="000000"/>
                  </a:solid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grpSp>
            <p:grpSp>
              <p:nvGrpSpPr>
                <p:cNvPr id="2063" name="Group 2062">
                  <a:extLst>
                    <a:ext uri="{FF2B5EF4-FFF2-40B4-BE49-F238E27FC236}">
                      <a16:creationId xmlns:a16="http://schemas.microsoft.com/office/drawing/2014/main" id="{30294986-FB88-D278-72CB-2CBCC631B32B}"/>
                    </a:ext>
                  </a:extLst>
                </p:cNvPr>
                <p:cNvGrpSpPr/>
                <p:nvPr/>
              </p:nvGrpSpPr>
              <p:grpSpPr>
                <a:xfrm>
                  <a:off x="1432563" y="1516710"/>
                  <a:ext cx="807057" cy="1219200"/>
                  <a:chOff x="1432563" y="1516710"/>
                  <a:chExt cx="807057" cy="1219200"/>
                </a:xfrm>
              </p:grpSpPr>
              <p:cxnSp>
                <p:nvCxnSpPr>
                  <p:cNvPr id="2074" name="Straight Connector 2073">
                    <a:extLst>
                      <a:ext uri="{FF2B5EF4-FFF2-40B4-BE49-F238E27FC236}">
                        <a16:creationId xmlns:a16="http://schemas.microsoft.com/office/drawing/2014/main" id="{D2449200-1EF2-3EA8-BC6B-9531A3FF4786}"/>
                      </a:ext>
                    </a:extLst>
                  </p:cNvPr>
                  <p:cNvCxnSpPr>
                    <a:cxnSpLocks/>
                    <a:stCxn id="2083" idx="6"/>
                    <a:endCxn id="2092" idx="2"/>
                  </p:cNvCxnSpPr>
                  <p:nvPr/>
                </p:nvCxnSpPr>
                <p:spPr bwMode="auto">
                  <a:xfrm flipV="1">
                    <a:off x="1443163" y="18215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75" name="Straight Connector 2074">
                    <a:extLst>
                      <a:ext uri="{FF2B5EF4-FFF2-40B4-BE49-F238E27FC236}">
                        <a16:creationId xmlns:a16="http://schemas.microsoft.com/office/drawing/2014/main" id="{B3EA511A-3DD5-647F-5B25-7D948296E206}"/>
                      </a:ext>
                    </a:extLst>
                  </p:cNvPr>
                  <p:cNvCxnSpPr>
                    <a:cxnSpLocks/>
                    <a:endCxn id="2091" idx="2"/>
                  </p:cNvCxnSpPr>
                  <p:nvPr/>
                </p:nvCxnSpPr>
                <p:spPr bwMode="auto">
                  <a:xfrm flipV="1">
                    <a:off x="1443163" y="1669110"/>
                    <a:ext cx="796457" cy="381000"/>
                  </a:xfrm>
                  <a:prstGeom prst="line">
                    <a:avLst/>
                  </a:prstGeom>
                  <a:noFill/>
                  <a:ln w="6350" cap="sq" cmpd="sng" algn="ctr">
                    <a:solidFill>
                      <a:srgbClr val="000000"/>
                    </a:solidFill>
                    <a:prstDash val="solid"/>
                    <a:round/>
                    <a:headEnd type="none" w="med" len="med"/>
                    <a:tailEnd type="none" w="med" len="med"/>
                  </a:ln>
                  <a:effectLst/>
                </p:spPr>
              </p:cxnSp>
              <p:cxnSp>
                <p:nvCxnSpPr>
                  <p:cNvPr id="2076" name="Straight Connector 2075">
                    <a:extLst>
                      <a:ext uri="{FF2B5EF4-FFF2-40B4-BE49-F238E27FC236}">
                        <a16:creationId xmlns:a16="http://schemas.microsoft.com/office/drawing/2014/main" id="{E569641D-4DBC-F198-42F2-2D86E7A25B3D}"/>
                      </a:ext>
                    </a:extLst>
                  </p:cNvPr>
                  <p:cNvCxnSpPr>
                    <a:cxnSpLocks/>
                    <a:endCxn id="2099" idx="2"/>
                  </p:cNvCxnSpPr>
                  <p:nvPr/>
                </p:nvCxnSpPr>
                <p:spPr bwMode="auto">
                  <a:xfrm>
                    <a:off x="1432563" y="2039010"/>
                    <a:ext cx="807057" cy="696900"/>
                  </a:xfrm>
                  <a:prstGeom prst="line">
                    <a:avLst/>
                  </a:prstGeom>
                  <a:noFill/>
                  <a:ln w="6350" cap="sq" cmpd="sng" algn="ctr">
                    <a:solidFill>
                      <a:srgbClr val="000000"/>
                    </a:solidFill>
                    <a:prstDash val="solid"/>
                    <a:round/>
                    <a:headEnd type="none" w="med" len="med"/>
                    <a:tailEnd type="none" w="med" len="med"/>
                  </a:ln>
                  <a:effectLst/>
                </p:spPr>
              </p:cxnSp>
              <p:cxnSp>
                <p:nvCxnSpPr>
                  <p:cNvPr id="2077" name="Straight Connector 2076">
                    <a:extLst>
                      <a:ext uri="{FF2B5EF4-FFF2-40B4-BE49-F238E27FC236}">
                        <a16:creationId xmlns:a16="http://schemas.microsoft.com/office/drawing/2014/main" id="{0A8EF744-FADC-ECCA-A9C3-0D16DFBF0040}"/>
                      </a:ext>
                    </a:extLst>
                  </p:cNvPr>
                  <p:cNvCxnSpPr>
                    <a:cxnSpLocks/>
                  </p:cNvCxnSpPr>
                  <p:nvPr/>
                </p:nvCxnSpPr>
                <p:spPr bwMode="auto">
                  <a:xfrm>
                    <a:off x="1443163" y="2050110"/>
                    <a:ext cx="796457" cy="502920"/>
                  </a:xfrm>
                  <a:prstGeom prst="line">
                    <a:avLst/>
                  </a:prstGeom>
                  <a:noFill/>
                  <a:ln w="6350" cap="sq" cmpd="sng" algn="ctr">
                    <a:solidFill>
                      <a:srgbClr val="000000"/>
                    </a:solidFill>
                    <a:prstDash val="solid"/>
                    <a:round/>
                    <a:headEnd type="none" w="med" len="med"/>
                    <a:tailEnd type="none" w="med" len="med"/>
                  </a:ln>
                  <a:effectLst/>
                </p:spPr>
              </p:cxnSp>
              <p:cxnSp>
                <p:nvCxnSpPr>
                  <p:cNvPr id="2078" name="Straight Connector 2077">
                    <a:extLst>
                      <a:ext uri="{FF2B5EF4-FFF2-40B4-BE49-F238E27FC236}">
                        <a16:creationId xmlns:a16="http://schemas.microsoft.com/office/drawing/2014/main" id="{5867E4B0-3A17-DF13-DE50-90EFC46CAC18}"/>
                      </a:ext>
                    </a:extLst>
                  </p:cNvPr>
                  <p:cNvCxnSpPr>
                    <a:cxnSpLocks/>
                    <a:endCxn id="2097" idx="2"/>
                  </p:cNvCxnSpPr>
                  <p:nvPr/>
                </p:nvCxnSpPr>
                <p:spPr bwMode="auto">
                  <a:xfrm>
                    <a:off x="1443163" y="2050110"/>
                    <a:ext cx="796457" cy="381000"/>
                  </a:xfrm>
                  <a:prstGeom prst="line">
                    <a:avLst/>
                  </a:prstGeom>
                  <a:noFill/>
                  <a:ln w="6350" cap="sq" cmpd="sng" algn="ctr">
                    <a:solidFill>
                      <a:srgbClr val="000000"/>
                    </a:solidFill>
                    <a:prstDash val="solid"/>
                    <a:round/>
                    <a:headEnd type="none" w="med" len="med"/>
                    <a:tailEnd type="none" w="med" len="med"/>
                  </a:ln>
                  <a:effectLst/>
                </p:spPr>
              </p:cxnSp>
              <p:cxnSp>
                <p:nvCxnSpPr>
                  <p:cNvPr id="2079" name="Straight Connector 2078">
                    <a:extLst>
                      <a:ext uri="{FF2B5EF4-FFF2-40B4-BE49-F238E27FC236}">
                        <a16:creationId xmlns:a16="http://schemas.microsoft.com/office/drawing/2014/main" id="{54222C0C-FCA9-5F86-1C3C-539CA75D41FA}"/>
                      </a:ext>
                    </a:extLst>
                  </p:cNvPr>
                  <p:cNvCxnSpPr>
                    <a:cxnSpLocks/>
                    <a:endCxn id="2096" idx="2"/>
                  </p:cNvCxnSpPr>
                  <p:nvPr/>
                </p:nvCxnSpPr>
                <p:spPr bwMode="auto">
                  <a:xfrm>
                    <a:off x="1443163" y="20501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80" name="Straight Connector 2079">
                    <a:extLst>
                      <a:ext uri="{FF2B5EF4-FFF2-40B4-BE49-F238E27FC236}">
                        <a16:creationId xmlns:a16="http://schemas.microsoft.com/office/drawing/2014/main" id="{147F0120-7C09-0382-14A5-A7064A266AF3}"/>
                      </a:ext>
                    </a:extLst>
                  </p:cNvPr>
                  <p:cNvCxnSpPr>
                    <a:cxnSpLocks/>
                    <a:endCxn id="2094" idx="2"/>
                  </p:cNvCxnSpPr>
                  <p:nvPr/>
                </p:nvCxnSpPr>
                <p:spPr bwMode="auto">
                  <a:xfrm>
                    <a:off x="1443163" y="20501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081" name="Straight Connector 2080">
                    <a:extLst>
                      <a:ext uri="{FF2B5EF4-FFF2-40B4-BE49-F238E27FC236}">
                        <a16:creationId xmlns:a16="http://schemas.microsoft.com/office/drawing/2014/main" id="{B5D2B231-CEF9-3DA6-3263-B39050C18524}"/>
                      </a:ext>
                    </a:extLst>
                  </p:cNvPr>
                  <p:cNvCxnSpPr>
                    <a:cxnSpLocks/>
                    <a:endCxn id="2093" idx="2"/>
                  </p:cNvCxnSpPr>
                  <p:nvPr/>
                </p:nvCxnSpPr>
                <p:spPr bwMode="auto">
                  <a:xfrm flipV="1">
                    <a:off x="1443163" y="19739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082" name="Straight Connector 2081">
                    <a:extLst>
                      <a:ext uri="{FF2B5EF4-FFF2-40B4-BE49-F238E27FC236}">
                        <a16:creationId xmlns:a16="http://schemas.microsoft.com/office/drawing/2014/main" id="{1A27BCEE-847B-1C5C-4C0E-21C896880BFF}"/>
                      </a:ext>
                    </a:extLst>
                  </p:cNvPr>
                  <p:cNvCxnSpPr>
                    <a:cxnSpLocks/>
                    <a:endCxn id="2090" idx="2"/>
                  </p:cNvCxnSpPr>
                  <p:nvPr/>
                </p:nvCxnSpPr>
                <p:spPr bwMode="auto">
                  <a:xfrm flipV="1">
                    <a:off x="1443163" y="1516710"/>
                    <a:ext cx="796457" cy="533400"/>
                  </a:xfrm>
                  <a:prstGeom prst="line">
                    <a:avLst/>
                  </a:prstGeom>
                  <a:noFill/>
                  <a:ln w="6350" cap="sq" cmpd="sng" algn="ctr">
                    <a:solidFill>
                      <a:srgbClr val="000000"/>
                    </a:solidFill>
                    <a:prstDash val="solid"/>
                    <a:round/>
                    <a:headEnd type="none" w="med" len="med"/>
                    <a:tailEnd type="none" w="med" len="med"/>
                  </a:ln>
                  <a:effectLst/>
                </p:spPr>
              </p:cxnSp>
            </p:grpSp>
            <p:grpSp>
              <p:nvGrpSpPr>
                <p:cNvPr id="2064" name="Group 2063">
                  <a:extLst>
                    <a:ext uri="{FF2B5EF4-FFF2-40B4-BE49-F238E27FC236}">
                      <a16:creationId xmlns:a16="http://schemas.microsoft.com/office/drawing/2014/main" id="{E1984031-15BD-6E9B-A2B3-1219EAFF2575}"/>
                    </a:ext>
                  </a:extLst>
                </p:cNvPr>
                <p:cNvGrpSpPr/>
                <p:nvPr/>
              </p:nvGrpSpPr>
              <p:grpSpPr>
                <a:xfrm>
                  <a:off x="1443163" y="1516710"/>
                  <a:ext cx="801219" cy="1193483"/>
                  <a:chOff x="1438401" y="1359547"/>
                  <a:chExt cx="801219" cy="1193483"/>
                </a:xfrm>
              </p:grpSpPr>
              <p:cxnSp>
                <p:nvCxnSpPr>
                  <p:cNvPr id="2065" name="Straight Connector 2064">
                    <a:extLst>
                      <a:ext uri="{FF2B5EF4-FFF2-40B4-BE49-F238E27FC236}">
                        <a16:creationId xmlns:a16="http://schemas.microsoft.com/office/drawing/2014/main" id="{7E5ECDE2-26DF-A277-6614-5FAD00B0DF7F}"/>
                      </a:ext>
                    </a:extLst>
                  </p:cNvPr>
                  <p:cNvCxnSpPr>
                    <a:cxnSpLocks/>
                  </p:cNvCxnSpPr>
                  <p:nvPr/>
                </p:nvCxnSpPr>
                <p:spPr bwMode="auto">
                  <a:xfrm flipV="1">
                    <a:off x="1443163" y="18215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66" name="Straight Connector 2065">
                    <a:extLst>
                      <a:ext uri="{FF2B5EF4-FFF2-40B4-BE49-F238E27FC236}">
                        <a16:creationId xmlns:a16="http://schemas.microsoft.com/office/drawing/2014/main" id="{92867C74-8D8E-A6F8-91B2-DEAFAEBBC222}"/>
                      </a:ext>
                    </a:extLst>
                  </p:cNvPr>
                  <p:cNvCxnSpPr>
                    <a:cxnSpLocks/>
                  </p:cNvCxnSpPr>
                  <p:nvPr/>
                </p:nvCxnSpPr>
                <p:spPr bwMode="auto">
                  <a:xfrm flipV="1">
                    <a:off x="1443163" y="1669110"/>
                    <a:ext cx="796457" cy="381000"/>
                  </a:xfrm>
                  <a:prstGeom prst="line">
                    <a:avLst/>
                  </a:prstGeom>
                  <a:noFill/>
                  <a:ln w="6350" cap="sq" cmpd="sng" algn="ctr">
                    <a:solidFill>
                      <a:srgbClr val="000000"/>
                    </a:solidFill>
                    <a:prstDash val="solid"/>
                    <a:round/>
                    <a:headEnd type="none" w="med" len="med"/>
                    <a:tailEnd type="none" w="med" len="med"/>
                  </a:ln>
                  <a:effectLst/>
                </p:spPr>
              </p:cxnSp>
              <p:cxnSp>
                <p:nvCxnSpPr>
                  <p:cNvPr id="2067" name="Straight Connector 2066">
                    <a:extLst>
                      <a:ext uri="{FF2B5EF4-FFF2-40B4-BE49-F238E27FC236}">
                        <a16:creationId xmlns:a16="http://schemas.microsoft.com/office/drawing/2014/main" id="{D89D8DE3-5B0C-A299-5426-F6A2EC3E3BB8}"/>
                      </a:ext>
                    </a:extLst>
                  </p:cNvPr>
                  <p:cNvCxnSpPr>
                    <a:cxnSpLocks/>
                    <a:stCxn id="2084" idx="6"/>
                    <a:endCxn id="2090" idx="2"/>
                  </p:cNvCxnSpPr>
                  <p:nvPr/>
                </p:nvCxnSpPr>
                <p:spPr bwMode="auto">
                  <a:xfrm flipV="1">
                    <a:off x="1438401" y="1359547"/>
                    <a:ext cx="796457" cy="690563"/>
                  </a:xfrm>
                  <a:prstGeom prst="line">
                    <a:avLst/>
                  </a:prstGeom>
                  <a:noFill/>
                  <a:ln w="6350" cap="sq" cmpd="sng" algn="ctr">
                    <a:solidFill>
                      <a:srgbClr val="000000"/>
                    </a:solidFill>
                    <a:prstDash val="solid"/>
                    <a:round/>
                    <a:headEnd type="none" w="med" len="med"/>
                    <a:tailEnd type="none" w="med" len="med"/>
                  </a:ln>
                  <a:effectLst/>
                </p:spPr>
              </p:cxnSp>
              <p:cxnSp>
                <p:nvCxnSpPr>
                  <p:cNvPr id="2068" name="Straight Connector 2067">
                    <a:extLst>
                      <a:ext uri="{FF2B5EF4-FFF2-40B4-BE49-F238E27FC236}">
                        <a16:creationId xmlns:a16="http://schemas.microsoft.com/office/drawing/2014/main" id="{A2CC3616-1395-EA25-2EE9-DA773BC4B06E}"/>
                      </a:ext>
                    </a:extLst>
                  </p:cNvPr>
                  <p:cNvCxnSpPr>
                    <a:cxnSpLocks/>
                  </p:cNvCxnSpPr>
                  <p:nvPr/>
                </p:nvCxnSpPr>
                <p:spPr bwMode="auto">
                  <a:xfrm>
                    <a:off x="1443163" y="2050110"/>
                    <a:ext cx="757113" cy="502920"/>
                  </a:xfrm>
                  <a:prstGeom prst="line">
                    <a:avLst/>
                  </a:prstGeom>
                  <a:noFill/>
                  <a:ln w="6350" cap="sq" cmpd="sng" algn="ctr">
                    <a:solidFill>
                      <a:srgbClr val="000000"/>
                    </a:solidFill>
                    <a:prstDash val="solid"/>
                    <a:round/>
                    <a:headEnd type="none" w="med" len="med"/>
                    <a:tailEnd type="none" w="med" len="med"/>
                  </a:ln>
                  <a:effectLst/>
                </p:spPr>
              </p:cxnSp>
              <p:cxnSp>
                <p:nvCxnSpPr>
                  <p:cNvPr id="2069" name="Straight Connector 2068">
                    <a:extLst>
                      <a:ext uri="{FF2B5EF4-FFF2-40B4-BE49-F238E27FC236}">
                        <a16:creationId xmlns:a16="http://schemas.microsoft.com/office/drawing/2014/main" id="{B9DDFE91-87B2-3038-19A9-28992816DA41}"/>
                      </a:ext>
                    </a:extLst>
                  </p:cNvPr>
                  <p:cNvCxnSpPr>
                    <a:cxnSpLocks/>
                  </p:cNvCxnSpPr>
                  <p:nvPr/>
                </p:nvCxnSpPr>
                <p:spPr bwMode="auto">
                  <a:xfrm>
                    <a:off x="1443163" y="2050110"/>
                    <a:ext cx="796457" cy="350520"/>
                  </a:xfrm>
                  <a:prstGeom prst="line">
                    <a:avLst/>
                  </a:prstGeom>
                  <a:noFill/>
                  <a:ln w="6350" cap="sq" cmpd="sng" algn="ctr">
                    <a:solidFill>
                      <a:srgbClr val="000000"/>
                    </a:solidFill>
                    <a:prstDash val="solid"/>
                    <a:round/>
                    <a:headEnd type="none" w="med" len="med"/>
                    <a:tailEnd type="none" w="med" len="med"/>
                  </a:ln>
                  <a:effectLst/>
                </p:spPr>
              </p:cxnSp>
              <p:cxnSp>
                <p:nvCxnSpPr>
                  <p:cNvPr id="2070" name="Straight Connector 2069">
                    <a:extLst>
                      <a:ext uri="{FF2B5EF4-FFF2-40B4-BE49-F238E27FC236}">
                        <a16:creationId xmlns:a16="http://schemas.microsoft.com/office/drawing/2014/main" id="{8A27A103-F74B-BE0D-9F36-CF6B881908CB}"/>
                      </a:ext>
                    </a:extLst>
                  </p:cNvPr>
                  <p:cNvCxnSpPr>
                    <a:cxnSpLocks/>
                  </p:cNvCxnSpPr>
                  <p:nvPr/>
                </p:nvCxnSpPr>
                <p:spPr bwMode="auto">
                  <a:xfrm>
                    <a:off x="1443163" y="20501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71" name="Straight Connector 2070">
                    <a:extLst>
                      <a:ext uri="{FF2B5EF4-FFF2-40B4-BE49-F238E27FC236}">
                        <a16:creationId xmlns:a16="http://schemas.microsoft.com/office/drawing/2014/main" id="{9AF9A5F5-9C0B-1352-AE63-2AE0B4148167}"/>
                      </a:ext>
                    </a:extLst>
                  </p:cNvPr>
                  <p:cNvCxnSpPr>
                    <a:cxnSpLocks/>
                  </p:cNvCxnSpPr>
                  <p:nvPr/>
                </p:nvCxnSpPr>
                <p:spPr bwMode="auto">
                  <a:xfrm>
                    <a:off x="1443163" y="20501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072" name="Straight Connector 2071">
                    <a:extLst>
                      <a:ext uri="{FF2B5EF4-FFF2-40B4-BE49-F238E27FC236}">
                        <a16:creationId xmlns:a16="http://schemas.microsoft.com/office/drawing/2014/main" id="{B5F2995E-83E9-01B9-56B2-1F3AF41FD6E9}"/>
                      </a:ext>
                    </a:extLst>
                  </p:cNvPr>
                  <p:cNvCxnSpPr>
                    <a:cxnSpLocks/>
                  </p:cNvCxnSpPr>
                  <p:nvPr/>
                </p:nvCxnSpPr>
                <p:spPr bwMode="auto">
                  <a:xfrm flipV="1">
                    <a:off x="1443163" y="19739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073" name="Straight Connector 2072">
                    <a:extLst>
                      <a:ext uri="{FF2B5EF4-FFF2-40B4-BE49-F238E27FC236}">
                        <a16:creationId xmlns:a16="http://schemas.microsoft.com/office/drawing/2014/main" id="{73A82D6D-9FF5-3828-8364-0FC6918F4C5B}"/>
                      </a:ext>
                    </a:extLst>
                  </p:cNvPr>
                  <p:cNvCxnSpPr>
                    <a:cxnSpLocks/>
                  </p:cNvCxnSpPr>
                  <p:nvPr/>
                </p:nvCxnSpPr>
                <p:spPr bwMode="auto">
                  <a:xfrm flipV="1">
                    <a:off x="1443163" y="1516710"/>
                    <a:ext cx="796457" cy="533400"/>
                  </a:xfrm>
                  <a:prstGeom prst="line">
                    <a:avLst/>
                  </a:prstGeom>
                  <a:noFill/>
                  <a:ln w="6350" cap="sq" cmpd="sng" algn="ctr">
                    <a:solidFill>
                      <a:srgbClr val="000000"/>
                    </a:solidFill>
                    <a:prstDash val="solid"/>
                    <a:round/>
                    <a:headEnd type="none" w="med" len="med"/>
                    <a:tailEnd type="none" w="med" len="med"/>
                  </a:ln>
                  <a:effectLst/>
                </p:spPr>
              </p:cxnSp>
            </p:grpSp>
          </p:grpSp>
          <p:grpSp>
            <p:nvGrpSpPr>
              <p:cNvPr id="23" name="Group 22">
                <a:extLst>
                  <a:ext uri="{FF2B5EF4-FFF2-40B4-BE49-F238E27FC236}">
                    <a16:creationId xmlns:a16="http://schemas.microsoft.com/office/drawing/2014/main" id="{D7379DCD-252C-06E3-86C3-91D608CA5739}"/>
                  </a:ext>
                </a:extLst>
              </p:cNvPr>
              <p:cNvGrpSpPr/>
              <p:nvPr/>
            </p:nvGrpSpPr>
            <p:grpSpPr>
              <a:xfrm flipH="1">
                <a:off x="2087229" y="1669110"/>
                <a:ext cx="1160968" cy="614363"/>
                <a:chOff x="1443163" y="1821510"/>
                <a:chExt cx="801219" cy="614363"/>
              </a:xfrm>
            </p:grpSpPr>
            <p:grpSp>
              <p:nvGrpSpPr>
                <p:cNvPr id="63" name="Group 62">
                  <a:extLst>
                    <a:ext uri="{FF2B5EF4-FFF2-40B4-BE49-F238E27FC236}">
                      <a16:creationId xmlns:a16="http://schemas.microsoft.com/office/drawing/2014/main" id="{B7392465-BBE1-CDE4-2361-1E7229D4EF7F}"/>
                    </a:ext>
                  </a:extLst>
                </p:cNvPr>
                <p:cNvGrpSpPr/>
                <p:nvPr/>
              </p:nvGrpSpPr>
              <p:grpSpPr>
                <a:xfrm>
                  <a:off x="1443163" y="1821510"/>
                  <a:ext cx="796457" cy="609600"/>
                  <a:chOff x="1443163" y="1821510"/>
                  <a:chExt cx="796457" cy="609600"/>
                </a:xfrm>
              </p:grpSpPr>
              <p:cxnSp>
                <p:nvCxnSpPr>
                  <p:cNvPr id="2057" name="Straight Connector 2056">
                    <a:extLst>
                      <a:ext uri="{FF2B5EF4-FFF2-40B4-BE49-F238E27FC236}">
                        <a16:creationId xmlns:a16="http://schemas.microsoft.com/office/drawing/2014/main" id="{2FDDE0A4-2382-5928-C247-EE9856B32DD1}"/>
                      </a:ext>
                    </a:extLst>
                  </p:cNvPr>
                  <p:cNvCxnSpPr>
                    <a:cxnSpLocks/>
                  </p:cNvCxnSpPr>
                  <p:nvPr/>
                </p:nvCxnSpPr>
                <p:spPr bwMode="auto">
                  <a:xfrm flipV="1">
                    <a:off x="1443163" y="18215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58" name="Straight Connector 2057">
                    <a:extLst>
                      <a:ext uri="{FF2B5EF4-FFF2-40B4-BE49-F238E27FC236}">
                        <a16:creationId xmlns:a16="http://schemas.microsoft.com/office/drawing/2014/main" id="{EE499454-8932-E240-DC98-65DD15D897FD}"/>
                      </a:ext>
                    </a:extLst>
                  </p:cNvPr>
                  <p:cNvCxnSpPr>
                    <a:cxnSpLocks/>
                  </p:cNvCxnSpPr>
                  <p:nvPr/>
                </p:nvCxnSpPr>
                <p:spPr bwMode="auto">
                  <a:xfrm>
                    <a:off x="1443163" y="2050110"/>
                    <a:ext cx="796457" cy="381000"/>
                  </a:xfrm>
                  <a:prstGeom prst="line">
                    <a:avLst/>
                  </a:prstGeom>
                  <a:noFill/>
                  <a:ln w="6350" cap="sq" cmpd="sng" algn="ctr">
                    <a:solidFill>
                      <a:srgbClr val="000000"/>
                    </a:solidFill>
                    <a:prstDash val="solid"/>
                    <a:round/>
                    <a:headEnd type="none" w="med" len="med"/>
                    <a:tailEnd type="none" w="med" len="med"/>
                  </a:ln>
                  <a:effectLst/>
                </p:spPr>
              </p:cxnSp>
              <p:cxnSp>
                <p:nvCxnSpPr>
                  <p:cNvPr id="2059" name="Straight Connector 2058">
                    <a:extLst>
                      <a:ext uri="{FF2B5EF4-FFF2-40B4-BE49-F238E27FC236}">
                        <a16:creationId xmlns:a16="http://schemas.microsoft.com/office/drawing/2014/main" id="{7A3C586C-E596-AE2A-ED14-FD0B8D9F8409}"/>
                      </a:ext>
                    </a:extLst>
                  </p:cNvPr>
                  <p:cNvCxnSpPr>
                    <a:cxnSpLocks/>
                  </p:cNvCxnSpPr>
                  <p:nvPr/>
                </p:nvCxnSpPr>
                <p:spPr bwMode="auto">
                  <a:xfrm>
                    <a:off x="1443163" y="20501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60" name="Straight Connector 2059">
                    <a:extLst>
                      <a:ext uri="{FF2B5EF4-FFF2-40B4-BE49-F238E27FC236}">
                        <a16:creationId xmlns:a16="http://schemas.microsoft.com/office/drawing/2014/main" id="{0CCF5EF0-092C-1020-4D25-E39C1450473F}"/>
                      </a:ext>
                    </a:extLst>
                  </p:cNvPr>
                  <p:cNvCxnSpPr>
                    <a:cxnSpLocks/>
                  </p:cNvCxnSpPr>
                  <p:nvPr/>
                </p:nvCxnSpPr>
                <p:spPr bwMode="auto">
                  <a:xfrm>
                    <a:off x="1443163" y="20501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061" name="Straight Connector 2060">
                    <a:extLst>
                      <a:ext uri="{FF2B5EF4-FFF2-40B4-BE49-F238E27FC236}">
                        <a16:creationId xmlns:a16="http://schemas.microsoft.com/office/drawing/2014/main" id="{C15D2EE6-2960-80B8-2A3B-EAA232107662}"/>
                      </a:ext>
                    </a:extLst>
                  </p:cNvPr>
                  <p:cNvCxnSpPr>
                    <a:cxnSpLocks/>
                  </p:cNvCxnSpPr>
                  <p:nvPr/>
                </p:nvCxnSpPr>
                <p:spPr bwMode="auto">
                  <a:xfrm flipV="1">
                    <a:off x="1443163" y="1973910"/>
                    <a:ext cx="796457" cy="76200"/>
                  </a:xfrm>
                  <a:prstGeom prst="line">
                    <a:avLst/>
                  </a:prstGeom>
                  <a:noFill/>
                  <a:ln w="6350" cap="sq" cmpd="sng" algn="ctr">
                    <a:solidFill>
                      <a:srgbClr val="000000"/>
                    </a:solidFill>
                    <a:prstDash val="solid"/>
                    <a:round/>
                    <a:headEnd type="none" w="med" len="med"/>
                    <a:tailEnd type="none" w="med" len="med"/>
                  </a:ln>
                  <a:effectLst/>
                </p:spPr>
              </p:cxnSp>
            </p:grpSp>
            <p:grpSp>
              <p:nvGrpSpPr>
                <p:cNvPr id="2050" name="Group 2049">
                  <a:extLst>
                    <a:ext uri="{FF2B5EF4-FFF2-40B4-BE49-F238E27FC236}">
                      <a16:creationId xmlns:a16="http://schemas.microsoft.com/office/drawing/2014/main" id="{BBE29454-05E7-C033-F566-3C0238F3D523}"/>
                    </a:ext>
                  </a:extLst>
                </p:cNvPr>
                <p:cNvGrpSpPr/>
                <p:nvPr/>
              </p:nvGrpSpPr>
              <p:grpSpPr>
                <a:xfrm>
                  <a:off x="1447925" y="1826273"/>
                  <a:ext cx="796457" cy="609600"/>
                  <a:chOff x="1443163" y="1669110"/>
                  <a:chExt cx="796457" cy="609600"/>
                </a:xfrm>
              </p:grpSpPr>
              <p:cxnSp>
                <p:nvCxnSpPr>
                  <p:cNvPr id="2051" name="Straight Connector 2050">
                    <a:extLst>
                      <a:ext uri="{FF2B5EF4-FFF2-40B4-BE49-F238E27FC236}">
                        <a16:creationId xmlns:a16="http://schemas.microsoft.com/office/drawing/2014/main" id="{6825CBCB-D82D-5C7F-ED92-CD802D0E3FD8}"/>
                      </a:ext>
                    </a:extLst>
                  </p:cNvPr>
                  <p:cNvCxnSpPr>
                    <a:cxnSpLocks/>
                  </p:cNvCxnSpPr>
                  <p:nvPr/>
                </p:nvCxnSpPr>
                <p:spPr bwMode="auto">
                  <a:xfrm flipV="1">
                    <a:off x="1443163" y="18215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52" name="Straight Connector 2051">
                    <a:extLst>
                      <a:ext uri="{FF2B5EF4-FFF2-40B4-BE49-F238E27FC236}">
                        <a16:creationId xmlns:a16="http://schemas.microsoft.com/office/drawing/2014/main" id="{0D0143CA-F08E-F271-6C3E-DEE595DA8A2B}"/>
                      </a:ext>
                    </a:extLst>
                  </p:cNvPr>
                  <p:cNvCxnSpPr>
                    <a:cxnSpLocks/>
                  </p:cNvCxnSpPr>
                  <p:nvPr/>
                </p:nvCxnSpPr>
                <p:spPr bwMode="auto">
                  <a:xfrm flipV="1">
                    <a:off x="1443163" y="1669110"/>
                    <a:ext cx="796457" cy="381000"/>
                  </a:xfrm>
                  <a:prstGeom prst="line">
                    <a:avLst/>
                  </a:prstGeom>
                  <a:noFill/>
                  <a:ln w="6350" cap="sq" cmpd="sng" algn="ctr">
                    <a:solidFill>
                      <a:srgbClr val="000000"/>
                    </a:solidFill>
                    <a:prstDash val="solid"/>
                    <a:round/>
                    <a:headEnd type="none" w="med" len="med"/>
                    <a:tailEnd type="none" w="med" len="med"/>
                  </a:ln>
                  <a:effectLst/>
                </p:spPr>
              </p:cxnSp>
              <p:cxnSp>
                <p:nvCxnSpPr>
                  <p:cNvPr id="2054" name="Straight Connector 2053">
                    <a:extLst>
                      <a:ext uri="{FF2B5EF4-FFF2-40B4-BE49-F238E27FC236}">
                        <a16:creationId xmlns:a16="http://schemas.microsoft.com/office/drawing/2014/main" id="{262E1DDD-8F40-9B61-4944-B9120BA52EEF}"/>
                      </a:ext>
                    </a:extLst>
                  </p:cNvPr>
                  <p:cNvCxnSpPr>
                    <a:cxnSpLocks/>
                  </p:cNvCxnSpPr>
                  <p:nvPr/>
                </p:nvCxnSpPr>
                <p:spPr bwMode="auto">
                  <a:xfrm>
                    <a:off x="1443163" y="2050110"/>
                    <a:ext cx="796457" cy="228600"/>
                  </a:xfrm>
                  <a:prstGeom prst="line">
                    <a:avLst/>
                  </a:prstGeom>
                  <a:noFill/>
                  <a:ln w="6350" cap="sq" cmpd="sng" algn="ctr">
                    <a:solidFill>
                      <a:srgbClr val="000000"/>
                    </a:solidFill>
                    <a:prstDash val="solid"/>
                    <a:round/>
                    <a:headEnd type="none" w="med" len="med"/>
                    <a:tailEnd type="none" w="med" len="med"/>
                  </a:ln>
                  <a:effectLst/>
                </p:spPr>
              </p:cxnSp>
              <p:cxnSp>
                <p:nvCxnSpPr>
                  <p:cNvPr id="2055" name="Straight Connector 2054">
                    <a:extLst>
                      <a:ext uri="{FF2B5EF4-FFF2-40B4-BE49-F238E27FC236}">
                        <a16:creationId xmlns:a16="http://schemas.microsoft.com/office/drawing/2014/main" id="{F08C71EA-AB47-F297-A955-6DF4BA44848D}"/>
                      </a:ext>
                    </a:extLst>
                  </p:cNvPr>
                  <p:cNvCxnSpPr>
                    <a:cxnSpLocks/>
                  </p:cNvCxnSpPr>
                  <p:nvPr/>
                </p:nvCxnSpPr>
                <p:spPr bwMode="auto">
                  <a:xfrm>
                    <a:off x="1443163" y="2050110"/>
                    <a:ext cx="796457" cy="76200"/>
                  </a:xfrm>
                  <a:prstGeom prst="line">
                    <a:avLst/>
                  </a:prstGeom>
                  <a:noFill/>
                  <a:ln w="6350" cap="sq" cmpd="sng" algn="ctr">
                    <a:solidFill>
                      <a:srgbClr val="000000"/>
                    </a:solidFill>
                    <a:prstDash val="solid"/>
                    <a:round/>
                    <a:headEnd type="none" w="med" len="med"/>
                    <a:tailEnd type="none" w="med" len="med"/>
                  </a:ln>
                  <a:effectLst/>
                </p:spPr>
              </p:cxnSp>
              <p:cxnSp>
                <p:nvCxnSpPr>
                  <p:cNvPr id="2056" name="Straight Connector 2055">
                    <a:extLst>
                      <a:ext uri="{FF2B5EF4-FFF2-40B4-BE49-F238E27FC236}">
                        <a16:creationId xmlns:a16="http://schemas.microsoft.com/office/drawing/2014/main" id="{F245D8FD-7CF2-8E7D-F696-68E08B55C5A1}"/>
                      </a:ext>
                    </a:extLst>
                  </p:cNvPr>
                  <p:cNvCxnSpPr>
                    <a:cxnSpLocks/>
                  </p:cNvCxnSpPr>
                  <p:nvPr/>
                </p:nvCxnSpPr>
                <p:spPr bwMode="auto">
                  <a:xfrm flipV="1">
                    <a:off x="1443163" y="1973910"/>
                    <a:ext cx="796457" cy="76200"/>
                  </a:xfrm>
                  <a:prstGeom prst="line">
                    <a:avLst/>
                  </a:prstGeom>
                  <a:noFill/>
                  <a:ln w="6350" cap="sq" cmpd="sng" algn="ctr">
                    <a:solidFill>
                      <a:srgbClr val="000000"/>
                    </a:solidFill>
                    <a:prstDash val="solid"/>
                    <a:round/>
                    <a:headEnd type="none" w="med" len="med"/>
                    <a:tailEnd type="none" w="med" len="med"/>
                  </a:ln>
                  <a:effectLst/>
                </p:spPr>
              </p:cxnSp>
            </p:grpSp>
          </p:grp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5594261E-10FD-16FD-1EB7-BFBD58711E6C}"/>
                      </a:ext>
                    </a:extLst>
                  </p:cNvPr>
                  <p:cNvSpPr txBox="1"/>
                  <p:nvPr/>
                </p:nvSpPr>
                <p:spPr bwMode="auto">
                  <a:xfrm>
                    <a:off x="1498600" y="1649418"/>
                    <a:ext cx="762000"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14:m>
                      <m:oMath xmlns:m="http://schemas.openxmlformats.org/officeDocument/2006/math">
                        <m:acc>
                          <m:accPr>
                            <m:chr m:val="⃗"/>
                            <m:ctrlPr>
                              <a:rPr kumimoji="0" lang="en-US" altLang="en-US" sz="2400" b="0" i="1" u="none" strike="noStrike" kern="0" cap="none" spc="0" normalizeH="0" baseline="0" noProof="0" dirty="0" smtClean="0">
                                <a:ln>
                                  <a:noFill/>
                                </a:ln>
                                <a:solidFill>
                                  <a:srgbClr val="FF00FF"/>
                                </a:solidFill>
                                <a:effectLst/>
                                <a:uLnTx/>
                                <a:uFillTx/>
                                <a:latin typeface="Cambria Math" panose="02040503050406030204" pitchFamily="18" charset="0"/>
                                <a:cs typeface="Times New Roman" panose="02020603050405020304" pitchFamily="18" charset="0"/>
                              </a:rPr>
                            </m:ctrlPr>
                          </m:accPr>
                          <m:e>
                            <m:r>
                              <a:rPr kumimoji="0" lang="en-US" altLang="en-US" sz="2400" b="0" i="1" u="none" strike="noStrike" kern="0" cap="none" spc="0" normalizeH="0" baseline="0" noProof="0" dirty="0" smtClean="0">
                                <a:ln>
                                  <a:noFill/>
                                </a:ln>
                                <a:solidFill>
                                  <a:srgbClr val="FF00FF"/>
                                </a:solidFill>
                                <a:effectLst/>
                                <a:uLnTx/>
                                <a:uFillTx/>
                                <a:latin typeface="Cambria Math" panose="02040503050406030204" pitchFamily="18" charset="0"/>
                                <a:cs typeface="Times New Roman" panose="02020603050405020304" pitchFamily="18" charset="0"/>
                              </a:rPr>
                              <m:t>𝑥</m:t>
                            </m:r>
                          </m:e>
                        </m:acc>
                      </m:oMath>
                    </a14:m>
                    <a:r>
                      <a:rPr kumimoji="0" lang="en-US" sz="2400" b="0" i="0" u="none" strike="noStrike" kern="0" cap="none" spc="0" normalizeH="0" baseline="-25000" noProof="0" dirty="0">
                        <a:ln>
                          <a:noFill/>
                        </a:ln>
                        <a:solidFill>
                          <a:srgbClr val="FF00FF"/>
                        </a:solidFill>
                        <a:effectLst/>
                        <a:uLnTx/>
                        <a:uFillTx/>
                        <a:cs typeface="+mn-cs"/>
                      </a:rPr>
                      <a:t>d</a:t>
                    </a:r>
                  </a:p>
                </p:txBody>
              </p:sp>
            </mc:Choice>
            <mc:Fallback>
              <p:sp>
                <p:nvSpPr>
                  <p:cNvPr id="25" name="TextBox 24">
                    <a:extLst>
                      <a:ext uri="{FF2B5EF4-FFF2-40B4-BE49-F238E27FC236}">
                        <a16:creationId xmlns:a16="http://schemas.microsoft.com/office/drawing/2014/main" id="{5594261E-10FD-16FD-1EB7-BFBD58711E6C}"/>
                      </a:ext>
                    </a:extLst>
                  </p:cNvPr>
                  <p:cNvSpPr txBox="1">
                    <a:spLocks noRot="1" noChangeAspect="1" noMove="1" noResize="1" noEditPoints="1" noAdjustHandles="1" noChangeArrowheads="1" noChangeShapeType="1" noTextEdit="1"/>
                  </p:cNvSpPr>
                  <p:nvPr/>
                </p:nvSpPr>
                <p:spPr bwMode="auto">
                  <a:xfrm>
                    <a:off x="1498600" y="1649418"/>
                    <a:ext cx="762000" cy="461665"/>
                  </a:xfrm>
                  <a:prstGeom prst="rect">
                    <a:avLst/>
                  </a:prstGeom>
                  <a:blipFill>
                    <a:blip r:embed="rId5"/>
                    <a:stretch>
                      <a:fillRect l="-1600" t="-18667" b="-28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grpSp>
            <p:nvGrpSpPr>
              <p:cNvPr id="28" name="Group 27">
                <a:extLst>
                  <a:ext uri="{FF2B5EF4-FFF2-40B4-BE49-F238E27FC236}">
                    <a16:creationId xmlns:a16="http://schemas.microsoft.com/office/drawing/2014/main" id="{98FA41BB-A6AF-2D63-964C-726E4414EB8A}"/>
                  </a:ext>
                </a:extLst>
              </p:cNvPr>
              <p:cNvGrpSpPr/>
              <p:nvPr/>
            </p:nvGrpSpPr>
            <p:grpSpPr>
              <a:xfrm>
                <a:off x="4676972" y="1351610"/>
                <a:ext cx="2582419" cy="1219200"/>
                <a:chOff x="5235772" y="1351610"/>
                <a:chExt cx="2582419" cy="1219200"/>
              </a:xfrm>
            </p:grpSpPr>
            <p:sp>
              <p:nvSpPr>
                <p:cNvPr id="61" name="Oval 60">
                  <a:extLst>
                    <a:ext uri="{FF2B5EF4-FFF2-40B4-BE49-F238E27FC236}">
                      <a16:creationId xmlns:a16="http://schemas.microsoft.com/office/drawing/2014/main" id="{4DFEE39A-0736-81FF-C181-BE8D0C7B4534}"/>
                    </a:ext>
                  </a:extLst>
                </p:cNvPr>
                <p:cNvSpPr/>
                <p:nvPr/>
              </p:nvSpPr>
              <p:spPr>
                <a:xfrm flipH="1">
                  <a:off x="6389840" y="1839290"/>
                  <a:ext cx="132497" cy="91440"/>
                </a:xfrm>
                <a:prstGeom prst="ellipse">
                  <a:avLst/>
                </a:prstGeom>
                <a:solidFill>
                  <a:srgbClr val="00FFFF"/>
                </a:solid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grpSp>
              <p:nvGrpSpPr>
                <p:cNvPr id="34" name="Group 33">
                  <a:extLst>
                    <a:ext uri="{FF2B5EF4-FFF2-40B4-BE49-F238E27FC236}">
                      <a16:creationId xmlns:a16="http://schemas.microsoft.com/office/drawing/2014/main" id="{7053C367-94D7-B501-8308-5F0686531BC2}"/>
                    </a:ext>
                  </a:extLst>
                </p:cNvPr>
                <p:cNvGrpSpPr/>
                <p:nvPr/>
              </p:nvGrpSpPr>
              <p:grpSpPr>
                <a:xfrm flipH="1">
                  <a:off x="5235772" y="1351610"/>
                  <a:ext cx="1169427" cy="1219200"/>
                  <a:chOff x="1432563" y="1516710"/>
                  <a:chExt cx="807057" cy="1219200"/>
                </a:xfrm>
              </p:grpSpPr>
              <p:cxnSp>
                <p:nvCxnSpPr>
                  <p:cNvPr id="52" name="Straight Connector 51">
                    <a:extLst>
                      <a:ext uri="{FF2B5EF4-FFF2-40B4-BE49-F238E27FC236}">
                        <a16:creationId xmlns:a16="http://schemas.microsoft.com/office/drawing/2014/main" id="{9B8818D8-193F-66FC-28D0-E8E74323D995}"/>
                      </a:ext>
                    </a:extLst>
                  </p:cNvPr>
                  <p:cNvCxnSpPr>
                    <a:cxnSpLocks/>
                    <a:stCxn id="61" idx="6"/>
                  </p:cNvCxnSpPr>
                  <p:nvPr/>
                </p:nvCxnSpPr>
                <p:spPr bwMode="auto">
                  <a:xfrm flipV="1">
                    <a:off x="1443162" y="1821510"/>
                    <a:ext cx="796457" cy="228600"/>
                  </a:xfrm>
                  <a:prstGeom prst="line">
                    <a:avLst/>
                  </a:prstGeom>
                  <a:noFill/>
                  <a:ln w="6350" cap="sq" cmpd="sng" algn="ctr">
                    <a:solidFill>
                      <a:srgbClr val="66FF33"/>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22FE49B1-4A8C-CB80-1E6C-2D25AB012C23}"/>
                      </a:ext>
                    </a:extLst>
                  </p:cNvPr>
                  <p:cNvCxnSpPr>
                    <a:cxnSpLocks/>
                  </p:cNvCxnSpPr>
                  <p:nvPr/>
                </p:nvCxnSpPr>
                <p:spPr bwMode="auto">
                  <a:xfrm flipV="1">
                    <a:off x="1443163" y="1669110"/>
                    <a:ext cx="796457" cy="381000"/>
                  </a:xfrm>
                  <a:prstGeom prst="line">
                    <a:avLst/>
                  </a:prstGeom>
                  <a:noFill/>
                  <a:ln w="6350" cap="sq" cmpd="sng" algn="ctr">
                    <a:solidFill>
                      <a:srgbClr val="66FF33"/>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99286A2A-111B-1D97-D90F-779EA49D5149}"/>
                      </a:ext>
                    </a:extLst>
                  </p:cNvPr>
                  <p:cNvCxnSpPr>
                    <a:cxnSpLocks/>
                  </p:cNvCxnSpPr>
                  <p:nvPr/>
                </p:nvCxnSpPr>
                <p:spPr bwMode="auto">
                  <a:xfrm>
                    <a:off x="1432563" y="2039010"/>
                    <a:ext cx="807057" cy="696900"/>
                  </a:xfrm>
                  <a:prstGeom prst="line">
                    <a:avLst/>
                  </a:prstGeom>
                  <a:noFill/>
                  <a:ln w="6350" cap="sq" cmpd="sng" algn="ctr">
                    <a:solidFill>
                      <a:srgbClr val="66FF33"/>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6B21297E-26E5-95A1-9901-36F0A323805E}"/>
                      </a:ext>
                    </a:extLst>
                  </p:cNvPr>
                  <p:cNvCxnSpPr>
                    <a:cxnSpLocks/>
                  </p:cNvCxnSpPr>
                  <p:nvPr/>
                </p:nvCxnSpPr>
                <p:spPr bwMode="auto">
                  <a:xfrm>
                    <a:off x="1443163" y="2050110"/>
                    <a:ext cx="796457" cy="502920"/>
                  </a:xfrm>
                  <a:prstGeom prst="line">
                    <a:avLst/>
                  </a:prstGeom>
                  <a:noFill/>
                  <a:ln w="6350" cap="sq" cmpd="sng" algn="ctr">
                    <a:solidFill>
                      <a:srgbClr val="66FF33"/>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656577A9-AAB6-549F-7A30-3186CBB4C51C}"/>
                      </a:ext>
                    </a:extLst>
                  </p:cNvPr>
                  <p:cNvCxnSpPr>
                    <a:cxnSpLocks/>
                  </p:cNvCxnSpPr>
                  <p:nvPr/>
                </p:nvCxnSpPr>
                <p:spPr bwMode="auto">
                  <a:xfrm>
                    <a:off x="1443163" y="2050110"/>
                    <a:ext cx="796457" cy="381000"/>
                  </a:xfrm>
                  <a:prstGeom prst="line">
                    <a:avLst/>
                  </a:prstGeom>
                  <a:noFill/>
                  <a:ln w="6350" cap="sq" cmpd="sng" algn="ctr">
                    <a:solidFill>
                      <a:srgbClr val="66FF33"/>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D738F249-B09A-C1F9-DF60-4F7EBD6B1E8B}"/>
                      </a:ext>
                    </a:extLst>
                  </p:cNvPr>
                  <p:cNvCxnSpPr>
                    <a:cxnSpLocks/>
                  </p:cNvCxnSpPr>
                  <p:nvPr/>
                </p:nvCxnSpPr>
                <p:spPr bwMode="auto">
                  <a:xfrm>
                    <a:off x="1443163" y="2050110"/>
                    <a:ext cx="796457" cy="228600"/>
                  </a:xfrm>
                  <a:prstGeom prst="line">
                    <a:avLst/>
                  </a:prstGeom>
                  <a:noFill/>
                  <a:ln w="6350" cap="sq" cmpd="sng" algn="ctr">
                    <a:solidFill>
                      <a:srgbClr val="66FF33"/>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75B95C7B-5EB8-3165-B72B-000298144D70}"/>
                      </a:ext>
                    </a:extLst>
                  </p:cNvPr>
                  <p:cNvCxnSpPr>
                    <a:cxnSpLocks/>
                  </p:cNvCxnSpPr>
                  <p:nvPr/>
                </p:nvCxnSpPr>
                <p:spPr bwMode="auto">
                  <a:xfrm>
                    <a:off x="1443163" y="2050110"/>
                    <a:ext cx="796457" cy="76200"/>
                  </a:xfrm>
                  <a:prstGeom prst="line">
                    <a:avLst/>
                  </a:prstGeom>
                  <a:noFill/>
                  <a:ln w="6350" cap="sq" cmpd="sng" algn="ctr">
                    <a:solidFill>
                      <a:srgbClr val="66FF33"/>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id="{99F9277A-B437-46E2-0FF7-5C677FAB05A9}"/>
                      </a:ext>
                    </a:extLst>
                  </p:cNvPr>
                  <p:cNvCxnSpPr>
                    <a:cxnSpLocks/>
                  </p:cNvCxnSpPr>
                  <p:nvPr/>
                </p:nvCxnSpPr>
                <p:spPr bwMode="auto">
                  <a:xfrm flipV="1">
                    <a:off x="1443163" y="1973910"/>
                    <a:ext cx="796457" cy="76200"/>
                  </a:xfrm>
                  <a:prstGeom prst="line">
                    <a:avLst/>
                  </a:prstGeom>
                  <a:noFill/>
                  <a:ln w="6350" cap="sq" cmpd="sng" algn="ctr">
                    <a:solidFill>
                      <a:srgbClr val="66FF33"/>
                    </a:solidFill>
                    <a:prstDash val="solid"/>
                    <a:round/>
                    <a:headEnd type="none" w="med" len="med"/>
                    <a:tailEnd type="none" w="med" len="med"/>
                  </a:ln>
                  <a:effectLst/>
                </p:spPr>
              </p:cxnSp>
              <p:cxnSp>
                <p:nvCxnSpPr>
                  <p:cNvPr id="60" name="Straight Connector 59">
                    <a:extLst>
                      <a:ext uri="{FF2B5EF4-FFF2-40B4-BE49-F238E27FC236}">
                        <a16:creationId xmlns:a16="http://schemas.microsoft.com/office/drawing/2014/main" id="{DA1833EB-A726-4AEB-0AFC-20E63EFD1E01}"/>
                      </a:ext>
                    </a:extLst>
                  </p:cNvPr>
                  <p:cNvCxnSpPr>
                    <a:cxnSpLocks/>
                  </p:cNvCxnSpPr>
                  <p:nvPr/>
                </p:nvCxnSpPr>
                <p:spPr bwMode="auto">
                  <a:xfrm flipV="1">
                    <a:off x="1443163" y="1516710"/>
                    <a:ext cx="796457" cy="533400"/>
                  </a:xfrm>
                  <a:prstGeom prst="line">
                    <a:avLst/>
                  </a:prstGeom>
                  <a:noFill/>
                  <a:ln w="6350" cap="sq" cmpd="sng" algn="ctr">
                    <a:solidFill>
                      <a:srgbClr val="66FF33"/>
                    </a:solidFill>
                    <a:prstDash val="solid"/>
                    <a:round/>
                    <a:headEnd type="none" w="med" len="med"/>
                    <a:tailEnd type="none" w="med" len="med"/>
                  </a:ln>
                  <a:effectLst/>
                </p:spPr>
              </p:cxnSp>
            </p:grpSp>
            <p:sp>
              <p:nvSpPr>
                <p:cNvPr id="36" name="Oval 35">
                  <a:extLst>
                    <a:ext uri="{FF2B5EF4-FFF2-40B4-BE49-F238E27FC236}">
                      <a16:creationId xmlns:a16="http://schemas.microsoft.com/office/drawing/2014/main" id="{329F2EF9-DC1B-19D1-7011-FB24E9CCAD14}"/>
                    </a:ext>
                  </a:extLst>
                </p:cNvPr>
                <p:cNvSpPr/>
                <p:nvPr/>
              </p:nvSpPr>
              <p:spPr>
                <a:xfrm flipH="1">
                  <a:off x="7685694" y="1953590"/>
                  <a:ext cx="132497" cy="91440"/>
                </a:xfrm>
                <a:prstGeom prst="ellipse">
                  <a:avLst/>
                </a:prstGeom>
                <a:solidFill>
                  <a:srgbClr val="000000"/>
                </a:solid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cxnSp>
              <p:nvCxnSpPr>
                <p:cNvPr id="38" name="Straight Connector 37">
                  <a:extLst>
                    <a:ext uri="{FF2B5EF4-FFF2-40B4-BE49-F238E27FC236}">
                      <a16:creationId xmlns:a16="http://schemas.microsoft.com/office/drawing/2014/main" id="{A6DA718B-661D-F61A-AECA-8A92C288FD31}"/>
                    </a:ext>
                  </a:extLst>
                </p:cNvPr>
                <p:cNvCxnSpPr>
                  <a:cxnSpLocks/>
                </p:cNvCxnSpPr>
                <p:nvPr/>
              </p:nvCxnSpPr>
              <p:spPr bwMode="auto">
                <a:xfrm flipH="1" flipV="1">
                  <a:off x="6519790" y="1885010"/>
                  <a:ext cx="1154068" cy="114300"/>
                </a:xfrm>
                <a:prstGeom prst="line">
                  <a:avLst/>
                </a:prstGeom>
                <a:noFill/>
                <a:ln w="6350" cap="sq" cmpd="sng" algn="ctr">
                  <a:solidFill>
                    <a:srgbClr val="000066"/>
                  </a:solidFill>
                  <a:prstDash val="solid"/>
                  <a:round/>
                  <a:headEnd type="none" w="med" len="med"/>
                  <a:tailEnd type="none" w="med" len="med"/>
                </a:ln>
                <a:effectLst/>
              </p:spPr>
            </p:cxnSp>
          </p:grpSp>
        </p:grpSp>
        <mc:AlternateContent xmlns:mc="http://schemas.openxmlformats.org/markup-compatibility/2006">
          <mc:Choice xmlns:a14="http://schemas.microsoft.com/office/drawing/2010/main" Requires="a14">
            <p:sp>
              <p:nvSpPr>
                <p:cNvPr id="2100" name="TextBox 2099">
                  <a:extLst>
                    <a:ext uri="{FF2B5EF4-FFF2-40B4-BE49-F238E27FC236}">
                      <a16:creationId xmlns:a16="http://schemas.microsoft.com/office/drawing/2014/main" id="{8ACD616B-A522-BA0D-7B2D-2AFB254F237B}"/>
                    </a:ext>
                  </a:extLst>
                </p:cNvPr>
                <p:cNvSpPr txBox="1"/>
                <p:nvPr/>
              </p:nvSpPr>
              <p:spPr>
                <a:xfrm>
                  <a:off x="7839660" y="1723424"/>
                  <a:ext cx="1401928" cy="461665"/>
                </a:xfrm>
                <a:prstGeom prst="rect">
                  <a:avLst/>
                </a:prstGeom>
                <a:noFill/>
              </p:spPr>
              <p:txBody>
                <a:bodyPr wrap="square">
                  <a:spAutoFit/>
                </a:bodyPr>
                <a:lstStyle/>
                <a:p>
                  <a:r>
                    <a:rPr lang="en-US" altLang="en-US" sz="2400" dirty="0">
                      <a:solidFill>
                        <a:srgbClr val="FFC000"/>
                      </a:solidFill>
                      <a:cs typeface="Times New Roman" panose="02020603050405020304" pitchFamily="18" charset="0"/>
                    </a:rPr>
                    <a:t>NN</a:t>
                  </a:r>
                  <a:r>
                    <a:rPr lang="en-US" altLang="en-US" sz="2400" baseline="-25000" dirty="0" err="1">
                      <a:solidFill>
                        <a:srgbClr val="66FF33"/>
                      </a:solidFill>
                      <a:cs typeface="Times New Roman" panose="02020603050405020304" pitchFamily="18" charset="0"/>
                    </a:rPr>
                    <a:t>w</a:t>
                  </a:r>
                  <a:r>
                    <a:rPr lang="en-US" altLang="en-US" sz="2400" dirty="0">
                      <a:solidFill>
                        <a:srgbClr val="FFC000"/>
                      </a:solidFill>
                      <a:cs typeface="Times New Roman" panose="02020603050405020304" pitchFamily="18" charset="0"/>
                    </a:rPr>
                    <a:t>(</a:t>
                  </a:r>
                  <a14:m>
                    <m:oMath xmlns:m="http://schemas.openxmlformats.org/officeDocument/2006/math">
                      <m:acc>
                        <m:accPr>
                          <m:chr m:val="⃗"/>
                          <m:ctrlPr>
                            <a:rPr lang="en-US" altLang="en-US" sz="2400" i="1" kern="0" dirty="0">
                              <a:solidFill>
                                <a:srgbClr val="FF00FF"/>
                              </a:solidFill>
                              <a:latin typeface="Cambria Math" panose="02040503050406030204" pitchFamily="18" charset="0"/>
                              <a:cs typeface="Times New Roman" panose="02020603050405020304" pitchFamily="18" charset="0"/>
                            </a:rPr>
                          </m:ctrlPr>
                        </m:accPr>
                        <m:e>
                          <m:r>
                            <a:rPr lang="en-US" altLang="en-US" sz="2400" i="1" kern="0" dirty="0">
                              <a:solidFill>
                                <a:srgbClr val="FF00FF"/>
                              </a:solidFill>
                              <a:latin typeface="Cambria Math" panose="02040503050406030204" pitchFamily="18" charset="0"/>
                              <a:cs typeface="Times New Roman" panose="02020603050405020304" pitchFamily="18" charset="0"/>
                            </a:rPr>
                            <m:t>𝑥</m:t>
                          </m:r>
                        </m:e>
                      </m:acc>
                    </m:oMath>
                  </a14:m>
                  <a:r>
                    <a:rPr lang="en-US" altLang="en-US" sz="2400" baseline="-25000" dirty="0">
                      <a:solidFill>
                        <a:srgbClr val="FF00FF"/>
                      </a:solidFill>
                      <a:cs typeface="Times New Roman" panose="02020603050405020304" pitchFamily="18" charset="0"/>
                    </a:rPr>
                    <a:t>d</a:t>
                  </a:r>
                  <a:r>
                    <a:rPr lang="en-US" altLang="en-US" sz="2400" dirty="0">
                      <a:solidFill>
                        <a:srgbClr val="FFC000"/>
                      </a:solidFill>
                      <a:cs typeface="Times New Roman" panose="02020603050405020304" pitchFamily="18" charset="0"/>
                    </a:rPr>
                    <a:t>)</a:t>
                  </a:r>
                  <a:r>
                    <a:rPr lang="en-US" sz="2400" dirty="0"/>
                    <a:t> </a:t>
                  </a:r>
                  <a:endParaRPr lang="en-GB" sz="2400" dirty="0"/>
                </a:p>
              </p:txBody>
            </p:sp>
          </mc:Choice>
          <mc:Fallback>
            <p:sp>
              <p:nvSpPr>
                <p:cNvPr id="2100" name="TextBox 2099">
                  <a:extLst>
                    <a:ext uri="{FF2B5EF4-FFF2-40B4-BE49-F238E27FC236}">
                      <a16:creationId xmlns:a16="http://schemas.microsoft.com/office/drawing/2014/main" id="{8ACD616B-A522-BA0D-7B2D-2AFB254F237B}"/>
                    </a:ext>
                  </a:extLst>
                </p:cNvPr>
                <p:cNvSpPr txBox="1">
                  <a:spLocks noRot="1" noChangeAspect="1" noMove="1" noResize="1" noEditPoints="1" noAdjustHandles="1" noChangeArrowheads="1" noChangeShapeType="1" noTextEdit="1"/>
                </p:cNvSpPr>
                <p:nvPr/>
              </p:nvSpPr>
              <p:spPr>
                <a:xfrm>
                  <a:off x="7839660" y="1723424"/>
                  <a:ext cx="1401928" cy="461665"/>
                </a:xfrm>
                <a:prstGeom prst="rect">
                  <a:avLst/>
                </a:prstGeom>
                <a:blipFill>
                  <a:blip r:embed="rId6"/>
                  <a:stretch>
                    <a:fillRect l="-6522" t="-18667" r="-2609" b="-30667"/>
                  </a:stretch>
                </a:blipFill>
              </p:spPr>
              <p:txBody>
                <a:bodyPr/>
                <a:lstStyle/>
                <a:p>
                  <a:r>
                    <a:rPr lang="en-CA">
                      <a:noFill/>
                    </a:rPr>
                    <a:t> </a:t>
                  </a:r>
                </a:p>
              </p:txBody>
            </p:sp>
          </mc:Fallback>
        </mc:AlternateContent>
      </p:grpSp>
      <p:grpSp>
        <p:nvGrpSpPr>
          <p:cNvPr id="2103" name="Group 2102">
            <a:extLst>
              <a:ext uri="{FF2B5EF4-FFF2-40B4-BE49-F238E27FC236}">
                <a16:creationId xmlns:a16="http://schemas.microsoft.com/office/drawing/2014/main" id="{8B461DA7-EB8A-FCA0-6199-F104280C631A}"/>
              </a:ext>
            </a:extLst>
          </p:cNvPr>
          <p:cNvGrpSpPr/>
          <p:nvPr/>
        </p:nvGrpSpPr>
        <p:grpSpPr>
          <a:xfrm>
            <a:off x="2669309" y="645132"/>
            <a:ext cx="1434213" cy="767531"/>
            <a:chOff x="2164256" y="1150350"/>
            <a:chExt cx="1434213" cy="767531"/>
          </a:xfrm>
        </p:grpSpPr>
        <mc:AlternateContent xmlns:mc="http://schemas.openxmlformats.org/markup-compatibility/2006">
          <mc:Choice xmlns:a14="http://schemas.microsoft.com/office/drawing/2010/main" Requires="a14">
            <p:sp>
              <p:nvSpPr>
                <p:cNvPr id="2104" name="TextBox 2103">
                  <a:extLst>
                    <a:ext uri="{FF2B5EF4-FFF2-40B4-BE49-F238E27FC236}">
                      <a16:creationId xmlns:a16="http://schemas.microsoft.com/office/drawing/2014/main" id="{DF17BF68-0E2C-E97B-2776-9E270A3F8FED}"/>
                    </a:ext>
                  </a:extLst>
                </p:cNvPr>
                <p:cNvSpPr txBox="1"/>
                <p:nvPr/>
              </p:nvSpPr>
              <p:spPr bwMode="auto">
                <a:xfrm>
                  <a:off x="2164256" y="1456216"/>
                  <a:ext cx="807732"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lvl="0" eaLnBrk="0" hangingPunct="0"/>
                  <a14:m>
                    <m:oMathPara xmlns:m="http://schemas.openxmlformats.org/officeDocument/2006/math">
                      <m:oMathParaPr>
                        <m:jc m:val="centerGroup"/>
                      </m:oMathParaPr>
                      <m:oMath xmlns:m="http://schemas.openxmlformats.org/officeDocument/2006/math">
                        <m:r>
                          <m:rPr>
                            <m:nor/>
                          </m:rPr>
                          <a:rPr lang="en-US" sz="2400" dirty="0">
                            <a:solidFill>
                              <a:srgbClr val="FF00FF"/>
                            </a:solidFill>
                          </a:rPr>
                          <m:t>x</m:t>
                        </m:r>
                        <m:r>
                          <m:rPr>
                            <m:nor/>
                          </m:rPr>
                          <a:rPr lang="en-US" sz="2400" b="0" i="0" baseline="-25000" dirty="0" smtClean="0">
                            <a:solidFill>
                              <a:srgbClr val="FF00FF"/>
                            </a:solidFill>
                            <a:cs typeface="Times New Roman" panose="02020603050405020304" pitchFamily="18" charset="0"/>
                            <a:sym typeface="Symbol" panose="05050102010706020507" pitchFamily="18" charset="2"/>
                          </a:rPr>
                          <m:t>1</m:t>
                        </m:r>
                      </m:oMath>
                    </m:oMathPara>
                  </a14:m>
                  <a:endParaRPr kumimoji="0" lang="en-US" altLang="en-US" sz="2400" b="0" i="0" u="none" strike="noStrike" cap="none" normalizeH="0" baseline="-25000" dirty="0">
                    <a:ln>
                      <a:noFill/>
                    </a:ln>
                    <a:solidFill>
                      <a:srgbClr val="FF00FF"/>
                    </a:solidFill>
                    <a:effectLst/>
                    <a:cs typeface="Times New Roman" panose="02020603050405020304" pitchFamily="18" charset="0"/>
                  </a:endParaRPr>
                </a:p>
              </p:txBody>
            </p:sp>
          </mc:Choice>
          <mc:Fallback>
            <p:sp>
              <p:nvSpPr>
                <p:cNvPr id="2104" name="TextBox 2103">
                  <a:extLst>
                    <a:ext uri="{FF2B5EF4-FFF2-40B4-BE49-F238E27FC236}">
                      <a16:creationId xmlns:a16="http://schemas.microsoft.com/office/drawing/2014/main" id="{DF17BF68-0E2C-E97B-2776-9E270A3F8FED}"/>
                    </a:ext>
                  </a:extLst>
                </p:cNvPr>
                <p:cNvSpPr txBox="1">
                  <a:spLocks noRot="1" noChangeAspect="1" noMove="1" noResize="1" noEditPoints="1" noAdjustHandles="1" noChangeArrowheads="1" noChangeShapeType="1" noTextEdit="1"/>
                </p:cNvSpPr>
                <p:nvPr/>
              </p:nvSpPr>
              <p:spPr bwMode="auto">
                <a:xfrm>
                  <a:off x="2164256" y="1456216"/>
                  <a:ext cx="807732" cy="461665"/>
                </a:xfrm>
                <a:prstGeom prst="rect">
                  <a:avLst/>
                </a:prstGeom>
                <a:blipFill>
                  <a:blip r:embed="rId7"/>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2105" name="TextBox 2104">
                  <a:extLst>
                    <a:ext uri="{FF2B5EF4-FFF2-40B4-BE49-F238E27FC236}">
                      <a16:creationId xmlns:a16="http://schemas.microsoft.com/office/drawing/2014/main" id="{0F6B1528-7253-1F44-3109-CAA716641A35}"/>
                    </a:ext>
                  </a:extLst>
                </p:cNvPr>
                <p:cNvSpPr txBox="1"/>
                <p:nvPr/>
              </p:nvSpPr>
              <p:spPr bwMode="auto">
                <a:xfrm>
                  <a:off x="2385931" y="1456216"/>
                  <a:ext cx="807732"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lvl="0" eaLnBrk="0" hangingPunct="0"/>
                  <a14:m>
                    <m:oMathPara xmlns:m="http://schemas.openxmlformats.org/officeDocument/2006/math">
                      <m:oMathParaPr>
                        <m:jc m:val="centerGroup"/>
                      </m:oMathParaPr>
                      <m:oMath xmlns:m="http://schemas.openxmlformats.org/officeDocument/2006/math">
                        <m:r>
                          <m:rPr>
                            <m:nor/>
                          </m:rPr>
                          <a:rPr lang="en-US" sz="2400" dirty="0">
                            <a:solidFill>
                              <a:srgbClr val="FF00FF"/>
                            </a:solidFill>
                          </a:rPr>
                          <m:t>x</m:t>
                        </m:r>
                        <m:r>
                          <m:rPr>
                            <m:nor/>
                          </m:rPr>
                          <a:rPr lang="en-US" sz="2400" b="0" i="0" baseline="-25000" dirty="0" smtClean="0">
                            <a:solidFill>
                              <a:srgbClr val="FF00FF"/>
                            </a:solidFill>
                            <a:cs typeface="Times New Roman" panose="02020603050405020304" pitchFamily="18" charset="0"/>
                            <a:sym typeface="Symbol" panose="05050102010706020507" pitchFamily="18" charset="2"/>
                          </a:rPr>
                          <m:t>2</m:t>
                        </m:r>
                      </m:oMath>
                    </m:oMathPara>
                  </a14:m>
                  <a:endParaRPr kumimoji="0" lang="en-US" altLang="en-US" sz="2400" b="0" i="0" u="none" strike="noStrike" cap="none" normalizeH="0" baseline="-25000" dirty="0">
                    <a:ln>
                      <a:noFill/>
                    </a:ln>
                    <a:solidFill>
                      <a:srgbClr val="FF00FF"/>
                    </a:solidFill>
                    <a:effectLst/>
                    <a:cs typeface="Times New Roman" panose="02020603050405020304" pitchFamily="18" charset="0"/>
                  </a:endParaRPr>
                </a:p>
              </p:txBody>
            </p:sp>
          </mc:Choice>
          <mc:Fallback>
            <p:sp>
              <p:nvSpPr>
                <p:cNvPr id="2105" name="TextBox 2104">
                  <a:extLst>
                    <a:ext uri="{FF2B5EF4-FFF2-40B4-BE49-F238E27FC236}">
                      <a16:creationId xmlns:a16="http://schemas.microsoft.com/office/drawing/2014/main" id="{0F6B1528-7253-1F44-3109-CAA716641A35}"/>
                    </a:ext>
                  </a:extLst>
                </p:cNvPr>
                <p:cNvSpPr txBox="1">
                  <a:spLocks noRot="1" noChangeAspect="1" noMove="1" noResize="1" noEditPoints="1" noAdjustHandles="1" noChangeArrowheads="1" noChangeShapeType="1" noTextEdit="1"/>
                </p:cNvSpPr>
                <p:nvPr/>
              </p:nvSpPr>
              <p:spPr bwMode="auto">
                <a:xfrm>
                  <a:off x="2385931" y="1456216"/>
                  <a:ext cx="807732" cy="461665"/>
                </a:xfrm>
                <a:prstGeom prst="rect">
                  <a:avLst/>
                </a:prstGeom>
                <a:blipFill>
                  <a:blip r:embed="rId8"/>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2108" name="TextBox 2107">
                  <a:extLst>
                    <a:ext uri="{FF2B5EF4-FFF2-40B4-BE49-F238E27FC236}">
                      <a16:creationId xmlns:a16="http://schemas.microsoft.com/office/drawing/2014/main" id="{C8E3B2F9-E9AA-829E-680B-DDB73426AB8D}"/>
                    </a:ext>
                  </a:extLst>
                </p:cNvPr>
                <p:cNvSpPr txBox="1"/>
                <p:nvPr/>
              </p:nvSpPr>
              <p:spPr bwMode="auto">
                <a:xfrm>
                  <a:off x="2790737" y="1456216"/>
                  <a:ext cx="807732"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lvl="0" eaLnBrk="0" hangingPunct="0"/>
                  <a14:m>
                    <m:oMathPara xmlns:m="http://schemas.openxmlformats.org/officeDocument/2006/math">
                      <m:oMathParaPr>
                        <m:jc m:val="centerGroup"/>
                      </m:oMathParaPr>
                      <m:oMath xmlns:m="http://schemas.openxmlformats.org/officeDocument/2006/math">
                        <m:r>
                          <a:rPr lang="en-US" sz="2400" b="0" i="1" dirty="0" smtClean="0">
                            <a:solidFill>
                              <a:srgbClr val="FF00FF"/>
                            </a:solidFill>
                            <a:latin typeface="Cambria Math" panose="02040503050406030204" pitchFamily="18" charset="0"/>
                          </a:rPr>
                          <m:t>…</m:t>
                        </m:r>
                        <m:r>
                          <m:rPr>
                            <m:nor/>
                          </m:rPr>
                          <a:rPr lang="en-US" sz="2400" dirty="0">
                            <a:solidFill>
                              <a:srgbClr val="FF00FF"/>
                            </a:solidFill>
                          </a:rPr>
                          <m:t>x</m:t>
                        </m:r>
                        <m:r>
                          <m:rPr>
                            <m:nor/>
                          </m:rPr>
                          <a:rPr lang="en-US" sz="2400" b="0" i="0" baseline="-25000" dirty="0" smtClean="0">
                            <a:solidFill>
                              <a:srgbClr val="FF00FF"/>
                            </a:solidFill>
                            <a:cs typeface="Times New Roman" panose="02020603050405020304" pitchFamily="18" charset="0"/>
                            <a:sym typeface="Symbol" panose="05050102010706020507" pitchFamily="18" charset="2"/>
                          </a:rPr>
                          <m:t>D</m:t>
                        </m:r>
                      </m:oMath>
                    </m:oMathPara>
                  </a14:m>
                  <a:endParaRPr kumimoji="0" lang="en-US" altLang="en-US" sz="2400" b="0" i="0" u="none" strike="noStrike" cap="none" normalizeH="0" baseline="-25000" dirty="0">
                    <a:ln>
                      <a:noFill/>
                    </a:ln>
                    <a:solidFill>
                      <a:srgbClr val="FF00FF"/>
                    </a:solidFill>
                    <a:effectLst/>
                    <a:cs typeface="Times New Roman" panose="02020603050405020304" pitchFamily="18" charset="0"/>
                  </a:endParaRPr>
                </a:p>
              </p:txBody>
            </p:sp>
          </mc:Choice>
          <mc:Fallback>
            <p:sp>
              <p:nvSpPr>
                <p:cNvPr id="2108" name="TextBox 2107">
                  <a:extLst>
                    <a:ext uri="{FF2B5EF4-FFF2-40B4-BE49-F238E27FC236}">
                      <a16:creationId xmlns:a16="http://schemas.microsoft.com/office/drawing/2014/main" id="{C8E3B2F9-E9AA-829E-680B-DDB73426AB8D}"/>
                    </a:ext>
                  </a:extLst>
                </p:cNvPr>
                <p:cNvSpPr txBox="1">
                  <a:spLocks noRot="1" noChangeAspect="1" noMove="1" noResize="1" noEditPoints="1" noAdjustHandles="1" noChangeArrowheads="1" noChangeShapeType="1" noTextEdit="1"/>
                </p:cNvSpPr>
                <p:nvPr/>
              </p:nvSpPr>
              <p:spPr bwMode="auto">
                <a:xfrm>
                  <a:off x="2790737" y="1456216"/>
                  <a:ext cx="807732" cy="461665"/>
                </a:xfrm>
                <a:prstGeom prst="rect">
                  <a:avLst/>
                </a:prstGeom>
                <a:blipFill>
                  <a:blip r:embed="rId9"/>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grpSp>
          <p:nvGrpSpPr>
            <p:cNvPr id="2198" name="Group 2197">
              <a:extLst>
                <a:ext uri="{FF2B5EF4-FFF2-40B4-BE49-F238E27FC236}">
                  <a16:creationId xmlns:a16="http://schemas.microsoft.com/office/drawing/2014/main" id="{159D47E4-379D-83BE-C4BE-A55CA0D86954}"/>
                </a:ext>
              </a:extLst>
            </p:cNvPr>
            <p:cNvGrpSpPr/>
            <p:nvPr/>
          </p:nvGrpSpPr>
          <p:grpSpPr>
            <a:xfrm>
              <a:off x="2550055" y="1150350"/>
              <a:ext cx="705777" cy="461665"/>
              <a:chOff x="6498619" y="1410075"/>
              <a:chExt cx="1411555" cy="461665"/>
            </a:xfrm>
          </p:grpSpPr>
          <p:cxnSp>
            <p:nvCxnSpPr>
              <p:cNvPr id="2200" name="Straight Arrow Connector 2199">
                <a:extLst>
                  <a:ext uri="{FF2B5EF4-FFF2-40B4-BE49-F238E27FC236}">
                    <a16:creationId xmlns:a16="http://schemas.microsoft.com/office/drawing/2014/main" id="{3F1CAB35-857B-C9DF-8861-3D5617133FCB}"/>
                  </a:ext>
                </a:extLst>
              </p:cNvPr>
              <p:cNvCxnSpPr>
                <a:cxnSpLocks/>
              </p:cNvCxnSpPr>
              <p:nvPr/>
            </p:nvCxnSpPr>
            <p:spPr bwMode="auto">
              <a:xfrm rot="16200000">
                <a:off x="7204397" y="1153988"/>
                <a:ext cx="0" cy="1411555"/>
              </a:xfrm>
              <a:prstGeom prst="straightConnector1">
                <a:avLst/>
              </a:prstGeom>
              <a:noFill/>
              <a:ln w="6350" cap="sq" cmpd="sng" algn="ctr">
                <a:solidFill>
                  <a:schemeClr val="tx1"/>
                </a:solidFill>
                <a:prstDash val="solid"/>
                <a:round/>
                <a:headEnd type="arrow" w="med" len="med"/>
                <a:tailEnd type="arrow"/>
              </a:ln>
              <a:effectLst/>
            </p:spPr>
          </p:cxnSp>
          <p:sp>
            <p:nvSpPr>
              <p:cNvPr id="2201" name="TextBox 2200">
                <a:extLst>
                  <a:ext uri="{FF2B5EF4-FFF2-40B4-BE49-F238E27FC236}">
                    <a16:creationId xmlns:a16="http://schemas.microsoft.com/office/drawing/2014/main" id="{2287616A-3BA1-1372-3EA0-7B184092DFAF}"/>
                  </a:ext>
                </a:extLst>
              </p:cNvPr>
              <p:cNvSpPr txBox="1"/>
              <p:nvPr/>
            </p:nvSpPr>
            <p:spPr bwMode="auto">
              <a:xfrm>
                <a:off x="6938793" y="1410075"/>
                <a:ext cx="394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rgbClr val="FF00FF"/>
                    </a:solidFill>
                  </a:rPr>
                  <a:t>D</a:t>
                </a:r>
              </a:p>
            </p:txBody>
          </p:sp>
        </p:grpSp>
        <p:cxnSp>
          <p:nvCxnSpPr>
            <p:cNvPr id="2199" name="Straight Arrow Connector 2198">
              <a:extLst>
                <a:ext uri="{FF2B5EF4-FFF2-40B4-BE49-F238E27FC236}">
                  <a16:creationId xmlns:a16="http://schemas.microsoft.com/office/drawing/2014/main" id="{C2AB1F48-1680-BEB0-6DA0-A4D1F16B19A1}"/>
                </a:ext>
              </a:extLst>
            </p:cNvPr>
            <p:cNvCxnSpPr>
              <a:cxnSpLocks/>
            </p:cNvCxnSpPr>
            <p:nvPr/>
          </p:nvCxnSpPr>
          <p:spPr bwMode="auto">
            <a:xfrm>
              <a:off x="2408552" y="1529728"/>
              <a:ext cx="1117347" cy="0"/>
            </a:xfrm>
            <a:prstGeom prst="straightConnector1">
              <a:avLst/>
            </a:prstGeom>
            <a:noFill/>
            <a:ln w="6350" cap="sq" cmpd="sng" algn="ctr">
              <a:solidFill>
                <a:srgbClr val="FF00FF"/>
              </a:solidFill>
              <a:prstDash val="solid"/>
              <a:round/>
              <a:headEnd type="arrow" w="med" len="med"/>
              <a:tailEnd type="arrow"/>
            </a:ln>
            <a:effectLst/>
          </p:spPr>
        </p:cxnSp>
      </p:grpSp>
      <p:sp>
        <p:nvSpPr>
          <p:cNvPr id="5" name="TextBox 4">
            <a:extLst>
              <a:ext uri="{FF2B5EF4-FFF2-40B4-BE49-F238E27FC236}">
                <a16:creationId xmlns:a16="http://schemas.microsoft.com/office/drawing/2014/main" id="{36D2F40D-ADE5-F2C6-269A-B751DEA1855D}"/>
              </a:ext>
            </a:extLst>
          </p:cNvPr>
          <p:cNvSpPr txBox="1"/>
          <p:nvPr/>
        </p:nvSpPr>
        <p:spPr bwMode="auto">
          <a:xfrm>
            <a:off x="635101" y="4211247"/>
            <a:ext cx="877293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lvl="0" eaLnBrk="0" hangingPunct="0"/>
            <a:r>
              <a:rPr lang="en-CA" sz="2400" dirty="0"/>
              <a:t>Machine has three stages.</a:t>
            </a:r>
          </a:p>
          <a:p>
            <a:pPr eaLnBrk="0" hangingPunct="0"/>
            <a:r>
              <a:rPr lang="en-US" sz="2400" dirty="0"/>
              <a:t>3.   </a:t>
            </a:r>
            <a:r>
              <a:rPr lang="en-CA" sz="2400" dirty="0"/>
              <a:t>Needs to be sensitive in some way to its inputs.</a:t>
            </a:r>
          </a:p>
          <a:p>
            <a:pPr eaLnBrk="0" hangingPunct="0"/>
            <a:r>
              <a:rPr lang="en-CA" sz="2400" dirty="0"/>
              <a:t>      Possibly:</a:t>
            </a:r>
          </a:p>
          <a:p>
            <a:pPr eaLnBrk="0" hangingPunct="0"/>
            <a:r>
              <a:rPr lang="en-CA" sz="2400" dirty="0"/>
              <a:t>         - This stage could do nothing</a:t>
            </a:r>
            <a:endParaRPr lang="en-US" sz="2400" dirty="0"/>
          </a:p>
        </p:txBody>
      </p:sp>
      <p:grpSp>
        <p:nvGrpSpPr>
          <p:cNvPr id="2208" name="Group 2207">
            <a:extLst>
              <a:ext uri="{FF2B5EF4-FFF2-40B4-BE49-F238E27FC236}">
                <a16:creationId xmlns:a16="http://schemas.microsoft.com/office/drawing/2014/main" id="{78059E9F-ED38-7B93-7364-1FC6BCDF143F}"/>
              </a:ext>
            </a:extLst>
          </p:cNvPr>
          <p:cNvGrpSpPr/>
          <p:nvPr/>
        </p:nvGrpSpPr>
        <p:grpSpPr>
          <a:xfrm>
            <a:off x="5962357" y="1077378"/>
            <a:ext cx="2444988" cy="1193483"/>
            <a:chOff x="5962357" y="1077378"/>
            <a:chExt cx="2444988" cy="1193483"/>
          </a:xfrm>
        </p:grpSpPr>
        <p:cxnSp>
          <p:nvCxnSpPr>
            <p:cNvPr id="2209" name="Straight Connector 2208">
              <a:extLst>
                <a:ext uri="{FF2B5EF4-FFF2-40B4-BE49-F238E27FC236}">
                  <a16:creationId xmlns:a16="http://schemas.microsoft.com/office/drawing/2014/main" id="{1B389A95-225C-40CF-F455-D0CADF697FC7}"/>
                </a:ext>
              </a:extLst>
            </p:cNvPr>
            <p:cNvCxnSpPr>
              <a:cxnSpLocks/>
            </p:cNvCxnSpPr>
            <p:nvPr/>
          </p:nvCxnSpPr>
          <p:spPr bwMode="auto">
            <a:xfrm flipH="1">
              <a:off x="5962357" y="1767941"/>
              <a:ext cx="1154068" cy="228600"/>
            </a:xfrm>
            <a:prstGeom prst="line">
              <a:avLst/>
            </a:prstGeom>
            <a:noFill/>
            <a:ln w="6350" cap="sq" cmpd="sng" algn="ctr">
              <a:solidFill>
                <a:srgbClr val="66FF33"/>
              </a:solidFill>
              <a:prstDash val="solid"/>
              <a:round/>
              <a:headEnd type="none" w="med" len="med"/>
              <a:tailEnd type="none" w="med" len="med"/>
            </a:ln>
            <a:effectLst/>
          </p:spPr>
        </p:cxnSp>
        <p:cxnSp>
          <p:nvCxnSpPr>
            <p:cNvPr id="2210" name="Straight Connector 2209">
              <a:extLst>
                <a:ext uri="{FF2B5EF4-FFF2-40B4-BE49-F238E27FC236}">
                  <a16:creationId xmlns:a16="http://schemas.microsoft.com/office/drawing/2014/main" id="{57A0DB68-4367-8071-FD44-8CF82FE19C5F}"/>
                </a:ext>
              </a:extLst>
            </p:cNvPr>
            <p:cNvCxnSpPr>
              <a:cxnSpLocks/>
            </p:cNvCxnSpPr>
            <p:nvPr/>
          </p:nvCxnSpPr>
          <p:spPr bwMode="auto">
            <a:xfrm flipH="1" flipV="1">
              <a:off x="5962357" y="1691741"/>
              <a:ext cx="1154068" cy="76200"/>
            </a:xfrm>
            <a:prstGeom prst="line">
              <a:avLst/>
            </a:prstGeom>
            <a:noFill/>
            <a:ln w="6350" cap="sq" cmpd="sng" algn="ctr">
              <a:solidFill>
                <a:srgbClr val="66FF33"/>
              </a:solidFill>
              <a:prstDash val="solid"/>
              <a:round/>
              <a:headEnd type="none" w="med" len="med"/>
              <a:tailEnd type="none" w="med" len="med"/>
            </a:ln>
            <a:effectLst/>
          </p:spPr>
        </p:cxnSp>
        <p:cxnSp>
          <p:nvCxnSpPr>
            <p:cNvPr id="2211" name="Straight Connector 2210">
              <a:extLst>
                <a:ext uri="{FF2B5EF4-FFF2-40B4-BE49-F238E27FC236}">
                  <a16:creationId xmlns:a16="http://schemas.microsoft.com/office/drawing/2014/main" id="{668801AE-8BA9-7C9E-2B0A-F37E83D170A2}"/>
                </a:ext>
              </a:extLst>
            </p:cNvPr>
            <p:cNvCxnSpPr>
              <a:cxnSpLocks/>
            </p:cNvCxnSpPr>
            <p:nvPr/>
          </p:nvCxnSpPr>
          <p:spPr bwMode="auto">
            <a:xfrm flipH="1">
              <a:off x="6019367" y="1767941"/>
              <a:ext cx="1097059" cy="502920"/>
            </a:xfrm>
            <a:prstGeom prst="line">
              <a:avLst/>
            </a:prstGeom>
            <a:noFill/>
            <a:ln w="6350" cap="sq" cmpd="sng" algn="ctr">
              <a:solidFill>
                <a:srgbClr val="66FF33"/>
              </a:solidFill>
              <a:prstDash val="solid"/>
              <a:round/>
              <a:headEnd type="none" w="med" len="med"/>
              <a:tailEnd type="none" w="med" len="med"/>
            </a:ln>
            <a:effectLst/>
          </p:spPr>
        </p:cxnSp>
        <p:cxnSp>
          <p:nvCxnSpPr>
            <p:cNvPr id="2212" name="Straight Connector 2211">
              <a:extLst>
                <a:ext uri="{FF2B5EF4-FFF2-40B4-BE49-F238E27FC236}">
                  <a16:creationId xmlns:a16="http://schemas.microsoft.com/office/drawing/2014/main" id="{B64841FC-C13B-883D-2ECB-34B780F2C384}"/>
                </a:ext>
              </a:extLst>
            </p:cNvPr>
            <p:cNvCxnSpPr>
              <a:cxnSpLocks/>
            </p:cNvCxnSpPr>
            <p:nvPr/>
          </p:nvCxnSpPr>
          <p:spPr bwMode="auto">
            <a:xfrm flipH="1">
              <a:off x="5962357" y="1767941"/>
              <a:ext cx="1154068" cy="350520"/>
            </a:xfrm>
            <a:prstGeom prst="line">
              <a:avLst/>
            </a:prstGeom>
            <a:noFill/>
            <a:ln w="6350" cap="sq" cmpd="sng" algn="ctr">
              <a:solidFill>
                <a:srgbClr val="66FF33"/>
              </a:solidFill>
              <a:prstDash val="solid"/>
              <a:round/>
              <a:headEnd type="none" w="med" len="med"/>
              <a:tailEnd type="none" w="med" len="med"/>
            </a:ln>
            <a:effectLst/>
          </p:spPr>
        </p:cxnSp>
        <p:sp>
          <p:nvSpPr>
            <p:cNvPr id="2213" name="Oval 2212">
              <a:extLst>
                <a:ext uri="{FF2B5EF4-FFF2-40B4-BE49-F238E27FC236}">
                  <a16:creationId xmlns:a16="http://schemas.microsoft.com/office/drawing/2014/main" id="{C834F821-B578-71D2-3AC0-7E22CEC67637}"/>
                </a:ext>
              </a:extLst>
            </p:cNvPr>
            <p:cNvSpPr/>
            <p:nvPr/>
          </p:nvSpPr>
          <p:spPr>
            <a:xfrm flipH="1">
              <a:off x="7123327" y="1722221"/>
              <a:ext cx="132497" cy="91440"/>
            </a:xfrm>
            <a:prstGeom prst="ellipse">
              <a:avLst/>
            </a:prstGeom>
            <a:solidFill>
              <a:srgbClr val="00FFFF"/>
            </a:solidFill>
            <a:ln w="25400">
              <a:no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p:cxnSp>
          <p:nvCxnSpPr>
            <p:cNvPr id="2214" name="Straight Connector 2213">
              <a:extLst>
                <a:ext uri="{FF2B5EF4-FFF2-40B4-BE49-F238E27FC236}">
                  <a16:creationId xmlns:a16="http://schemas.microsoft.com/office/drawing/2014/main" id="{E62FF9F3-3664-7D40-5ADB-3F6D3343C063}"/>
                </a:ext>
              </a:extLst>
            </p:cNvPr>
            <p:cNvCxnSpPr>
              <a:cxnSpLocks/>
            </p:cNvCxnSpPr>
            <p:nvPr/>
          </p:nvCxnSpPr>
          <p:spPr bwMode="auto">
            <a:xfrm flipH="1">
              <a:off x="5962357" y="1767941"/>
              <a:ext cx="1154068" cy="76200"/>
            </a:xfrm>
            <a:prstGeom prst="line">
              <a:avLst/>
            </a:prstGeom>
            <a:noFill/>
            <a:ln w="6350" cap="sq" cmpd="sng" algn="ctr">
              <a:solidFill>
                <a:srgbClr val="66FF33"/>
              </a:solidFill>
              <a:prstDash val="solid"/>
              <a:round/>
              <a:headEnd type="none" w="med" len="med"/>
              <a:tailEnd type="none" w="med" len="med"/>
            </a:ln>
            <a:effectLst/>
          </p:spPr>
        </p:cxnSp>
        <p:cxnSp>
          <p:nvCxnSpPr>
            <p:cNvPr id="2215" name="Straight Connector 2214">
              <a:extLst>
                <a:ext uri="{FF2B5EF4-FFF2-40B4-BE49-F238E27FC236}">
                  <a16:creationId xmlns:a16="http://schemas.microsoft.com/office/drawing/2014/main" id="{63175B62-6C02-F383-1CD8-AB2FAE471135}"/>
                </a:ext>
              </a:extLst>
            </p:cNvPr>
            <p:cNvCxnSpPr>
              <a:cxnSpLocks/>
            </p:cNvCxnSpPr>
            <p:nvPr/>
          </p:nvCxnSpPr>
          <p:spPr bwMode="auto">
            <a:xfrm flipH="1" flipV="1">
              <a:off x="5962357" y="1234541"/>
              <a:ext cx="1154068" cy="533400"/>
            </a:xfrm>
            <a:prstGeom prst="line">
              <a:avLst/>
            </a:prstGeom>
            <a:noFill/>
            <a:ln w="6350" cap="sq" cmpd="sng" algn="ctr">
              <a:solidFill>
                <a:srgbClr val="66FF33"/>
              </a:solidFill>
              <a:prstDash val="solid"/>
              <a:round/>
              <a:headEnd type="none" w="med" len="med"/>
              <a:tailEnd type="none" w="med" len="med"/>
            </a:ln>
            <a:effectLst/>
          </p:spPr>
        </p:cxnSp>
        <p:cxnSp>
          <p:nvCxnSpPr>
            <p:cNvPr id="2216" name="Straight Connector 2215">
              <a:extLst>
                <a:ext uri="{FF2B5EF4-FFF2-40B4-BE49-F238E27FC236}">
                  <a16:creationId xmlns:a16="http://schemas.microsoft.com/office/drawing/2014/main" id="{8162E277-8649-7EAC-D422-1610C2C7D173}"/>
                </a:ext>
              </a:extLst>
            </p:cNvPr>
            <p:cNvCxnSpPr>
              <a:cxnSpLocks/>
            </p:cNvCxnSpPr>
            <p:nvPr/>
          </p:nvCxnSpPr>
          <p:spPr bwMode="auto">
            <a:xfrm flipH="1">
              <a:off x="7251679" y="1725078"/>
              <a:ext cx="1155666" cy="42863"/>
            </a:xfrm>
            <a:prstGeom prst="line">
              <a:avLst/>
            </a:prstGeom>
            <a:noFill/>
            <a:ln w="6350" cap="sq" cmpd="sng" algn="ctr">
              <a:solidFill>
                <a:srgbClr val="000066"/>
              </a:solidFill>
              <a:prstDash val="solid"/>
              <a:round/>
              <a:headEnd type="none" w="med" len="med"/>
              <a:tailEnd type="none" w="med" len="med"/>
            </a:ln>
            <a:effectLst/>
          </p:spPr>
        </p:cxnSp>
        <p:cxnSp>
          <p:nvCxnSpPr>
            <p:cNvPr id="2217" name="Straight Connector 2216">
              <a:extLst>
                <a:ext uri="{FF2B5EF4-FFF2-40B4-BE49-F238E27FC236}">
                  <a16:creationId xmlns:a16="http://schemas.microsoft.com/office/drawing/2014/main" id="{1E694138-D686-B9C6-430E-AEC8EC1E803B}"/>
                </a:ext>
              </a:extLst>
            </p:cNvPr>
            <p:cNvCxnSpPr>
              <a:cxnSpLocks/>
            </p:cNvCxnSpPr>
            <p:nvPr/>
          </p:nvCxnSpPr>
          <p:spPr bwMode="auto">
            <a:xfrm flipH="1" flipV="1">
              <a:off x="5962357" y="1386941"/>
              <a:ext cx="1154068" cy="381000"/>
            </a:xfrm>
            <a:prstGeom prst="line">
              <a:avLst/>
            </a:prstGeom>
            <a:noFill/>
            <a:ln w="6350" cap="sq" cmpd="sng" algn="ctr">
              <a:solidFill>
                <a:srgbClr val="66FF33"/>
              </a:solidFill>
              <a:prstDash val="solid"/>
              <a:round/>
              <a:headEnd type="none" w="med" len="med"/>
              <a:tailEnd type="none" w="med" len="med"/>
            </a:ln>
            <a:effectLst/>
          </p:spPr>
        </p:cxnSp>
        <p:cxnSp>
          <p:nvCxnSpPr>
            <p:cNvPr id="2218" name="Straight Connector 2217">
              <a:extLst>
                <a:ext uri="{FF2B5EF4-FFF2-40B4-BE49-F238E27FC236}">
                  <a16:creationId xmlns:a16="http://schemas.microsoft.com/office/drawing/2014/main" id="{6B399919-707C-9A70-7534-B6F9ACFD71A9}"/>
                </a:ext>
              </a:extLst>
            </p:cNvPr>
            <p:cNvCxnSpPr>
              <a:cxnSpLocks/>
            </p:cNvCxnSpPr>
            <p:nvPr/>
          </p:nvCxnSpPr>
          <p:spPr bwMode="auto">
            <a:xfrm flipH="1" flipV="1">
              <a:off x="5969259" y="1077378"/>
              <a:ext cx="1154068" cy="690563"/>
            </a:xfrm>
            <a:prstGeom prst="line">
              <a:avLst/>
            </a:prstGeom>
            <a:noFill/>
            <a:ln w="6350" cap="sq" cmpd="sng" algn="ctr">
              <a:solidFill>
                <a:srgbClr val="66FF33"/>
              </a:solidFill>
              <a:prstDash val="solid"/>
              <a:round/>
              <a:headEnd type="none" w="med" len="med"/>
              <a:tailEnd type="none" w="med" len="med"/>
            </a:ln>
            <a:effectLst/>
          </p:spPr>
        </p:cxnSp>
        <p:cxnSp>
          <p:nvCxnSpPr>
            <p:cNvPr id="2219" name="Straight Connector 2218">
              <a:extLst>
                <a:ext uri="{FF2B5EF4-FFF2-40B4-BE49-F238E27FC236}">
                  <a16:creationId xmlns:a16="http://schemas.microsoft.com/office/drawing/2014/main" id="{2FBC27B8-5581-8135-6447-B7693756EC9E}"/>
                </a:ext>
              </a:extLst>
            </p:cNvPr>
            <p:cNvCxnSpPr>
              <a:cxnSpLocks/>
            </p:cNvCxnSpPr>
            <p:nvPr/>
          </p:nvCxnSpPr>
          <p:spPr bwMode="auto">
            <a:xfrm flipH="1" flipV="1">
              <a:off x="5962357" y="1539341"/>
              <a:ext cx="1154068" cy="228600"/>
            </a:xfrm>
            <a:prstGeom prst="line">
              <a:avLst/>
            </a:prstGeom>
            <a:noFill/>
            <a:ln w="6350" cap="sq" cmpd="sng" algn="ctr">
              <a:solidFill>
                <a:srgbClr val="66FF33"/>
              </a:solidFill>
              <a:prstDash val="solid"/>
              <a:round/>
              <a:headEnd type="none" w="med" len="med"/>
              <a:tailEnd type="none" w="med" len="med"/>
            </a:ln>
            <a:effectLst/>
          </p:spPr>
        </p:cxnSp>
      </p:grpSp>
      <mc:AlternateContent xmlns:mc="http://schemas.openxmlformats.org/markup-compatibility/2006">
        <mc:Choice xmlns:a14="http://schemas.microsoft.com/office/drawing/2010/main" Requires="a14">
          <p:sp>
            <p:nvSpPr>
              <p:cNvPr id="2220" name="TextBox 2219">
                <a:extLst>
                  <a:ext uri="{FF2B5EF4-FFF2-40B4-BE49-F238E27FC236}">
                    <a16:creationId xmlns:a16="http://schemas.microsoft.com/office/drawing/2014/main" id="{44E879F5-DE71-8676-00B3-2C53CE116D09}"/>
                  </a:ext>
                </a:extLst>
              </p:cNvPr>
              <p:cNvSpPr txBox="1"/>
              <p:nvPr/>
            </p:nvSpPr>
            <p:spPr>
              <a:xfrm>
                <a:off x="6480413" y="2064345"/>
                <a:ext cx="2634915" cy="461665"/>
              </a:xfrm>
              <a:prstGeom prst="rect">
                <a:avLst/>
              </a:prstGeom>
              <a:noFill/>
            </p:spPr>
            <p:txBody>
              <a:bodyPr wrap="square">
                <a:spAutoFit/>
              </a:bodyPr>
              <a:lstStyle/>
              <a:p>
                <a:r>
                  <a:rPr lang="en-US" altLang="en-US" sz="2400" dirty="0">
                    <a:solidFill>
                      <a:srgbClr val="FFC000"/>
                    </a:solidFill>
                    <a:cs typeface="Times New Roman" panose="02020603050405020304" pitchFamily="18" charset="0"/>
                  </a:rPr>
                  <a:t>NN</a:t>
                </a:r>
                <a:r>
                  <a:rPr lang="en-US" altLang="en-US" sz="2400" baseline="-25000" dirty="0">
                    <a:solidFill>
                      <a:srgbClr val="FFC000"/>
                    </a:solidFill>
                    <a:cs typeface="Times New Roman" panose="02020603050405020304" pitchFamily="18" charset="0"/>
                  </a:rPr>
                  <a:t>3</a:t>
                </a:r>
                <a:r>
                  <a:rPr lang="en-US" altLang="en-US" sz="2400" dirty="0">
                    <a:solidFill>
                      <a:srgbClr val="FFC000"/>
                    </a:solidFill>
                    <a:cs typeface="Times New Roman" panose="02020603050405020304" pitchFamily="18" charset="0"/>
                  </a:rPr>
                  <a:t>(</a:t>
                </a:r>
                <a14:m>
                  <m:oMath xmlns:m="http://schemas.openxmlformats.org/officeDocument/2006/math">
                    <m:acc>
                      <m:accPr>
                        <m:chr m:val="⃗"/>
                        <m:ctrlPr>
                          <a:rPr lang="en-US" altLang="en-US" sz="2400" i="1" kern="0" dirty="0">
                            <a:solidFill>
                              <a:srgbClr val="00FFFF"/>
                            </a:solidFill>
                            <a:latin typeface="Cambria Math" panose="02040503050406030204" pitchFamily="18" charset="0"/>
                            <a:cs typeface="Times New Roman" panose="02020603050405020304" pitchFamily="18" charset="0"/>
                          </a:rPr>
                        </m:ctrlPr>
                      </m:accPr>
                      <m:e>
                        <m:r>
                          <a:rPr lang="en-US" altLang="en-US" sz="2400" i="1" kern="0" dirty="0">
                            <a:solidFill>
                              <a:srgbClr val="00FFFF"/>
                            </a:solidFill>
                            <a:latin typeface="Cambria Math" panose="02040503050406030204" pitchFamily="18" charset="0"/>
                            <a:cs typeface="Times New Roman" panose="02020603050405020304" pitchFamily="18" charset="0"/>
                          </a:rPr>
                          <m:t>𝑧</m:t>
                        </m:r>
                      </m:e>
                    </m:acc>
                  </m:oMath>
                </a14:m>
                <a:r>
                  <a:rPr lang="en-US" sz="2400" kern="0" baseline="-25000" dirty="0">
                    <a:solidFill>
                      <a:srgbClr val="00FFFF"/>
                    </a:solidFill>
                    <a:latin typeface="Times New Roman"/>
                  </a:rPr>
                  <a:t>d</a:t>
                </a:r>
                <a:r>
                  <a:rPr lang="en-US" altLang="en-US" sz="2400" dirty="0">
                    <a:solidFill>
                      <a:srgbClr val="FFC000"/>
                    </a:solidFill>
                    <a:cs typeface="Times New Roman" panose="02020603050405020304" pitchFamily="18" charset="0"/>
                  </a:rPr>
                  <a:t>) is sensitive</a:t>
                </a:r>
                <a:r>
                  <a:rPr lang="en-US" sz="2400" dirty="0"/>
                  <a:t> </a:t>
                </a:r>
                <a:endParaRPr lang="en-GB" sz="2400" dirty="0"/>
              </a:p>
            </p:txBody>
          </p:sp>
        </mc:Choice>
        <mc:Fallback>
          <p:sp>
            <p:nvSpPr>
              <p:cNvPr id="2220" name="TextBox 2219">
                <a:extLst>
                  <a:ext uri="{FF2B5EF4-FFF2-40B4-BE49-F238E27FC236}">
                    <a16:creationId xmlns:a16="http://schemas.microsoft.com/office/drawing/2014/main" id="{44E879F5-DE71-8676-00B3-2C53CE116D09}"/>
                  </a:ext>
                </a:extLst>
              </p:cNvPr>
              <p:cNvSpPr txBox="1">
                <a:spLocks noRot="1" noChangeAspect="1" noMove="1" noResize="1" noEditPoints="1" noAdjustHandles="1" noChangeArrowheads="1" noChangeShapeType="1" noTextEdit="1"/>
              </p:cNvSpPr>
              <p:nvPr/>
            </p:nvSpPr>
            <p:spPr>
              <a:xfrm>
                <a:off x="6480413" y="2064345"/>
                <a:ext cx="2634915" cy="461665"/>
              </a:xfrm>
              <a:prstGeom prst="rect">
                <a:avLst/>
              </a:prstGeom>
              <a:blipFill>
                <a:blip r:embed="rId10"/>
                <a:stretch>
                  <a:fillRect l="-3472" t="-18667" r="-1389" b="-30667"/>
                </a:stretch>
              </a:blipFill>
            </p:spPr>
            <p:txBody>
              <a:bodyPr/>
              <a:lstStyle/>
              <a:p>
                <a:r>
                  <a:rPr lang="en-CA">
                    <a:noFill/>
                  </a:rPr>
                  <a:t> </a:t>
                </a:r>
              </a:p>
            </p:txBody>
          </p:sp>
        </mc:Fallback>
      </mc:AlternateContent>
    </p:spTree>
    <p:extLst>
      <p:ext uri="{BB962C8B-B14F-4D97-AF65-F5344CB8AC3E}">
        <p14:creationId xmlns:p14="http://schemas.microsoft.com/office/powerpoint/2010/main" val="16399640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20"/>
                                        </p:tgtEl>
                                        <p:attrNameLst>
                                          <p:attrName>style.visibility</p:attrName>
                                        </p:attrNameLst>
                                      </p:cBhvr>
                                      <p:to>
                                        <p:strVal val="visible"/>
                                      </p:to>
                                    </p:set>
                                    <p:anim calcmode="lin" valueType="num">
                                      <p:cBhvr additive="base">
                                        <p:cTn id="11" dur="500" fill="hold"/>
                                        <p:tgtEl>
                                          <p:spTgt spid="2220"/>
                                        </p:tgtEl>
                                        <p:attrNameLst>
                                          <p:attrName>ppt_x</p:attrName>
                                        </p:attrNameLst>
                                      </p:cBhvr>
                                      <p:tavLst>
                                        <p:tav tm="0">
                                          <p:val>
                                            <p:strVal val="#ppt_x"/>
                                          </p:val>
                                        </p:tav>
                                        <p:tav tm="100000">
                                          <p:val>
                                            <p:strVal val="#ppt_x"/>
                                          </p:val>
                                        </p:tav>
                                      </p:tavLst>
                                    </p:anim>
                                    <p:anim calcmode="lin" valueType="num">
                                      <p:cBhvr additive="base">
                                        <p:cTn id="12" dur="500" fill="hold"/>
                                        <p:tgtEl>
                                          <p:spTgt spid="22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3" presetID="2" presetClass="exit" presetSubtype="4" fill="hold" nodeType="withEffect">
                                  <p:stCondLst>
                                    <p:cond delay="0"/>
                                  </p:stCondLst>
                                  <p:childTnLst>
                                    <p:anim calcmode="lin" valueType="num">
                                      <p:cBhvr additive="base">
                                        <p:cTn id="24" dur="500"/>
                                        <p:tgtEl>
                                          <p:spTgt spid="2208"/>
                                        </p:tgtEl>
                                        <p:attrNameLst>
                                          <p:attrName>ppt_x</p:attrName>
                                        </p:attrNameLst>
                                      </p:cBhvr>
                                      <p:tavLst>
                                        <p:tav tm="0">
                                          <p:val>
                                            <p:strVal val="ppt_x"/>
                                          </p:val>
                                        </p:tav>
                                        <p:tav tm="100000">
                                          <p:val>
                                            <p:strVal val="ppt_x"/>
                                          </p:val>
                                        </p:tav>
                                      </p:tavLst>
                                    </p:anim>
                                    <p:anim calcmode="lin" valueType="num">
                                      <p:cBhvr additive="base">
                                        <p:cTn id="25" dur="500"/>
                                        <p:tgtEl>
                                          <p:spTgt spid="2208"/>
                                        </p:tgtEl>
                                        <p:attrNameLst>
                                          <p:attrName>ppt_y</p:attrName>
                                        </p:attrNameLst>
                                      </p:cBhvr>
                                      <p:tavLst>
                                        <p:tav tm="0">
                                          <p:val>
                                            <p:strVal val="ppt_y"/>
                                          </p:val>
                                        </p:tav>
                                        <p:tav tm="100000">
                                          <p:val>
                                            <p:strVal val="1+ppt_h/2"/>
                                          </p:val>
                                        </p:tav>
                                      </p:tavLst>
                                    </p:anim>
                                    <p:set>
                                      <p:cBhvr>
                                        <p:cTn id="26" dur="1" fill="hold">
                                          <p:stCondLst>
                                            <p:cond delay="499"/>
                                          </p:stCondLst>
                                        </p:cTn>
                                        <p:tgtEl>
                                          <p:spTgt spid="220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0" grpId="0"/>
    </p:bldLst>
  </p:timing>
</p:sld>
</file>

<file path=ppt/theme/theme1.xml><?xml version="1.0" encoding="utf-8"?>
<a:theme xmlns:a="http://schemas.openxmlformats.org/drawingml/2006/main" name="Default Design">
  <a:themeElements>
    <a:clrScheme name="Default Design 3">
      <a:dk1>
        <a:srgbClr val="000000"/>
      </a:dk1>
      <a:lt1>
        <a:srgbClr val="FFFFFF"/>
      </a:lt1>
      <a:dk2>
        <a:srgbClr val="000066"/>
      </a:dk2>
      <a:lt2>
        <a:srgbClr val="FFFF00"/>
      </a:lt2>
      <a:accent1>
        <a:srgbClr val="CC9900"/>
      </a:accent1>
      <a:accent2>
        <a:srgbClr val="FFCC66"/>
      </a:accent2>
      <a:accent3>
        <a:srgbClr val="AAAAB8"/>
      </a:accent3>
      <a:accent4>
        <a:srgbClr val="DADADA"/>
      </a:accent4>
      <a:accent5>
        <a:srgbClr val="E2CAAA"/>
      </a:accent5>
      <a:accent6>
        <a:srgbClr val="E7B95C"/>
      </a:accent6>
      <a:hlink>
        <a:srgbClr val="FF0000"/>
      </a:hlink>
      <a:folHlink>
        <a:srgbClr val="FFFF99"/>
      </a:folHlink>
    </a:clrScheme>
    <a:fontScheme name="Default Design">
      <a:majorFont>
        <a:latin typeface="Arial Rounded MT Bold"/>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25400">
          <a:solidFill>
            <a:srgbClr val="FF0000"/>
          </a:solidFill>
        </a:ln>
      </a:spPr>
      <a:bodyPr wrap="none" rtlCol="0" anchor="ctr">
        <a:spAutoFit/>
      </a:bodyPr>
      <a:lstStyle>
        <a:defPPr algn="ctr">
          <a:defRPr sz="2400" dirty="0">
            <a:cs typeface="Times New Roman" panose="02020603050405020304" pitchFamily="18" charset="0"/>
            <a:sym typeface="Symbol" panose="05050102010706020507" pitchFamily="18" charset="2"/>
          </a:defRPr>
        </a:defPPr>
      </a:lstStyle>
    </a:spDef>
    <a:lnDef>
      <a:spPr bwMode="auto">
        <a:xfrm>
          <a:off x="0" y="0"/>
          <a:ext cx="1" cy="1"/>
        </a:xfrm>
        <a:custGeom>
          <a:avLst/>
          <a:gdLst/>
          <a:ahLst/>
          <a:cxnLst/>
          <a:rect l="0" t="0" r="0" b="0"/>
          <a:pathLst/>
        </a:custGeom>
        <a:noFill/>
        <a:ln w="38100" cap="sq" cmpd="sng" algn="ctr">
          <a:solidFill>
            <a:schemeClr val="hlink"/>
          </a:solidFill>
          <a:prstDash val="solid"/>
          <a:round/>
          <a:headEnd type="none" w="med" len="med"/>
          <a:tailEnd type="none" w="med" len="med"/>
        </a:ln>
        <a:effectLst/>
      </a:spPr>
      <a:bodyPr vert="horz" wrap="square" lIns="274320" tIns="45720" rIns="27432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a:spPr>
      <a:bodyPr wrap="square" lIns="274320" rIns="274320">
        <a:spAutoFit/>
      </a:bodyPr>
      <a:lstStyle>
        <a:defPPr>
          <a:spcBef>
            <a:spcPct val="0"/>
          </a:spcBef>
          <a:defRPr sz="3600" dirty="0" smtClean="0">
            <a:latin typeface="Times New Roman" panose="02020603050405020304" pitchFamily="18" charset="0"/>
            <a:cs typeface="Times New Roman" panose="02020603050405020304" pitchFamily="18" charset="0"/>
            <a:sym typeface="Symbol" panose="05050102010706020507" pitchFamily="18" charset="2"/>
          </a:defRPr>
        </a:defPPr>
      </a:lstStyle>
    </a:txDef>
  </a:objectDefaults>
  <a:extraClrSchemeLst>
    <a:extraClrScheme>
      <a:clrScheme name="Default 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FFFFFF"/>
        </a:lt2>
        <a:accent1>
          <a:srgbClr val="DDDDDD"/>
        </a:accent1>
        <a:accent2>
          <a:srgbClr val="4D4D4D"/>
        </a:accent2>
        <a:accent3>
          <a:srgbClr val="FFFFFF"/>
        </a:accent3>
        <a:accent4>
          <a:srgbClr val="000000"/>
        </a:accent4>
        <a:accent5>
          <a:srgbClr val="EBEBEB"/>
        </a:accent5>
        <a:accent6>
          <a:srgbClr val="454545"/>
        </a:accent6>
        <a:hlink>
          <a:srgbClr val="333333"/>
        </a:hlink>
        <a:folHlink>
          <a:srgbClr val="080808"/>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66"/>
        </a:dk2>
        <a:lt2>
          <a:srgbClr val="FFFF00"/>
        </a:lt2>
        <a:accent1>
          <a:srgbClr val="CC9900"/>
        </a:accent1>
        <a:accent2>
          <a:srgbClr val="FFCC66"/>
        </a:accent2>
        <a:accent3>
          <a:srgbClr val="AAAAB8"/>
        </a:accent3>
        <a:accent4>
          <a:srgbClr val="DADADA"/>
        </a:accent4>
        <a:accent5>
          <a:srgbClr val="E2CAAA"/>
        </a:accent5>
        <a:accent6>
          <a:srgbClr val="E7B95C"/>
        </a:accent6>
        <a:hlink>
          <a:srgbClr val="FF0000"/>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Designs\PULSE.POT</Template>
  <TotalTime>238494</TotalTime>
  <Words>1803</Words>
  <Application>Microsoft Office PowerPoint</Application>
  <PresentationFormat>On-screen Show (4:3)</PresentationFormat>
  <Paragraphs>271</Paragraphs>
  <Slides>16</Slides>
  <Notes>15</Notes>
  <HiddenSlides>0</HiddenSlides>
  <MMClips>0</MMClips>
  <ScaleCrop>false</ScaleCrop>
  <HeadingPairs>
    <vt:vector size="8" baseType="variant">
      <vt:variant>
        <vt:lpstr>Fonts Used</vt:lpstr>
      </vt:variant>
      <vt:variant>
        <vt:i4>6</vt:i4>
      </vt:variant>
      <vt:variant>
        <vt:lpstr>Theme</vt:lpstr>
      </vt:variant>
      <vt:variant>
        <vt:i4>1</vt:i4>
      </vt:variant>
      <vt:variant>
        <vt:lpstr>Slide Titles</vt:lpstr>
      </vt:variant>
      <vt:variant>
        <vt:i4>16</vt:i4>
      </vt:variant>
      <vt:variant>
        <vt:lpstr>Custom Shows</vt:lpstr>
      </vt:variant>
      <vt:variant>
        <vt:i4>1</vt:i4>
      </vt:variant>
    </vt:vector>
  </HeadingPairs>
  <TitlesOfParts>
    <vt:vector size="24" baseType="lpstr">
      <vt:lpstr>Times New Roman</vt:lpstr>
      <vt:lpstr>Symbol</vt:lpstr>
      <vt:lpstr>Arial</vt:lpstr>
      <vt:lpstr>Comic Sans MS</vt:lpstr>
      <vt:lpstr>Arial Rounded MT Bold</vt:lpstr>
      <vt:lpstr>Cambria Math</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3101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Think  Like A Computer Scientist</dc:title>
  <dc:creator>Steven Rudich</dc:creator>
  <dc:description>Berkeley 1998</dc:description>
  <cp:lastModifiedBy>Jeff Edmonds</cp:lastModifiedBy>
  <cp:revision>3686</cp:revision>
  <cp:lastPrinted>1998-01-22T22:42:46Z</cp:lastPrinted>
  <dcterms:created xsi:type="dcterms:W3CDTF">1996-09-30T18:28:10Z</dcterms:created>
  <dcterms:modified xsi:type="dcterms:W3CDTF">2023-10-19T14:18:44Z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85</vt:i4>
  </property>
  <property fmtid="{D5CDD505-2E9C-101B-9397-08002B2CF9AE}" pid="5" name="ScreenSize">
    <vt:i4>2</vt:i4>
  </property>
  <property fmtid="{D5CDD505-2E9C-101B-9397-08002B2CF9AE}" pid="6" name="ScreenUsage">
    <vt:i4>2</vt:i4>
  </property>
  <property fmtid="{D5CDD505-2E9C-101B-9397-08002B2CF9AE}" pid="7" name="MailAddress">
    <vt:lpwstr>rudich@cs.cmu.edu</vt:lpwstr>
  </property>
  <property fmtid="{D5CDD505-2E9C-101B-9397-08002B2CF9AE}" pid="8" name="HomePage">
    <vt:lpwstr>http://www.cs.cmu.edu/~rudich</vt:lpwstr>
  </property>
  <property fmtid="{D5CDD505-2E9C-101B-9397-08002B2CF9AE}" pid="9" name="Other">
    <vt:lpwstr>The lecture was generated using Powerpoint 97. The original lecture contains sound and animation that is not represented here. Some distortions of the original slides are due to bugs in the Powerpoint to HTML translator.</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6684672</vt:i4>
  </property>
  <property fmtid="{D5CDD505-2E9C-101B-9397-08002B2CF9AE}" pid="14" name="TextColor">
    <vt:i4>16777215</vt:i4>
  </property>
  <property fmtid="{D5CDD505-2E9C-101B-9397-08002B2CF9AE}" pid="15" name="LinkColor">
    <vt:i4>65535</vt:i4>
  </property>
  <property fmtid="{D5CDD505-2E9C-101B-9397-08002B2CF9AE}" pid="16" name="VisitedColor">
    <vt:i4>6737151</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4</vt:i4>
  </property>
  <property fmtid="{D5CDD505-2E9C-101B-9397-08002B2CF9AE}" pid="21" name="OutputDir">
    <vt:lpwstr>C:\Rudich\HTML</vt:lpwstr>
  </property>
</Properties>
</file>