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913" r:id="rId2"/>
    <p:sldId id="937" r:id="rId3"/>
    <p:sldId id="939" r:id="rId4"/>
    <p:sldId id="934" r:id="rId5"/>
    <p:sldId id="935" r:id="rId6"/>
    <p:sldId id="938" r:id="rId7"/>
    <p:sldId id="936" r:id="rId8"/>
  </p:sldIdLst>
  <p:sldSz cx="9144000" cy="6858000" type="screen4x3"/>
  <p:notesSz cx="6934200" cy="9120188"/>
  <p:defaultTextStyle>
    <a:defPPr>
      <a:defRPr lang="en-CA"/>
    </a:defPPr>
    <a:lvl1pPr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CC33"/>
    <a:srgbClr val="0033CC"/>
    <a:srgbClr val="93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2" autoAdjust="0"/>
    <p:restoredTop sz="98382" autoAdjust="0"/>
  </p:normalViewPr>
  <p:slideViewPr>
    <p:cSldViewPr>
      <p:cViewPr>
        <p:scale>
          <a:sx n="80" d="100"/>
          <a:sy n="80" d="100"/>
        </p:scale>
        <p:origin x="-906" y="-72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FA16BDEE-ED36-4F99-9A23-AF72B9FD02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746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1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7DD8407-0DDD-41DA-9FC7-754BA0DEC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E9CCD6A-C7B8-4D7F-B33B-0145980EA434}" type="slidenum">
              <a:rPr lang="en-US" altLang="en-US" smtClean="0"/>
              <a:pPr eaLnBrk="1" hangingPunct="1">
                <a:spcBef>
                  <a:spcPct val="5000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57B3D0-3912-4736-8C5F-86F9F8C998AA}" type="slidenum">
              <a:rPr lang="en-US" altLang="en-US" smtClean="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4021D70-92A6-43CD-90C6-A17BE3590036}" type="slidenum">
              <a:rPr lang="en-US" altLang="en-US" smtClean="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588AD7D-4CFB-4AEE-BFD8-D210D3EAF31F}" type="slidenum">
              <a:rPr lang="en-US" altLang="en-US" smtClean="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1A099FB-26F8-461F-9039-DCC25C0E0950}" type="slidenum">
              <a:rPr lang="en-US" altLang="en-US" smtClean="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2702764-8422-43EB-BCC2-D369B6DD4B22}" type="slidenum">
              <a:rPr lang="en-US" altLang="en-US" smtClean="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717EBC1-7030-402B-8BA5-7F5770A62B59}" type="slidenum">
              <a:rPr lang="en-US" altLang="en-US" smtClean="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CE2-6098-45B9-B812-70792AA839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43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0816E-DD2F-43EB-9A76-9A92614B73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59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208EA-1A43-4783-AEE4-11343BBB70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16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5974-198A-45A5-8753-90ABA43595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9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58B4-E380-4161-B014-35316A5FFB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4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36DE6-B3E7-4EE0-B444-12CF812E22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76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C288-D0BD-402E-8528-8E0C4164AC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4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33036-633B-416D-A010-93D0CD4042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47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3A24D-15E3-4BFB-93E5-1F997DF98C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1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B51AF-ACB7-4C7B-BEFD-9FC73A9817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56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788F-669C-47ED-89B7-A3EAC9119D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24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4F5D-6C75-49A1-BBBD-1343546EEB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36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7BC3-3E36-4DD8-9A05-6393990D66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0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5105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DBC21A72-65A8-4167-8EDC-43DA2E9A3B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4B5B5C2C-03B5-4D07-A8AC-725B3DF91EFA}" type="slidenum">
              <a:rPr lang="en-CA" altLang="en-US" sz="1400" i="0" smtClean="0"/>
              <a:pPr algn="r" eaLnBrk="1" hangingPunct="1">
                <a:spcBef>
                  <a:spcPct val="0"/>
                </a:spcBef>
                <a:defRPr/>
              </a:pPr>
              <a:t>‹#›</a:t>
            </a:fld>
            <a:endParaRPr lang="en-CA" altLang="en-US" sz="1400" i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115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4551363" y="3630613"/>
            <a:ext cx="7540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pic>
        <p:nvPicPr>
          <p:cNvPr id="2053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5550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33613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33" name="Rounded Rectangular Callout 8"/>
          <p:cNvSpPr>
            <a:spLocks noChangeArrowheads="1"/>
          </p:cNvSpPr>
          <p:nvPr/>
        </p:nvSpPr>
        <p:spPr bwMode="auto">
          <a:xfrm>
            <a:off x="3733800" y="1752600"/>
            <a:ext cx="5181600" cy="1295400"/>
          </a:xfrm>
          <a:prstGeom prst="wedgeRoundRectCallout">
            <a:avLst>
              <a:gd name="adj1" fmla="val -22380"/>
              <a:gd name="adj2" fmla="val 87403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0"/>
              <a:t>I run infinitely faster than the monster.</a:t>
            </a:r>
            <a:br>
              <a:rPr lang="en-US" altLang="en-US" sz="2400" i="0"/>
            </a:br>
            <a:r>
              <a:rPr lang="en-US" altLang="en-US" sz="2400" i="0"/>
              <a:t>so my only goal is to get to </a:t>
            </a:r>
            <a:br>
              <a:rPr lang="en-US" altLang="en-US" sz="2400" i="0"/>
            </a:br>
            <a:r>
              <a:rPr lang="en-US" altLang="en-US" sz="2400" i="0"/>
              <a:t>shore without him there.</a:t>
            </a:r>
          </a:p>
        </p:txBody>
      </p:sp>
      <p:sp>
        <p:nvSpPr>
          <p:cNvPr id="146" name="Rounded Rectangular Callout 145"/>
          <p:cNvSpPr>
            <a:spLocks noChangeArrowheads="1"/>
          </p:cNvSpPr>
          <p:nvPr/>
        </p:nvSpPr>
        <p:spPr bwMode="auto">
          <a:xfrm>
            <a:off x="3352800" y="4495800"/>
            <a:ext cx="4800600" cy="914400"/>
          </a:xfrm>
          <a:prstGeom prst="wedgeRoundRectCallout">
            <a:avLst>
              <a:gd name="adj1" fmla="val -13421"/>
              <a:gd name="adj2" fmla="val -111852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The only problem is that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he runs 4 times faster than I swim.</a:t>
            </a:r>
          </a:p>
        </p:txBody>
      </p:sp>
      <p:sp>
        <p:nvSpPr>
          <p:cNvPr id="124" name="Rounded Rectangular Callout 123"/>
          <p:cNvSpPr>
            <a:spLocks noChangeArrowheads="1"/>
          </p:cNvSpPr>
          <p:nvPr/>
        </p:nvSpPr>
        <p:spPr bwMode="auto">
          <a:xfrm>
            <a:off x="2514600" y="5486400"/>
            <a:ext cx="5562600" cy="1152525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Me: Radius 1, speed 1, time 1.</a:t>
            </a:r>
            <a:br>
              <a:rPr lang="en-US" altLang="en-US" sz="2400" i="0"/>
            </a:br>
            <a:r>
              <a:rPr lang="en-US" altLang="en-US" sz="2400" i="0"/>
              <a:t>Him: Half circ., speed 4, time = 3.14/4 &lt; 1</a:t>
            </a:r>
            <a:br>
              <a:rPr lang="en-US" altLang="en-US" sz="2400" i="0"/>
            </a:br>
            <a:r>
              <a:rPr lang="en-US" altLang="en-US" sz="2400" i="0"/>
              <a:t>He wins.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4736E-6 L 0.09444 -0.03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15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21E-8 L 0.13368 0.00786 C 0.16615 0.00648 0.22743 0.01688 0.26059 0.03145 C 0.29618 0.0636 0.34236 0.05481 0.35677 0.08302 " pathEditMode="relative" rAng="0" ptsTypes="FffF">
                                      <p:cBhvr>
                                        <p:cTn id="16" dur="20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4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233" grpId="0" animBg="1"/>
      <p:bldP spid="146" grpId="0" animBg="1"/>
      <p:bldP spid="1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4551363" y="3630613"/>
            <a:ext cx="7540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pic>
        <p:nvPicPr>
          <p:cNvPr id="3077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33613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Rounded Rectangular Callout 122"/>
          <p:cNvSpPr>
            <a:spLocks noChangeArrowheads="1"/>
          </p:cNvSpPr>
          <p:nvPr/>
        </p:nvSpPr>
        <p:spPr bwMode="auto">
          <a:xfrm>
            <a:off x="3162300" y="4191000"/>
            <a:ext cx="5486400" cy="1219200"/>
          </a:xfrm>
          <a:prstGeom prst="wedgeRoundRectCallout">
            <a:avLst>
              <a:gd name="adj1" fmla="val -15588"/>
              <a:gd name="adj2" fmla="val -58606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He runs back and forth to catch me.</a:t>
            </a:r>
            <a:br>
              <a:rPr lang="en-US" altLang="en-US" sz="2400" i="0"/>
            </a:br>
            <a:r>
              <a:rPr lang="en-US" altLang="en-US" sz="2400" i="0"/>
              <a:t>And I change my direction to avoid him.</a:t>
            </a:r>
            <a:br>
              <a:rPr lang="en-US" altLang="en-US" sz="2400" i="0"/>
            </a:br>
            <a:r>
              <a:rPr lang="en-US" altLang="en-US" sz="2400" i="0"/>
              <a:t>Can I get away?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Typical Types of Loop Invariants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</a:p>
          <a:p>
            <a:pPr lvl="1" eaLnBrk="1" hangingPunct="1"/>
            <a:r>
              <a:rPr lang="en-US" altLang="en-US" smtClean="0"/>
              <a:t>I have arrived from Mars, some amount of progress has been made already and my Fairy God Mother has set the state of the computation to be just what I want so that I feel as comfortable as I could be given the amount of progress that has been made.</a:t>
            </a:r>
          </a:p>
          <a:p>
            <a:pPr eaLnBrk="1" hangingPunct="1"/>
            <a:r>
              <a:rPr lang="en-US" altLang="en-US" smtClean="0"/>
              <a:t>More of the input</a:t>
            </a:r>
          </a:p>
          <a:p>
            <a:pPr eaLnBrk="1" hangingPunct="1"/>
            <a:r>
              <a:rPr lang="en-US" altLang="en-US" smtClean="0"/>
              <a:t>More of the output</a:t>
            </a:r>
          </a:p>
          <a:p>
            <a:pPr eaLnBrk="1" hangingPunct="1"/>
            <a:r>
              <a:rPr lang="en-US" altLang="en-US" smtClean="0"/>
              <a:t>Narrowed the search space</a:t>
            </a:r>
          </a:p>
          <a:p>
            <a:pPr eaLnBrk="1" hangingPunct="1"/>
            <a:r>
              <a:rPr lang="en-US" altLang="en-US" smtClean="0"/>
              <a:t>GCD Like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1371600"/>
            <a:ext cx="6096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5157788"/>
            <a:ext cx="76200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4551363" y="3630613"/>
            <a:ext cx="7540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1371600" y="3962400"/>
            <a:ext cx="2743200" cy="533400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26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5550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33613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124200" y="2057400"/>
            <a:ext cx="4114800" cy="2133600"/>
            <a:chOff x="3124200" y="2057400"/>
            <a:chExt cx="4114800" cy="2133600"/>
          </a:xfrm>
        </p:grpSpPr>
        <p:sp>
          <p:nvSpPr>
            <p:cNvPr id="5239" name="Oval 2"/>
            <p:cNvSpPr>
              <a:spLocks noChangeArrowheads="1"/>
            </p:cNvSpPr>
            <p:nvPr/>
          </p:nvSpPr>
          <p:spPr bwMode="auto">
            <a:xfrm>
              <a:off x="3124200" y="3733800"/>
              <a:ext cx="1981200" cy="457200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cxnSp>
          <p:nvCxnSpPr>
            <p:cNvPr id="5240" name="Straight Arrow Connector 4"/>
            <p:cNvCxnSpPr>
              <a:cxnSpLocks noChangeShapeType="1"/>
              <a:endCxn id="5239" idx="7"/>
            </p:cNvCxnSpPr>
            <p:nvPr/>
          </p:nvCxnSpPr>
          <p:spPr bwMode="auto">
            <a:xfrm flipV="1">
              <a:off x="4114800" y="3800755"/>
              <a:ext cx="700460" cy="161645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41" name="Rounded Rectangular Callout 8"/>
            <p:cNvSpPr>
              <a:spLocks noChangeArrowheads="1"/>
            </p:cNvSpPr>
            <p:nvPr/>
          </p:nvSpPr>
          <p:spPr bwMode="auto">
            <a:xfrm>
              <a:off x="3733800" y="2057400"/>
              <a:ext cx="3505200" cy="685800"/>
            </a:xfrm>
            <a:prstGeom prst="wedgeRoundRectCallout">
              <a:avLst>
                <a:gd name="adj1" fmla="val -16648"/>
                <a:gd name="adj2" fmla="val 149741"/>
                <a:gd name="adj3" fmla="val 16667"/>
              </a:avLst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0"/>
                <a:t>My progress is the distance </a:t>
              </a:r>
              <a:br>
                <a:rPr lang="en-US" altLang="en-US" sz="2400" i="0"/>
              </a:br>
              <a:r>
                <a:rPr lang="en-US" altLang="en-US" sz="2400" i="0"/>
                <a:t>swum from the center. 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943600" y="2819400"/>
            <a:ext cx="2674938" cy="2405063"/>
            <a:chOff x="5943600" y="2819400"/>
            <a:chExt cx="2674865" cy="2405403"/>
          </a:xfrm>
        </p:grpSpPr>
        <p:grpSp>
          <p:nvGrpSpPr>
            <p:cNvPr id="5136" name="Group 40"/>
            <p:cNvGrpSpPr>
              <a:grpSpLocks/>
            </p:cNvGrpSpPr>
            <p:nvPr/>
          </p:nvGrpSpPr>
          <p:grpSpPr bwMode="auto">
            <a:xfrm flipH="1">
              <a:off x="7509596" y="3786528"/>
              <a:ext cx="804069" cy="1438275"/>
              <a:chOff x="3915" y="446"/>
              <a:chExt cx="678" cy="1433"/>
            </a:xfrm>
          </p:grpSpPr>
          <p:sp>
            <p:nvSpPr>
              <p:cNvPr id="5138" name="Rectangle 41"/>
              <p:cNvSpPr>
                <a:spLocks noChangeArrowheads="1"/>
              </p:cNvSpPr>
              <p:nvPr/>
            </p:nvSpPr>
            <p:spPr bwMode="auto">
              <a:xfrm>
                <a:off x="3951" y="544"/>
                <a:ext cx="532" cy="1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5139" name="Freeform 42"/>
              <p:cNvSpPr>
                <a:spLocks/>
              </p:cNvSpPr>
              <p:nvPr/>
            </p:nvSpPr>
            <p:spPr bwMode="auto">
              <a:xfrm>
                <a:off x="3959" y="556"/>
                <a:ext cx="516" cy="448"/>
              </a:xfrm>
              <a:custGeom>
                <a:avLst/>
                <a:gdLst>
                  <a:gd name="T0" fmla="*/ 0 w 2580"/>
                  <a:gd name="T1" fmla="*/ 0 h 2240"/>
                  <a:gd name="T2" fmla="*/ 0 w 2580"/>
                  <a:gd name="T3" fmla="*/ 0 h 2240"/>
                  <a:gd name="T4" fmla="*/ 0 w 2580"/>
                  <a:gd name="T5" fmla="*/ 0 h 2240"/>
                  <a:gd name="T6" fmla="*/ 0 w 2580"/>
                  <a:gd name="T7" fmla="*/ 0 h 2240"/>
                  <a:gd name="T8" fmla="*/ 0 w 2580"/>
                  <a:gd name="T9" fmla="*/ 0 h 2240"/>
                  <a:gd name="T10" fmla="*/ 0 w 2580"/>
                  <a:gd name="T11" fmla="*/ 0 h 2240"/>
                  <a:gd name="T12" fmla="*/ 0 w 2580"/>
                  <a:gd name="T13" fmla="*/ 0 h 2240"/>
                  <a:gd name="T14" fmla="*/ 0 w 2580"/>
                  <a:gd name="T15" fmla="*/ 0 h 2240"/>
                  <a:gd name="T16" fmla="*/ 0 w 2580"/>
                  <a:gd name="T17" fmla="*/ 0 h 2240"/>
                  <a:gd name="T18" fmla="*/ 0 w 2580"/>
                  <a:gd name="T19" fmla="*/ 0 h 2240"/>
                  <a:gd name="T20" fmla="*/ 0 w 2580"/>
                  <a:gd name="T21" fmla="*/ 0 h 2240"/>
                  <a:gd name="T22" fmla="*/ 0 w 2580"/>
                  <a:gd name="T23" fmla="*/ 0 h 2240"/>
                  <a:gd name="T24" fmla="*/ 0 w 2580"/>
                  <a:gd name="T25" fmla="*/ 0 h 2240"/>
                  <a:gd name="T26" fmla="*/ 0 w 2580"/>
                  <a:gd name="T27" fmla="*/ 0 h 2240"/>
                  <a:gd name="T28" fmla="*/ 0 w 2580"/>
                  <a:gd name="T29" fmla="*/ 0 h 2240"/>
                  <a:gd name="T30" fmla="*/ 0 w 2580"/>
                  <a:gd name="T31" fmla="*/ 0 h 2240"/>
                  <a:gd name="T32" fmla="*/ 0 w 2580"/>
                  <a:gd name="T33" fmla="*/ 0 h 2240"/>
                  <a:gd name="T34" fmla="*/ 0 w 2580"/>
                  <a:gd name="T35" fmla="*/ 0 h 2240"/>
                  <a:gd name="T36" fmla="*/ 0 w 2580"/>
                  <a:gd name="T37" fmla="*/ 0 h 2240"/>
                  <a:gd name="T38" fmla="*/ 0 w 2580"/>
                  <a:gd name="T39" fmla="*/ 0 h 2240"/>
                  <a:gd name="T40" fmla="*/ 0 w 2580"/>
                  <a:gd name="T41" fmla="*/ 0 h 2240"/>
                  <a:gd name="T42" fmla="*/ 0 w 2580"/>
                  <a:gd name="T43" fmla="*/ 0 h 2240"/>
                  <a:gd name="T44" fmla="*/ 0 w 2580"/>
                  <a:gd name="T45" fmla="*/ 0 h 2240"/>
                  <a:gd name="T46" fmla="*/ 0 w 2580"/>
                  <a:gd name="T47" fmla="*/ 0 h 2240"/>
                  <a:gd name="T48" fmla="*/ 0 w 2580"/>
                  <a:gd name="T49" fmla="*/ 0 h 2240"/>
                  <a:gd name="T50" fmla="*/ 0 w 2580"/>
                  <a:gd name="T51" fmla="*/ 0 h 2240"/>
                  <a:gd name="T52" fmla="*/ 0 w 2580"/>
                  <a:gd name="T53" fmla="*/ 0 h 2240"/>
                  <a:gd name="T54" fmla="*/ 0 w 2580"/>
                  <a:gd name="T55" fmla="*/ 0 h 2240"/>
                  <a:gd name="T56" fmla="*/ 0 w 2580"/>
                  <a:gd name="T57" fmla="*/ 0 h 2240"/>
                  <a:gd name="T58" fmla="*/ 0 w 2580"/>
                  <a:gd name="T59" fmla="*/ 0 h 2240"/>
                  <a:gd name="T60" fmla="*/ 0 w 2580"/>
                  <a:gd name="T61" fmla="*/ 0 h 2240"/>
                  <a:gd name="T62" fmla="*/ 0 w 2580"/>
                  <a:gd name="T63" fmla="*/ 0 h 2240"/>
                  <a:gd name="T64" fmla="*/ 0 w 2580"/>
                  <a:gd name="T65" fmla="*/ 0 h 2240"/>
                  <a:gd name="T66" fmla="*/ 0 w 2580"/>
                  <a:gd name="T67" fmla="*/ 0 h 2240"/>
                  <a:gd name="T68" fmla="*/ 0 w 2580"/>
                  <a:gd name="T69" fmla="*/ 0 h 22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80" h="2240">
                    <a:moveTo>
                      <a:pt x="2559" y="0"/>
                    </a:moveTo>
                    <a:lnTo>
                      <a:pt x="2580" y="1783"/>
                    </a:lnTo>
                    <a:lnTo>
                      <a:pt x="2456" y="1774"/>
                    </a:lnTo>
                    <a:lnTo>
                      <a:pt x="2330" y="1808"/>
                    </a:lnTo>
                    <a:lnTo>
                      <a:pt x="2201" y="1867"/>
                    </a:lnTo>
                    <a:lnTo>
                      <a:pt x="2073" y="1933"/>
                    </a:lnTo>
                    <a:lnTo>
                      <a:pt x="1945" y="1989"/>
                    </a:lnTo>
                    <a:lnTo>
                      <a:pt x="1820" y="2018"/>
                    </a:lnTo>
                    <a:lnTo>
                      <a:pt x="1699" y="2003"/>
                    </a:lnTo>
                    <a:lnTo>
                      <a:pt x="1584" y="1928"/>
                    </a:lnTo>
                    <a:lnTo>
                      <a:pt x="1477" y="1997"/>
                    </a:lnTo>
                    <a:lnTo>
                      <a:pt x="1369" y="2053"/>
                    </a:lnTo>
                    <a:lnTo>
                      <a:pt x="1260" y="2097"/>
                    </a:lnTo>
                    <a:lnTo>
                      <a:pt x="1150" y="2133"/>
                    </a:lnTo>
                    <a:lnTo>
                      <a:pt x="1038" y="2162"/>
                    </a:lnTo>
                    <a:lnTo>
                      <a:pt x="927" y="2188"/>
                    </a:lnTo>
                    <a:lnTo>
                      <a:pt x="814" y="2212"/>
                    </a:lnTo>
                    <a:lnTo>
                      <a:pt x="702" y="2240"/>
                    </a:lnTo>
                    <a:lnTo>
                      <a:pt x="608" y="2151"/>
                    </a:lnTo>
                    <a:lnTo>
                      <a:pt x="504" y="2089"/>
                    </a:lnTo>
                    <a:lnTo>
                      <a:pt x="395" y="2049"/>
                    </a:lnTo>
                    <a:lnTo>
                      <a:pt x="289" y="2025"/>
                    </a:lnTo>
                    <a:lnTo>
                      <a:pt x="189" y="2014"/>
                    </a:lnTo>
                    <a:lnTo>
                      <a:pt x="106" y="2012"/>
                    </a:lnTo>
                    <a:lnTo>
                      <a:pt x="42" y="2016"/>
                    </a:lnTo>
                    <a:lnTo>
                      <a:pt x="7" y="2022"/>
                    </a:lnTo>
                    <a:lnTo>
                      <a:pt x="9" y="1794"/>
                    </a:lnTo>
                    <a:lnTo>
                      <a:pt x="9" y="1553"/>
                    </a:lnTo>
                    <a:lnTo>
                      <a:pt x="6" y="1300"/>
                    </a:lnTo>
                    <a:lnTo>
                      <a:pt x="4" y="1041"/>
                    </a:lnTo>
                    <a:lnTo>
                      <a:pt x="1" y="777"/>
                    </a:lnTo>
                    <a:lnTo>
                      <a:pt x="0" y="513"/>
                    </a:lnTo>
                    <a:lnTo>
                      <a:pt x="1" y="252"/>
                    </a:lnTo>
                    <a:lnTo>
                      <a:pt x="7" y="0"/>
                    </a:lnTo>
                    <a:lnTo>
                      <a:pt x="2559" y="0"/>
                    </a:lnTo>
                    <a:close/>
                  </a:path>
                </a:pathLst>
              </a:custGeom>
              <a:solidFill>
                <a:srgbClr val="3F7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43"/>
              <p:cNvSpPr>
                <a:spLocks/>
              </p:cNvSpPr>
              <p:nvPr/>
            </p:nvSpPr>
            <p:spPr bwMode="auto">
              <a:xfrm>
                <a:off x="4110" y="929"/>
                <a:ext cx="363" cy="136"/>
              </a:xfrm>
              <a:custGeom>
                <a:avLst/>
                <a:gdLst>
                  <a:gd name="T0" fmla="*/ 0 w 1815"/>
                  <a:gd name="T1" fmla="*/ 0 h 676"/>
                  <a:gd name="T2" fmla="*/ 0 w 1815"/>
                  <a:gd name="T3" fmla="*/ 0 h 676"/>
                  <a:gd name="T4" fmla="*/ 0 w 1815"/>
                  <a:gd name="T5" fmla="*/ 0 h 676"/>
                  <a:gd name="T6" fmla="*/ 0 w 1815"/>
                  <a:gd name="T7" fmla="*/ 0 h 676"/>
                  <a:gd name="T8" fmla="*/ 0 w 1815"/>
                  <a:gd name="T9" fmla="*/ 0 h 676"/>
                  <a:gd name="T10" fmla="*/ 0 w 1815"/>
                  <a:gd name="T11" fmla="*/ 0 h 676"/>
                  <a:gd name="T12" fmla="*/ 0 w 1815"/>
                  <a:gd name="T13" fmla="*/ 0 h 676"/>
                  <a:gd name="T14" fmla="*/ 0 w 1815"/>
                  <a:gd name="T15" fmla="*/ 0 h 676"/>
                  <a:gd name="T16" fmla="*/ 0 w 1815"/>
                  <a:gd name="T17" fmla="*/ 0 h 676"/>
                  <a:gd name="T18" fmla="*/ 0 w 1815"/>
                  <a:gd name="T19" fmla="*/ 0 h 676"/>
                  <a:gd name="T20" fmla="*/ 0 w 1815"/>
                  <a:gd name="T21" fmla="*/ 0 h 676"/>
                  <a:gd name="T22" fmla="*/ 0 w 1815"/>
                  <a:gd name="T23" fmla="*/ 0 h 676"/>
                  <a:gd name="T24" fmla="*/ 0 w 1815"/>
                  <a:gd name="T25" fmla="*/ 0 h 676"/>
                  <a:gd name="T26" fmla="*/ 0 w 1815"/>
                  <a:gd name="T27" fmla="*/ 0 h 676"/>
                  <a:gd name="T28" fmla="*/ 0 w 1815"/>
                  <a:gd name="T29" fmla="*/ 0 h 676"/>
                  <a:gd name="T30" fmla="*/ 0 w 1815"/>
                  <a:gd name="T31" fmla="*/ 0 h 676"/>
                  <a:gd name="T32" fmla="*/ 0 w 1815"/>
                  <a:gd name="T33" fmla="*/ 0 h 676"/>
                  <a:gd name="T34" fmla="*/ 0 w 1815"/>
                  <a:gd name="T35" fmla="*/ 0 h 676"/>
                  <a:gd name="T36" fmla="*/ 0 w 1815"/>
                  <a:gd name="T37" fmla="*/ 0 h 676"/>
                  <a:gd name="T38" fmla="*/ 0 w 1815"/>
                  <a:gd name="T39" fmla="*/ 0 h 676"/>
                  <a:gd name="T40" fmla="*/ 0 w 1815"/>
                  <a:gd name="T41" fmla="*/ 0 h 676"/>
                  <a:gd name="T42" fmla="*/ 0 w 1815"/>
                  <a:gd name="T43" fmla="*/ 0 h 676"/>
                  <a:gd name="T44" fmla="*/ 0 w 1815"/>
                  <a:gd name="T45" fmla="*/ 0 h 676"/>
                  <a:gd name="T46" fmla="*/ 0 w 1815"/>
                  <a:gd name="T47" fmla="*/ 0 h 676"/>
                  <a:gd name="T48" fmla="*/ 0 w 1815"/>
                  <a:gd name="T49" fmla="*/ 0 h 676"/>
                  <a:gd name="T50" fmla="*/ 0 w 1815"/>
                  <a:gd name="T51" fmla="*/ 0 h 676"/>
                  <a:gd name="T52" fmla="*/ 0 w 1815"/>
                  <a:gd name="T53" fmla="*/ 0 h 676"/>
                  <a:gd name="T54" fmla="*/ 0 w 1815"/>
                  <a:gd name="T55" fmla="*/ 0 h 676"/>
                  <a:gd name="T56" fmla="*/ 0 w 1815"/>
                  <a:gd name="T57" fmla="*/ 0 h 67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15" h="676">
                    <a:moveTo>
                      <a:pt x="1815" y="674"/>
                    </a:moveTo>
                    <a:lnTo>
                      <a:pt x="1684" y="676"/>
                    </a:lnTo>
                    <a:lnTo>
                      <a:pt x="1550" y="656"/>
                    </a:lnTo>
                    <a:lnTo>
                      <a:pt x="1412" y="618"/>
                    </a:lnTo>
                    <a:lnTo>
                      <a:pt x="1274" y="572"/>
                    </a:lnTo>
                    <a:lnTo>
                      <a:pt x="1134" y="527"/>
                    </a:lnTo>
                    <a:lnTo>
                      <a:pt x="996" y="492"/>
                    </a:lnTo>
                    <a:lnTo>
                      <a:pt x="859" y="475"/>
                    </a:lnTo>
                    <a:lnTo>
                      <a:pt x="726" y="488"/>
                    </a:lnTo>
                    <a:lnTo>
                      <a:pt x="425" y="622"/>
                    </a:lnTo>
                    <a:lnTo>
                      <a:pt x="0" y="426"/>
                    </a:lnTo>
                    <a:lnTo>
                      <a:pt x="87" y="402"/>
                    </a:lnTo>
                    <a:lnTo>
                      <a:pt x="187" y="380"/>
                    </a:lnTo>
                    <a:lnTo>
                      <a:pt x="292" y="358"/>
                    </a:lnTo>
                    <a:lnTo>
                      <a:pt x="402" y="333"/>
                    </a:lnTo>
                    <a:lnTo>
                      <a:pt x="509" y="301"/>
                    </a:lnTo>
                    <a:lnTo>
                      <a:pt x="612" y="263"/>
                    </a:lnTo>
                    <a:lnTo>
                      <a:pt x="706" y="214"/>
                    </a:lnTo>
                    <a:lnTo>
                      <a:pt x="788" y="156"/>
                    </a:lnTo>
                    <a:lnTo>
                      <a:pt x="879" y="194"/>
                    </a:lnTo>
                    <a:lnTo>
                      <a:pt x="976" y="213"/>
                    </a:lnTo>
                    <a:lnTo>
                      <a:pt x="1074" y="213"/>
                    </a:lnTo>
                    <a:lnTo>
                      <a:pt x="1175" y="197"/>
                    </a:lnTo>
                    <a:lnTo>
                      <a:pt x="1272" y="166"/>
                    </a:lnTo>
                    <a:lnTo>
                      <a:pt x="1368" y="122"/>
                    </a:lnTo>
                    <a:lnTo>
                      <a:pt x="1459" y="65"/>
                    </a:lnTo>
                    <a:lnTo>
                      <a:pt x="1545" y="0"/>
                    </a:lnTo>
                    <a:lnTo>
                      <a:pt x="1815" y="0"/>
                    </a:lnTo>
                    <a:lnTo>
                      <a:pt x="1815" y="674"/>
                    </a:lnTo>
                    <a:close/>
                  </a:path>
                </a:pathLst>
              </a:custGeom>
              <a:solidFill>
                <a:srgbClr val="00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44"/>
              <p:cNvSpPr>
                <a:spLocks/>
              </p:cNvSpPr>
              <p:nvPr/>
            </p:nvSpPr>
            <p:spPr bwMode="auto">
              <a:xfrm>
                <a:off x="3961" y="973"/>
                <a:ext cx="224" cy="137"/>
              </a:xfrm>
              <a:custGeom>
                <a:avLst/>
                <a:gdLst>
                  <a:gd name="T0" fmla="*/ 0 w 1120"/>
                  <a:gd name="T1" fmla="*/ 0 h 684"/>
                  <a:gd name="T2" fmla="*/ 0 w 1120"/>
                  <a:gd name="T3" fmla="*/ 0 h 684"/>
                  <a:gd name="T4" fmla="*/ 0 w 1120"/>
                  <a:gd name="T5" fmla="*/ 0 h 684"/>
                  <a:gd name="T6" fmla="*/ 0 w 1120"/>
                  <a:gd name="T7" fmla="*/ 0 h 684"/>
                  <a:gd name="T8" fmla="*/ 0 w 1120"/>
                  <a:gd name="T9" fmla="*/ 0 h 684"/>
                  <a:gd name="T10" fmla="*/ 0 w 1120"/>
                  <a:gd name="T11" fmla="*/ 0 h 684"/>
                  <a:gd name="T12" fmla="*/ 0 w 1120"/>
                  <a:gd name="T13" fmla="*/ 0 h 684"/>
                  <a:gd name="T14" fmla="*/ 0 w 1120"/>
                  <a:gd name="T15" fmla="*/ 0 h 684"/>
                  <a:gd name="T16" fmla="*/ 0 w 1120"/>
                  <a:gd name="T17" fmla="*/ 0 h 684"/>
                  <a:gd name="T18" fmla="*/ 0 w 1120"/>
                  <a:gd name="T19" fmla="*/ 0 h 684"/>
                  <a:gd name="T20" fmla="*/ 0 w 1120"/>
                  <a:gd name="T21" fmla="*/ 0 h 684"/>
                  <a:gd name="T22" fmla="*/ 0 w 1120"/>
                  <a:gd name="T23" fmla="*/ 0 h 684"/>
                  <a:gd name="T24" fmla="*/ 0 w 1120"/>
                  <a:gd name="T25" fmla="*/ 0 h 684"/>
                  <a:gd name="T26" fmla="*/ 0 w 1120"/>
                  <a:gd name="T27" fmla="*/ 0 h 684"/>
                  <a:gd name="T28" fmla="*/ 0 w 1120"/>
                  <a:gd name="T29" fmla="*/ 0 h 684"/>
                  <a:gd name="T30" fmla="*/ 0 w 1120"/>
                  <a:gd name="T31" fmla="*/ 0 h 684"/>
                  <a:gd name="T32" fmla="*/ 0 w 1120"/>
                  <a:gd name="T33" fmla="*/ 0 h 684"/>
                  <a:gd name="T34" fmla="*/ 0 w 1120"/>
                  <a:gd name="T35" fmla="*/ 0 h 684"/>
                  <a:gd name="T36" fmla="*/ 0 w 1120"/>
                  <a:gd name="T37" fmla="*/ 0 h 684"/>
                  <a:gd name="T38" fmla="*/ 0 w 1120"/>
                  <a:gd name="T39" fmla="*/ 0 h 684"/>
                  <a:gd name="T40" fmla="*/ 0 w 1120"/>
                  <a:gd name="T41" fmla="*/ 0 h 684"/>
                  <a:gd name="T42" fmla="*/ 0 w 1120"/>
                  <a:gd name="T43" fmla="*/ 0 h 684"/>
                  <a:gd name="T44" fmla="*/ 0 w 1120"/>
                  <a:gd name="T45" fmla="*/ 0 h 684"/>
                  <a:gd name="T46" fmla="*/ 0 w 1120"/>
                  <a:gd name="T47" fmla="*/ 0 h 684"/>
                  <a:gd name="T48" fmla="*/ 0 w 1120"/>
                  <a:gd name="T49" fmla="*/ 0 h 684"/>
                  <a:gd name="T50" fmla="*/ 0 w 1120"/>
                  <a:gd name="T51" fmla="*/ 0 h 684"/>
                  <a:gd name="T52" fmla="*/ 0 w 1120"/>
                  <a:gd name="T53" fmla="*/ 0 h 684"/>
                  <a:gd name="T54" fmla="*/ 0 w 1120"/>
                  <a:gd name="T55" fmla="*/ 0 h 684"/>
                  <a:gd name="T56" fmla="*/ 0 w 1120"/>
                  <a:gd name="T57" fmla="*/ 0 h 684"/>
                  <a:gd name="T58" fmla="*/ 0 w 1120"/>
                  <a:gd name="T59" fmla="*/ 0 h 684"/>
                  <a:gd name="T60" fmla="*/ 0 w 1120"/>
                  <a:gd name="T61" fmla="*/ 0 h 684"/>
                  <a:gd name="T62" fmla="*/ 0 w 1120"/>
                  <a:gd name="T63" fmla="*/ 0 h 684"/>
                  <a:gd name="T64" fmla="*/ 0 w 1120"/>
                  <a:gd name="T65" fmla="*/ 0 h 684"/>
                  <a:gd name="T66" fmla="*/ 0 w 1120"/>
                  <a:gd name="T67" fmla="*/ 0 h 68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20" h="684">
                    <a:moveTo>
                      <a:pt x="1120" y="456"/>
                    </a:moveTo>
                    <a:lnTo>
                      <a:pt x="1031" y="543"/>
                    </a:lnTo>
                    <a:lnTo>
                      <a:pt x="945" y="598"/>
                    </a:lnTo>
                    <a:lnTo>
                      <a:pt x="863" y="623"/>
                    </a:lnTo>
                    <a:lnTo>
                      <a:pt x="785" y="624"/>
                    </a:lnTo>
                    <a:lnTo>
                      <a:pt x="709" y="601"/>
                    </a:lnTo>
                    <a:lnTo>
                      <a:pt x="640" y="560"/>
                    </a:lnTo>
                    <a:lnTo>
                      <a:pt x="576" y="502"/>
                    </a:lnTo>
                    <a:lnTo>
                      <a:pt x="519" y="435"/>
                    </a:lnTo>
                    <a:lnTo>
                      <a:pt x="455" y="462"/>
                    </a:lnTo>
                    <a:lnTo>
                      <a:pt x="390" y="491"/>
                    </a:lnTo>
                    <a:lnTo>
                      <a:pt x="325" y="520"/>
                    </a:lnTo>
                    <a:lnTo>
                      <a:pt x="259" y="551"/>
                    </a:lnTo>
                    <a:lnTo>
                      <a:pt x="193" y="581"/>
                    </a:lnTo>
                    <a:lnTo>
                      <a:pt x="127" y="615"/>
                    </a:lnTo>
                    <a:lnTo>
                      <a:pt x="63" y="648"/>
                    </a:lnTo>
                    <a:lnTo>
                      <a:pt x="0" y="684"/>
                    </a:lnTo>
                    <a:lnTo>
                      <a:pt x="0" y="0"/>
                    </a:lnTo>
                    <a:lnTo>
                      <a:pt x="67" y="12"/>
                    </a:lnTo>
                    <a:lnTo>
                      <a:pt x="138" y="14"/>
                    </a:lnTo>
                    <a:lnTo>
                      <a:pt x="210" y="12"/>
                    </a:lnTo>
                    <a:lnTo>
                      <a:pt x="283" y="10"/>
                    </a:lnTo>
                    <a:lnTo>
                      <a:pt x="353" y="9"/>
                    </a:lnTo>
                    <a:lnTo>
                      <a:pt x="423" y="19"/>
                    </a:lnTo>
                    <a:lnTo>
                      <a:pt x="489" y="41"/>
                    </a:lnTo>
                    <a:lnTo>
                      <a:pt x="551" y="82"/>
                    </a:lnTo>
                    <a:lnTo>
                      <a:pt x="608" y="153"/>
                    </a:lnTo>
                    <a:lnTo>
                      <a:pt x="675" y="215"/>
                    </a:lnTo>
                    <a:lnTo>
                      <a:pt x="747" y="269"/>
                    </a:lnTo>
                    <a:lnTo>
                      <a:pt x="823" y="315"/>
                    </a:lnTo>
                    <a:lnTo>
                      <a:pt x="900" y="354"/>
                    </a:lnTo>
                    <a:lnTo>
                      <a:pt x="977" y="391"/>
                    </a:lnTo>
                    <a:lnTo>
                      <a:pt x="1050" y="423"/>
                    </a:lnTo>
                    <a:lnTo>
                      <a:pt x="1120" y="456"/>
                    </a:lnTo>
                    <a:close/>
                  </a:path>
                </a:pathLst>
              </a:custGeom>
              <a:solidFill>
                <a:srgbClr val="00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45"/>
              <p:cNvSpPr>
                <a:spLocks/>
              </p:cNvSpPr>
              <p:nvPr/>
            </p:nvSpPr>
            <p:spPr bwMode="auto">
              <a:xfrm>
                <a:off x="4133" y="1034"/>
                <a:ext cx="340" cy="109"/>
              </a:xfrm>
              <a:custGeom>
                <a:avLst/>
                <a:gdLst>
                  <a:gd name="T0" fmla="*/ 0 w 1700"/>
                  <a:gd name="T1" fmla="*/ 0 h 544"/>
                  <a:gd name="T2" fmla="*/ 0 w 1700"/>
                  <a:gd name="T3" fmla="*/ 0 h 544"/>
                  <a:gd name="T4" fmla="*/ 0 w 1700"/>
                  <a:gd name="T5" fmla="*/ 0 h 544"/>
                  <a:gd name="T6" fmla="*/ 0 w 1700"/>
                  <a:gd name="T7" fmla="*/ 0 h 544"/>
                  <a:gd name="T8" fmla="*/ 0 w 1700"/>
                  <a:gd name="T9" fmla="*/ 0 h 544"/>
                  <a:gd name="T10" fmla="*/ 0 w 1700"/>
                  <a:gd name="T11" fmla="*/ 0 h 544"/>
                  <a:gd name="T12" fmla="*/ 0 w 1700"/>
                  <a:gd name="T13" fmla="*/ 0 h 544"/>
                  <a:gd name="T14" fmla="*/ 0 w 1700"/>
                  <a:gd name="T15" fmla="*/ 0 h 544"/>
                  <a:gd name="T16" fmla="*/ 0 w 1700"/>
                  <a:gd name="T17" fmla="*/ 0 h 544"/>
                  <a:gd name="T18" fmla="*/ 0 w 1700"/>
                  <a:gd name="T19" fmla="*/ 0 h 544"/>
                  <a:gd name="T20" fmla="*/ 0 w 1700"/>
                  <a:gd name="T21" fmla="*/ 0 h 544"/>
                  <a:gd name="T22" fmla="*/ 0 w 1700"/>
                  <a:gd name="T23" fmla="*/ 0 h 544"/>
                  <a:gd name="T24" fmla="*/ 0 w 1700"/>
                  <a:gd name="T25" fmla="*/ 0 h 544"/>
                  <a:gd name="T26" fmla="*/ 0 w 1700"/>
                  <a:gd name="T27" fmla="*/ 0 h 544"/>
                  <a:gd name="T28" fmla="*/ 0 w 1700"/>
                  <a:gd name="T29" fmla="*/ 0 h 544"/>
                  <a:gd name="T30" fmla="*/ 0 w 1700"/>
                  <a:gd name="T31" fmla="*/ 0 h 544"/>
                  <a:gd name="T32" fmla="*/ 0 w 1700"/>
                  <a:gd name="T33" fmla="*/ 0 h 544"/>
                  <a:gd name="T34" fmla="*/ 0 w 1700"/>
                  <a:gd name="T35" fmla="*/ 0 h 544"/>
                  <a:gd name="T36" fmla="*/ 0 w 1700"/>
                  <a:gd name="T37" fmla="*/ 0 h 544"/>
                  <a:gd name="T38" fmla="*/ 0 w 1700"/>
                  <a:gd name="T39" fmla="*/ 0 h 544"/>
                  <a:gd name="T40" fmla="*/ 0 w 1700"/>
                  <a:gd name="T41" fmla="*/ 0 h 544"/>
                  <a:gd name="T42" fmla="*/ 0 w 1700"/>
                  <a:gd name="T43" fmla="*/ 0 h 544"/>
                  <a:gd name="T44" fmla="*/ 0 w 1700"/>
                  <a:gd name="T45" fmla="*/ 0 h 544"/>
                  <a:gd name="T46" fmla="*/ 0 w 1700"/>
                  <a:gd name="T47" fmla="*/ 0 h 544"/>
                  <a:gd name="T48" fmla="*/ 0 w 1700"/>
                  <a:gd name="T49" fmla="*/ 0 h 544"/>
                  <a:gd name="T50" fmla="*/ 0 w 1700"/>
                  <a:gd name="T51" fmla="*/ 0 h 544"/>
                  <a:gd name="T52" fmla="*/ 0 w 1700"/>
                  <a:gd name="T53" fmla="*/ 0 h 544"/>
                  <a:gd name="T54" fmla="*/ 0 w 1700"/>
                  <a:gd name="T55" fmla="*/ 0 h 544"/>
                  <a:gd name="T56" fmla="*/ 0 w 1700"/>
                  <a:gd name="T57" fmla="*/ 0 h 544"/>
                  <a:gd name="T58" fmla="*/ 0 w 1700"/>
                  <a:gd name="T59" fmla="*/ 0 h 544"/>
                  <a:gd name="T60" fmla="*/ 0 w 1700"/>
                  <a:gd name="T61" fmla="*/ 0 h 544"/>
                  <a:gd name="T62" fmla="*/ 0 w 1700"/>
                  <a:gd name="T63" fmla="*/ 0 h 544"/>
                  <a:gd name="T64" fmla="*/ 0 w 1700"/>
                  <a:gd name="T65" fmla="*/ 0 h 544"/>
                  <a:gd name="T66" fmla="*/ 0 w 1700"/>
                  <a:gd name="T67" fmla="*/ 0 h 544"/>
                  <a:gd name="T68" fmla="*/ 0 w 1700"/>
                  <a:gd name="T69" fmla="*/ 0 h 5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0" h="544">
                    <a:moveTo>
                      <a:pt x="1700" y="213"/>
                    </a:moveTo>
                    <a:lnTo>
                      <a:pt x="1690" y="452"/>
                    </a:lnTo>
                    <a:lnTo>
                      <a:pt x="1612" y="427"/>
                    </a:lnTo>
                    <a:lnTo>
                      <a:pt x="1524" y="410"/>
                    </a:lnTo>
                    <a:lnTo>
                      <a:pt x="1428" y="396"/>
                    </a:lnTo>
                    <a:lnTo>
                      <a:pt x="1329" y="388"/>
                    </a:lnTo>
                    <a:lnTo>
                      <a:pt x="1227" y="383"/>
                    </a:lnTo>
                    <a:lnTo>
                      <a:pt x="1129" y="380"/>
                    </a:lnTo>
                    <a:lnTo>
                      <a:pt x="1036" y="379"/>
                    </a:lnTo>
                    <a:lnTo>
                      <a:pt x="953" y="379"/>
                    </a:lnTo>
                    <a:lnTo>
                      <a:pt x="862" y="345"/>
                    </a:lnTo>
                    <a:lnTo>
                      <a:pt x="775" y="333"/>
                    </a:lnTo>
                    <a:lnTo>
                      <a:pt x="690" y="336"/>
                    </a:lnTo>
                    <a:lnTo>
                      <a:pt x="610" y="357"/>
                    </a:lnTo>
                    <a:lnTo>
                      <a:pt x="529" y="388"/>
                    </a:lnTo>
                    <a:lnTo>
                      <a:pt x="449" y="432"/>
                    </a:lnTo>
                    <a:lnTo>
                      <a:pt x="370" y="484"/>
                    </a:lnTo>
                    <a:lnTo>
                      <a:pt x="290" y="544"/>
                    </a:lnTo>
                    <a:lnTo>
                      <a:pt x="0" y="389"/>
                    </a:lnTo>
                    <a:lnTo>
                      <a:pt x="119" y="310"/>
                    </a:lnTo>
                    <a:lnTo>
                      <a:pt x="243" y="225"/>
                    </a:lnTo>
                    <a:lnTo>
                      <a:pt x="368" y="139"/>
                    </a:lnTo>
                    <a:lnTo>
                      <a:pt x="499" y="66"/>
                    </a:lnTo>
                    <a:lnTo>
                      <a:pt x="636" y="16"/>
                    </a:lnTo>
                    <a:lnTo>
                      <a:pt x="784" y="0"/>
                    </a:lnTo>
                    <a:lnTo>
                      <a:pt x="940" y="27"/>
                    </a:lnTo>
                    <a:lnTo>
                      <a:pt x="1109" y="109"/>
                    </a:lnTo>
                    <a:lnTo>
                      <a:pt x="1190" y="130"/>
                    </a:lnTo>
                    <a:lnTo>
                      <a:pt x="1282" y="148"/>
                    </a:lnTo>
                    <a:lnTo>
                      <a:pt x="1380" y="162"/>
                    </a:lnTo>
                    <a:lnTo>
                      <a:pt x="1474" y="176"/>
                    </a:lnTo>
                    <a:lnTo>
                      <a:pt x="1559" y="186"/>
                    </a:lnTo>
                    <a:lnTo>
                      <a:pt x="1630" y="196"/>
                    </a:lnTo>
                    <a:lnTo>
                      <a:pt x="1679" y="204"/>
                    </a:lnTo>
                    <a:lnTo>
                      <a:pt x="1700" y="213"/>
                    </a:lnTo>
                    <a:close/>
                  </a:path>
                </a:pathLst>
              </a:custGeom>
              <a:solidFill>
                <a:srgbClr val="00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46"/>
              <p:cNvSpPr>
                <a:spLocks/>
              </p:cNvSpPr>
              <p:nvPr/>
            </p:nvSpPr>
            <p:spPr bwMode="auto">
              <a:xfrm>
                <a:off x="3959" y="1075"/>
                <a:ext cx="516" cy="606"/>
              </a:xfrm>
              <a:custGeom>
                <a:avLst/>
                <a:gdLst>
                  <a:gd name="T0" fmla="*/ 0 w 2583"/>
                  <a:gd name="T1" fmla="*/ 0 h 3030"/>
                  <a:gd name="T2" fmla="*/ 0 w 2583"/>
                  <a:gd name="T3" fmla="*/ 0 h 3030"/>
                  <a:gd name="T4" fmla="*/ 0 w 2583"/>
                  <a:gd name="T5" fmla="*/ 0 h 3030"/>
                  <a:gd name="T6" fmla="*/ 0 w 2583"/>
                  <a:gd name="T7" fmla="*/ 0 h 3030"/>
                  <a:gd name="T8" fmla="*/ 0 w 2583"/>
                  <a:gd name="T9" fmla="*/ 0 h 3030"/>
                  <a:gd name="T10" fmla="*/ 0 w 2583"/>
                  <a:gd name="T11" fmla="*/ 0 h 3030"/>
                  <a:gd name="T12" fmla="*/ 0 w 2583"/>
                  <a:gd name="T13" fmla="*/ 0 h 3030"/>
                  <a:gd name="T14" fmla="*/ 0 w 2583"/>
                  <a:gd name="T15" fmla="*/ 0 h 3030"/>
                  <a:gd name="T16" fmla="*/ 0 w 2583"/>
                  <a:gd name="T17" fmla="*/ 0 h 3030"/>
                  <a:gd name="T18" fmla="*/ 0 w 2583"/>
                  <a:gd name="T19" fmla="*/ 0 h 3030"/>
                  <a:gd name="T20" fmla="*/ 0 w 2583"/>
                  <a:gd name="T21" fmla="*/ 0 h 3030"/>
                  <a:gd name="T22" fmla="*/ 0 w 2583"/>
                  <a:gd name="T23" fmla="*/ 0 h 3030"/>
                  <a:gd name="T24" fmla="*/ 0 w 2583"/>
                  <a:gd name="T25" fmla="*/ 0 h 3030"/>
                  <a:gd name="T26" fmla="*/ 0 w 2583"/>
                  <a:gd name="T27" fmla="*/ 0 h 3030"/>
                  <a:gd name="T28" fmla="*/ 0 w 2583"/>
                  <a:gd name="T29" fmla="*/ 0 h 3030"/>
                  <a:gd name="T30" fmla="*/ 0 w 2583"/>
                  <a:gd name="T31" fmla="*/ 0 h 3030"/>
                  <a:gd name="T32" fmla="*/ 0 w 2583"/>
                  <a:gd name="T33" fmla="*/ 0 h 3030"/>
                  <a:gd name="T34" fmla="*/ 0 w 2583"/>
                  <a:gd name="T35" fmla="*/ 0 h 3030"/>
                  <a:gd name="T36" fmla="*/ 0 w 2583"/>
                  <a:gd name="T37" fmla="*/ 0 h 3030"/>
                  <a:gd name="T38" fmla="*/ 0 w 2583"/>
                  <a:gd name="T39" fmla="*/ 0 h 3030"/>
                  <a:gd name="T40" fmla="*/ 0 w 2583"/>
                  <a:gd name="T41" fmla="*/ 0 h 3030"/>
                  <a:gd name="T42" fmla="*/ 0 w 2583"/>
                  <a:gd name="T43" fmla="*/ 0 h 3030"/>
                  <a:gd name="T44" fmla="*/ 0 w 2583"/>
                  <a:gd name="T45" fmla="*/ 0 h 3030"/>
                  <a:gd name="T46" fmla="*/ 0 w 2583"/>
                  <a:gd name="T47" fmla="*/ 0 h 3030"/>
                  <a:gd name="T48" fmla="*/ 0 w 2583"/>
                  <a:gd name="T49" fmla="*/ 0 h 3030"/>
                  <a:gd name="T50" fmla="*/ 0 w 2583"/>
                  <a:gd name="T51" fmla="*/ 0 h 3030"/>
                  <a:gd name="T52" fmla="*/ 0 w 2583"/>
                  <a:gd name="T53" fmla="*/ 0 h 3030"/>
                  <a:gd name="T54" fmla="*/ 0 w 2583"/>
                  <a:gd name="T55" fmla="*/ 0 h 3030"/>
                  <a:gd name="T56" fmla="*/ 0 w 2583"/>
                  <a:gd name="T57" fmla="*/ 0 h 3030"/>
                  <a:gd name="T58" fmla="*/ 0 w 2583"/>
                  <a:gd name="T59" fmla="*/ 0 h 3030"/>
                  <a:gd name="T60" fmla="*/ 0 w 2583"/>
                  <a:gd name="T61" fmla="*/ 0 h 3030"/>
                  <a:gd name="T62" fmla="*/ 0 w 2583"/>
                  <a:gd name="T63" fmla="*/ 0 h 3030"/>
                  <a:gd name="T64" fmla="*/ 0 w 2583"/>
                  <a:gd name="T65" fmla="*/ 0 h 3030"/>
                  <a:gd name="T66" fmla="*/ 0 w 2583"/>
                  <a:gd name="T67" fmla="*/ 0 h 3030"/>
                  <a:gd name="T68" fmla="*/ 0 w 2583"/>
                  <a:gd name="T69" fmla="*/ 0 h 3030"/>
                  <a:gd name="T70" fmla="*/ 0 w 2583"/>
                  <a:gd name="T71" fmla="*/ 0 h 3030"/>
                  <a:gd name="T72" fmla="*/ 0 w 2583"/>
                  <a:gd name="T73" fmla="*/ 0 h 3030"/>
                  <a:gd name="T74" fmla="*/ 0 w 2583"/>
                  <a:gd name="T75" fmla="*/ 0 h 3030"/>
                  <a:gd name="T76" fmla="*/ 0 w 2583"/>
                  <a:gd name="T77" fmla="*/ 0 h 3030"/>
                  <a:gd name="T78" fmla="*/ 0 w 2583"/>
                  <a:gd name="T79" fmla="*/ 0 h 3030"/>
                  <a:gd name="T80" fmla="*/ 0 w 2583"/>
                  <a:gd name="T81" fmla="*/ 0 h 3030"/>
                  <a:gd name="T82" fmla="*/ 0 w 2583"/>
                  <a:gd name="T83" fmla="*/ 0 h 3030"/>
                  <a:gd name="T84" fmla="*/ 0 w 2583"/>
                  <a:gd name="T85" fmla="*/ 0 h 3030"/>
                  <a:gd name="T86" fmla="*/ 0 w 2583"/>
                  <a:gd name="T87" fmla="*/ 0 h 3030"/>
                  <a:gd name="T88" fmla="*/ 0 w 2583"/>
                  <a:gd name="T89" fmla="*/ 0 h 3030"/>
                  <a:gd name="T90" fmla="*/ 0 w 2583"/>
                  <a:gd name="T91" fmla="*/ 0 h 3030"/>
                  <a:gd name="T92" fmla="*/ 0 w 2583"/>
                  <a:gd name="T93" fmla="*/ 0 h 3030"/>
                  <a:gd name="T94" fmla="*/ 0 w 2583"/>
                  <a:gd name="T95" fmla="*/ 0 h 3030"/>
                  <a:gd name="T96" fmla="*/ 0 w 2583"/>
                  <a:gd name="T97" fmla="*/ 0 h 3030"/>
                  <a:gd name="T98" fmla="*/ 0 w 2583"/>
                  <a:gd name="T99" fmla="*/ 0 h 3030"/>
                  <a:gd name="T100" fmla="*/ 0 w 2583"/>
                  <a:gd name="T101" fmla="*/ 0 h 3030"/>
                  <a:gd name="T102" fmla="*/ 0 w 2583"/>
                  <a:gd name="T103" fmla="*/ 0 h 3030"/>
                  <a:gd name="T104" fmla="*/ 0 w 2583"/>
                  <a:gd name="T105" fmla="*/ 0 h 3030"/>
                  <a:gd name="T106" fmla="*/ 0 w 2583"/>
                  <a:gd name="T107" fmla="*/ 0 h 3030"/>
                  <a:gd name="T108" fmla="*/ 0 w 2583"/>
                  <a:gd name="T109" fmla="*/ 0 h 3030"/>
                  <a:gd name="T110" fmla="*/ 0 w 2583"/>
                  <a:gd name="T111" fmla="*/ 0 h 3030"/>
                  <a:gd name="T112" fmla="*/ 0 w 2583"/>
                  <a:gd name="T113" fmla="*/ 0 h 303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583" h="3030">
                    <a:moveTo>
                      <a:pt x="1172" y="415"/>
                    </a:moveTo>
                    <a:lnTo>
                      <a:pt x="1223" y="355"/>
                    </a:lnTo>
                    <a:lnTo>
                      <a:pt x="1277" y="310"/>
                    </a:lnTo>
                    <a:lnTo>
                      <a:pt x="1334" y="275"/>
                    </a:lnTo>
                    <a:lnTo>
                      <a:pt x="1391" y="251"/>
                    </a:lnTo>
                    <a:lnTo>
                      <a:pt x="1449" y="232"/>
                    </a:lnTo>
                    <a:lnTo>
                      <a:pt x="1510" y="218"/>
                    </a:lnTo>
                    <a:lnTo>
                      <a:pt x="1569" y="207"/>
                    </a:lnTo>
                    <a:lnTo>
                      <a:pt x="1629" y="197"/>
                    </a:lnTo>
                    <a:lnTo>
                      <a:pt x="1738" y="229"/>
                    </a:lnTo>
                    <a:lnTo>
                      <a:pt x="1857" y="243"/>
                    </a:lnTo>
                    <a:lnTo>
                      <a:pt x="1981" y="242"/>
                    </a:lnTo>
                    <a:lnTo>
                      <a:pt x="2109" y="236"/>
                    </a:lnTo>
                    <a:lnTo>
                      <a:pt x="2235" y="231"/>
                    </a:lnTo>
                    <a:lnTo>
                      <a:pt x="2358" y="235"/>
                    </a:lnTo>
                    <a:lnTo>
                      <a:pt x="2474" y="255"/>
                    </a:lnTo>
                    <a:lnTo>
                      <a:pt x="2583" y="301"/>
                    </a:lnTo>
                    <a:lnTo>
                      <a:pt x="2572" y="417"/>
                    </a:lnTo>
                    <a:lnTo>
                      <a:pt x="2569" y="661"/>
                    </a:lnTo>
                    <a:lnTo>
                      <a:pt x="2567" y="1001"/>
                    </a:lnTo>
                    <a:lnTo>
                      <a:pt x="2569" y="1404"/>
                    </a:lnTo>
                    <a:lnTo>
                      <a:pt x="2570" y="1837"/>
                    </a:lnTo>
                    <a:lnTo>
                      <a:pt x="2572" y="2271"/>
                    </a:lnTo>
                    <a:lnTo>
                      <a:pt x="2574" y="2671"/>
                    </a:lnTo>
                    <a:lnTo>
                      <a:pt x="2572" y="3006"/>
                    </a:lnTo>
                    <a:lnTo>
                      <a:pt x="2307" y="3012"/>
                    </a:lnTo>
                    <a:lnTo>
                      <a:pt x="1955" y="3019"/>
                    </a:lnTo>
                    <a:lnTo>
                      <a:pt x="1552" y="3023"/>
                    </a:lnTo>
                    <a:lnTo>
                      <a:pt x="1134" y="3028"/>
                    </a:lnTo>
                    <a:lnTo>
                      <a:pt x="734" y="3029"/>
                    </a:lnTo>
                    <a:lnTo>
                      <a:pt x="389" y="3030"/>
                    </a:lnTo>
                    <a:lnTo>
                      <a:pt x="131" y="3029"/>
                    </a:lnTo>
                    <a:lnTo>
                      <a:pt x="0" y="3027"/>
                    </a:lnTo>
                    <a:lnTo>
                      <a:pt x="1" y="2692"/>
                    </a:lnTo>
                    <a:lnTo>
                      <a:pt x="3" y="2349"/>
                    </a:lnTo>
                    <a:lnTo>
                      <a:pt x="1" y="1997"/>
                    </a:lnTo>
                    <a:lnTo>
                      <a:pt x="1" y="1644"/>
                    </a:lnTo>
                    <a:lnTo>
                      <a:pt x="0" y="1289"/>
                    </a:lnTo>
                    <a:lnTo>
                      <a:pt x="1" y="940"/>
                    </a:lnTo>
                    <a:lnTo>
                      <a:pt x="4" y="598"/>
                    </a:lnTo>
                    <a:lnTo>
                      <a:pt x="10" y="269"/>
                    </a:lnTo>
                    <a:lnTo>
                      <a:pt x="65" y="210"/>
                    </a:lnTo>
                    <a:lnTo>
                      <a:pt x="126" y="166"/>
                    </a:lnTo>
                    <a:lnTo>
                      <a:pt x="192" y="132"/>
                    </a:lnTo>
                    <a:lnTo>
                      <a:pt x="262" y="106"/>
                    </a:lnTo>
                    <a:lnTo>
                      <a:pt x="331" y="83"/>
                    </a:lnTo>
                    <a:lnTo>
                      <a:pt x="400" y="60"/>
                    </a:lnTo>
                    <a:lnTo>
                      <a:pt x="467" y="33"/>
                    </a:lnTo>
                    <a:lnTo>
                      <a:pt x="529" y="0"/>
                    </a:lnTo>
                    <a:lnTo>
                      <a:pt x="600" y="78"/>
                    </a:lnTo>
                    <a:lnTo>
                      <a:pt x="678" y="141"/>
                    </a:lnTo>
                    <a:lnTo>
                      <a:pt x="759" y="191"/>
                    </a:lnTo>
                    <a:lnTo>
                      <a:pt x="842" y="234"/>
                    </a:lnTo>
                    <a:lnTo>
                      <a:pt x="926" y="272"/>
                    </a:lnTo>
                    <a:lnTo>
                      <a:pt x="1009" y="312"/>
                    </a:lnTo>
                    <a:lnTo>
                      <a:pt x="1092" y="358"/>
                    </a:lnTo>
                    <a:lnTo>
                      <a:pt x="1172" y="415"/>
                    </a:lnTo>
                    <a:close/>
                  </a:path>
                </a:pathLst>
              </a:custGeom>
              <a:solidFill>
                <a:srgbClr val="33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47"/>
              <p:cNvSpPr>
                <a:spLocks/>
              </p:cNvSpPr>
              <p:nvPr/>
            </p:nvSpPr>
            <p:spPr bwMode="auto">
              <a:xfrm>
                <a:off x="4519" y="446"/>
                <a:ext cx="29" cy="46"/>
              </a:xfrm>
              <a:custGeom>
                <a:avLst/>
                <a:gdLst>
                  <a:gd name="T0" fmla="*/ 0 w 144"/>
                  <a:gd name="T1" fmla="*/ 0 h 228"/>
                  <a:gd name="T2" fmla="*/ 0 w 144"/>
                  <a:gd name="T3" fmla="*/ 0 h 228"/>
                  <a:gd name="T4" fmla="*/ 0 w 144"/>
                  <a:gd name="T5" fmla="*/ 0 h 228"/>
                  <a:gd name="T6" fmla="*/ 0 w 144"/>
                  <a:gd name="T7" fmla="*/ 0 h 228"/>
                  <a:gd name="T8" fmla="*/ 0 w 144"/>
                  <a:gd name="T9" fmla="*/ 0 h 228"/>
                  <a:gd name="T10" fmla="*/ 0 w 144"/>
                  <a:gd name="T11" fmla="*/ 0 h 228"/>
                  <a:gd name="T12" fmla="*/ 0 w 144"/>
                  <a:gd name="T13" fmla="*/ 0 h 228"/>
                  <a:gd name="T14" fmla="*/ 0 w 144"/>
                  <a:gd name="T15" fmla="*/ 0 h 228"/>
                  <a:gd name="T16" fmla="*/ 0 w 144"/>
                  <a:gd name="T17" fmla="*/ 0 h 2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4" h="228">
                    <a:moveTo>
                      <a:pt x="144" y="0"/>
                    </a:moveTo>
                    <a:lnTo>
                      <a:pt x="30" y="228"/>
                    </a:lnTo>
                    <a:lnTo>
                      <a:pt x="0" y="228"/>
                    </a:lnTo>
                    <a:lnTo>
                      <a:pt x="0" y="218"/>
                    </a:lnTo>
                    <a:lnTo>
                      <a:pt x="124" y="0"/>
                    </a:lnTo>
                    <a:lnTo>
                      <a:pt x="131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48"/>
              <p:cNvSpPr>
                <a:spLocks/>
              </p:cNvSpPr>
              <p:nvPr/>
            </p:nvSpPr>
            <p:spPr bwMode="auto">
              <a:xfrm>
                <a:off x="4502" y="451"/>
                <a:ext cx="10" cy="28"/>
              </a:xfrm>
              <a:custGeom>
                <a:avLst/>
                <a:gdLst>
                  <a:gd name="T0" fmla="*/ 0 w 52"/>
                  <a:gd name="T1" fmla="*/ 0 h 144"/>
                  <a:gd name="T2" fmla="*/ 0 w 52"/>
                  <a:gd name="T3" fmla="*/ 0 h 144"/>
                  <a:gd name="T4" fmla="*/ 0 w 52"/>
                  <a:gd name="T5" fmla="*/ 0 h 144"/>
                  <a:gd name="T6" fmla="*/ 0 w 52"/>
                  <a:gd name="T7" fmla="*/ 0 h 144"/>
                  <a:gd name="T8" fmla="*/ 0 w 52"/>
                  <a:gd name="T9" fmla="*/ 0 h 144"/>
                  <a:gd name="T10" fmla="*/ 0 w 52"/>
                  <a:gd name="T11" fmla="*/ 0 h 144"/>
                  <a:gd name="T12" fmla="*/ 0 w 52"/>
                  <a:gd name="T13" fmla="*/ 0 h 144"/>
                  <a:gd name="T14" fmla="*/ 0 w 52"/>
                  <a:gd name="T15" fmla="*/ 0 h 1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2" h="144">
                    <a:moveTo>
                      <a:pt x="52" y="10"/>
                    </a:moveTo>
                    <a:lnTo>
                      <a:pt x="32" y="144"/>
                    </a:lnTo>
                    <a:lnTo>
                      <a:pt x="0" y="134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1"/>
                    </a:lnTo>
                    <a:lnTo>
                      <a:pt x="51" y="3"/>
                    </a:lnTo>
                    <a:lnTo>
                      <a:pt x="5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49"/>
              <p:cNvSpPr>
                <a:spLocks/>
              </p:cNvSpPr>
              <p:nvPr/>
            </p:nvSpPr>
            <p:spPr bwMode="auto">
              <a:xfrm>
                <a:off x="4452" y="453"/>
                <a:ext cx="17" cy="37"/>
              </a:xfrm>
              <a:custGeom>
                <a:avLst/>
                <a:gdLst>
                  <a:gd name="T0" fmla="*/ 0 w 83"/>
                  <a:gd name="T1" fmla="*/ 0 h 182"/>
                  <a:gd name="T2" fmla="*/ 0 w 83"/>
                  <a:gd name="T3" fmla="*/ 0 h 182"/>
                  <a:gd name="T4" fmla="*/ 0 w 83"/>
                  <a:gd name="T5" fmla="*/ 0 h 182"/>
                  <a:gd name="T6" fmla="*/ 0 w 83"/>
                  <a:gd name="T7" fmla="*/ 0 h 182"/>
                  <a:gd name="T8" fmla="*/ 0 w 83"/>
                  <a:gd name="T9" fmla="*/ 0 h 182"/>
                  <a:gd name="T10" fmla="*/ 0 w 83"/>
                  <a:gd name="T11" fmla="*/ 0 h 182"/>
                  <a:gd name="T12" fmla="*/ 0 w 83"/>
                  <a:gd name="T13" fmla="*/ 0 h 182"/>
                  <a:gd name="T14" fmla="*/ 0 w 83"/>
                  <a:gd name="T15" fmla="*/ 0 h 182"/>
                  <a:gd name="T16" fmla="*/ 0 w 83"/>
                  <a:gd name="T17" fmla="*/ 0 h 182"/>
                  <a:gd name="T18" fmla="*/ 0 w 83"/>
                  <a:gd name="T19" fmla="*/ 0 h 182"/>
                  <a:gd name="T20" fmla="*/ 0 w 83"/>
                  <a:gd name="T21" fmla="*/ 0 h 182"/>
                  <a:gd name="T22" fmla="*/ 0 w 83"/>
                  <a:gd name="T23" fmla="*/ 0 h 182"/>
                  <a:gd name="T24" fmla="*/ 0 w 83"/>
                  <a:gd name="T25" fmla="*/ 0 h 182"/>
                  <a:gd name="T26" fmla="*/ 0 w 83"/>
                  <a:gd name="T27" fmla="*/ 0 h 182"/>
                  <a:gd name="T28" fmla="*/ 0 w 83"/>
                  <a:gd name="T29" fmla="*/ 0 h 182"/>
                  <a:gd name="T30" fmla="*/ 0 w 83"/>
                  <a:gd name="T31" fmla="*/ 0 h 182"/>
                  <a:gd name="T32" fmla="*/ 0 w 83"/>
                  <a:gd name="T33" fmla="*/ 0 h 182"/>
                  <a:gd name="T34" fmla="*/ 0 w 83"/>
                  <a:gd name="T35" fmla="*/ 0 h 182"/>
                  <a:gd name="T36" fmla="*/ 0 w 83"/>
                  <a:gd name="T37" fmla="*/ 0 h 182"/>
                  <a:gd name="T38" fmla="*/ 0 w 83"/>
                  <a:gd name="T39" fmla="*/ 0 h 182"/>
                  <a:gd name="T40" fmla="*/ 0 w 83"/>
                  <a:gd name="T41" fmla="*/ 0 h 182"/>
                  <a:gd name="T42" fmla="*/ 0 w 83"/>
                  <a:gd name="T43" fmla="*/ 0 h 18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3" h="182">
                    <a:moveTo>
                      <a:pt x="11" y="6"/>
                    </a:moveTo>
                    <a:lnTo>
                      <a:pt x="21" y="25"/>
                    </a:lnTo>
                    <a:lnTo>
                      <a:pt x="32" y="46"/>
                    </a:lnTo>
                    <a:lnTo>
                      <a:pt x="41" y="67"/>
                    </a:lnTo>
                    <a:lnTo>
                      <a:pt x="50" y="90"/>
                    </a:lnTo>
                    <a:lnTo>
                      <a:pt x="58" y="112"/>
                    </a:lnTo>
                    <a:lnTo>
                      <a:pt x="67" y="135"/>
                    </a:lnTo>
                    <a:lnTo>
                      <a:pt x="75" y="158"/>
                    </a:lnTo>
                    <a:lnTo>
                      <a:pt x="83" y="182"/>
                    </a:lnTo>
                    <a:lnTo>
                      <a:pt x="73" y="182"/>
                    </a:lnTo>
                    <a:lnTo>
                      <a:pt x="58" y="164"/>
                    </a:lnTo>
                    <a:lnTo>
                      <a:pt x="47" y="145"/>
                    </a:lnTo>
                    <a:lnTo>
                      <a:pt x="36" y="123"/>
                    </a:lnTo>
                    <a:lnTo>
                      <a:pt x="29" y="101"/>
                    </a:lnTo>
                    <a:lnTo>
                      <a:pt x="21" y="77"/>
                    </a:lnTo>
                    <a:lnTo>
                      <a:pt x="14" y="53"/>
                    </a:lnTo>
                    <a:lnTo>
                      <a:pt x="7" y="29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50"/>
              <p:cNvSpPr>
                <a:spLocks/>
              </p:cNvSpPr>
              <p:nvPr/>
            </p:nvSpPr>
            <p:spPr bwMode="auto">
              <a:xfrm>
                <a:off x="4477" y="459"/>
                <a:ext cx="9" cy="16"/>
              </a:xfrm>
              <a:custGeom>
                <a:avLst/>
                <a:gdLst>
                  <a:gd name="T0" fmla="*/ 0 w 42"/>
                  <a:gd name="T1" fmla="*/ 0 h 84"/>
                  <a:gd name="T2" fmla="*/ 0 w 42"/>
                  <a:gd name="T3" fmla="*/ 0 h 84"/>
                  <a:gd name="T4" fmla="*/ 0 w 42"/>
                  <a:gd name="T5" fmla="*/ 0 h 84"/>
                  <a:gd name="T6" fmla="*/ 0 w 42"/>
                  <a:gd name="T7" fmla="*/ 0 h 84"/>
                  <a:gd name="T8" fmla="*/ 0 w 42"/>
                  <a:gd name="T9" fmla="*/ 0 h 84"/>
                  <a:gd name="T10" fmla="*/ 0 w 42"/>
                  <a:gd name="T11" fmla="*/ 0 h 84"/>
                  <a:gd name="T12" fmla="*/ 0 w 42"/>
                  <a:gd name="T13" fmla="*/ 0 h 84"/>
                  <a:gd name="T14" fmla="*/ 0 w 42"/>
                  <a:gd name="T15" fmla="*/ 0 h 84"/>
                  <a:gd name="T16" fmla="*/ 0 w 42"/>
                  <a:gd name="T17" fmla="*/ 0 h 84"/>
                  <a:gd name="T18" fmla="*/ 0 w 42"/>
                  <a:gd name="T19" fmla="*/ 0 h 84"/>
                  <a:gd name="T20" fmla="*/ 0 w 42"/>
                  <a:gd name="T21" fmla="*/ 0 h 84"/>
                  <a:gd name="T22" fmla="*/ 0 w 42"/>
                  <a:gd name="T23" fmla="*/ 0 h 84"/>
                  <a:gd name="T24" fmla="*/ 0 w 42"/>
                  <a:gd name="T25" fmla="*/ 0 h 84"/>
                  <a:gd name="T26" fmla="*/ 0 w 42"/>
                  <a:gd name="T27" fmla="*/ 0 h 84"/>
                  <a:gd name="T28" fmla="*/ 0 w 42"/>
                  <a:gd name="T29" fmla="*/ 0 h 84"/>
                  <a:gd name="T30" fmla="*/ 0 w 42"/>
                  <a:gd name="T31" fmla="*/ 0 h 84"/>
                  <a:gd name="T32" fmla="*/ 0 w 42"/>
                  <a:gd name="T33" fmla="*/ 0 h 84"/>
                  <a:gd name="T34" fmla="*/ 0 w 42"/>
                  <a:gd name="T35" fmla="*/ 0 h 84"/>
                  <a:gd name="T36" fmla="*/ 0 w 42"/>
                  <a:gd name="T37" fmla="*/ 0 h 84"/>
                  <a:gd name="T38" fmla="*/ 0 w 42"/>
                  <a:gd name="T39" fmla="*/ 0 h 84"/>
                  <a:gd name="T40" fmla="*/ 0 w 42"/>
                  <a:gd name="T41" fmla="*/ 0 h 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2" h="84">
                    <a:moveTo>
                      <a:pt x="42" y="74"/>
                    </a:moveTo>
                    <a:lnTo>
                      <a:pt x="34" y="75"/>
                    </a:lnTo>
                    <a:lnTo>
                      <a:pt x="26" y="78"/>
                    </a:lnTo>
                    <a:lnTo>
                      <a:pt x="18" y="82"/>
                    </a:lnTo>
                    <a:lnTo>
                      <a:pt x="10" y="84"/>
                    </a:lnTo>
                    <a:lnTo>
                      <a:pt x="8" y="71"/>
                    </a:lnTo>
                    <a:lnTo>
                      <a:pt x="7" y="59"/>
                    </a:lnTo>
                    <a:lnTo>
                      <a:pt x="3" y="46"/>
                    </a:lnTo>
                    <a:lnTo>
                      <a:pt x="2" y="34"/>
                    </a:lnTo>
                    <a:lnTo>
                      <a:pt x="0" y="22"/>
                    </a:lnTo>
                    <a:lnTo>
                      <a:pt x="1" y="13"/>
                    </a:lnTo>
                    <a:lnTo>
                      <a:pt x="3" y="5"/>
                    </a:lnTo>
                    <a:lnTo>
                      <a:pt x="10" y="0"/>
                    </a:lnTo>
                    <a:lnTo>
                      <a:pt x="16" y="5"/>
                    </a:lnTo>
                    <a:lnTo>
                      <a:pt x="21" y="13"/>
                    </a:lnTo>
                    <a:lnTo>
                      <a:pt x="25" y="22"/>
                    </a:lnTo>
                    <a:lnTo>
                      <a:pt x="29" y="33"/>
                    </a:lnTo>
                    <a:lnTo>
                      <a:pt x="31" y="43"/>
                    </a:lnTo>
                    <a:lnTo>
                      <a:pt x="35" y="53"/>
                    </a:lnTo>
                    <a:lnTo>
                      <a:pt x="37" y="64"/>
                    </a:lnTo>
                    <a:lnTo>
                      <a:pt x="42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51"/>
              <p:cNvSpPr>
                <a:spLocks/>
              </p:cNvSpPr>
              <p:nvPr/>
            </p:nvSpPr>
            <p:spPr bwMode="auto">
              <a:xfrm>
                <a:off x="4542" y="485"/>
                <a:ext cx="20" cy="16"/>
              </a:xfrm>
              <a:custGeom>
                <a:avLst/>
                <a:gdLst>
                  <a:gd name="T0" fmla="*/ 0 w 103"/>
                  <a:gd name="T1" fmla="*/ 0 h 76"/>
                  <a:gd name="T2" fmla="*/ 0 w 103"/>
                  <a:gd name="T3" fmla="*/ 0 h 76"/>
                  <a:gd name="T4" fmla="*/ 0 w 103"/>
                  <a:gd name="T5" fmla="*/ 0 h 76"/>
                  <a:gd name="T6" fmla="*/ 0 w 103"/>
                  <a:gd name="T7" fmla="*/ 0 h 76"/>
                  <a:gd name="T8" fmla="*/ 0 w 103"/>
                  <a:gd name="T9" fmla="*/ 0 h 76"/>
                  <a:gd name="T10" fmla="*/ 0 w 103"/>
                  <a:gd name="T11" fmla="*/ 0 h 76"/>
                  <a:gd name="T12" fmla="*/ 0 w 103"/>
                  <a:gd name="T13" fmla="*/ 0 h 76"/>
                  <a:gd name="T14" fmla="*/ 0 w 103"/>
                  <a:gd name="T15" fmla="*/ 0 h 76"/>
                  <a:gd name="T16" fmla="*/ 0 w 103"/>
                  <a:gd name="T17" fmla="*/ 0 h 76"/>
                  <a:gd name="T18" fmla="*/ 0 w 103"/>
                  <a:gd name="T19" fmla="*/ 0 h 76"/>
                  <a:gd name="T20" fmla="*/ 0 w 103"/>
                  <a:gd name="T21" fmla="*/ 0 h 76"/>
                  <a:gd name="T22" fmla="*/ 0 w 103"/>
                  <a:gd name="T23" fmla="*/ 0 h 76"/>
                  <a:gd name="T24" fmla="*/ 0 w 103"/>
                  <a:gd name="T25" fmla="*/ 0 h 76"/>
                  <a:gd name="T26" fmla="*/ 0 w 103"/>
                  <a:gd name="T27" fmla="*/ 0 h 76"/>
                  <a:gd name="T28" fmla="*/ 0 w 103"/>
                  <a:gd name="T29" fmla="*/ 0 h 76"/>
                  <a:gd name="T30" fmla="*/ 0 w 103"/>
                  <a:gd name="T31" fmla="*/ 0 h 76"/>
                  <a:gd name="T32" fmla="*/ 0 w 103"/>
                  <a:gd name="T33" fmla="*/ 0 h 76"/>
                  <a:gd name="T34" fmla="*/ 0 w 103"/>
                  <a:gd name="T35" fmla="*/ 0 h 76"/>
                  <a:gd name="T36" fmla="*/ 0 w 103"/>
                  <a:gd name="T37" fmla="*/ 0 h 76"/>
                  <a:gd name="T38" fmla="*/ 0 w 103"/>
                  <a:gd name="T39" fmla="*/ 0 h 76"/>
                  <a:gd name="T40" fmla="*/ 0 w 103"/>
                  <a:gd name="T41" fmla="*/ 0 h 76"/>
                  <a:gd name="T42" fmla="*/ 0 w 103"/>
                  <a:gd name="T43" fmla="*/ 0 h 76"/>
                  <a:gd name="T44" fmla="*/ 0 w 103"/>
                  <a:gd name="T45" fmla="*/ 0 h 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3" h="76">
                    <a:moveTo>
                      <a:pt x="103" y="2"/>
                    </a:moveTo>
                    <a:lnTo>
                      <a:pt x="95" y="9"/>
                    </a:lnTo>
                    <a:lnTo>
                      <a:pt x="87" y="18"/>
                    </a:lnTo>
                    <a:lnTo>
                      <a:pt x="79" y="28"/>
                    </a:lnTo>
                    <a:lnTo>
                      <a:pt x="71" y="38"/>
                    </a:lnTo>
                    <a:lnTo>
                      <a:pt x="63" y="47"/>
                    </a:lnTo>
                    <a:lnTo>
                      <a:pt x="55" y="56"/>
                    </a:lnTo>
                    <a:lnTo>
                      <a:pt x="47" y="65"/>
                    </a:lnTo>
                    <a:lnTo>
                      <a:pt x="41" y="74"/>
                    </a:lnTo>
                    <a:lnTo>
                      <a:pt x="33" y="75"/>
                    </a:lnTo>
                    <a:lnTo>
                      <a:pt x="26" y="76"/>
                    </a:lnTo>
                    <a:lnTo>
                      <a:pt x="20" y="74"/>
                    </a:lnTo>
                    <a:lnTo>
                      <a:pt x="16" y="72"/>
                    </a:lnTo>
                    <a:lnTo>
                      <a:pt x="7" y="66"/>
                    </a:lnTo>
                    <a:lnTo>
                      <a:pt x="0" y="64"/>
                    </a:lnTo>
                    <a:lnTo>
                      <a:pt x="10" y="54"/>
                    </a:lnTo>
                    <a:lnTo>
                      <a:pt x="23" y="43"/>
                    </a:lnTo>
                    <a:lnTo>
                      <a:pt x="34" y="31"/>
                    </a:lnTo>
                    <a:lnTo>
                      <a:pt x="47" y="21"/>
                    </a:lnTo>
                    <a:lnTo>
                      <a:pt x="60" y="10"/>
                    </a:lnTo>
                    <a:lnTo>
                      <a:pt x="73" y="3"/>
                    </a:lnTo>
                    <a:lnTo>
                      <a:pt x="87" y="0"/>
                    </a:lnTo>
                    <a:lnTo>
                      <a:pt x="10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52"/>
              <p:cNvSpPr>
                <a:spLocks/>
              </p:cNvSpPr>
              <p:nvPr/>
            </p:nvSpPr>
            <p:spPr bwMode="auto">
              <a:xfrm>
                <a:off x="4429" y="487"/>
                <a:ext cx="115" cy="115"/>
              </a:xfrm>
              <a:custGeom>
                <a:avLst/>
                <a:gdLst>
                  <a:gd name="T0" fmla="*/ 0 w 571"/>
                  <a:gd name="T1" fmla="*/ 0 h 573"/>
                  <a:gd name="T2" fmla="*/ 0 w 571"/>
                  <a:gd name="T3" fmla="*/ 0 h 573"/>
                  <a:gd name="T4" fmla="*/ 0 w 571"/>
                  <a:gd name="T5" fmla="*/ 0 h 573"/>
                  <a:gd name="T6" fmla="*/ 0 w 571"/>
                  <a:gd name="T7" fmla="*/ 0 h 573"/>
                  <a:gd name="T8" fmla="*/ 0 w 571"/>
                  <a:gd name="T9" fmla="*/ 0 h 573"/>
                  <a:gd name="T10" fmla="*/ 0 w 571"/>
                  <a:gd name="T11" fmla="*/ 0 h 573"/>
                  <a:gd name="T12" fmla="*/ 0 w 571"/>
                  <a:gd name="T13" fmla="*/ 0 h 573"/>
                  <a:gd name="T14" fmla="*/ 0 w 571"/>
                  <a:gd name="T15" fmla="*/ 0 h 573"/>
                  <a:gd name="T16" fmla="*/ 0 w 571"/>
                  <a:gd name="T17" fmla="*/ 0 h 573"/>
                  <a:gd name="T18" fmla="*/ 0 w 571"/>
                  <a:gd name="T19" fmla="*/ 0 h 573"/>
                  <a:gd name="T20" fmla="*/ 0 w 571"/>
                  <a:gd name="T21" fmla="*/ 0 h 573"/>
                  <a:gd name="T22" fmla="*/ 0 w 571"/>
                  <a:gd name="T23" fmla="*/ 0 h 573"/>
                  <a:gd name="T24" fmla="*/ 0 w 571"/>
                  <a:gd name="T25" fmla="*/ 0 h 573"/>
                  <a:gd name="T26" fmla="*/ 0 w 571"/>
                  <a:gd name="T27" fmla="*/ 0 h 573"/>
                  <a:gd name="T28" fmla="*/ 0 w 571"/>
                  <a:gd name="T29" fmla="*/ 0 h 573"/>
                  <a:gd name="T30" fmla="*/ 0 w 571"/>
                  <a:gd name="T31" fmla="*/ 0 h 573"/>
                  <a:gd name="T32" fmla="*/ 0 w 571"/>
                  <a:gd name="T33" fmla="*/ 0 h 573"/>
                  <a:gd name="T34" fmla="*/ 0 w 571"/>
                  <a:gd name="T35" fmla="*/ 0 h 573"/>
                  <a:gd name="T36" fmla="*/ 0 w 571"/>
                  <a:gd name="T37" fmla="*/ 0 h 573"/>
                  <a:gd name="T38" fmla="*/ 0 w 571"/>
                  <a:gd name="T39" fmla="*/ 0 h 573"/>
                  <a:gd name="T40" fmla="*/ 0 w 571"/>
                  <a:gd name="T41" fmla="*/ 0 h 573"/>
                  <a:gd name="T42" fmla="*/ 0 w 571"/>
                  <a:gd name="T43" fmla="*/ 0 h 573"/>
                  <a:gd name="T44" fmla="*/ 0 w 571"/>
                  <a:gd name="T45" fmla="*/ 0 h 573"/>
                  <a:gd name="T46" fmla="*/ 0 w 571"/>
                  <a:gd name="T47" fmla="*/ 0 h 573"/>
                  <a:gd name="T48" fmla="*/ 0 w 571"/>
                  <a:gd name="T49" fmla="*/ 0 h 573"/>
                  <a:gd name="T50" fmla="*/ 0 w 571"/>
                  <a:gd name="T51" fmla="*/ 0 h 573"/>
                  <a:gd name="T52" fmla="*/ 0 w 571"/>
                  <a:gd name="T53" fmla="*/ 0 h 573"/>
                  <a:gd name="T54" fmla="*/ 0 w 571"/>
                  <a:gd name="T55" fmla="*/ 0 h 573"/>
                  <a:gd name="T56" fmla="*/ 0 w 571"/>
                  <a:gd name="T57" fmla="*/ 0 h 573"/>
                  <a:gd name="T58" fmla="*/ 0 w 571"/>
                  <a:gd name="T59" fmla="*/ 0 h 573"/>
                  <a:gd name="T60" fmla="*/ 0 w 571"/>
                  <a:gd name="T61" fmla="*/ 0 h 573"/>
                  <a:gd name="T62" fmla="*/ 0 w 571"/>
                  <a:gd name="T63" fmla="*/ 0 h 573"/>
                  <a:gd name="T64" fmla="*/ 0 w 571"/>
                  <a:gd name="T65" fmla="*/ 0 h 573"/>
                  <a:gd name="T66" fmla="*/ 0 w 571"/>
                  <a:gd name="T67" fmla="*/ 0 h 573"/>
                  <a:gd name="T68" fmla="*/ 0 w 571"/>
                  <a:gd name="T69" fmla="*/ 0 h 573"/>
                  <a:gd name="T70" fmla="*/ 0 w 571"/>
                  <a:gd name="T71" fmla="*/ 0 h 573"/>
                  <a:gd name="T72" fmla="*/ 0 w 571"/>
                  <a:gd name="T73" fmla="*/ 0 h 573"/>
                  <a:gd name="T74" fmla="*/ 0 w 571"/>
                  <a:gd name="T75" fmla="*/ 0 h 573"/>
                  <a:gd name="T76" fmla="*/ 0 w 571"/>
                  <a:gd name="T77" fmla="*/ 0 h 573"/>
                  <a:gd name="T78" fmla="*/ 0 w 571"/>
                  <a:gd name="T79" fmla="*/ 0 h 573"/>
                  <a:gd name="T80" fmla="*/ 0 w 571"/>
                  <a:gd name="T81" fmla="*/ 0 h 573"/>
                  <a:gd name="T82" fmla="*/ 0 w 571"/>
                  <a:gd name="T83" fmla="*/ 0 h 573"/>
                  <a:gd name="T84" fmla="*/ 0 w 571"/>
                  <a:gd name="T85" fmla="*/ 0 h 573"/>
                  <a:gd name="T86" fmla="*/ 0 w 571"/>
                  <a:gd name="T87" fmla="*/ 0 h 573"/>
                  <a:gd name="T88" fmla="*/ 0 w 571"/>
                  <a:gd name="T89" fmla="*/ 0 h 573"/>
                  <a:gd name="T90" fmla="*/ 0 w 571"/>
                  <a:gd name="T91" fmla="*/ 0 h 573"/>
                  <a:gd name="T92" fmla="*/ 0 w 571"/>
                  <a:gd name="T93" fmla="*/ 0 h 573"/>
                  <a:gd name="T94" fmla="*/ 0 w 571"/>
                  <a:gd name="T95" fmla="*/ 0 h 573"/>
                  <a:gd name="T96" fmla="*/ 0 w 571"/>
                  <a:gd name="T97" fmla="*/ 0 h 573"/>
                  <a:gd name="T98" fmla="*/ 0 w 571"/>
                  <a:gd name="T99" fmla="*/ 0 h 573"/>
                  <a:gd name="T100" fmla="*/ 0 w 571"/>
                  <a:gd name="T101" fmla="*/ 0 h 573"/>
                  <a:gd name="T102" fmla="*/ 0 w 571"/>
                  <a:gd name="T103" fmla="*/ 0 h 573"/>
                  <a:gd name="T104" fmla="*/ 0 w 571"/>
                  <a:gd name="T105" fmla="*/ 0 h 573"/>
                  <a:gd name="T106" fmla="*/ 0 w 571"/>
                  <a:gd name="T107" fmla="*/ 0 h 57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71" h="573">
                    <a:moveTo>
                      <a:pt x="322" y="74"/>
                    </a:moveTo>
                    <a:lnTo>
                      <a:pt x="373" y="178"/>
                    </a:lnTo>
                    <a:lnTo>
                      <a:pt x="396" y="181"/>
                    </a:lnTo>
                    <a:lnTo>
                      <a:pt x="420" y="183"/>
                    </a:lnTo>
                    <a:lnTo>
                      <a:pt x="443" y="184"/>
                    </a:lnTo>
                    <a:lnTo>
                      <a:pt x="468" y="186"/>
                    </a:lnTo>
                    <a:lnTo>
                      <a:pt x="492" y="186"/>
                    </a:lnTo>
                    <a:lnTo>
                      <a:pt x="518" y="187"/>
                    </a:lnTo>
                    <a:lnTo>
                      <a:pt x="544" y="187"/>
                    </a:lnTo>
                    <a:lnTo>
                      <a:pt x="571" y="188"/>
                    </a:lnTo>
                    <a:lnTo>
                      <a:pt x="568" y="196"/>
                    </a:lnTo>
                    <a:lnTo>
                      <a:pt x="561" y="209"/>
                    </a:lnTo>
                    <a:lnTo>
                      <a:pt x="558" y="220"/>
                    </a:lnTo>
                    <a:lnTo>
                      <a:pt x="561" y="230"/>
                    </a:lnTo>
                    <a:lnTo>
                      <a:pt x="467" y="334"/>
                    </a:lnTo>
                    <a:lnTo>
                      <a:pt x="470" y="360"/>
                    </a:lnTo>
                    <a:lnTo>
                      <a:pt x="474" y="386"/>
                    </a:lnTo>
                    <a:lnTo>
                      <a:pt x="477" y="411"/>
                    </a:lnTo>
                    <a:lnTo>
                      <a:pt x="482" y="437"/>
                    </a:lnTo>
                    <a:lnTo>
                      <a:pt x="485" y="462"/>
                    </a:lnTo>
                    <a:lnTo>
                      <a:pt x="490" y="488"/>
                    </a:lnTo>
                    <a:lnTo>
                      <a:pt x="494" y="514"/>
                    </a:lnTo>
                    <a:lnTo>
                      <a:pt x="499" y="541"/>
                    </a:lnTo>
                    <a:lnTo>
                      <a:pt x="498" y="542"/>
                    </a:lnTo>
                    <a:lnTo>
                      <a:pt x="496" y="547"/>
                    </a:lnTo>
                    <a:lnTo>
                      <a:pt x="493" y="553"/>
                    </a:lnTo>
                    <a:lnTo>
                      <a:pt x="487" y="561"/>
                    </a:lnTo>
                    <a:lnTo>
                      <a:pt x="475" y="555"/>
                    </a:lnTo>
                    <a:lnTo>
                      <a:pt x="465" y="547"/>
                    </a:lnTo>
                    <a:lnTo>
                      <a:pt x="455" y="535"/>
                    </a:lnTo>
                    <a:lnTo>
                      <a:pt x="446" y="525"/>
                    </a:lnTo>
                    <a:lnTo>
                      <a:pt x="435" y="513"/>
                    </a:lnTo>
                    <a:lnTo>
                      <a:pt x="425" y="503"/>
                    </a:lnTo>
                    <a:lnTo>
                      <a:pt x="415" y="494"/>
                    </a:lnTo>
                    <a:lnTo>
                      <a:pt x="405" y="489"/>
                    </a:lnTo>
                    <a:lnTo>
                      <a:pt x="333" y="427"/>
                    </a:lnTo>
                    <a:lnTo>
                      <a:pt x="309" y="436"/>
                    </a:lnTo>
                    <a:lnTo>
                      <a:pt x="289" y="449"/>
                    </a:lnTo>
                    <a:lnTo>
                      <a:pt x="268" y="465"/>
                    </a:lnTo>
                    <a:lnTo>
                      <a:pt x="249" y="483"/>
                    </a:lnTo>
                    <a:lnTo>
                      <a:pt x="229" y="500"/>
                    </a:lnTo>
                    <a:lnTo>
                      <a:pt x="209" y="517"/>
                    </a:lnTo>
                    <a:lnTo>
                      <a:pt x="188" y="531"/>
                    </a:lnTo>
                    <a:lnTo>
                      <a:pt x="166" y="541"/>
                    </a:lnTo>
                    <a:lnTo>
                      <a:pt x="168" y="547"/>
                    </a:lnTo>
                    <a:lnTo>
                      <a:pt x="168" y="553"/>
                    </a:lnTo>
                    <a:lnTo>
                      <a:pt x="165" y="559"/>
                    </a:lnTo>
                    <a:lnTo>
                      <a:pt x="162" y="564"/>
                    </a:lnTo>
                    <a:lnTo>
                      <a:pt x="155" y="566"/>
                    </a:lnTo>
                    <a:lnTo>
                      <a:pt x="150" y="569"/>
                    </a:lnTo>
                    <a:lnTo>
                      <a:pt x="142" y="571"/>
                    </a:lnTo>
                    <a:lnTo>
                      <a:pt x="135" y="573"/>
                    </a:lnTo>
                    <a:lnTo>
                      <a:pt x="125" y="573"/>
                    </a:lnTo>
                    <a:lnTo>
                      <a:pt x="126" y="549"/>
                    </a:lnTo>
                    <a:lnTo>
                      <a:pt x="130" y="526"/>
                    </a:lnTo>
                    <a:lnTo>
                      <a:pt x="137" y="505"/>
                    </a:lnTo>
                    <a:lnTo>
                      <a:pt x="146" y="484"/>
                    </a:lnTo>
                    <a:lnTo>
                      <a:pt x="154" y="462"/>
                    </a:lnTo>
                    <a:lnTo>
                      <a:pt x="163" y="440"/>
                    </a:lnTo>
                    <a:lnTo>
                      <a:pt x="170" y="418"/>
                    </a:lnTo>
                    <a:lnTo>
                      <a:pt x="177" y="396"/>
                    </a:lnTo>
                    <a:lnTo>
                      <a:pt x="156" y="379"/>
                    </a:lnTo>
                    <a:lnTo>
                      <a:pt x="138" y="362"/>
                    </a:lnTo>
                    <a:lnTo>
                      <a:pt x="121" y="346"/>
                    </a:lnTo>
                    <a:lnTo>
                      <a:pt x="104" y="331"/>
                    </a:lnTo>
                    <a:lnTo>
                      <a:pt x="86" y="315"/>
                    </a:lnTo>
                    <a:lnTo>
                      <a:pt x="68" y="303"/>
                    </a:lnTo>
                    <a:lnTo>
                      <a:pt x="50" y="290"/>
                    </a:lnTo>
                    <a:lnTo>
                      <a:pt x="32" y="282"/>
                    </a:lnTo>
                    <a:lnTo>
                      <a:pt x="30" y="273"/>
                    </a:lnTo>
                    <a:lnTo>
                      <a:pt x="26" y="266"/>
                    </a:lnTo>
                    <a:lnTo>
                      <a:pt x="21" y="261"/>
                    </a:lnTo>
                    <a:lnTo>
                      <a:pt x="16" y="255"/>
                    </a:lnTo>
                    <a:lnTo>
                      <a:pt x="9" y="248"/>
                    </a:lnTo>
                    <a:lnTo>
                      <a:pt x="5" y="243"/>
                    </a:lnTo>
                    <a:lnTo>
                      <a:pt x="0" y="236"/>
                    </a:lnTo>
                    <a:lnTo>
                      <a:pt x="0" y="230"/>
                    </a:lnTo>
                    <a:lnTo>
                      <a:pt x="11" y="220"/>
                    </a:lnTo>
                    <a:lnTo>
                      <a:pt x="33" y="218"/>
                    </a:lnTo>
                    <a:lnTo>
                      <a:pt x="57" y="216"/>
                    </a:lnTo>
                    <a:lnTo>
                      <a:pt x="79" y="211"/>
                    </a:lnTo>
                    <a:lnTo>
                      <a:pt x="103" y="208"/>
                    </a:lnTo>
                    <a:lnTo>
                      <a:pt x="126" y="202"/>
                    </a:lnTo>
                    <a:lnTo>
                      <a:pt x="150" y="196"/>
                    </a:lnTo>
                    <a:lnTo>
                      <a:pt x="173" y="192"/>
                    </a:lnTo>
                    <a:lnTo>
                      <a:pt x="197" y="188"/>
                    </a:lnTo>
                    <a:lnTo>
                      <a:pt x="202" y="168"/>
                    </a:lnTo>
                    <a:lnTo>
                      <a:pt x="209" y="150"/>
                    </a:lnTo>
                    <a:lnTo>
                      <a:pt x="218" y="133"/>
                    </a:lnTo>
                    <a:lnTo>
                      <a:pt x="229" y="116"/>
                    </a:lnTo>
                    <a:lnTo>
                      <a:pt x="238" y="98"/>
                    </a:lnTo>
                    <a:lnTo>
                      <a:pt x="247" y="80"/>
                    </a:lnTo>
                    <a:lnTo>
                      <a:pt x="254" y="62"/>
                    </a:lnTo>
                    <a:lnTo>
                      <a:pt x="260" y="44"/>
                    </a:lnTo>
                    <a:lnTo>
                      <a:pt x="266" y="38"/>
                    </a:lnTo>
                    <a:lnTo>
                      <a:pt x="269" y="34"/>
                    </a:lnTo>
                    <a:lnTo>
                      <a:pt x="272" y="28"/>
                    </a:lnTo>
                    <a:lnTo>
                      <a:pt x="273" y="22"/>
                    </a:lnTo>
                    <a:lnTo>
                      <a:pt x="272" y="10"/>
                    </a:lnTo>
                    <a:lnTo>
                      <a:pt x="270" y="2"/>
                    </a:lnTo>
                    <a:lnTo>
                      <a:pt x="283" y="0"/>
                    </a:lnTo>
                    <a:lnTo>
                      <a:pt x="292" y="5"/>
                    </a:lnTo>
                    <a:lnTo>
                      <a:pt x="298" y="13"/>
                    </a:lnTo>
                    <a:lnTo>
                      <a:pt x="303" y="26"/>
                    </a:lnTo>
                    <a:lnTo>
                      <a:pt x="307" y="38"/>
                    </a:lnTo>
                    <a:lnTo>
                      <a:pt x="310" y="52"/>
                    </a:lnTo>
                    <a:lnTo>
                      <a:pt x="315" y="64"/>
                    </a:lnTo>
                    <a:lnTo>
                      <a:pt x="322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53"/>
              <p:cNvSpPr>
                <a:spLocks/>
              </p:cNvSpPr>
              <p:nvPr/>
            </p:nvSpPr>
            <p:spPr bwMode="auto">
              <a:xfrm>
                <a:off x="4432" y="490"/>
                <a:ext cx="16" cy="17"/>
              </a:xfrm>
              <a:custGeom>
                <a:avLst/>
                <a:gdLst>
                  <a:gd name="T0" fmla="*/ 0 w 83"/>
                  <a:gd name="T1" fmla="*/ 0 h 84"/>
                  <a:gd name="T2" fmla="*/ 0 w 83"/>
                  <a:gd name="T3" fmla="*/ 0 h 84"/>
                  <a:gd name="T4" fmla="*/ 0 w 83"/>
                  <a:gd name="T5" fmla="*/ 0 h 84"/>
                  <a:gd name="T6" fmla="*/ 0 w 83"/>
                  <a:gd name="T7" fmla="*/ 0 h 84"/>
                  <a:gd name="T8" fmla="*/ 0 w 83"/>
                  <a:gd name="T9" fmla="*/ 0 h 84"/>
                  <a:gd name="T10" fmla="*/ 0 w 83"/>
                  <a:gd name="T11" fmla="*/ 0 h 84"/>
                  <a:gd name="T12" fmla="*/ 0 w 83"/>
                  <a:gd name="T13" fmla="*/ 0 h 84"/>
                  <a:gd name="T14" fmla="*/ 0 w 83"/>
                  <a:gd name="T15" fmla="*/ 0 h 84"/>
                  <a:gd name="T16" fmla="*/ 0 w 83"/>
                  <a:gd name="T17" fmla="*/ 0 h 84"/>
                  <a:gd name="T18" fmla="*/ 0 w 83"/>
                  <a:gd name="T19" fmla="*/ 0 h 84"/>
                  <a:gd name="T20" fmla="*/ 0 w 83"/>
                  <a:gd name="T21" fmla="*/ 0 h 84"/>
                  <a:gd name="T22" fmla="*/ 0 w 83"/>
                  <a:gd name="T23" fmla="*/ 0 h 84"/>
                  <a:gd name="T24" fmla="*/ 0 w 83"/>
                  <a:gd name="T25" fmla="*/ 0 h 84"/>
                  <a:gd name="T26" fmla="*/ 0 w 83"/>
                  <a:gd name="T27" fmla="*/ 0 h 84"/>
                  <a:gd name="T28" fmla="*/ 0 w 83"/>
                  <a:gd name="T29" fmla="*/ 0 h 84"/>
                  <a:gd name="T30" fmla="*/ 0 w 83"/>
                  <a:gd name="T31" fmla="*/ 0 h 84"/>
                  <a:gd name="T32" fmla="*/ 0 w 83"/>
                  <a:gd name="T33" fmla="*/ 0 h 84"/>
                  <a:gd name="T34" fmla="*/ 0 w 83"/>
                  <a:gd name="T35" fmla="*/ 0 h 84"/>
                  <a:gd name="T36" fmla="*/ 0 w 83"/>
                  <a:gd name="T37" fmla="*/ 0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3" h="84">
                    <a:moveTo>
                      <a:pt x="83" y="52"/>
                    </a:moveTo>
                    <a:lnTo>
                      <a:pt x="73" y="84"/>
                    </a:lnTo>
                    <a:lnTo>
                      <a:pt x="61" y="77"/>
                    </a:lnTo>
                    <a:lnTo>
                      <a:pt x="50" y="71"/>
                    </a:lnTo>
                    <a:lnTo>
                      <a:pt x="40" y="63"/>
                    </a:lnTo>
                    <a:lnTo>
                      <a:pt x="32" y="56"/>
                    </a:lnTo>
                    <a:lnTo>
                      <a:pt x="22" y="47"/>
                    </a:lnTo>
                    <a:lnTo>
                      <a:pt x="14" y="38"/>
                    </a:lnTo>
                    <a:lnTo>
                      <a:pt x="6" y="27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16" y="7"/>
                    </a:lnTo>
                    <a:lnTo>
                      <a:pt x="27" y="15"/>
                    </a:lnTo>
                    <a:lnTo>
                      <a:pt x="36" y="22"/>
                    </a:lnTo>
                    <a:lnTo>
                      <a:pt x="46" y="30"/>
                    </a:lnTo>
                    <a:lnTo>
                      <a:pt x="55" y="35"/>
                    </a:lnTo>
                    <a:lnTo>
                      <a:pt x="65" y="42"/>
                    </a:lnTo>
                    <a:lnTo>
                      <a:pt x="74" y="47"/>
                    </a:lnTo>
                    <a:lnTo>
                      <a:pt x="8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54"/>
              <p:cNvSpPr>
                <a:spLocks/>
              </p:cNvSpPr>
              <p:nvPr/>
            </p:nvSpPr>
            <p:spPr bwMode="auto">
              <a:xfrm>
                <a:off x="4392" y="498"/>
                <a:ext cx="35" cy="21"/>
              </a:xfrm>
              <a:custGeom>
                <a:avLst/>
                <a:gdLst>
                  <a:gd name="T0" fmla="*/ 0 w 176"/>
                  <a:gd name="T1" fmla="*/ 0 h 106"/>
                  <a:gd name="T2" fmla="*/ 0 w 176"/>
                  <a:gd name="T3" fmla="*/ 0 h 106"/>
                  <a:gd name="T4" fmla="*/ 0 w 176"/>
                  <a:gd name="T5" fmla="*/ 0 h 106"/>
                  <a:gd name="T6" fmla="*/ 0 w 176"/>
                  <a:gd name="T7" fmla="*/ 0 h 106"/>
                  <a:gd name="T8" fmla="*/ 0 w 176"/>
                  <a:gd name="T9" fmla="*/ 0 h 106"/>
                  <a:gd name="T10" fmla="*/ 0 w 176"/>
                  <a:gd name="T11" fmla="*/ 0 h 106"/>
                  <a:gd name="T12" fmla="*/ 0 w 176"/>
                  <a:gd name="T13" fmla="*/ 0 h 106"/>
                  <a:gd name="T14" fmla="*/ 0 w 176"/>
                  <a:gd name="T15" fmla="*/ 0 h 106"/>
                  <a:gd name="T16" fmla="*/ 0 w 176"/>
                  <a:gd name="T17" fmla="*/ 0 h 106"/>
                  <a:gd name="T18" fmla="*/ 0 w 176"/>
                  <a:gd name="T19" fmla="*/ 0 h 106"/>
                  <a:gd name="T20" fmla="*/ 0 w 176"/>
                  <a:gd name="T21" fmla="*/ 0 h 106"/>
                  <a:gd name="T22" fmla="*/ 0 w 176"/>
                  <a:gd name="T23" fmla="*/ 0 h 106"/>
                  <a:gd name="T24" fmla="*/ 0 w 176"/>
                  <a:gd name="T25" fmla="*/ 0 h 106"/>
                  <a:gd name="T26" fmla="*/ 0 w 176"/>
                  <a:gd name="T27" fmla="*/ 0 h 106"/>
                  <a:gd name="T28" fmla="*/ 0 w 176"/>
                  <a:gd name="T29" fmla="*/ 0 h 106"/>
                  <a:gd name="T30" fmla="*/ 0 w 176"/>
                  <a:gd name="T31" fmla="*/ 0 h 106"/>
                  <a:gd name="T32" fmla="*/ 0 w 176"/>
                  <a:gd name="T33" fmla="*/ 0 h 106"/>
                  <a:gd name="T34" fmla="*/ 0 w 176"/>
                  <a:gd name="T35" fmla="*/ 0 h 106"/>
                  <a:gd name="T36" fmla="*/ 0 w 176"/>
                  <a:gd name="T37" fmla="*/ 0 h 106"/>
                  <a:gd name="T38" fmla="*/ 0 w 176"/>
                  <a:gd name="T39" fmla="*/ 0 h 106"/>
                  <a:gd name="T40" fmla="*/ 0 w 176"/>
                  <a:gd name="T41" fmla="*/ 0 h 106"/>
                  <a:gd name="T42" fmla="*/ 0 w 176"/>
                  <a:gd name="T43" fmla="*/ 0 h 106"/>
                  <a:gd name="T44" fmla="*/ 0 w 176"/>
                  <a:gd name="T45" fmla="*/ 0 h 106"/>
                  <a:gd name="T46" fmla="*/ 0 w 176"/>
                  <a:gd name="T47" fmla="*/ 0 h 106"/>
                  <a:gd name="T48" fmla="*/ 0 w 176"/>
                  <a:gd name="T49" fmla="*/ 0 h 106"/>
                  <a:gd name="T50" fmla="*/ 0 w 176"/>
                  <a:gd name="T51" fmla="*/ 0 h 1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6" h="106">
                    <a:moveTo>
                      <a:pt x="166" y="74"/>
                    </a:moveTo>
                    <a:lnTo>
                      <a:pt x="176" y="106"/>
                    </a:lnTo>
                    <a:lnTo>
                      <a:pt x="152" y="97"/>
                    </a:lnTo>
                    <a:lnTo>
                      <a:pt x="129" y="88"/>
                    </a:lnTo>
                    <a:lnTo>
                      <a:pt x="106" y="77"/>
                    </a:lnTo>
                    <a:lnTo>
                      <a:pt x="84" y="66"/>
                    </a:lnTo>
                    <a:lnTo>
                      <a:pt x="61" y="53"/>
                    </a:lnTo>
                    <a:lnTo>
                      <a:pt x="39" y="40"/>
                    </a:lnTo>
                    <a:lnTo>
                      <a:pt x="19" y="26"/>
                    </a:lnTo>
                    <a:lnTo>
                      <a:pt x="0" y="12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22" y="1"/>
                    </a:lnTo>
                    <a:lnTo>
                      <a:pt x="30" y="5"/>
                    </a:lnTo>
                    <a:lnTo>
                      <a:pt x="37" y="10"/>
                    </a:lnTo>
                    <a:lnTo>
                      <a:pt x="46" y="16"/>
                    </a:lnTo>
                    <a:lnTo>
                      <a:pt x="53" y="20"/>
                    </a:lnTo>
                    <a:lnTo>
                      <a:pt x="62" y="22"/>
                    </a:lnTo>
                    <a:lnTo>
                      <a:pt x="73" y="29"/>
                    </a:lnTo>
                    <a:lnTo>
                      <a:pt x="85" y="39"/>
                    </a:lnTo>
                    <a:lnTo>
                      <a:pt x="96" y="47"/>
                    </a:lnTo>
                    <a:lnTo>
                      <a:pt x="110" y="56"/>
                    </a:lnTo>
                    <a:lnTo>
                      <a:pt x="122" y="62"/>
                    </a:lnTo>
                    <a:lnTo>
                      <a:pt x="135" y="69"/>
                    </a:lnTo>
                    <a:lnTo>
                      <a:pt x="149" y="72"/>
                    </a:lnTo>
                    <a:lnTo>
                      <a:pt x="166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55"/>
              <p:cNvSpPr>
                <a:spLocks/>
              </p:cNvSpPr>
              <p:nvPr/>
            </p:nvSpPr>
            <p:spPr bwMode="auto">
              <a:xfrm>
                <a:off x="4438" y="498"/>
                <a:ext cx="97" cy="91"/>
              </a:xfrm>
              <a:custGeom>
                <a:avLst/>
                <a:gdLst>
                  <a:gd name="T0" fmla="*/ 0 w 487"/>
                  <a:gd name="T1" fmla="*/ 0 h 456"/>
                  <a:gd name="T2" fmla="*/ 0 w 487"/>
                  <a:gd name="T3" fmla="*/ 0 h 456"/>
                  <a:gd name="T4" fmla="*/ 0 w 487"/>
                  <a:gd name="T5" fmla="*/ 0 h 456"/>
                  <a:gd name="T6" fmla="*/ 0 w 487"/>
                  <a:gd name="T7" fmla="*/ 0 h 456"/>
                  <a:gd name="T8" fmla="*/ 0 w 487"/>
                  <a:gd name="T9" fmla="*/ 0 h 456"/>
                  <a:gd name="T10" fmla="*/ 0 w 487"/>
                  <a:gd name="T11" fmla="*/ 0 h 456"/>
                  <a:gd name="T12" fmla="*/ 0 w 487"/>
                  <a:gd name="T13" fmla="*/ 0 h 456"/>
                  <a:gd name="T14" fmla="*/ 0 w 487"/>
                  <a:gd name="T15" fmla="*/ 0 h 456"/>
                  <a:gd name="T16" fmla="*/ 0 w 487"/>
                  <a:gd name="T17" fmla="*/ 0 h 456"/>
                  <a:gd name="T18" fmla="*/ 0 w 487"/>
                  <a:gd name="T19" fmla="*/ 0 h 456"/>
                  <a:gd name="T20" fmla="*/ 0 w 487"/>
                  <a:gd name="T21" fmla="*/ 0 h 456"/>
                  <a:gd name="T22" fmla="*/ 0 w 487"/>
                  <a:gd name="T23" fmla="*/ 0 h 456"/>
                  <a:gd name="T24" fmla="*/ 0 w 487"/>
                  <a:gd name="T25" fmla="*/ 0 h 456"/>
                  <a:gd name="T26" fmla="*/ 0 w 487"/>
                  <a:gd name="T27" fmla="*/ 0 h 456"/>
                  <a:gd name="T28" fmla="*/ 0 w 487"/>
                  <a:gd name="T29" fmla="*/ 0 h 456"/>
                  <a:gd name="T30" fmla="*/ 0 w 487"/>
                  <a:gd name="T31" fmla="*/ 0 h 456"/>
                  <a:gd name="T32" fmla="*/ 0 w 487"/>
                  <a:gd name="T33" fmla="*/ 0 h 456"/>
                  <a:gd name="T34" fmla="*/ 0 w 487"/>
                  <a:gd name="T35" fmla="*/ 0 h 456"/>
                  <a:gd name="T36" fmla="*/ 0 w 487"/>
                  <a:gd name="T37" fmla="*/ 0 h 456"/>
                  <a:gd name="T38" fmla="*/ 0 w 487"/>
                  <a:gd name="T39" fmla="*/ 0 h 456"/>
                  <a:gd name="T40" fmla="*/ 0 w 487"/>
                  <a:gd name="T41" fmla="*/ 0 h 456"/>
                  <a:gd name="T42" fmla="*/ 0 w 487"/>
                  <a:gd name="T43" fmla="*/ 0 h 456"/>
                  <a:gd name="T44" fmla="*/ 0 w 487"/>
                  <a:gd name="T45" fmla="*/ 0 h 456"/>
                  <a:gd name="T46" fmla="*/ 0 w 487"/>
                  <a:gd name="T47" fmla="*/ 0 h 456"/>
                  <a:gd name="T48" fmla="*/ 0 w 487"/>
                  <a:gd name="T49" fmla="*/ 0 h 456"/>
                  <a:gd name="T50" fmla="*/ 0 w 487"/>
                  <a:gd name="T51" fmla="*/ 0 h 456"/>
                  <a:gd name="T52" fmla="*/ 0 w 487"/>
                  <a:gd name="T53" fmla="*/ 0 h 456"/>
                  <a:gd name="T54" fmla="*/ 0 w 487"/>
                  <a:gd name="T55" fmla="*/ 0 h 456"/>
                  <a:gd name="T56" fmla="*/ 0 w 487"/>
                  <a:gd name="T57" fmla="*/ 0 h 456"/>
                  <a:gd name="T58" fmla="*/ 0 w 487"/>
                  <a:gd name="T59" fmla="*/ 0 h 456"/>
                  <a:gd name="T60" fmla="*/ 0 w 487"/>
                  <a:gd name="T61" fmla="*/ 0 h 456"/>
                  <a:gd name="T62" fmla="*/ 0 w 487"/>
                  <a:gd name="T63" fmla="*/ 0 h 456"/>
                  <a:gd name="T64" fmla="*/ 0 w 487"/>
                  <a:gd name="T65" fmla="*/ 0 h 456"/>
                  <a:gd name="T66" fmla="*/ 0 w 487"/>
                  <a:gd name="T67" fmla="*/ 0 h 456"/>
                  <a:gd name="T68" fmla="*/ 0 w 487"/>
                  <a:gd name="T69" fmla="*/ 0 h 456"/>
                  <a:gd name="T70" fmla="*/ 0 w 487"/>
                  <a:gd name="T71" fmla="*/ 0 h 456"/>
                  <a:gd name="T72" fmla="*/ 0 w 487"/>
                  <a:gd name="T73" fmla="*/ 0 h 456"/>
                  <a:gd name="T74" fmla="*/ 0 w 487"/>
                  <a:gd name="T75" fmla="*/ 0 h 456"/>
                  <a:gd name="T76" fmla="*/ 0 w 487"/>
                  <a:gd name="T77" fmla="*/ 0 h 456"/>
                  <a:gd name="T78" fmla="*/ 0 w 487"/>
                  <a:gd name="T79" fmla="*/ 0 h 456"/>
                  <a:gd name="T80" fmla="*/ 0 w 487"/>
                  <a:gd name="T81" fmla="*/ 0 h 456"/>
                  <a:gd name="T82" fmla="*/ 0 w 487"/>
                  <a:gd name="T83" fmla="*/ 0 h 456"/>
                  <a:gd name="T84" fmla="*/ 0 w 487"/>
                  <a:gd name="T85" fmla="*/ 0 h 456"/>
                  <a:gd name="T86" fmla="*/ 0 w 487"/>
                  <a:gd name="T87" fmla="*/ 0 h 456"/>
                  <a:gd name="T88" fmla="*/ 0 w 487"/>
                  <a:gd name="T89" fmla="*/ 0 h 456"/>
                  <a:gd name="T90" fmla="*/ 0 w 487"/>
                  <a:gd name="T91" fmla="*/ 0 h 456"/>
                  <a:gd name="T92" fmla="*/ 0 w 487"/>
                  <a:gd name="T93" fmla="*/ 0 h 456"/>
                  <a:gd name="T94" fmla="*/ 0 w 487"/>
                  <a:gd name="T95" fmla="*/ 0 h 456"/>
                  <a:gd name="T96" fmla="*/ 0 w 487"/>
                  <a:gd name="T97" fmla="*/ 0 h 456"/>
                  <a:gd name="T98" fmla="*/ 0 w 487"/>
                  <a:gd name="T99" fmla="*/ 0 h 456"/>
                  <a:gd name="T100" fmla="*/ 0 w 487"/>
                  <a:gd name="T101" fmla="*/ 0 h 456"/>
                  <a:gd name="T102" fmla="*/ 0 w 487"/>
                  <a:gd name="T103" fmla="*/ 0 h 456"/>
                  <a:gd name="T104" fmla="*/ 0 w 487"/>
                  <a:gd name="T105" fmla="*/ 0 h 456"/>
                  <a:gd name="T106" fmla="*/ 0 w 487"/>
                  <a:gd name="T107" fmla="*/ 0 h 456"/>
                  <a:gd name="T108" fmla="*/ 0 w 487"/>
                  <a:gd name="T109" fmla="*/ 0 h 456"/>
                  <a:gd name="T110" fmla="*/ 0 w 487"/>
                  <a:gd name="T111" fmla="*/ 0 h 456"/>
                  <a:gd name="T112" fmla="*/ 0 w 487"/>
                  <a:gd name="T113" fmla="*/ 0 h 456"/>
                  <a:gd name="T114" fmla="*/ 0 w 487"/>
                  <a:gd name="T115" fmla="*/ 0 h 456"/>
                  <a:gd name="T116" fmla="*/ 0 w 487"/>
                  <a:gd name="T117" fmla="*/ 0 h 456"/>
                  <a:gd name="T118" fmla="*/ 0 w 487"/>
                  <a:gd name="T119" fmla="*/ 0 h 456"/>
                  <a:gd name="T120" fmla="*/ 0 w 487"/>
                  <a:gd name="T121" fmla="*/ 0 h 456"/>
                  <a:gd name="T122" fmla="*/ 0 w 487"/>
                  <a:gd name="T123" fmla="*/ 0 h 45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487" h="456">
                    <a:moveTo>
                      <a:pt x="331" y="176"/>
                    </a:moveTo>
                    <a:lnTo>
                      <a:pt x="347" y="166"/>
                    </a:lnTo>
                    <a:lnTo>
                      <a:pt x="365" y="160"/>
                    </a:lnTo>
                    <a:lnTo>
                      <a:pt x="384" y="158"/>
                    </a:lnTo>
                    <a:lnTo>
                      <a:pt x="405" y="159"/>
                    </a:lnTo>
                    <a:lnTo>
                      <a:pt x="425" y="160"/>
                    </a:lnTo>
                    <a:lnTo>
                      <a:pt x="445" y="163"/>
                    </a:lnTo>
                    <a:lnTo>
                      <a:pt x="466" y="164"/>
                    </a:lnTo>
                    <a:lnTo>
                      <a:pt x="487" y="166"/>
                    </a:lnTo>
                    <a:lnTo>
                      <a:pt x="393" y="280"/>
                    </a:lnTo>
                    <a:lnTo>
                      <a:pt x="425" y="445"/>
                    </a:lnTo>
                    <a:lnTo>
                      <a:pt x="413" y="435"/>
                    </a:lnTo>
                    <a:lnTo>
                      <a:pt x="403" y="421"/>
                    </a:lnTo>
                    <a:lnTo>
                      <a:pt x="391" y="407"/>
                    </a:lnTo>
                    <a:lnTo>
                      <a:pt x="381" y="393"/>
                    </a:lnTo>
                    <a:lnTo>
                      <a:pt x="370" y="381"/>
                    </a:lnTo>
                    <a:lnTo>
                      <a:pt x="358" y="372"/>
                    </a:lnTo>
                    <a:lnTo>
                      <a:pt x="345" y="368"/>
                    </a:lnTo>
                    <a:lnTo>
                      <a:pt x="331" y="373"/>
                    </a:lnTo>
                    <a:lnTo>
                      <a:pt x="325" y="364"/>
                    </a:lnTo>
                    <a:lnTo>
                      <a:pt x="318" y="357"/>
                    </a:lnTo>
                    <a:lnTo>
                      <a:pt x="308" y="350"/>
                    </a:lnTo>
                    <a:lnTo>
                      <a:pt x="299" y="347"/>
                    </a:lnTo>
                    <a:lnTo>
                      <a:pt x="287" y="342"/>
                    </a:lnTo>
                    <a:lnTo>
                      <a:pt x="277" y="342"/>
                    </a:lnTo>
                    <a:lnTo>
                      <a:pt x="267" y="346"/>
                    </a:lnTo>
                    <a:lnTo>
                      <a:pt x="259" y="353"/>
                    </a:lnTo>
                    <a:lnTo>
                      <a:pt x="135" y="456"/>
                    </a:lnTo>
                    <a:lnTo>
                      <a:pt x="135" y="440"/>
                    </a:lnTo>
                    <a:lnTo>
                      <a:pt x="139" y="425"/>
                    </a:lnTo>
                    <a:lnTo>
                      <a:pt x="144" y="408"/>
                    </a:lnTo>
                    <a:lnTo>
                      <a:pt x="150" y="393"/>
                    </a:lnTo>
                    <a:lnTo>
                      <a:pt x="155" y="377"/>
                    </a:lnTo>
                    <a:lnTo>
                      <a:pt x="161" y="362"/>
                    </a:lnTo>
                    <a:lnTo>
                      <a:pt x="164" y="346"/>
                    </a:lnTo>
                    <a:lnTo>
                      <a:pt x="166" y="331"/>
                    </a:lnTo>
                    <a:lnTo>
                      <a:pt x="0" y="186"/>
                    </a:lnTo>
                    <a:lnTo>
                      <a:pt x="15" y="184"/>
                    </a:lnTo>
                    <a:lnTo>
                      <a:pt x="32" y="181"/>
                    </a:lnTo>
                    <a:lnTo>
                      <a:pt x="49" y="176"/>
                    </a:lnTo>
                    <a:lnTo>
                      <a:pt x="67" y="173"/>
                    </a:lnTo>
                    <a:lnTo>
                      <a:pt x="84" y="168"/>
                    </a:lnTo>
                    <a:lnTo>
                      <a:pt x="101" y="167"/>
                    </a:lnTo>
                    <a:lnTo>
                      <a:pt x="118" y="169"/>
                    </a:lnTo>
                    <a:lnTo>
                      <a:pt x="135" y="176"/>
                    </a:lnTo>
                    <a:lnTo>
                      <a:pt x="141" y="172"/>
                    </a:lnTo>
                    <a:lnTo>
                      <a:pt x="148" y="171"/>
                    </a:lnTo>
                    <a:lnTo>
                      <a:pt x="154" y="171"/>
                    </a:lnTo>
                    <a:lnTo>
                      <a:pt x="161" y="171"/>
                    </a:lnTo>
                    <a:lnTo>
                      <a:pt x="166" y="169"/>
                    </a:lnTo>
                    <a:lnTo>
                      <a:pt x="172" y="169"/>
                    </a:lnTo>
                    <a:lnTo>
                      <a:pt x="179" y="168"/>
                    </a:lnTo>
                    <a:lnTo>
                      <a:pt x="187" y="166"/>
                    </a:lnTo>
                    <a:lnTo>
                      <a:pt x="239" y="0"/>
                    </a:lnTo>
                    <a:lnTo>
                      <a:pt x="249" y="23"/>
                    </a:lnTo>
                    <a:lnTo>
                      <a:pt x="259" y="45"/>
                    </a:lnTo>
                    <a:lnTo>
                      <a:pt x="269" y="68"/>
                    </a:lnTo>
                    <a:lnTo>
                      <a:pt x="280" y="92"/>
                    </a:lnTo>
                    <a:lnTo>
                      <a:pt x="291" y="113"/>
                    </a:lnTo>
                    <a:lnTo>
                      <a:pt x="303" y="134"/>
                    </a:lnTo>
                    <a:lnTo>
                      <a:pt x="317" y="155"/>
                    </a:lnTo>
                    <a:lnTo>
                      <a:pt x="331" y="176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56"/>
              <p:cNvSpPr>
                <a:spLocks/>
              </p:cNvSpPr>
              <p:nvPr/>
            </p:nvSpPr>
            <p:spPr bwMode="auto">
              <a:xfrm>
                <a:off x="4557" y="525"/>
                <a:ext cx="36" cy="10"/>
              </a:xfrm>
              <a:custGeom>
                <a:avLst/>
                <a:gdLst>
                  <a:gd name="T0" fmla="*/ 0 w 182"/>
                  <a:gd name="T1" fmla="*/ 0 h 52"/>
                  <a:gd name="T2" fmla="*/ 0 w 182"/>
                  <a:gd name="T3" fmla="*/ 0 h 52"/>
                  <a:gd name="T4" fmla="*/ 0 w 182"/>
                  <a:gd name="T5" fmla="*/ 0 h 52"/>
                  <a:gd name="T6" fmla="*/ 0 w 182"/>
                  <a:gd name="T7" fmla="*/ 0 h 52"/>
                  <a:gd name="T8" fmla="*/ 0 w 182"/>
                  <a:gd name="T9" fmla="*/ 0 h 52"/>
                  <a:gd name="T10" fmla="*/ 0 w 182"/>
                  <a:gd name="T11" fmla="*/ 0 h 52"/>
                  <a:gd name="T12" fmla="*/ 0 w 182"/>
                  <a:gd name="T13" fmla="*/ 0 h 52"/>
                  <a:gd name="T14" fmla="*/ 0 w 182"/>
                  <a:gd name="T15" fmla="*/ 0 h 52"/>
                  <a:gd name="T16" fmla="*/ 0 w 182"/>
                  <a:gd name="T17" fmla="*/ 0 h 52"/>
                  <a:gd name="T18" fmla="*/ 0 w 182"/>
                  <a:gd name="T19" fmla="*/ 0 h 52"/>
                  <a:gd name="T20" fmla="*/ 0 w 182"/>
                  <a:gd name="T21" fmla="*/ 0 h 52"/>
                  <a:gd name="T22" fmla="*/ 0 w 182"/>
                  <a:gd name="T23" fmla="*/ 0 h 52"/>
                  <a:gd name="T24" fmla="*/ 0 w 182"/>
                  <a:gd name="T25" fmla="*/ 0 h 52"/>
                  <a:gd name="T26" fmla="*/ 0 w 182"/>
                  <a:gd name="T27" fmla="*/ 0 h 52"/>
                  <a:gd name="T28" fmla="*/ 0 w 182"/>
                  <a:gd name="T29" fmla="*/ 0 h 52"/>
                  <a:gd name="T30" fmla="*/ 0 w 182"/>
                  <a:gd name="T31" fmla="*/ 0 h 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2" h="52">
                    <a:moveTo>
                      <a:pt x="182" y="11"/>
                    </a:moveTo>
                    <a:lnTo>
                      <a:pt x="182" y="21"/>
                    </a:lnTo>
                    <a:lnTo>
                      <a:pt x="16" y="52"/>
                    </a:lnTo>
                    <a:lnTo>
                      <a:pt x="8" y="50"/>
                    </a:lnTo>
                    <a:lnTo>
                      <a:pt x="2" y="46"/>
                    </a:lnTo>
                    <a:lnTo>
                      <a:pt x="0" y="39"/>
                    </a:lnTo>
                    <a:lnTo>
                      <a:pt x="5" y="32"/>
                    </a:lnTo>
                    <a:lnTo>
                      <a:pt x="28" y="30"/>
                    </a:lnTo>
                    <a:lnTo>
                      <a:pt x="51" y="26"/>
                    </a:lnTo>
                    <a:lnTo>
                      <a:pt x="73" y="21"/>
                    </a:lnTo>
                    <a:lnTo>
                      <a:pt x="97" y="16"/>
                    </a:lnTo>
                    <a:lnTo>
                      <a:pt x="118" y="10"/>
                    </a:lnTo>
                    <a:lnTo>
                      <a:pt x="140" y="5"/>
                    </a:lnTo>
                    <a:lnTo>
                      <a:pt x="160" y="0"/>
                    </a:lnTo>
                    <a:lnTo>
                      <a:pt x="182" y="0"/>
                    </a:lnTo>
                    <a:lnTo>
                      <a:pt x="18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57"/>
              <p:cNvSpPr>
                <a:spLocks/>
              </p:cNvSpPr>
              <p:nvPr/>
            </p:nvSpPr>
            <p:spPr bwMode="auto">
              <a:xfrm>
                <a:off x="4396" y="535"/>
                <a:ext cx="21" cy="9"/>
              </a:xfrm>
              <a:custGeom>
                <a:avLst/>
                <a:gdLst>
                  <a:gd name="T0" fmla="*/ 0 w 104"/>
                  <a:gd name="T1" fmla="*/ 0 h 43"/>
                  <a:gd name="T2" fmla="*/ 0 w 104"/>
                  <a:gd name="T3" fmla="*/ 0 h 43"/>
                  <a:gd name="T4" fmla="*/ 0 w 104"/>
                  <a:gd name="T5" fmla="*/ 0 h 43"/>
                  <a:gd name="T6" fmla="*/ 0 w 104"/>
                  <a:gd name="T7" fmla="*/ 0 h 43"/>
                  <a:gd name="T8" fmla="*/ 0 w 104"/>
                  <a:gd name="T9" fmla="*/ 0 h 43"/>
                  <a:gd name="T10" fmla="*/ 0 w 104"/>
                  <a:gd name="T11" fmla="*/ 0 h 43"/>
                  <a:gd name="T12" fmla="*/ 0 w 104"/>
                  <a:gd name="T13" fmla="*/ 0 h 43"/>
                  <a:gd name="T14" fmla="*/ 0 w 104"/>
                  <a:gd name="T15" fmla="*/ 0 h 43"/>
                  <a:gd name="T16" fmla="*/ 0 w 104"/>
                  <a:gd name="T17" fmla="*/ 0 h 43"/>
                  <a:gd name="T18" fmla="*/ 0 w 104"/>
                  <a:gd name="T19" fmla="*/ 0 h 43"/>
                  <a:gd name="T20" fmla="*/ 0 w 104"/>
                  <a:gd name="T21" fmla="*/ 0 h 43"/>
                  <a:gd name="T22" fmla="*/ 0 w 104"/>
                  <a:gd name="T23" fmla="*/ 0 h 43"/>
                  <a:gd name="T24" fmla="*/ 0 w 104"/>
                  <a:gd name="T25" fmla="*/ 0 h 43"/>
                  <a:gd name="T26" fmla="*/ 0 w 104"/>
                  <a:gd name="T27" fmla="*/ 0 h 43"/>
                  <a:gd name="T28" fmla="*/ 0 w 104"/>
                  <a:gd name="T29" fmla="*/ 0 h 43"/>
                  <a:gd name="T30" fmla="*/ 0 w 104"/>
                  <a:gd name="T31" fmla="*/ 0 h 43"/>
                  <a:gd name="T32" fmla="*/ 0 w 104"/>
                  <a:gd name="T33" fmla="*/ 0 h 43"/>
                  <a:gd name="T34" fmla="*/ 0 w 104"/>
                  <a:gd name="T35" fmla="*/ 0 h 43"/>
                  <a:gd name="T36" fmla="*/ 0 w 104"/>
                  <a:gd name="T37" fmla="*/ 0 h 4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3">
                    <a:moveTo>
                      <a:pt x="104" y="0"/>
                    </a:moveTo>
                    <a:lnTo>
                      <a:pt x="103" y="7"/>
                    </a:lnTo>
                    <a:lnTo>
                      <a:pt x="103" y="16"/>
                    </a:lnTo>
                    <a:lnTo>
                      <a:pt x="102" y="24"/>
                    </a:lnTo>
                    <a:lnTo>
                      <a:pt x="100" y="32"/>
                    </a:lnTo>
                    <a:lnTo>
                      <a:pt x="95" y="38"/>
                    </a:lnTo>
                    <a:lnTo>
                      <a:pt x="91" y="42"/>
                    </a:lnTo>
                    <a:lnTo>
                      <a:pt x="83" y="43"/>
                    </a:lnTo>
                    <a:lnTo>
                      <a:pt x="74" y="42"/>
                    </a:lnTo>
                    <a:lnTo>
                      <a:pt x="0" y="31"/>
                    </a:lnTo>
                    <a:lnTo>
                      <a:pt x="6" y="21"/>
                    </a:lnTo>
                    <a:lnTo>
                      <a:pt x="15" y="16"/>
                    </a:lnTo>
                    <a:lnTo>
                      <a:pt x="27" y="15"/>
                    </a:lnTo>
                    <a:lnTo>
                      <a:pt x="43" y="15"/>
                    </a:lnTo>
                    <a:lnTo>
                      <a:pt x="57" y="14"/>
                    </a:lnTo>
                    <a:lnTo>
                      <a:pt x="71" y="13"/>
                    </a:lnTo>
                    <a:lnTo>
                      <a:pt x="84" y="8"/>
                    </a:lnTo>
                    <a:lnTo>
                      <a:pt x="94" y="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58"/>
              <p:cNvSpPr>
                <a:spLocks/>
              </p:cNvSpPr>
              <p:nvPr/>
            </p:nvSpPr>
            <p:spPr bwMode="auto">
              <a:xfrm>
                <a:off x="4556" y="552"/>
                <a:ext cx="23" cy="5"/>
              </a:xfrm>
              <a:custGeom>
                <a:avLst/>
                <a:gdLst>
                  <a:gd name="T0" fmla="*/ 0 w 114"/>
                  <a:gd name="T1" fmla="*/ 0 h 27"/>
                  <a:gd name="T2" fmla="*/ 0 w 114"/>
                  <a:gd name="T3" fmla="*/ 0 h 27"/>
                  <a:gd name="T4" fmla="*/ 0 w 114"/>
                  <a:gd name="T5" fmla="*/ 0 h 27"/>
                  <a:gd name="T6" fmla="*/ 0 w 114"/>
                  <a:gd name="T7" fmla="*/ 0 h 27"/>
                  <a:gd name="T8" fmla="*/ 0 w 114"/>
                  <a:gd name="T9" fmla="*/ 0 h 27"/>
                  <a:gd name="T10" fmla="*/ 0 w 114"/>
                  <a:gd name="T11" fmla="*/ 0 h 27"/>
                  <a:gd name="T12" fmla="*/ 0 w 114"/>
                  <a:gd name="T13" fmla="*/ 0 h 27"/>
                  <a:gd name="T14" fmla="*/ 0 w 114"/>
                  <a:gd name="T15" fmla="*/ 0 h 27"/>
                  <a:gd name="T16" fmla="*/ 0 w 114"/>
                  <a:gd name="T17" fmla="*/ 0 h 27"/>
                  <a:gd name="T18" fmla="*/ 0 w 114"/>
                  <a:gd name="T19" fmla="*/ 0 h 27"/>
                  <a:gd name="T20" fmla="*/ 0 w 114"/>
                  <a:gd name="T21" fmla="*/ 0 h 27"/>
                  <a:gd name="T22" fmla="*/ 0 w 114"/>
                  <a:gd name="T23" fmla="*/ 0 h 27"/>
                  <a:gd name="T24" fmla="*/ 0 w 114"/>
                  <a:gd name="T25" fmla="*/ 0 h 27"/>
                  <a:gd name="T26" fmla="*/ 0 w 114"/>
                  <a:gd name="T27" fmla="*/ 0 h 27"/>
                  <a:gd name="T28" fmla="*/ 0 w 114"/>
                  <a:gd name="T29" fmla="*/ 0 h 27"/>
                  <a:gd name="T30" fmla="*/ 0 w 114"/>
                  <a:gd name="T31" fmla="*/ 0 h 27"/>
                  <a:gd name="T32" fmla="*/ 0 w 114"/>
                  <a:gd name="T33" fmla="*/ 0 h 27"/>
                  <a:gd name="T34" fmla="*/ 0 w 114"/>
                  <a:gd name="T35" fmla="*/ 0 h 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4" h="27">
                    <a:moveTo>
                      <a:pt x="114" y="21"/>
                    </a:moveTo>
                    <a:lnTo>
                      <a:pt x="101" y="24"/>
                    </a:lnTo>
                    <a:lnTo>
                      <a:pt x="88" y="26"/>
                    </a:lnTo>
                    <a:lnTo>
                      <a:pt x="74" y="26"/>
                    </a:lnTo>
                    <a:lnTo>
                      <a:pt x="60" y="27"/>
                    </a:lnTo>
                    <a:lnTo>
                      <a:pt x="44" y="25"/>
                    </a:lnTo>
                    <a:lnTo>
                      <a:pt x="30" y="23"/>
                    </a:lnTo>
                    <a:lnTo>
                      <a:pt x="15" y="17"/>
                    </a:lnTo>
                    <a:lnTo>
                      <a:pt x="0" y="11"/>
                    </a:lnTo>
                    <a:lnTo>
                      <a:pt x="15" y="4"/>
                    </a:lnTo>
                    <a:lnTo>
                      <a:pt x="30" y="1"/>
                    </a:lnTo>
                    <a:lnTo>
                      <a:pt x="44" y="0"/>
                    </a:lnTo>
                    <a:lnTo>
                      <a:pt x="60" y="2"/>
                    </a:lnTo>
                    <a:lnTo>
                      <a:pt x="74" y="4"/>
                    </a:lnTo>
                    <a:lnTo>
                      <a:pt x="88" y="8"/>
                    </a:lnTo>
                    <a:lnTo>
                      <a:pt x="101" y="9"/>
                    </a:lnTo>
                    <a:lnTo>
                      <a:pt x="114" y="11"/>
                    </a:lnTo>
                    <a:lnTo>
                      <a:pt x="11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59"/>
              <p:cNvSpPr>
                <a:spLocks/>
              </p:cNvSpPr>
              <p:nvPr/>
            </p:nvSpPr>
            <p:spPr bwMode="auto">
              <a:xfrm>
                <a:off x="4380" y="562"/>
                <a:ext cx="49" cy="9"/>
              </a:xfrm>
              <a:custGeom>
                <a:avLst/>
                <a:gdLst>
                  <a:gd name="T0" fmla="*/ 0 w 248"/>
                  <a:gd name="T1" fmla="*/ 0 h 42"/>
                  <a:gd name="T2" fmla="*/ 0 w 248"/>
                  <a:gd name="T3" fmla="*/ 0 h 42"/>
                  <a:gd name="T4" fmla="*/ 0 w 248"/>
                  <a:gd name="T5" fmla="*/ 0 h 42"/>
                  <a:gd name="T6" fmla="*/ 0 w 248"/>
                  <a:gd name="T7" fmla="*/ 0 h 42"/>
                  <a:gd name="T8" fmla="*/ 0 w 248"/>
                  <a:gd name="T9" fmla="*/ 0 h 42"/>
                  <a:gd name="T10" fmla="*/ 0 w 248"/>
                  <a:gd name="T11" fmla="*/ 0 h 42"/>
                  <a:gd name="T12" fmla="*/ 0 w 248"/>
                  <a:gd name="T13" fmla="*/ 0 h 42"/>
                  <a:gd name="T14" fmla="*/ 0 w 248"/>
                  <a:gd name="T15" fmla="*/ 0 h 42"/>
                  <a:gd name="T16" fmla="*/ 0 w 248"/>
                  <a:gd name="T17" fmla="*/ 0 h 42"/>
                  <a:gd name="T18" fmla="*/ 0 w 248"/>
                  <a:gd name="T19" fmla="*/ 0 h 42"/>
                  <a:gd name="T20" fmla="*/ 0 w 248"/>
                  <a:gd name="T21" fmla="*/ 0 h 42"/>
                  <a:gd name="T22" fmla="*/ 0 w 248"/>
                  <a:gd name="T23" fmla="*/ 0 h 42"/>
                  <a:gd name="T24" fmla="*/ 0 w 248"/>
                  <a:gd name="T25" fmla="*/ 0 h 42"/>
                  <a:gd name="T26" fmla="*/ 0 w 248"/>
                  <a:gd name="T27" fmla="*/ 0 h 42"/>
                  <a:gd name="T28" fmla="*/ 0 w 248"/>
                  <a:gd name="T29" fmla="*/ 0 h 42"/>
                  <a:gd name="T30" fmla="*/ 0 w 248"/>
                  <a:gd name="T31" fmla="*/ 0 h 42"/>
                  <a:gd name="T32" fmla="*/ 0 w 248"/>
                  <a:gd name="T33" fmla="*/ 0 h 42"/>
                  <a:gd name="T34" fmla="*/ 0 w 248"/>
                  <a:gd name="T35" fmla="*/ 0 h 42"/>
                  <a:gd name="T36" fmla="*/ 0 w 248"/>
                  <a:gd name="T37" fmla="*/ 0 h 42"/>
                  <a:gd name="T38" fmla="*/ 0 w 248"/>
                  <a:gd name="T39" fmla="*/ 0 h 42"/>
                  <a:gd name="T40" fmla="*/ 0 w 248"/>
                  <a:gd name="T41" fmla="*/ 0 h 42"/>
                  <a:gd name="T42" fmla="*/ 0 w 248"/>
                  <a:gd name="T43" fmla="*/ 0 h 42"/>
                  <a:gd name="T44" fmla="*/ 0 w 248"/>
                  <a:gd name="T45" fmla="*/ 0 h 42"/>
                  <a:gd name="T46" fmla="*/ 0 w 248"/>
                  <a:gd name="T47" fmla="*/ 0 h 42"/>
                  <a:gd name="T48" fmla="*/ 0 w 248"/>
                  <a:gd name="T49" fmla="*/ 0 h 42"/>
                  <a:gd name="T50" fmla="*/ 0 w 248"/>
                  <a:gd name="T51" fmla="*/ 0 h 42"/>
                  <a:gd name="T52" fmla="*/ 0 w 248"/>
                  <a:gd name="T53" fmla="*/ 0 h 42"/>
                  <a:gd name="T54" fmla="*/ 0 w 248"/>
                  <a:gd name="T55" fmla="*/ 0 h 42"/>
                  <a:gd name="T56" fmla="*/ 0 w 248"/>
                  <a:gd name="T57" fmla="*/ 0 h 42"/>
                  <a:gd name="T58" fmla="*/ 0 w 248"/>
                  <a:gd name="T59" fmla="*/ 0 h 4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48" h="42">
                    <a:moveTo>
                      <a:pt x="248" y="0"/>
                    </a:moveTo>
                    <a:lnTo>
                      <a:pt x="246" y="7"/>
                    </a:lnTo>
                    <a:lnTo>
                      <a:pt x="244" y="13"/>
                    </a:lnTo>
                    <a:lnTo>
                      <a:pt x="239" y="18"/>
                    </a:lnTo>
                    <a:lnTo>
                      <a:pt x="236" y="24"/>
                    </a:lnTo>
                    <a:lnTo>
                      <a:pt x="226" y="29"/>
                    </a:lnTo>
                    <a:lnTo>
                      <a:pt x="218" y="32"/>
                    </a:lnTo>
                    <a:lnTo>
                      <a:pt x="190" y="34"/>
                    </a:lnTo>
                    <a:lnTo>
                      <a:pt x="162" y="35"/>
                    </a:lnTo>
                    <a:lnTo>
                      <a:pt x="135" y="35"/>
                    </a:lnTo>
                    <a:lnTo>
                      <a:pt x="108" y="36"/>
                    </a:lnTo>
                    <a:lnTo>
                      <a:pt x="81" y="36"/>
                    </a:lnTo>
                    <a:lnTo>
                      <a:pt x="54" y="36"/>
                    </a:lnTo>
                    <a:lnTo>
                      <a:pt x="27" y="37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26" y="21"/>
                    </a:lnTo>
                    <a:lnTo>
                      <a:pt x="53" y="17"/>
                    </a:lnTo>
                    <a:lnTo>
                      <a:pt x="79" y="16"/>
                    </a:lnTo>
                    <a:lnTo>
                      <a:pt x="106" y="16"/>
                    </a:lnTo>
                    <a:lnTo>
                      <a:pt x="131" y="15"/>
                    </a:lnTo>
                    <a:lnTo>
                      <a:pt x="157" y="13"/>
                    </a:lnTo>
                    <a:lnTo>
                      <a:pt x="182" y="8"/>
                    </a:lnTo>
                    <a:lnTo>
                      <a:pt x="207" y="0"/>
                    </a:lnTo>
                    <a:lnTo>
                      <a:pt x="214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60"/>
              <p:cNvSpPr>
                <a:spLocks/>
              </p:cNvSpPr>
              <p:nvPr/>
            </p:nvSpPr>
            <p:spPr bwMode="auto">
              <a:xfrm>
                <a:off x="4554" y="575"/>
                <a:ext cx="35" cy="19"/>
              </a:xfrm>
              <a:custGeom>
                <a:avLst/>
                <a:gdLst>
                  <a:gd name="T0" fmla="*/ 0 w 176"/>
                  <a:gd name="T1" fmla="*/ 0 h 94"/>
                  <a:gd name="T2" fmla="*/ 0 w 176"/>
                  <a:gd name="T3" fmla="*/ 0 h 94"/>
                  <a:gd name="T4" fmla="*/ 0 w 176"/>
                  <a:gd name="T5" fmla="*/ 0 h 94"/>
                  <a:gd name="T6" fmla="*/ 0 w 176"/>
                  <a:gd name="T7" fmla="*/ 0 h 94"/>
                  <a:gd name="T8" fmla="*/ 0 w 176"/>
                  <a:gd name="T9" fmla="*/ 0 h 94"/>
                  <a:gd name="T10" fmla="*/ 0 w 176"/>
                  <a:gd name="T11" fmla="*/ 0 h 94"/>
                  <a:gd name="T12" fmla="*/ 0 w 176"/>
                  <a:gd name="T13" fmla="*/ 0 h 94"/>
                  <a:gd name="T14" fmla="*/ 0 w 176"/>
                  <a:gd name="T15" fmla="*/ 0 h 94"/>
                  <a:gd name="T16" fmla="*/ 0 w 176"/>
                  <a:gd name="T17" fmla="*/ 0 h 94"/>
                  <a:gd name="T18" fmla="*/ 0 w 176"/>
                  <a:gd name="T19" fmla="*/ 0 h 94"/>
                  <a:gd name="T20" fmla="*/ 0 w 176"/>
                  <a:gd name="T21" fmla="*/ 0 h 94"/>
                  <a:gd name="T22" fmla="*/ 0 w 176"/>
                  <a:gd name="T23" fmla="*/ 0 h 94"/>
                  <a:gd name="T24" fmla="*/ 0 w 176"/>
                  <a:gd name="T25" fmla="*/ 0 h 94"/>
                  <a:gd name="T26" fmla="*/ 0 w 176"/>
                  <a:gd name="T27" fmla="*/ 0 h 94"/>
                  <a:gd name="T28" fmla="*/ 0 w 176"/>
                  <a:gd name="T29" fmla="*/ 0 h 94"/>
                  <a:gd name="T30" fmla="*/ 0 w 176"/>
                  <a:gd name="T31" fmla="*/ 0 h 94"/>
                  <a:gd name="T32" fmla="*/ 0 w 176"/>
                  <a:gd name="T33" fmla="*/ 0 h 94"/>
                  <a:gd name="T34" fmla="*/ 0 w 176"/>
                  <a:gd name="T35" fmla="*/ 0 h 94"/>
                  <a:gd name="T36" fmla="*/ 0 w 176"/>
                  <a:gd name="T37" fmla="*/ 0 h 9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6" h="94">
                    <a:moveTo>
                      <a:pt x="176" y="84"/>
                    </a:moveTo>
                    <a:lnTo>
                      <a:pt x="176" y="94"/>
                    </a:lnTo>
                    <a:lnTo>
                      <a:pt x="149" y="90"/>
                    </a:lnTo>
                    <a:lnTo>
                      <a:pt x="126" y="84"/>
                    </a:lnTo>
                    <a:lnTo>
                      <a:pt x="104" y="72"/>
                    </a:lnTo>
                    <a:lnTo>
                      <a:pt x="84" y="61"/>
                    </a:lnTo>
                    <a:lnTo>
                      <a:pt x="63" y="47"/>
                    </a:lnTo>
                    <a:lnTo>
                      <a:pt x="43" y="36"/>
                    </a:lnTo>
                    <a:lnTo>
                      <a:pt x="22" y="27"/>
                    </a:lnTo>
                    <a:lnTo>
                      <a:pt x="0" y="21"/>
                    </a:lnTo>
                    <a:lnTo>
                      <a:pt x="10" y="0"/>
                    </a:lnTo>
                    <a:lnTo>
                      <a:pt x="29" y="7"/>
                    </a:lnTo>
                    <a:lnTo>
                      <a:pt x="50" y="15"/>
                    </a:lnTo>
                    <a:lnTo>
                      <a:pt x="71" y="24"/>
                    </a:lnTo>
                    <a:lnTo>
                      <a:pt x="93" y="34"/>
                    </a:lnTo>
                    <a:lnTo>
                      <a:pt x="113" y="43"/>
                    </a:lnTo>
                    <a:lnTo>
                      <a:pt x="135" y="55"/>
                    </a:lnTo>
                    <a:lnTo>
                      <a:pt x="155" y="68"/>
                    </a:lnTo>
                    <a:lnTo>
                      <a:pt x="176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61"/>
              <p:cNvSpPr>
                <a:spLocks/>
              </p:cNvSpPr>
              <p:nvPr/>
            </p:nvSpPr>
            <p:spPr bwMode="auto">
              <a:xfrm>
                <a:off x="4417" y="582"/>
                <a:ext cx="21" cy="14"/>
              </a:xfrm>
              <a:custGeom>
                <a:avLst/>
                <a:gdLst>
                  <a:gd name="T0" fmla="*/ 0 w 104"/>
                  <a:gd name="T1" fmla="*/ 0 h 68"/>
                  <a:gd name="T2" fmla="*/ 0 w 104"/>
                  <a:gd name="T3" fmla="*/ 0 h 68"/>
                  <a:gd name="T4" fmla="*/ 0 w 104"/>
                  <a:gd name="T5" fmla="*/ 0 h 68"/>
                  <a:gd name="T6" fmla="*/ 0 w 104"/>
                  <a:gd name="T7" fmla="*/ 0 h 68"/>
                  <a:gd name="T8" fmla="*/ 0 w 104"/>
                  <a:gd name="T9" fmla="*/ 0 h 68"/>
                  <a:gd name="T10" fmla="*/ 0 w 104"/>
                  <a:gd name="T11" fmla="*/ 0 h 68"/>
                  <a:gd name="T12" fmla="*/ 0 w 104"/>
                  <a:gd name="T13" fmla="*/ 0 h 68"/>
                  <a:gd name="T14" fmla="*/ 0 w 104"/>
                  <a:gd name="T15" fmla="*/ 0 h 68"/>
                  <a:gd name="T16" fmla="*/ 0 w 104"/>
                  <a:gd name="T17" fmla="*/ 0 h 68"/>
                  <a:gd name="T18" fmla="*/ 0 w 104"/>
                  <a:gd name="T19" fmla="*/ 0 h 68"/>
                  <a:gd name="T20" fmla="*/ 0 w 104"/>
                  <a:gd name="T21" fmla="*/ 0 h 68"/>
                  <a:gd name="T22" fmla="*/ 0 w 104"/>
                  <a:gd name="T23" fmla="*/ 0 h 68"/>
                  <a:gd name="T24" fmla="*/ 0 w 104"/>
                  <a:gd name="T25" fmla="*/ 0 h 68"/>
                  <a:gd name="T26" fmla="*/ 0 w 104"/>
                  <a:gd name="T27" fmla="*/ 0 h 68"/>
                  <a:gd name="T28" fmla="*/ 0 w 104"/>
                  <a:gd name="T29" fmla="*/ 0 h 68"/>
                  <a:gd name="T30" fmla="*/ 0 w 104"/>
                  <a:gd name="T31" fmla="*/ 0 h 68"/>
                  <a:gd name="T32" fmla="*/ 0 w 104"/>
                  <a:gd name="T33" fmla="*/ 0 h 68"/>
                  <a:gd name="T34" fmla="*/ 0 w 104"/>
                  <a:gd name="T35" fmla="*/ 0 h 68"/>
                  <a:gd name="T36" fmla="*/ 0 w 104"/>
                  <a:gd name="T37" fmla="*/ 0 h 68"/>
                  <a:gd name="T38" fmla="*/ 0 w 104"/>
                  <a:gd name="T39" fmla="*/ 0 h 68"/>
                  <a:gd name="T40" fmla="*/ 0 w 104"/>
                  <a:gd name="T41" fmla="*/ 0 h 68"/>
                  <a:gd name="T42" fmla="*/ 0 w 104"/>
                  <a:gd name="T43" fmla="*/ 0 h 68"/>
                  <a:gd name="T44" fmla="*/ 0 w 104"/>
                  <a:gd name="T45" fmla="*/ 0 h 68"/>
                  <a:gd name="T46" fmla="*/ 0 w 104"/>
                  <a:gd name="T47" fmla="*/ 0 h 68"/>
                  <a:gd name="T48" fmla="*/ 0 w 104"/>
                  <a:gd name="T49" fmla="*/ 0 h 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4" h="68">
                    <a:moveTo>
                      <a:pt x="104" y="6"/>
                    </a:moveTo>
                    <a:lnTo>
                      <a:pt x="94" y="16"/>
                    </a:lnTo>
                    <a:lnTo>
                      <a:pt x="84" y="25"/>
                    </a:lnTo>
                    <a:lnTo>
                      <a:pt x="71" y="33"/>
                    </a:lnTo>
                    <a:lnTo>
                      <a:pt x="60" y="41"/>
                    </a:lnTo>
                    <a:lnTo>
                      <a:pt x="48" y="46"/>
                    </a:lnTo>
                    <a:lnTo>
                      <a:pt x="35" y="53"/>
                    </a:lnTo>
                    <a:lnTo>
                      <a:pt x="22" y="60"/>
                    </a:lnTo>
                    <a:lnTo>
                      <a:pt x="10" y="68"/>
                    </a:lnTo>
                    <a:lnTo>
                      <a:pt x="8" y="68"/>
                    </a:lnTo>
                    <a:lnTo>
                      <a:pt x="5" y="68"/>
                    </a:lnTo>
                    <a:lnTo>
                      <a:pt x="1" y="68"/>
                    </a:lnTo>
                    <a:lnTo>
                      <a:pt x="0" y="68"/>
                    </a:lnTo>
                    <a:lnTo>
                      <a:pt x="5" y="57"/>
                    </a:lnTo>
                    <a:lnTo>
                      <a:pt x="13" y="48"/>
                    </a:lnTo>
                    <a:lnTo>
                      <a:pt x="22" y="40"/>
                    </a:lnTo>
                    <a:lnTo>
                      <a:pt x="32" y="33"/>
                    </a:lnTo>
                    <a:lnTo>
                      <a:pt x="42" y="26"/>
                    </a:lnTo>
                    <a:lnTo>
                      <a:pt x="53" y="19"/>
                    </a:lnTo>
                    <a:lnTo>
                      <a:pt x="62" y="13"/>
                    </a:lnTo>
                    <a:lnTo>
                      <a:pt x="73" y="6"/>
                    </a:lnTo>
                    <a:lnTo>
                      <a:pt x="80" y="4"/>
                    </a:lnTo>
                    <a:lnTo>
                      <a:pt x="92" y="1"/>
                    </a:lnTo>
                    <a:lnTo>
                      <a:pt x="100" y="0"/>
                    </a:lnTo>
                    <a:lnTo>
                      <a:pt x="10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62"/>
              <p:cNvSpPr>
                <a:spLocks/>
              </p:cNvSpPr>
              <p:nvPr/>
            </p:nvSpPr>
            <p:spPr bwMode="auto">
              <a:xfrm>
                <a:off x="4550" y="602"/>
                <a:ext cx="18" cy="12"/>
              </a:xfrm>
              <a:custGeom>
                <a:avLst/>
                <a:gdLst>
                  <a:gd name="T0" fmla="*/ 0 w 93"/>
                  <a:gd name="T1" fmla="*/ 0 h 62"/>
                  <a:gd name="T2" fmla="*/ 0 w 93"/>
                  <a:gd name="T3" fmla="*/ 0 h 62"/>
                  <a:gd name="T4" fmla="*/ 0 w 93"/>
                  <a:gd name="T5" fmla="*/ 0 h 62"/>
                  <a:gd name="T6" fmla="*/ 0 w 93"/>
                  <a:gd name="T7" fmla="*/ 0 h 62"/>
                  <a:gd name="T8" fmla="*/ 0 w 93"/>
                  <a:gd name="T9" fmla="*/ 0 h 62"/>
                  <a:gd name="T10" fmla="*/ 0 w 93"/>
                  <a:gd name="T11" fmla="*/ 0 h 62"/>
                  <a:gd name="T12" fmla="*/ 0 w 93"/>
                  <a:gd name="T13" fmla="*/ 0 h 62"/>
                  <a:gd name="T14" fmla="*/ 0 w 93"/>
                  <a:gd name="T15" fmla="*/ 0 h 62"/>
                  <a:gd name="T16" fmla="*/ 0 w 93"/>
                  <a:gd name="T17" fmla="*/ 0 h 62"/>
                  <a:gd name="T18" fmla="*/ 0 w 93"/>
                  <a:gd name="T19" fmla="*/ 0 h 62"/>
                  <a:gd name="T20" fmla="*/ 0 w 93"/>
                  <a:gd name="T21" fmla="*/ 0 h 62"/>
                  <a:gd name="T22" fmla="*/ 0 w 93"/>
                  <a:gd name="T23" fmla="*/ 0 h 62"/>
                  <a:gd name="T24" fmla="*/ 0 w 93"/>
                  <a:gd name="T25" fmla="*/ 0 h 62"/>
                  <a:gd name="T26" fmla="*/ 0 w 93"/>
                  <a:gd name="T27" fmla="*/ 0 h 62"/>
                  <a:gd name="T28" fmla="*/ 0 w 93"/>
                  <a:gd name="T29" fmla="*/ 0 h 62"/>
                  <a:gd name="T30" fmla="*/ 0 w 93"/>
                  <a:gd name="T31" fmla="*/ 0 h 62"/>
                  <a:gd name="T32" fmla="*/ 0 w 93"/>
                  <a:gd name="T33" fmla="*/ 0 h 62"/>
                  <a:gd name="T34" fmla="*/ 0 w 93"/>
                  <a:gd name="T35" fmla="*/ 0 h 62"/>
                  <a:gd name="T36" fmla="*/ 0 w 93"/>
                  <a:gd name="T37" fmla="*/ 0 h 62"/>
                  <a:gd name="T38" fmla="*/ 0 w 93"/>
                  <a:gd name="T39" fmla="*/ 0 h 62"/>
                  <a:gd name="T40" fmla="*/ 0 w 93"/>
                  <a:gd name="T41" fmla="*/ 0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3" h="62">
                    <a:moveTo>
                      <a:pt x="93" y="62"/>
                    </a:moveTo>
                    <a:lnTo>
                      <a:pt x="87" y="62"/>
                    </a:lnTo>
                    <a:lnTo>
                      <a:pt x="84" y="62"/>
                    </a:lnTo>
                    <a:lnTo>
                      <a:pt x="83" y="62"/>
                    </a:lnTo>
                    <a:lnTo>
                      <a:pt x="71" y="62"/>
                    </a:lnTo>
                    <a:lnTo>
                      <a:pt x="61" y="59"/>
                    </a:lnTo>
                    <a:lnTo>
                      <a:pt x="50" y="54"/>
                    </a:lnTo>
                    <a:lnTo>
                      <a:pt x="41" y="48"/>
                    </a:lnTo>
                    <a:lnTo>
                      <a:pt x="31" y="39"/>
                    </a:lnTo>
                    <a:lnTo>
                      <a:pt x="21" y="31"/>
                    </a:lnTo>
                    <a:lnTo>
                      <a:pt x="10" y="24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11" y="5"/>
                    </a:lnTo>
                    <a:lnTo>
                      <a:pt x="22" y="12"/>
                    </a:lnTo>
                    <a:lnTo>
                      <a:pt x="33" y="19"/>
                    </a:lnTo>
                    <a:lnTo>
                      <a:pt x="46" y="26"/>
                    </a:lnTo>
                    <a:lnTo>
                      <a:pt x="57" y="32"/>
                    </a:lnTo>
                    <a:lnTo>
                      <a:pt x="70" y="40"/>
                    </a:lnTo>
                    <a:lnTo>
                      <a:pt x="81" y="50"/>
                    </a:lnTo>
                    <a:lnTo>
                      <a:pt x="9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63"/>
              <p:cNvSpPr>
                <a:spLocks/>
              </p:cNvSpPr>
              <p:nvPr/>
            </p:nvSpPr>
            <p:spPr bwMode="auto">
              <a:xfrm>
                <a:off x="4401" y="604"/>
                <a:ext cx="41" cy="35"/>
              </a:xfrm>
              <a:custGeom>
                <a:avLst/>
                <a:gdLst>
                  <a:gd name="T0" fmla="*/ 0 w 207"/>
                  <a:gd name="T1" fmla="*/ 0 h 176"/>
                  <a:gd name="T2" fmla="*/ 0 w 207"/>
                  <a:gd name="T3" fmla="*/ 0 h 176"/>
                  <a:gd name="T4" fmla="*/ 0 w 207"/>
                  <a:gd name="T5" fmla="*/ 0 h 176"/>
                  <a:gd name="T6" fmla="*/ 0 w 207"/>
                  <a:gd name="T7" fmla="*/ 0 h 176"/>
                  <a:gd name="T8" fmla="*/ 0 w 207"/>
                  <a:gd name="T9" fmla="*/ 0 h 176"/>
                  <a:gd name="T10" fmla="*/ 0 w 207"/>
                  <a:gd name="T11" fmla="*/ 0 h 176"/>
                  <a:gd name="T12" fmla="*/ 0 w 207"/>
                  <a:gd name="T13" fmla="*/ 0 h 176"/>
                  <a:gd name="T14" fmla="*/ 0 w 207"/>
                  <a:gd name="T15" fmla="*/ 0 h 176"/>
                  <a:gd name="T16" fmla="*/ 0 w 207"/>
                  <a:gd name="T17" fmla="*/ 0 h 176"/>
                  <a:gd name="T18" fmla="*/ 0 w 207"/>
                  <a:gd name="T19" fmla="*/ 0 h 1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7" h="176">
                    <a:moveTo>
                      <a:pt x="196" y="20"/>
                    </a:moveTo>
                    <a:lnTo>
                      <a:pt x="20" y="176"/>
                    </a:lnTo>
                    <a:lnTo>
                      <a:pt x="18" y="175"/>
                    </a:lnTo>
                    <a:lnTo>
                      <a:pt x="13" y="174"/>
                    </a:lnTo>
                    <a:lnTo>
                      <a:pt x="6" y="170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186" y="0"/>
                    </a:lnTo>
                    <a:lnTo>
                      <a:pt x="207" y="0"/>
                    </a:lnTo>
                    <a:lnTo>
                      <a:pt x="196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64"/>
              <p:cNvSpPr>
                <a:spLocks/>
              </p:cNvSpPr>
              <p:nvPr/>
            </p:nvSpPr>
            <p:spPr bwMode="auto">
              <a:xfrm>
                <a:off x="4469" y="606"/>
                <a:ext cx="12" cy="54"/>
              </a:xfrm>
              <a:custGeom>
                <a:avLst/>
                <a:gdLst>
                  <a:gd name="T0" fmla="*/ 0 w 63"/>
                  <a:gd name="T1" fmla="*/ 0 h 270"/>
                  <a:gd name="T2" fmla="*/ 0 w 63"/>
                  <a:gd name="T3" fmla="*/ 0 h 270"/>
                  <a:gd name="T4" fmla="*/ 0 w 63"/>
                  <a:gd name="T5" fmla="*/ 0 h 270"/>
                  <a:gd name="T6" fmla="*/ 0 w 63"/>
                  <a:gd name="T7" fmla="*/ 0 h 270"/>
                  <a:gd name="T8" fmla="*/ 0 w 63"/>
                  <a:gd name="T9" fmla="*/ 0 h 270"/>
                  <a:gd name="T10" fmla="*/ 0 w 63"/>
                  <a:gd name="T11" fmla="*/ 0 h 270"/>
                  <a:gd name="T12" fmla="*/ 0 w 63"/>
                  <a:gd name="T13" fmla="*/ 0 h 270"/>
                  <a:gd name="T14" fmla="*/ 0 w 63"/>
                  <a:gd name="T15" fmla="*/ 0 h 270"/>
                  <a:gd name="T16" fmla="*/ 0 w 63"/>
                  <a:gd name="T17" fmla="*/ 0 h 270"/>
                  <a:gd name="T18" fmla="*/ 0 w 63"/>
                  <a:gd name="T19" fmla="*/ 0 h 270"/>
                  <a:gd name="T20" fmla="*/ 0 w 63"/>
                  <a:gd name="T21" fmla="*/ 0 h 270"/>
                  <a:gd name="T22" fmla="*/ 0 w 63"/>
                  <a:gd name="T23" fmla="*/ 0 h 270"/>
                  <a:gd name="T24" fmla="*/ 0 w 63"/>
                  <a:gd name="T25" fmla="*/ 0 h 270"/>
                  <a:gd name="T26" fmla="*/ 0 w 63"/>
                  <a:gd name="T27" fmla="*/ 0 h 270"/>
                  <a:gd name="T28" fmla="*/ 0 w 63"/>
                  <a:gd name="T29" fmla="*/ 0 h 270"/>
                  <a:gd name="T30" fmla="*/ 0 w 63"/>
                  <a:gd name="T31" fmla="*/ 0 h 270"/>
                  <a:gd name="T32" fmla="*/ 0 w 63"/>
                  <a:gd name="T33" fmla="*/ 0 h 270"/>
                  <a:gd name="T34" fmla="*/ 0 w 63"/>
                  <a:gd name="T35" fmla="*/ 0 h 270"/>
                  <a:gd name="T36" fmla="*/ 0 w 63"/>
                  <a:gd name="T37" fmla="*/ 0 h 270"/>
                  <a:gd name="T38" fmla="*/ 0 w 63"/>
                  <a:gd name="T39" fmla="*/ 0 h 270"/>
                  <a:gd name="T40" fmla="*/ 0 w 63"/>
                  <a:gd name="T41" fmla="*/ 0 h 270"/>
                  <a:gd name="T42" fmla="*/ 0 w 63"/>
                  <a:gd name="T43" fmla="*/ 0 h 270"/>
                  <a:gd name="T44" fmla="*/ 0 w 63"/>
                  <a:gd name="T45" fmla="*/ 0 h 270"/>
                  <a:gd name="T46" fmla="*/ 0 w 63"/>
                  <a:gd name="T47" fmla="*/ 0 h 270"/>
                  <a:gd name="T48" fmla="*/ 0 w 63"/>
                  <a:gd name="T49" fmla="*/ 0 h 270"/>
                  <a:gd name="T50" fmla="*/ 0 w 63"/>
                  <a:gd name="T51" fmla="*/ 0 h 270"/>
                  <a:gd name="T52" fmla="*/ 0 w 63"/>
                  <a:gd name="T53" fmla="*/ 0 h 270"/>
                  <a:gd name="T54" fmla="*/ 0 w 63"/>
                  <a:gd name="T55" fmla="*/ 0 h 270"/>
                  <a:gd name="T56" fmla="*/ 0 w 63"/>
                  <a:gd name="T57" fmla="*/ 0 h 2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3" h="270">
                    <a:moveTo>
                      <a:pt x="63" y="10"/>
                    </a:moveTo>
                    <a:lnTo>
                      <a:pt x="55" y="41"/>
                    </a:lnTo>
                    <a:lnTo>
                      <a:pt x="50" y="73"/>
                    </a:lnTo>
                    <a:lnTo>
                      <a:pt x="45" y="106"/>
                    </a:lnTo>
                    <a:lnTo>
                      <a:pt x="42" y="140"/>
                    </a:lnTo>
                    <a:lnTo>
                      <a:pt x="37" y="173"/>
                    </a:lnTo>
                    <a:lnTo>
                      <a:pt x="33" y="206"/>
                    </a:lnTo>
                    <a:lnTo>
                      <a:pt x="27" y="237"/>
                    </a:lnTo>
                    <a:lnTo>
                      <a:pt x="21" y="270"/>
                    </a:lnTo>
                    <a:lnTo>
                      <a:pt x="12" y="267"/>
                    </a:lnTo>
                    <a:lnTo>
                      <a:pt x="7" y="261"/>
                    </a:lnTo>
                    <a:lnTo>
                      <a:pt x="3" y="256"/>
                    </a:lnTo>
                    <a:lnTo>
                      <a:pt x="1" y="251"/>
                    </a:lnTo>
                    <a:lnTo>
                      <a:pt x="0" y="244"/>
                    </a:lnTo>
                    <a:lnTo>
                      <a:pt x="0" y="238"/>
                    </a:lnTo>
                    <a:lnTo>
                      <a:pt x="3" y="207"/>
                    </a:lnTo>
                    <a:lnTo>
                      <a:pt x="9" y="177"/>
                    </a:lnTo>
                    <a:lnTo>
                      <a:pt x="15" y="147"/>
                    </a:lnTo>
                    <a:lnTo>
                      <a:pt x="20" y="119"/>
                    </a:lnTo>
                    <a:lnTo>
                      <a:pt x="26" y="89"/>
                    </a:lnTo>
                    <a:lnTo>
                      <a:pt x="32" y="60"/>
                    </a:lnTo>
                    <a:lnTo>
                      <a:pt x="36" y="29"/>
                    </a:lnTo>
                    <a:lnTo>
                      <a:pt x="42" y="0"/>
                    </a:lnTo>
                    <a:lnTo>
                      <a:pt x="47" y="0"/>
                    </a:lnTo>
                    <a:lnTo>
                      <a:pt x="53" y="1"/>
                    </a:lnTo>
                    <a:lnTo>
                      <a:pt x="57" y="2"/>
                    </a:lnTo>
                    <a:lnTo>
                      <a:pt x="60" y="4"/>
                    </a:lnTo>
                    <a:lnTo>
                      <a:pt x="62" y="8"/>
                    </a:lnTo>
                    <a:lnTo>
                      <a:pt x="63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65"/>
              <p:cNvSpPr>
                <a:spLocks/>
              </p:cNvSpPr>
              <p:nvPr/>
            </p:nvSpPr>
            <p:spPr bwMode="auto">
              <a:xfrm>
                <a:off x="4506" y="610"/>
                <a:ext cx="6" cy="24"/>
              </a:xfrm>
              <a:custGeom>
                <a:avLst/>
                <a:gdLst>
                  <a:gd name="T0" fmla="*/ 0 w 30"/>
                  <a:gd name="T1" fmla="*/ 0 h 118"/>
                  <a:gd name="T2" fmla="*/ 0 w 30"/>
                  <a:gd name="T3" fmla="*/ 0 h 118"/>
                  <a:gd name="T4" fmla="*/ 0 w 30"/>
                  <a:gd name="T5" fmla="*/ 0 h 118"/>
                  <a:gd name="T6" fmla="*/ 0 w 30"/>
                  <a:gd name="T7" fmla="*/ 0 h 118"/>
                  <a:gd name="T8" fmla="*/ 0 w 30"/>
                  <a:gd name="T9" fmla="*/ 0 h 118"/>
                  <a:gd name="T10" fmla="*/ 0 w 30"/>
                  <a:gd name="T11" fmla="*/ 0 h 118"/>
                  <a:gd name="T12" fmla="*/ 0 w 30"/>
                  <a:gd name="T13" fmla="*/ 0 h 118"/>
                  <a:gd name="T14" fmla="*/ 0 w 30"/>
                  <a:gd name="T15" fmla="*/ 0 h 118"/>
                  <a:gd name="T16" fmla="*/ 0 w 30"/>
                  <a:gd name="T17" fmla="*/ 0 h 118"/>
                  <a:gd name="T18" fmla="*/ 0 w 30"/>
                  <a:gd name="T19" fmla="*/ 0 h 118"/>
                  <a:gd name="T20" fmla="*/ 0 w 30"/>
                  <a:gd name="T21" fmla="*/ 0 h 118"/>
                  <a:gd name="T22" fmla="*/ 0 w 30"/>
                  <a:gd name="T23" fmla="*/ 0 h 118"/>
                  <a:gd name="T24" fmla="*/ 0 w 30"/>
                  <a:gd name="T25" fmla="*/ 0 h 118"/>
                  <a:gd name="T26" fmla="*/ 0 w 30"/>
                  <a:gd name="T27" fmla="*/ 0 h 1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18">
                    <a:moveTo>
                      <a:pt x="30" y="114"/>
                    </a:moveTo>
                    <a:lnTo>
                      <a:pt x="22" y="115"/>
                    </a:lnTo>
                    <a:lnTo>
                      <a:pt x="14" y="118"/>
                    </a:lnTo>
                    <a:lnTo>
                      <a:pt x="6" y="118"/>
                    </a:lnTo>
                    <a:lnTo>
                      <a:pt x="0" y="114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13" y="21"/>
                    </a:lnTo>
                    <a:lnTo>
                      <a:pt x="15" y="33"/>
                    </a:lnTo>
                    <a:lnTo>
                      <a:pt x="18" y="50"/>
                    </a:lnTo>
                    <a:lnTo>
                      <a:pt x="19" y="65"/>
                    </a:lnTo>
                    <a:lnTo>
                      <a:pt x="20" y="82"/>
                    </a:lnTo>
                    <a:lnTo>
                      <a:pt x="23" y="97"/>
                    </a:lnTo>
                    <a:lnTo>
                      <a:pt x="3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66"/>
              <p:cNvSpPr>
                <a:spLocks/>
              </p:cNvSpPr>
              <p:nvPr/>
            </p:nvSpPr>
            <p:spPr bwMode="auto">
              <a:xfrm>
                <a:off x="4446" y="612"/>
                <a:ext cx="10" cy="24"/>
              </a:xfrm>
              <a:custGeom>
                <a:avLst/>
                <a:gdLst>
                  <a:gd name="T0" fmla="*/ 0 w 50"/>
                  <a:gd name="T1" fmla="*/ 0 h 119"/>
                  <a:gd name="T2" fmla="*/ 0 w 50"/>
                  <a:gd name="T3" fmla="*/ 0 h 119"/>
                  <a:gd name="T4" fmla="*/ 0 w 50"/>
                  <a:gd name="T5" fmla="*/ 0 h 119"/>
                  <a:gd name="T6" fmla="*/ 0 w 50"/>
                  <a:gd name="T7" fmla="*/ 0 h 119"/>
                  <a:gd name="T8" fmla="*/ 0 w 50"/>
                  <a:gd name="T9" fmla="*/ 0 h 119"/>
                  <a:gd name="T10" fmla="*/ 0 w 50"/>
                  <a:gd name="T11" fmla="*/ 0 h 119"/>
                  <a:gd name="T12" fmla="*/ 0 w 50"/>
                  <a:gd name="T13" fmla="*/ 0 h 119"/>
                  <a:gd name="T14" fmla="*/ 0 w 50"/>
                  <a:gd name="T15" fmla="*/ 0 h 119"/>
                  <a:gd name="T16" fmla="*/ 0 w 50"/>
                  <a:gd name="T17" fmla="*/ 0 h 119"/>
                  <a:gd name="T18" fmla="*/ 0 w 50"/>
                  <a:gd name="T19" fmla="*/ 0 h 119"/>
                  <a:gd name="T20" fmla="*/ 0 w 50"/>
                  <a:gd name="T21" fmla="*/ 0 h 119"/>
                  <a:gd name="T22" fmla="*/ 0 w 50"/>
                  <a:gd name="T23" fmla="*/ 0 h 119"/>
                  <a:gd name="T24" fmla="*/ 0 w 50"/>
                  <a:gd name="T25" fmla="*/ 0 h 119"/>
                  <a:gd name="T26" fmla="*/ 0 w 50"/>
                  <a:gd name="T27" fmla="*/ 0 h 119"/>
                  <a:gd name="T28" fmla="*/ 0 w 50"/>
                  <a:gd name="T29" fmla="*/ 0 h 119"/>
                  <a:gd name="T30" fmla="*/ 0 w 50"/>
                  <a:gd name="T31" fmla="*/ 0 h 119"/>
                  <a:gd name="T32" fmla="*/ 0 w 50"/>
                  <a:gd name="T33" fmla="*/ 0 h 119"/>
                  <a:gd name="T34" fmla="*/ 0 w 50"/>
                  <a:gd name="T35" fmla="*/ 0 h 119"/>
                  <a:gd name="T36" fmla="*/ 0 w 50"/>
                  <a:gd name="T37" fmla="*/ 0 h 119"/>
                  <a:gd name="T38" fmla="*/ 0 w 50"/>
                  <a:gd name="T39" fmla="*/ 0 h 119"/>
                  <a:gd name="T40" fmla="*/ 0 w 50"/>
                  <a:gd name="T41" fmla="*/ 0 h 1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0" h="119">
                    <a:moveTo>
                      <a:pt x="10" y="115"/>
                    </a:moveTo>
                    <a:lnTo>
                      <a:pt x="8" y="116"/>
                    </a:lnTo>
                    <a:lnTo>
                      <a:pt x="5" y="118"/>
                    </a:lnTo>
                    <a:lnTo>
                      <a:pt x="1" y="119"/>
                    </a:lnTo>
                    <a:lnTo>
                      <a:pt x="0" y="115"/>
                    </a:lnTo>
                    <a:lnTo>
                      <a:pt x="0" y="99"/>
                    </a:lnTo>
                    <a:lnTo>
                      <a:pt x="2" y="85"/>
                    </a:lnTo>
                    <a:lnTo>
                      <a:pt x="6" y="70"/>
                    </a:lnTo>
                    <a:lnTo>
                      <a:pt x="12" y="57"/>
                    </a:lnTo>
                    <a:lnTo>
                      <a:pt x="18" y="42"/>
                    </a:lnTo>
                    <a:lnTo>
                      <a:pt x="25" y="29"/>
                    </a:lnTo>
                    <a:lnTo>
                      <a:pt x="33" y="14"/>
                    </a:lnTo>
                    <a:lnTo>
                      <a:pt x="41" y="0"/>
                    </a:lnTo>
                    <a:lnTo>
                      <a:pt x="49" y="12"/>
                    </a:lnTo>
                    <a:lnTo>
                      <a:pt x="50" y="25"/>
                    </a:lnTo>
                    <a:lnTo>
                      <a:pt x="46" y="39"/>
                    </a:lnTo>
                    <a:lnTo>
                      <a:pt x="41" y="54"/>
                    </a:lnTo>
                    <a:lnTo>
                      <a:pt x="32" y="67"/>
                    </a:lnTo>
                    <a:lnTo>
                      <a:pt x="23" y="83"/>
                    </a:lnTo>
                    <a:lnTo>
                      <a:pt x="15" y="99"/>
                    </a:lnTo>
                    <a:lnTo>
                      <a:pt x="10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67"/>
              <p:cNvSpPr>
                <a:spLocks/>
              </p:cNvSpPr>
              <p:nvPr/>
            </p:nvSpPr>
            <p:spPr bwMode="auto">
              <a:xfrm>
                <a:off x="4527" y="616"/>
                <a:ext cx="23" cy="39"/>
              </a:xfrm>
              <a:custGeom>
                <a:avLst/>
                <a:gdLst>
                  <a:gd name="T0" fmla="*/ 0 w 115"/>
                  <a:gd name="T1" fmla="*/ 0 h 198"/>
                  <a:gd name="T2" fmla="*/ 0 w 115"/>
                  <a:gd name="T3" fmla="*/ 0 h 198"/>
                  <a:gd name="T4" fmla="*/ 0 w 115"/>
                  <a:gd name="T5" fmla="*/ 0 h 198"/>
                  <a:gd name="T6" fmla="*/ 0 w 115"/>
                  <a:gd name="T7" fmla="*/ 0 h 198"/>
                  <a:gd name="T8" fmla="*/ 0 w 115"/>
                  <a:gd name="T9" fmla="*/ 0 h 198"/>
                  <a:gd name="T10" fmla="*/ 0 w 115"/>
                  <a:gd name="T11" fmla="*/ 0 h 198"/>
                  <a:gd name="T12" fmla="*/ 0 w 115"/>
                  <a:gd name="T13" fmla="*/ 0 h 198"/>
                  <a:gd name="T14" fmla="*/ 0 w 115"/>
                  <a:gd name="T15" fmla="*/ 0 h 198"/>
                  <a:gd name="T16" fmla="*/ 0 w 115"/>
                  <a:gd name="T17" fmla="*/ 0 h 198"/>
                  <a:gd name="T18" fmla="*/ 0 w 115"/>
                  <a:gd name="T19" fmla="*/ 0 h 198"/>
                  <a:gd name="T20" fmla="*/ 0 w 115"/>
                  <a:gd name="T21" fmla="*/ 0 h 198"/>
                  <a:gd name="T22" fmla="*/ 0 w 115"/>
                  <a:gd name="T23" fmla="*/ 0 h 198"/>
                  <a:gd name="T24" fmla="*/ 0 w 115"/>
                  <a:gd name="T25" fmla="*/ 0 h 198"/>
                  <a:gd name="T26" fmla="*/ 0 w 115"/>
                  <a:gd name="T27" fmla="*/ 0 h 198"/>
                  <a:gd name="T28" fmla="*/ 0 w 115"/>
                  <a:gd name="T29" fmla="*/ 0 h 198"/>
                  <a:gd name="T30" fmla="*/ 0 w 115"/>
                  <a:gd name="T31" fmla="*/ 0 h 198"/>
                  <a:gd name="T32" fmla="*/ 0 w 115"/>
                  <a:gd name="T33" fmla="*/ 0 h 198"/>
                  <a:gd name="T34" fmla="*/ 0 w 115"/>
                  <a:gd name="T35" fmla="*/ 0 h 198"/>
                  <a:gd name="T36" fmla="*/ 0 w 115"/>
                  <a:gd name="T37" fmla="*/ 0 h 198"/>
                  <a:gd name="T38" fmla="*/ 0 w 115"/>
                  <a:gd name="T39" fmla="*/ 0 h 198"/>
                  <a:gd name="T40" fmla="*/ 0 w 115"/>
                  <a:gd name="T41" fmla="*/ 0 h 198"/>
                  <a:gd name="T42" fmla="*/ 0 w 115"/>
                  <a:gd name="T43" fmla="*/ 0 h 198"/>
                  <a:gd name="T44" fmla="*/ 0 w 115"/>
                  <a:gd name="T45" fmla="*/ 0 h 198"/>
                  <a:gd name="T46" fmla="*/ 0 w 115"/>
                  <a:gd name="T47" fmla="*/ 0 h 198"/>
                  <a:gd name="T48" fmla="*/ 0 w 115"/>
                  <a:gd name="T49" fmla="*/ 0 h 198"/>
                  <a:gd name="T50" fmla="*/ 0 w 115"/>
                  <a:gd name="T51" fmla="*/ 0 h 198"/>
                  <a:gd name="T52" fmla="*/ 0 w 115"/>
                  <a:gd name="T53" fmla="*/ 0 h 198"/>
                  <a:gd name="T54" fmla="*/ 0 w 115"/>
                  <a:gd name="T55" fmla="*/ 0 h 198"/>
                  <a:gd name="T56" fmla="*/ 0 w 115"/>
                  <a:gd name="T57" fmla="*/ 0 h 198"/>
                  <a:gd name="T58" fmla="*/ 0 w 115"/>
                  <a:gd name="T59" fmla="*/ 0 h 198"/>
                  <a:gd name="T60" fmla="*/ 0 w 115"/>
                  <a:gd name="T61" fmla="*/ 0 h 1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15" h="198">
                    <a:moveTo>
                      <a:pt x="115" y="190"/>
                    </a:moveTo>
                    <a:lnTo>
                      <a:pt x="110" y="195"/>
                    </a:lnTo>
                    <a:lnTo>
                      <a:pt x="107" y="198"/>
                    </a:lnTo>
                    <a:lnTo>
                      <a:pt x="102" y="198"/>
                    </a:lnTo>
                    <a:lnTo>
                      <a:pt x="99" y="196"/>
                    </a:lnTo>
                    <a:lnTo>
                      <a:pt x="91" y="188"/>
                    </a:lnTo>
                    <a:lnTo>
                      <a:pt x="84" y="180"/>
                    </a:lnTo>
                    <a:lnTo>
                      <a:pt x="75" y="156"/>
                    </a:lnTo>
                    <a:lnTo>
                      <a:pt x="67" y="133"/>
                    </a:lnTo>
                    <a:lnTo>
                      <a:pt x="58" y="110"/>
                    </a:lnTo>
                    <a:lnTo>
                      <a:pt x="49" y="87"/>
                    </a:lnTo>
                    <a:lnTo>
                      <a:pt x="38" y="65"/>
                    </a:lnTo>
                    <a:lnTo>
                      <a:pt x="28" y="43"/>
                    </a:lnTo>
                    <a:lnTo>
                      <a:pt x="14" y="23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30" y="6"/>
                    </a:lnTo>
                    <a:lnTo>
                      <a:pt x="35" y="10"/>
                    </a:lnTo>
                    <a:lnTo>
                      <a:pt x="42" y="14"/>
                    </a:lnTo>
                    <a:lnTo>
                      <a:pt x="47" y="19"/>
                    </a:lnTo>
                    <a:lnTo>
                      <a:pt x="52" y="24"/>
                    </a:lnTo>
                    <a:lnTo>
                      <a:pt x="59" y="46"/>
                    </a:lnTo>
                    <a:lnTo>
                      <a:pt x="69" y="68"/>
                    </a:lnTo>
                    <a:lnTo>
                      <a:pt x="78" y="89"/>
                    </a:lnTo>
                    <a:lnTo>
                      <a:pt x="87" y="110"/>
                    </a:lnTo>
                    <a:lnTo>
                      <a:pt x="94" y="130"/>
                    </a:lnTo>
                    <a:lnTo>
                      <a:pt x="102" y="151"/>
                    </a:lnTo>
                    <a:lnTo>
                      <a:pt x="109" y="170"/>
                    </a:lnTo>
                    <a:lnTo>
                      <a:pt x="115" y="1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68"/>
              <p:cNvSpPr>
                <a:spLocks/>
              </p:cNvSpPr>
              <p:nvPr/>
            </p:nvSpPr>
            <p:spPr bwMode="auto">
              <a:xfrm>
                <a:off x="4014" y="695"/>
                <a:ext cx="523" cy="1184"/>
              </a:xfrm>
              <a:custGeom>
                <a:avLst/>
                <a:gdLst>
                  <a:gd name="T0" fmla="*/ 0 w 2616"/>
                  <a:gd name="T1" fmla="*/ 0 h 5921"/>
                  <a:gd name="T2" fmla="*/ 0 w 2616"/>
                  <a:gd name="T3" fmla="*/ 0 h 5921"/>
                  <a:gd name="T4" fmla="*/ 0 w 2616"/>
                  <a:gd name="T5" fmla="*/ 0 h 5921"/>
                  <a:gd name="T6" fmla="*/ 0 w 2616"/>
                  <a:gd name="T7" fmla="*/ 0 h 5921"/>
                  <a:gd name="T8" fmla="*/ 0 w 2616"/>
                  <a:gd name="T9" fmla="*/ 0 h 5921"/>
                  <a:gd name="T10" fmla="*/ 0 w 2616"/>
                  <a:gd name="T11" fmla="*/ 0 h 5921"/>
                  <a:gd name="T12" fmla="*/ 0 w 2616"/>
                  <a:gd name="T13" fmla="*/ 0 h 5921"/>
                  <a:gd name="T14" fmla="*/ 0 w 2616"/>
                  <a:gd name="T15" fmla="*/ 0 h 5921"/>
                  <a:gd name="T16" fmla="*/ 0 w 2616"/>
                  <a:gd name="T17" fmla="*/ 0 h 5921"/>
                  <a:gd name="T18" fmla="*/ 0 w 2616"/>
                  <a:gd name="T19" fmla="*/ 0 h 5921"/>
                  <a:gd name="T20" fmla="*/ 0 w 2616"/>
                  <a:gd name="T21" fmla="*/ 0 h 5921"/>
                  <a:gd name="T22" fmla="*/ 0 w 2616"/>
                  <a:gd name="T23" fmla="*/ 0 h 5921"/>
                  <a:gd name="T24" fmla="*/ 0 w 2616"/>
                  <a:gd name="T25" fmla="*/ 0 h 5921"/>
                  <a:gd name="T26" fmla="*/ 0 w 2616"/>
                  <a:gd name="T27" fmla="*/ 0 h 5921"/>
                  <a:gd name="T28" fmla="*/ 0 w 2616"/>
                  <a:gd name="T29" fmla="*/ 0 h 5921"/>
                  <a:gd name="T30" fmla="*/ 0 w 2616"/>
                  <a:gd name="T31" fmla="*/ 0 h 5921"/>
                  <a:gd name="T32" fmla="*/ 0 w 2616"/>
                  <a:gd name="T33" fmla="*/ 0 h 5921"/>
                  <a:gd name="T34" fmla="*/ 0 w 2616"/>
                  <a:gd name="T35" fmla="*/ 0 h 5921"/>
                  <a:gd name="T36" fmla="*/ 0 w 2616"/>
                  <a:gd name="T37" fmla="*/ 0 h 5921"/>
                  <a:gd name="T38" fmla="*/ 0 w 2616"/>
                  <a:gd name="T39" fmla="*/ 0 h 5921"/>
                  <a:gd name="T40" fmla="*/ 0 w 2616"/>
                  <a:gd name="T41" fmla="*/ 0 h 5921"/>
                  <a:gd name="T42" fmla="*/ 0 w 2616"/>
                  <a:gd name="T43" fmla="*/ 0 h 5921"/>
                  <a:gd name="T44" fmla="*/ 0 w 2616"/>
                  <a:gd name="T45" fmla="*/ 0 h 5921"/>
                  <a:gd name="T46" fmla="*/ 0 w 2616"/>
                  <a:gd name="T47" fmla="*/ 0 h 5921"/>
                  <a:gd name="T48" fmla="*/ 0 w 2616"/>
                  <a:gd name="T49" fmla="*/ 0 h 5921"/>
                  <a:gd name="T50" fmla="*/ 0 w 2616"/>
                  <a:gd name="T51" fmla="*/ 0 h 5921"/>
                  <a:gd name="T52" fmla="*/ 0 w 2616"/>
                  <a:gd name="T53" fmla="*/ 0 h 5921"/>
                  <a:gd name="T54" fmla="*/ 0 w 2616"/>
                  <a:gd name="T55" fmla="*/ 0 h 5921"/>
                  <a:gd name="T56" fmla="*/ 0 w 2616"/>
                  <a:gd name="T57" fmla="*/ 0 h 5921"/>
                  <a:gd name="T58" fmla="*/ 0 w 2616"/>
                  <a:gd name="T59" fmla="*/ 0 h 5921"/>
                  <a:gd name="T60" fmla="*/ 0 w 2616"/>
                  <a:gd name="T61" fmla="*/ 0 h 5921"/>
                  <a:gd name="T62" fmla="*/ 0 w 2616"/>
                  <a:gd name="T63" fmla="*/ 0 h 5921"/>
                  <a:gd name="T64" fmla="*/ 0 w 2616"/>
                  <a:gd name="T65" fmla="*/ 0 h 5921"/>
                  <a:gd name="T66" fmla="*/ 0 w 2616"/>
                  <a:gd name="T67" fmla="*/ 0 h 5921"/>
                  <a:gd name="T68" fmla="*/ 0 w 2616"/>
                  <a:gd name="T69" fmla="*/ 0 h 5921"/>
                  <a:gd name="T70" fmla="*/ 0 w 2616"/>
                  <a:gd name="T71" fmla="*/ 0 h 5921"/>
                  <a:gd name="T72" fmla="*/ 0 w 2616"/>
                  <a:gd name="T73" fmla="*/ 0 h 5921"/>
                  <a:gd name="T74" fmla="*/ 0 w 2616"/>
                  <a:gd name="T75" fmla="*/ 0 h 5921"/>
                  <a:gd name="T76" fmla="*/ 0 w 2616"/>
                  <a:gd name="T77" fmla="*/ 0 h 5921"/>
                  <a:gd name="T78" fmla="*/ 0 w 2616"/>
                  <a:gd name="T79" fmla="*/ 0 h 5921"/>
                  <a:gd name="T80" fmla="*/ 0 w 2616"/>
                  <a:gd name="T81" fmla="*/ 0 h 5921"/>
                  <a:gd name="T82" fmla="*/ 0 w 2616"/>
                  <a:gd name="T83" fmla="*/ 0 h 5921"/>
                  <a:gd name="T84" fmla="*/ 0 w 2616"/>
                  <a:gd name="T85" fmla="*/ 0 h 5921"/>
                  <a:gd name="T86" fmla="*/ 0 w 2616"/>
                  <a:gd name="T87" fmla="*/ 0 h 5921"/>
                  <a:gd name="T88" fmla="*/ 0 w 2616"/>
                  <a:gd name="T89" fmla="*/ 0 h 5921"/>
                  <a:gd name="T90" fmla="*/ 0 w 2616"/>
                  <a:gd name="T91" fmla="*/ 0 h 5921"/>
                  <a:gd name="T92" fmla="*/ 0 w 2616"/>
                  <a:gd name="T93" fmla="*/ 0 h 5921"/>
                  <a:gd name="T94" fmla="*/ 0 w 2616"/>
                  <a:gd name="T95" fmla="*/ 0 h 5921"/>
                  <a:gd name="T96" fmla="*/ 0 w 2616"/>
                  <a:gd name="T97" fmla="*/ 0 h 5921"/>
                  <a:gd name="T98" fmla="*/ 0 w 2616"/>
                  <a:gd name="T99" fmla="*/ 0 h 5921"/>
                  <a:gd name="T100" fmla="*/ 0 w 2616"/>
                  <a:gd name="T101" fmla="*/ 0 h 5921"/>
                  <a:gd name="T102" fmla="*/ 0 w 2616"/>
                  <a:gd name="T103" fmla="*/ 0 h 5921"/>
                  <a:gd name="T104" fmla="*/ 0 w 2616"/>
                  <a:gd name="T105" fmla="*/ 0 h 5921"/>
                  <a:gd name="T106" fmla="*/ 0 w 2616"/>
                  <a:gd name="T107" fmla="*/ 0 h 5921"/>
                  <a:gd name="T108" fmla="*/ 0 w 2616"/>
                  <a:gd name="T109" fmla="*/ 0 h 5921"/>
                  <a:gd name="T110" fmla="*/ 0 w 2616"/>
                  <a:gd name="T111" fmla="*/ 0 h 5921"/>
                  <a:gd name="T112" fmla="*/ 0 w 2616"/>
                  <a:gd name="T113" fmla="*/ 0 h 5921"/>
                  <a:gd name="T114" fmla="*/ 0 w 2616"/>
                  <a:gd name="T115" fmla="*/ 0 h 5921"/>
                  <a:gd name="T116" fmla="*/ 0 w 2616"/>
                  <a:gd name="T117" fmla="*/ 0 h 5921"/>
                  <a:gd name="T118" fmla="*/ 0 w 2616"/>
                  <a:gd name="T119" fmla="*/ 0 h 592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616" h="5921">
                    <a:moveTo>
                      <a:pt x="2191" y="95"/>
                    </a:moveTo>
                    <a:lnTo>
                      <a:pt x="2171" y="271"/>
                    </a:lnTo>
                    <a:lnTo>
                      <a:pt x="2195" y="251"/>
                    </a:lnTo>
                    <a:lnTo>
                      <a:pt x="2216" y="226"/>
                    </a:lnTo>
                    <a:lnTo>
                      <a:pt x="2236" y="196"/>
                    </a:lnTo>
                    <a:lnTo>
                      <a:pt x="2256" y="168"/>
                    </a:lnTo>
                    <a:lnTo>
                      <a:pt x="2275" y="138"/>
                    </a:lnTo>
                    <a:lnTo>
                      <a:pt x="2298" y="111"/>
                    </a:lnTo>
                    <a:lnTo>
                      <a:pt x="2325" y="89"/>
                    </a:lnTo>
                    <a:lnTo>
                      <a:pt x="2358" y="74"/>
                    </a:lnTo>
                    <a:lnTo>
                      <a:pt x="2367" y="108"/>
                    </a:lnTo>
                    <a:lnTo>
                      <a:pt x="2369" y="143"/>
                    </a:lnTo>
                    <a:lnTo>
                      <a:pt x="2363" y="177"/>
                    </a:lnTo>
                    <a:lnTo>
                      <a:pt x="2353" y="212"/>
                    </a:lnTo>
                    <a:lnTo>
                      <a:pt x="2338" y="245"/>
                    </a:lnTo>
                    <a:lnTo>
                      <a:pt x="2323" y="279"/>
                    </a:lnTo>
                    <a:lnTo>
                      <a:pt x="2307" y="311"/>
                    </a:lnTo>
                    <a:lnTo>
                      <a:pt x="2295" y="343"/>
                    </a:lnTo>
                    <a:lnTo>
                      <a:pt x="2325" y="341"/>
                    </a:lnTo>
                    <a:lnTo>
                      <a:pt x="2353" y="333"/>
                    </a:lnTo>
                    <a:lnTo>
                      <a:pt x="2381" y="319"/>
                    </a:lnTo>
                    <a:lnTo>
                      <a:pt x="2410" y="303"/>
                    </a:lnTo>
                    <a:lnTo>
                      <a:pt x="2438" y="287"/>
                    </a:lnTo>
                    <a:lnTo>
                      <a:pt x="2468" y="274"/>
                    </a:lnTo>
                    <a:lnTo>
                      <a:pt x="2499" y="268"/>
                    </a:lnTo>
                    <a:lnTo>
                      <a:pt x="2534" y="271"/>
                    </a:lnTo>
                    <a:lnTo>
                      <a:pt x="2537" y="294"/>
                    </a:lnTo>
                    <a:lnTo>
                      <a:pt x="2534" y="316"/>
                    </a:lnTo>
                    <a:lnTo>
                      <a:pt x="2526" y="339"/>
                    </a:lnTo>
                    <a:lnTo>
                      <a:pt x="2515" y="360"/>
                    </a:lnTo>
                    <a:lnTo>
                      <a:pt x="2499" y="380"/>
                    </a:lnTo>
                    <a:lnTo>
                      <a:pt x="2483" y="398"/>
                    </a:lnTo>
                    <a:lnTo>
                      <a:pt x="2466" y="413"/>
                    </a:lnTo>
                    <a:lnTo>
                      <a:pt x="2450" y="427"/>
                    </a:lnTo>
                    <a:lnTo>
                      <a:pt x="2440" y="433"/>
                    </a:lnTo>
                    <a:lnTo>
                      <a:pt x="2431" y="437"/>
                    </a:lnTo>
                    <a:lnTo>
                      <a:pt x="2420" y="439"/>
                    </a:lnTo>
                    <a:lnTo>
                      <a:pt x="2410" y="443"/>
                    </a:lnTo>
                    <a:lnTo>
                      <a:pt x="2399" y="446"/>
                    </a:lnTo>
                    <a:lnTo>
                      <a:pt x="2390" y="451"/>
                    </a:lnTo>
                    <a:lnTo>
                      <a:pt x="2382" y="457"/>
                    </a:lnTo>
                    <a:lnTo>
                      <a:pt x="2378" y="468"/>
                    </a:lnTo>
                    <a:lnTo>
                      <a:pt x="2390" y="478"/>
                    </a:lnTo>
                    <a:lnTo>
                      <a:pt x="2406" y="488"/>
                    </a:lnTo>
                    <a:lnTo>
                      <a:pt x="2422" y="496"/>
                    </a:lnTo>
                    <a:lnTo>
                      <a:pt x="2441" y="504"/>
                    </a:lnTo>
                    <a:lnTo>
                      <a:pt x="2459" y="507"/>
                    </a:lnTo>
                    <a:lnTo>
                      <a:pt x="2479" y="511"/>
                    </a:lnTo>
                    <a:lnTo>
                      <a:pt x="2496" y="511"/>
                    </a:lnTo>
                    <a:lnTo>
                      <a:pt x="2512" y="509"/>
                    </a:lnTo>
                    <a:lnTo>
                      <a:pt x="2514" y="521"/>
                    </a:lnTo>
                    <a:lnTo>
                      <a:pt x="2512" y="533"/>
                    </a:lnTo>
                    <a:lnTo>
                      <a:pt x="2508" y="546"/>
                    </a:lnTo>
                    <a:lnTo>
                      <a:pt x="2502" y="557"/>
                    </a:lnTo>
                    <a:lnTo>
                      <a:pt x="2492" y="566"/>
                    </a:lnTo>
                    <a:lnTo>
                      <a:pt x="2483" y="574"/>
                    </a:lnTo>
                    <a:lnTo>
                      <a:pt x="2472" y="579"/>
                    </a:lnTo>
                    <a:lnTo>
                      <a:pt x="2462" y="582"/>
                    </a:lnTo>
                    <a:lnTo>
                      <a:pt x="2393" y="596"/>
                    </a:lnTo>
                    <a:lnTo>
                      <a:pt x="2324" y="613"/>
                    </a:lnTo>
                    <a:lnTo>
                      <a:pt x="2256" y="634"/>
                    </a:lnTo>
                    <a:lnTo>
                      <a:pt x="2193" y="661"/>
                    </a:lnTo>
                    <a:lnTo>
                      <a:pt x="2134" y="695"/>
                    </a:lnTo>
                    <a:lnTo>
                      <a:pt x="2085" y="741"/>
                    </a:lnTo>
                    <a:lnTo>
                      <a:pt x="2048" y="799"/>
                    </a:lnTo>
                    <a:lnTo>
                      <a:pt x="2025" y="872"/>
                    </a:lnTo>
                    <a:lnTo>
                      <a:pt x="2007" y="891"/>
                    </a:lnTo>
                    <a:lnTo>
                      <a:pt x="2002" y="912"/>
                    </a:lnTo>
                    <a:lnTo>
                      <a:pt x="2004" y="933"/>
                    </a:lnTo>
                    <a:lnTo>
                      <a:pt x="2014" y="955"/>
                    </a:lnTo>
                    <a:lnTo>
                      <a:pt x="2025" y="975"/>
                    </a:lnTo>
                    <a:lnTo>
                      <a:pt x="2038" y="996"/>
                    </a:lnTo>
                    <a:lnTo>
                      <a:pt x="2049" y="1017"/>
                    </a:lnTo>
                    <a:lnTo>
                      <a:pt x="2057" y="1038"/>
                    </a:lnTo>
                    <a:lnTo>
                      <a:pt x="2073" y="1000"/>
                    </a:lnTo>
                    <a:lnTo>
                      <a:pt x="2090" y="962"/>
                    </a:lnTo>
                    <a:lnTo>
                      <a:pt x="2108" y="926"/>
                    </a:lnTo>
                    <a:lnTo>
                      <a:pt x="2126" y="892"/>
                    </a:lnTo>
                    <a:lnTo>
                      <a:pt x="2142" y="856"/>
                    </a:lnTo>
                    <a:lnTo>
                      <a:pt x="2159" y="821"/>
                    </a:lnTo>
                    <a:lnTo>
                      <a:pt x="2171" y="785"/>
                    </a:lnTo>
                    <a:lnTo>
                      <a:pt x="2181" y="748"/>
                    </a:lnTo>
                    <a:lnTo>
                      <a:pt x="2195" y="735"/>
                    </a:lnTo>
                    <a:lnTo>
                      <a:pt x="2208" y="733"/>
                    </a:lnTo>
                    <a:lnTo>
                      <a:pt x="2219" y="737"/>
                    </a:lnTo>
                    <a:lnTo>
                      <a:pt x="2230" y="747"/>
                    </a:lnTo>
                    <a:lnTo>
                      <a:pt x="2239" y="758"/>
                    </a:lnTo>
                    <a:lnTo>
                      <a:pt x="2248" y="772"/>
                    </a:lnTo>
                    <a:lnTo>
                      <a:pt x="2256" y="786"/>
                    </a:lnTo>
                    <a:lnTo>
                      <a:pt x="2264" y="800"/>
                    </a:lnTo>
                    <a:lnTo>
                      <a:pt x="2274" y="956"/>
                    </a:lnTo>
                    <a:lnTo>
                      <a:pt x="2299" y="930"/>
                    </a:lnTo>
                    <a:lnTo>
                      <a:pt x="2321" y="901"/>
                    </a:lnTo>
                    <a:lnTo>
                      <a:pt x="2343" y="872"/>
                    </a:lnTo>
                    <a:lnTo>
                      <a:pt x="2366" y="843"/>
                    </a:lnTo>
                    <a:lnTo>
                      <a:pt x="2388" y="812"/>
                    </a:lnTo>
                    <a:lnTo>
                      <a:pt x="2415" y="784"/>
                    </a:lnTo>
                    <a:lnTo>
                      <a:pt x="2446" y="758"/>
                    </a:lnTo>
                    <a:lnTo>
                      <a:pt x="2482" y="738"/>
                    </a:lnTo>
                    <a:lnTo>
                      <a:pt x="2497" y="747"/>
                    </a:lnTo>
                    <a:lnTo>
                      <a:pt x="2505" y="763"/>
                    </a:lnTo>
                    <a:lnTo>
                      <a:pt x="2507" y="781"/>
                    </a:lnTo>
                    <a:lnTo>
                      <a:pt x="2506" y="802"/>
                    </a:lnTo>
                    <a:lnTo>
                      <a:pt x="2501" y="822"/>
                    </a:lnTo>
                    <a:lnTo>
                      <a:pt x="2497" y="845"/>
                    </a:lnTo>
                    <a:lnTo>
                      <a:pt x="2493" y="864"/>
                    </a:lnTo>
                    <a:lnTo>
                      <a:pt x="2492" y="882"/>
                    </a:lnTo>
                    <a:lnTo>
                      <a:pt x="2481" y="907"/>
                    </a:lnTo>
                    <a:lnTo>
                      <a:pt x="2467" y="931"/>
                    </a:lnTo>
                    <a:lnTo>
                      <a:pt x="2450" y="951"/>
                    </a:lnTo>
                    <a:lnTo>
                      <a:pt x="2433" y="973"/>
                    </a:lnTo>
                    <a:lnTo>
                      <a:pt x="2414" y="991"/>
                    </a:lnTo>
                    <a:lnTo>
                      <a:pt x="2397" y="1010"/>
                    </a:lnTo>
                    <a:lnTo>
                      <a:pt x="2380" y="1028"/>
                    </a:lnTo>
                    <a:lnTo>
                      <a:pt x="2368" y="1048"/>
                    </a:lnTo>
                    <a:lnTo>
                      <a:pt x="2398" y="1062"/>
                    </a:lnTo>
                    <a:lnTo>
                      <a:pt x="2429" y="1066"/>
                    </a:lnTo>
                    <a:lnTo>
                      <a:pt x="2460" y="1065"/>
                    </a:lnTo>
                    <a:lnTo>
                      <a:pt x="2492" y="1061"/>
                    </a:lnTo>
                    <a:lnTo>
                      <a:pt x="2523" y="1054"/>
                    </a:lnTo>
                    <a:lnTo>
                      <a:pt x="2553" y="1051"/>
                    </a:lnTo>
                    <a:lnTo>
                      <a:pt x="2585" y="1051"/>
                    </a:lnTo>
                    <a:lnTo>
                      <a:pt x="2616" y="1059"/>
                    </a:lnTo>
                    <a:lnTo>
                      <a:pt x="2599" y="1099"/>
                    </a:lnTo>
                    <a:lnTo>
                      <a:pt x="2575" y="1132"/>
                    </a:lnTo>
                    <a:lnTo>
                      <a:pt x="2544" y="1157"/>
                    </a:lnTo>
                    <a:lnTo>
                      <a:pt x="2509" y="1177"/>
                    </a:lnTo>
                    <a:lnTo>
                      <a:pt x="2468" y="1191"/>
                    </a:lnTo>
                    <a:lnTo>
                      <a:pt x="2428" y="1202"/>
                    </a:lnTo>
                    <a:lnTo>
                      <a:pt x="2386" y="1213"/>
                    </a:lnTo>
                    <a:lnTo>
                      <a:pt x="2347" y="1225"/>
                    </a:lnTo>
                    <a:lnTo>
                      <a:pt x="2370" y="1234"/>
                    </a:lnTo>
                    <a:lnTo>
                      <a:pt x="2396" y="1242"/>
                    </a:lnTo>
                    <a:lnTo>
                      <a:pt x="2422" y="1246"/>
                    </a:lnTo>
                    <a:lnTo>
                      <a:pt x="2448" y="1253"/>
                    </a:lnTo>
                    <a:lnTo>
                      <a:pt x="2472" y="1258"/>
                    </a:lnTo>
                    <a:lnTo>
                      <a:pt x="2496" y="1268"/>
                    </a:lnTo>
                    <a:lnTo>
                      <a:pt x="2516" y="1279"/>
                    </a:lnTo>
                    <a:lnTo>
                      <a:pt x="2534" y="1297"/>
                    </a:lnTo>
                    <a:lnTo>
                      <a:pt x="2516" y="1332"/>
                    </a:lnTo>
                    <a:lnTo>
                      <a:pt x="2488" y="1355"/>
                    </a:lnTo>
                    <a:lnTo>
                      <a:pt x="2451" y="1367"/>
                    </a:lnTo>
                    <a:lnTo>
                      <a:pt x="2411" y="1373"/>
                    </a:lnTo>
                    <a:lnTo>
                      <a:pt x="2364" y="1371"/>
                    </a:lnTo>
                    <a:lnTo>
                      <a:pt x="2319" y="1369"/>
                    </a:lnTo>
                    <a:lnTo>
                      <a:pt x="2274" y="1368"/>
                    </a:lnTo>
                    <a:lnTo>
                      <a:pt x="2233" y="1370"/>
                    </a:lnTo>
                    <a:lnTo>
                      <a:pt x="2129" y="1418"/>
                    </a:lnTo>
                    <a:lnTo>
                      <a:pt x="2045" y="1483"/>
                    </a:lnTo>
                    <a:lnTo>
                      <a:pt x="1970" y="1562"/>
                    </a:lnTo>
                    <a:lnTo>
                      <a:pt x="1907" y="1652"/>
                    </a:lnTo>
                    <a:lnTo>
                      <a:pt x="1847" y="1744"/>
                    </a:lnTo>
                    <a:lnTo>
                      <a:pt x="1787" y="1839"/>
                    </a:lnTo>
                    <a:lnTo>
                      <a:pt x="1722" y="1930"/>
                    </a:lnTo>
                    <a:lnTo>
                      <a:pt x="1652" y="2013"/>
                    </a:lnTo>
                    <a:lnTo>
                      <a:pt x="1621" y="2048"/>
                    </a:lnTo>
                    <a:lnTo>
                      <a:pt x="1585" y="2080"/>
                    </a:lnTo>
                    <a:lnTo>
                      <a:pt x="1545" y="2110"/>
                    </a:lnTo>
                    <a:lnTo>
                      <a:pt x="1508" y="2141"/>
                    </a:lnTo>
                    <a:lnTo>
                      <a:pt x="1474" y="2171"/>
                    </a:lnTo>
                    <a:lnTo>
                      <a:pt x="1449" y="2205"/>
                    </a:lnTo>
                    <a:lnTo>
                      <a:pt x="1434" y="2245"/>
                    </a:lnTo>
                    <a:lnTo>
                      <a:pt x="1434" y="2292"/>
                    </a:lnTo>
                    <a:lnTo>
                      <a:pt x="1451" y="2372"/>
                    </a:lnTo>
                    <a:lnTo>
                      <a:pt x="1464" y="2456"/>
                    </a:lnTo>
                    <a:lnTo>
                      <a:pt x="1469" y="2541"/>
                    </a:lnTo>
                    <a:lnTo>
                      <a:pt x="1467" y="2627"/>
                    </a:lnTo>
                    <a:lnTo>
                      <a:pt x="1452" y="2707"/>
                    </a:lnTo>
                    <a:lnTo>
                      <a:pt x="1428" y="2784"/>
                    </a:lnTo>
                    <a:lnTo>
                      <a:pt x="1387" y="2854"/>
                    </a:lnTo>
                    <a:lnTo>
                      <a:pt x="1330" y="2915"/>
                    </a:lnTo>
                    <a:lnTo>
                      <a:pt x="1343" y="2936"/>
                    </a:lnTo>
                    <a:lnTo>
                      <a:pt x="1352" y="2959"/>
                    </a:lnTo>
                    <a:lnTo>
                      <a:pt x="1357" y="2980"/>
                    </a:lnTo>
                    <a:lnTo>
                      <a:pt x="1363" y="3003"/>
                    </a:lnTo>
                    <a:lnTo>
                      <a:pt x="1368" y="3023"/>
                    </a:lnTo>
                    <a:lnTo>
                      <a:pt x="1376" y="3045"/>
                    </a:lnTo>
                    <a:lnTo>
                      <a:pt x="1387" y="3067"/>
                    </a:lnTo>
                    <a:lnTo>
                      <a:pt x="1404" y="3091"/>
                    </a:lnTo>
                    <a:lnTo>
                      <a:pt x="1467" y="3251"/>
                    </a:lnTo>
                    <a:lnTo>
                      <a:pt x="1509" y="3416"/>
                    </a:lnTo>
                    <a:lnTo>
                      <a:pt x="1534" y="3584"/>
                    </a:lnTo>
                    <a:lnTo>
                      <a:pt x="1550" y="3754"/>
                    </a:lnTo>
                    <a:lnTo>
                      <a:pt x="1557" y="3926"/>
                    </a:lnTo>
                    <a:lnTo>
                      <a:pt x="1568" y="4099"/>
                    </a:lnTo>
                    <a:lnTo>
                      <a:pt x="1582" y="4273"/>
                    </a:lnTo>
                    <a:lnTo>
                      <a:pt x="1611" y="4449"/>
                    </a:lnTo>
                    <a:lnTo>
                      <a:pt x="1624" y="4526"/>
                    </a:lnTo>
                    <a:lnTo>
                      <a:pt x="1639" y="4603"/>
                    </a:lnTo>
                    <a:lnTo>
                      <a:pt x="1654" y="4678"/>
                    </a:lnTo>
                    <a:lnTo>
                      <a:pt x="1672" y="4754"/>
                    </a:lnTo>
                    <a:lnTo>
                      <a:pt x="1691" y="4826"/>
                    </a:lnTo>
                    <a:lnTo>
                      <a:pt x="1716" y="4896"/>
                    </a:lnTo>
                    <a:lnTo>
                      <a:pt x="1747" y="4964"/>
                    </a:lnTo>
                    <a:lnTo>
                      <a:pt x="1787" y="5030"/>
                    </a:lnTo>
                    <a:lnTo>
                      <a:pt x="1787" y="5044"/>
                    </a:lnTo>
                    <a:lnTo>
                      <a:pt x="1789" y="5061"/>
                    </a:lnTo>
                    <a:lnTo>
                      <a:pt x="1790" y="5078"/>
                    </a:lnTo>
                    <a:lnTo>
                      <a:pt x="1791" y="5095"/>
                    </a:lnTo>
                    <a:lnTo>
                      <a:pt x="1790" y="5110"/>
                    </a:lnTo>
                    <a:lnTo>
                      <a:pt x="1787" y="5126"/>
                    </a:lnTo>
                    <a:lnTo>
                      <a:pt x="1778" y="5140"/>
                    </a:lnTo>
                    <a:lnTo>
                      <a:pt x="1767" y="5154"/>
                    </a:lnTo>
                    <a:lnTo>
                      <a:pt x="1744" y="5180"/>
                    </a:lnTo>
                    <a:lnTo>
                      <a:pt x="1720" y="5200"/>
                    </a:lnTo>
                    <a:lnTo>
                      <a:pt x="1692" y="5215"/>
                    </a:lnTo>
                    <a:lnTo>
                      <a:pt x="1664" y="5227"/>
                    </a:lnTo>
                    <a:lnTo>
                      <a:pt x="1632" y="5234"/>
                    </a:lnTo>
                    <a:lnTo>
                      <a:pt x="1600" y="5239"/>
                    </a:lnTo>
                    <a:lnTo>
                      <a:pt x="1569" y="5242"/>
                    </a:lnTo>
                    <a:lnTo>
                      <a:pt x="1538" y="5247"/>
                    </a:lnTo>
                    <a:lnTo>
                      <a:pt x="1424" y="5206"/>
                    </a:lnTo>
                    <a:lnTo>
                      <a:pt x="1420" y="5218"/>
                    </a:lnTo>
                    <a:lnTo>
                      <a:pt x="1416" y="5235"/>
                    </a:lnTo>
                    <a:lnTo>
                      <a:pt x="1415" y="5253"/>
                    </a:lnTo>
                    <a:lnTo>
                      <a:pt x="1416" y="5273"/>
                    </a:lnTo>
                    <a:lnTo>
                      <a:pt x="1420" y="5288"/>
                    </a:lnTo>
                    <a:lnTo>
                      <a:pt x="1426" y="5301"/>
                    </a:lnTo>
                    <a:lnTo>
                      <a:pt x="1438" y="5309"/>
                    </a:lnTo>
                    <a:lnTo>
                      <a:pt x="1456" y="5310"/>
                    </a:lnTo>
                    <a:lnTo>
                      <a:pt x="1496" y="5362"/>
                    </a:lnTo>
                    <a:lnTo>
                      <a:pt x="1552" y="5414"/>
                    </a:lnTo>
                    <a:lnTo>
                      <a:pt x="1614" y="5466"/>
                    </a:lnTo>
                    <a:lnTo>
                      <a:pt x="1674" y="5520"/>
                    </a:lnTo>
                    <a:lnTo>
                      <a:pt x="1722" y="5576"/>
                    </a:lnTo>
                    <a:lnTo>
                      <a:pt x="1751" y="5640"/>
                    </a:lnTo>
                    <a:lnTo>
                      <a:pt x="1751" y="5709"/>
                    </a:lnTo>
                    <a:lnTo>
                      <a:pt x="1715" y="5787"/>
                    </a:lnTo>
                    <a:lnTo>
                      <a:pt x="1651" y="5775"/>
                    </a:lnTo>
                    <a:lnTo>
                      <a:pt x="1591" y="5762"/>
                    </a:lnTo>
                    <a:lnTo>
                      <a:pt x="1533" y="5743"/>
                    </a:lnTo>
                    <a:lnTo>
                      <a:pt x="1476" y="5720"/>
                    </a:lnTo>
                    <a:lnTo>
                      <a:pt x="1420" y="5689"/>
                    </a:lnTo>
                    <a:lnTo>
                      <a:pt x="1366" y="5656"/>
                    </a:lnTo>
                    <a:lnTo>
                      <a:pt x="1316" y="5615"/>
                    </a:lnTo>
                    <a:lnTo>
                      <a:pt x="1268" y="5569"/>
                    </a:lnTo>
                    <a:lnTo>
                      <a:pt x="1258" y="5423"/>
                    </a:lnTo>
                    <a:lnTo>
                      <a:pt x="1226" y="5423"/>
                    </a:lnTo>
                    <a:lnTo>
                      <a:pt x="1197" y="5424"/>
                    </a:lnTo>
                    <a:lnTo>
                      <a:pt x="1169" y="5425"/>
                    </a:lnTo>
                    <a:lnTo>
                      <a:pt x="1142" y="5426"/>
                    </a:lnTo>
                    <a:lnTo>
                      <a:pt x="1114" y="5423"/>
                    </a:lnTo>
                    <a:lnTo>
                      <a:pt x="1088" y="5418"/>
                    </a:lnTo>
                    <a:lnTo>
                      <a:pt x="1064" y="5407"/>
                    </a:lnTo>
                    <a:lnTo>
                      <a:pt x="1041" y="5392"/>
                    </a:lnTo>
                    <a:lnTo>
                      <a:pt x="1020" y="5278"/>
                    </a:lnTo>
                    <a:lnTo>
                      <a:pt x="999" y="5280"/>
                    </a:lnTo>
                    <a:lnTo>
                      <a:pt x="981" y="5278"/>
                    </a:lnTo>
                    <a:lnTo>
                      <a:pt x="962" y="5270"/>
                    </a:lnTo>
                    <a:lnTo>
                      <a:pt x="944" y="5262"/>
                    </a:lnTo>
                    <a:lnTo>
                      <a:pt x="922" y="5252"/>
                    </a:lnTo>
                    <a:lnTo>
                      <a:pt x="902" y="5245"/>
                    </a:lnTo>
                    <a:lnTo>
                      <a:pt x="878" y="5242"/>
                    </a:lnTo>
                    <a:lnTo>
                      <a:pt x="853" y="5247"/>
                    </a:lnTo>
                    <a:lnTo>
                      <a:pt x="850" y="5261"/>
                    </a:lnTo>
                    <a:lnTo>
                      <a:pt x="849" y="5278"/>
                    </a:lnTo>
                    <a:lnTo>
                      <a:pt x="848" y="5295"/>
                    </a:lnTo>
                    <a:lnTo>
                      <a:pt x="848" y="5312"/>
                    </a:lnTo>
                    <a:lnTo>
                      <a:pt x="844" y="5328"/>
                    </a:lnTo>
                    <a:lnTo>
                      <a:pt x="839" y="5344"/>
                    </a:lnTo>
                    <a:lnTo>
                      <a:pt x="827" y="5358"/>
                    </a:lnTo>
                    <a:lnTo>
                      <a:pt x="813" y="5372"/>
                    </a:lnTo>
                    <a:lnTo>
                      <a:pt x="809" y="5434"/>
                    </a:lnTo>
                    <a:lnTo>
                      <a:pt x="823" y="5493"/>
                    </a:lnTo>
                    <a:lnTo>
                      <a:pt x="847" y="5548"/>
                    </a:lnTo>
                    <a:lnTo>
                      <a:pt x="882" y="5600"/>
                    </a:lnTo>
                    <a:lnTo>
                      <a:pt x="920" y="5651"/>
                    </a:lnTo>
                    <a:lnTo>
                      <a:pt x="961" y="5702"/>
                    </a:lnTo>
                    <a:lnTo>
                      <a:pt x="998" y="5753"/>
                    </a:lnTo>
                    <a:lnTo>
                      <a:pt x="1030" y="5807"/>
                    </a:lnTo>
                    <a:lnTo>
                      <a:pt x="1025" y="5823"/>
                    </a:lnTo>
                    <a:lnTo>
                      <a:pt x="1023" y="5840"/>
                    </a:lnTo>
                    <a:lnTo>
                      <a:pt x="1021" y="5858"/>
                    </a:lnTo>
                    <a:lnTo>
                      <a:pt x="1017" y="5876"/>
                    </a:lnTo>
                    <a:lnTo>
                      <a:pt x="1010" y="5891"/>
                    </a:lnTo>
                    <a:lnTo>
                      <a:pt x="1001" y="5904"/>
                    </a:lnTo>
                    <a:lnTo>
                      <a:pt x="987" y="5914"/>
                    </a:lnTo>
                    <a:lnTo>
                      <a:pt x="968" y="5921"/>
                    </a:lnTo>
                    <a:lnTo>
                      <a:pt x="910" y="5912"/>
                    </a:lnTo>
                    <a:lnTo>
                      <a:pt x="856" y="5896"/>
                    </a:lnTo>
                    <a:lnTo>
                      <a:pt x="804" y="5874"/>
                    </a:lnTo>
                    <a:lnTo>
                      <a:pt x="754" y="5846"/>
                    </a:lnTo>
                    <a:lnTo>
                      <a:pt x="704" y="5814"/>
                    </a:lnTo>
                    <a:lnTo>
                      <a:pt x="657" y="5779"/>
                    </a:lnTo>
                    <a:lnTo>
                      <a:pt x="609" y="5741"/>
                    </a:lnTo>
                    <a:lnTo>
                      <a:pt x="563" y="5703"/>
                    </a:lnTo>
                    <a:lnTo>
                      <a:pt x="543" y="5659"/>
                    </a:lnTo>
                    <a:lnTo>
                      <a:pt x="540" y="5609"/>
                    </a:lnTo>
                    <a:lnTo>
                      <a:pt x="547" y="5557"/>
                    </a:lnTo>
                    <a:lnTo>
                      <a:pt x="558" y="5505"/>
                    </a:lnTo>
                    <a:lnTo>
                      <a:pt x="563" y="5457"/>
                    </a:lnTo>
                    <a:lnTo>
                      <a:pt x="555" y="5417"/>
                    </a:lnTo>
                    <a:lnTo>
                      <a:pt x="526" y="5387"/>
                    </a:lnTo>
                    <a:lnTo>
                      <a:pt x="470" y="5372"/>
                    </a:lnTo>
                    <a:lnTo>
                      <a:pt x="450" y="5364"/>
                    </a:lnTo>
                    <a:lnTo>
                      <a:pt x="436" y="5354"/>
                    </a:lnTo>
                    <a:lnTo>
                      <a:pt x="427" y="5340"/>
                    </a:lnTo>
                    <a:lnTo>
                      <a:pt x="422" y="5326"/>
                    </a:lnTo>
                    <a:lnTo>
                      <a:pt x="417" y="5308"/>
                    </a:lnTo>
                    <a:lnTo>
                      <a:pt x="413" y="5291"/>
                    </a:lnTo>
                    <a:lnTo>
                      <a:pt x="406" y="5274"/>
                    </a:lnTo>
                    <a:lnTo>
                      <a:pt x="398" y="5258"/>
                    </a:lnTo>
                    <a:lnTo>
                      <a:pt x="358" y="5258"/>
                    </a:lnTo>
                    <a:lnTo>
                      <a:pt x="320" y="5254"/>
                    </a:lnTo>
                    <a:lnTo>
                      <a:pt x="280" y="5247"/>
                    </a:lnTo>
                    <a:lnTo>
                      <a:pt x="243" y="5236"/>
                    </a:lnTo>
                    <a:lnTo>
                      <a:pt x="205" y="5223"/>
                    </a:lnTo>
                    <a:lnTo>
                      <a:pt x="169" y="5210"/>
                    </a:lnTo>
                    <a:lnTo>
                      <a:pt x="131" y="5197"/>
                    </a:lnTo>
                    <a:lnTo>
                      <a:pt x="97" y="5184"/>
                    </a:lnTo>
                    <a:lnTo>
                      <a:pt x="133" y="5117"/>
                    </a:lnTo>
                    <a:lnTo>
                      <a:pt x="159" y="5042"/>
                    </a:lnTo>
                    <a:lnTo>
                      <a:pt x="176" y="4961"/>
                    </a:lnTo>
                    <a:lnTo>
                      <a:pt x="188" y="4876"/>
                    </a:lnTo>
                    <a:lnTo>
                      <a:pt x="195" y="4787"/>
                    </a:lnTo>
                    <a:lnTo>
                      <a:pt x="199" y="4697"/>
                    </a:lnTo>
                    <a:lnTo>
                      <a:pt x="204" y="4607"/>
                    </a:lnTo>
                    <a:lnTo>
                      <a:pt x="210" y="4521"/>
                    </a:lnTo>
                    <a:lnTo>
                      <a:pt x="206" y="4514"/>
                    </a:lnTo>
                    <a:lnTo>
                      <a:pt x="198" y="4512"/>
                    </a:lnTo>
                    <a:lnTo>
                      <a:pt x="188" y="4511"/>
                    </a:lnTo>
                    <a:lnTo>
                      <a:pt x="180" y="4511"/>
                    </a:lnTo>
                    <a:lnTo>
                      <a:pt x="176" y="4505"/>
                    </a:lnTo>
                    <a:lnTo>
                      <a:pt x="176" y="4500"/>
                    </a:lnTo>
                    <a:lnTo>
                      <a:pt x="178" y="4493"/>
                    </a:lnTo>
                    <a:lnTo>
                      <a:pt x="182" y="4486"/>
                    </a:lnTo>
                    <a:lnTo>
                      <a:pt x="185" y="4479"/>
                    </a:lnTo>
                    <a:lnTo>
                      <a:pt x="190" y="4474"/>
                    </a:lnTo>
                    <a:lnTo>
                      <a:pt x="195" y="4469"/>
                    </a:lnTo>
                    <a:lnTo>
                      <a:pt x="200" y="4469"/>
                    </a:lnTo>
                    <a:lnTo>
                      <a:pt x="211" y="4401"/>
                    </a:lnTo>
                    <a:lnTo>
                      <a:pt x="221" y="4331"/>
                    </a:lnTo>
                    <a:lnTo>
                      <a:pt x="225" y="4260"/>
                    </a:lnTo>
                    <a:lnTo>
                      <a:pt x="228" y="4190"/>
                    </a:lnTo>
                    <a:lnTo>
                      <a:pt x="230" y="4119"/>
                    </a:lnTo>
                    <a:lnTo>
                      <a:pt x="232" y="4050"/>
                    </a:lnTo>
                    <a:lnTo>
                      <a:pt x="235" y="3983"/>
                    </a:lnTo>
                    <a:lnTo>
                      <a:pt x="242" y="3920"/>
                    </a:lnTo>
                    <a:lnTo>
                      <a:pt x="263" y="3813"/>
                    </a:lnTo>
                    <a:lnTo>
                      <a:pt x="287" y="3711"/>
                    </a:lnTo>
                    <a:lnTo>
                      <a:pt x="310" y="3613"/>
                    </a:lnTo>
                    <a:lnTo>
                      <a:pt x="337" y="3519"/>
                    </a:lnTo>
                    <a:lnTo>
                      <a:pt x="365" y="3424"/>
                    </a:lnTo>
                    <a:lnTo>
                      <a:pt x="399" y="3332"/>
                    </a:lnTo>
                    <a:lnTo>
                      <a:pt x="436" y="3238"/>
                    </a:lnTo>
                    <a:lnTo>
                      <a:pt x="480" y="3143"/>
                    </a:lnTo>
                    <a:lnTo>
                      <a:pt x="491" y="3007"/>
                    </a:lnTo>
                    <a:lnTo>
                      <a:pt x="445" y="2951"/>
                    </a:lnTo>
                    <a:lnTo>
                      <a:pt x="417" y="2893"/>
                    </a:lnTo>
                    <a:lnTo>
                      <a:pt x="400" y="2832"/>
                    </a:lnTo>
                    <a:lnTo>
                      <a:pt x="391" y="2770"/>
                    </a:lnTo>
                    <a:lnTo>
                      <a:pt x="384" y="2706"/>
                    </a:lnTo>
                    <a:lnTo>
                      <a:pt x="379" y="2641"/>
                    </a:lnTo>
                    <a:lnTo>
                      <a:pt x="366" y="2576"/>
                    </a:lnTo>
                    <a:lnTo>
                      <a:pt x="346" y="2510"/>
                    </a:lnTo>
                    <a:lnTo>
                      <a:pt x="335" y="2505"/>
                    </a:lnTo>
                    <a:lnTo>
                      <a:pt x="327" y="2507"/>
                    </a:lnTo>
                    <a:lnTo>
                      <a:pt x="320" y="2511"/>
                    </a:lnTo>
                    <a:lnTo>
                      <a:pt x="317" y="2520"/>
                    </a:lnTo>
                    <a:lnTo>
                      <a:pt x="312" y="2531"/>
                    </a:lnTo>
                    <a:lnTo>
                      <a:pt x="310" y="2542"/>
                    </a:lnTo>
                    <a:lnTo>
                      <a:pt x="306" y="2552"/>
                    </a:lnTo>
                    <a:lnTo>
                      <a:pt x="304" y="2562"/>
                    </a:lnTo>
                    <a:lnTo>
                      <a:pt x="277" y="2562"/>
                    </a:lnTo>
                    <a:lnTo>
                      <a:pt x="254" y="2560"/>
                    </a:lnTo>
                    <a:lnTo>
                      <a:pt x="233" y="2554"/>
                    </a:lnTo>
                    <a:lnTo>
                      <a:pt x="214" y="2548"/>
                    </a:lnTo>
                    <a:lnTo>
                      <a:pt x="196" y="2537"/>
                    </a:lnTo>
                    <a:lnTo>
                      <a:pt x="179" y="2527"/>
                    </a:lnTo>
                    <a:lnTo>
                      <a:pt x="163" y="2518"/>
                    </a:lnTo>
                    <a:lnTo>
                      <a:pt x="148" y="2510"/>
                    </a:lnTo>
                    <a:lnTo>
                      <a:pt x="131" y="2492"/>
                    </a:lnTo>
                    <a:lnTo>
                      <a:pt x="121" y="2473"/>
                    </a:lnTo>
                    <a:lnTo>
                      <a:pt x="115" y="2453"/>
                    </a:lnTo>
                    <a:lnTo>
                      <a:pt x="115" y="2432"/>
                    </a:lnTo>
                    <a:lnTo>
                      <a:pt x="118" y="2410"/>
                    </a:lnTo>
                    <a:lnTo>
                      <a:pt x="123" y="2389"/>
                    </a:lnTo>
                    <a:lnTo>
                      <a:pt x="130" y="2370"/>
                    </a:lnTo>
                    <a:lnTo>
                      <a:pt x="138" y="2354"/>
                    </a:lnTo>
                    <a:lnTo>
                      <a:pt x="170" y="2314"/>
                    </a:lnTo>
                    <a:lnTo>
                      <a:pt x="153" y="2301"/>
                    </a:lnTo>
                    <a:lnTo>
                      <a:pt x="138" y="2289"/>
                    </a:lnTo>
                    <a:lnTo>
                      <a:pt x="123" y="2276"/>
                    </a:lnTo>
                    <a:lnTo>
                      <a:pt x="111" y="2264"/>
                    </a:lnTo>
                    <a:lnTo>
                      <a:pt x="97" y="2249"/>
                    </a:lnTo>
                    <a:lnTo>
                      <a:pt x="88" y="2235"/>
                    </a:lnTo>
                    <a:lnTo>
                      <a:pt x="80" y="2217"/>
                    </a:lnTo>
                    <a:lnTo>
                      <a:pt x="76" y="2200"/>
                    </a:lnTo>
                    <a:lnTo>
                      <a:pt x="108" y="2137"/>
                    </a:lnTo>
                    <a:lnTo>
                      <a:pt x="94" y="2128"/>
                    </a:lnTo>
                    <a:lnTo>
                      <a:pt x="82" y="2119"/>
                    </a:lnTo>
                    <a:lnTo>
                      <a:pt x="69" y="2108"/>
                    </a:lnTo>
                    <a:lnTo>
                      <a:pt x="59" y="2098"/>
                    </a:lnTo>
                    <a:lnTo>
                      <a:pt x="48" y="2084"/>
                    </a:lnTo>
                    <a:lnTo>
                      <a:pt x="41" y="2072"/>
                    </a:lnTo>
                    <a:lnTo>
                      <a:pt x="35" y="2057"/>
                    </a:lnTo>
                    <a:lnTo>
                      <a:pt x="34" y="2044"/>
                    </a:lnTo>
                    <a:lnTo>
                      <a:pt x="34" y="2023"/>
                    </a:lnTo>
                    <a:lnTo>
                      <a:pt x="39" y="2006"/>
                    </a:lnTo>
                    <a:lnTo>
                      <a:pt x="44" y="1988"/>
                    </a:lnTo>
                    <a:lnTo>
                      <a:pt x="53" y="1972"/>
                    </a:lnTo>
                    <a:lnTo>
                      <a:pt x="62" y="1956"/>
                    </a:lnTo>
                    <a:lnTo>
                      <a:pt x="74" y="1940"/>
                    </a:lnTo>
                    <a:lnTo>
                      <a:pt x="85" y="1924"/>
                    </a:lnTo>
                    <a:lnTo>
                      <a:pt x="97" y="1909"/>
                    </a:lnTo>
                    <a:lnTo>
                      <a:pt x="94" y="1898"/>
                    </a:lnTo>
                    <a:lnTo>
                      <a:pt x="86" y="1890"/>
                    </a:lnTo>
                    <a:lnTo>
                      <a:pt x="75" y="1882"/>
                    </a:lnTo>
                    <a:lnTo>
                      <a:pt x="62" y="1874"/>
                    </a:lnTo>
                    <a:lnTo>
                      <a:pt x="48" y="1865"/>
                    </a:lnTo>
                    <a:lnTo>
                      <a:pt x="34" y="1855"/>
                    </a:lnTo>
                    <a:lnTo>
                      <a:pt x="22" y="1841"/>
                    </a:lnTo>
                    <a:lnTo>
                      <a:pt x="14" y="1826"/>
                    </a:lnTo>
                    <a:lnTo>
                      <a:pt x="2" y="1791"/>
                    </a:lnTo>
                    <a:lnTo>
                      <a:pt x="6" y="1759"/>
                    </a:lnTo>
                    <a:lnTo>
                      <a:pt x="17" y="1728"/>
                    </a:lnTo>
                    <a:lnTo>
                      <a:pt x="33" y="1700"/>
                    </a:lnTo>
                    <a:lnTo>
                      <a:pt x="44" y="1672"/>
                    </a:lnTo>
                    <a:lnTo>
                      <a:pt x="50" y="1646"/>
                    </a:lnTo>
                    <a:lnTo>
                      <a:pt x="41" y="1621"/>
                    </a:lnTo>
                    <a:lnTo>
                      <a:pt x="14" y="1599"/>
                    </a:lnTo>
                    <a:lnTo>
                      <a:pt x="1" y="1570"/>
                    </a:lnTo>
                    <a:lnTo>
                      <a:pt x="0" y="1543"/>
                    </a:lnTo>
                    <a:lnTo>
                      <a:pt x="6" y="1516"/>
                    </a:lnTo>
                    <a:lnTo>
                      <a:pt x="18" y="1492"/>
                    </a:lnTo>
                    <a:lnTo>
                      <a:pt x="33" y="1467"/>
                    </a:lnTo>
                    <a:lnTo>
                      <a:pt x="51" y="1446"/>
                    </a:lnTo>
                    <a:lnTo>
                      <a:pt x="69" y="1427"/>
                    </a:lnTo>
                    <a:lnTo>
                      <a:pt x="86" y="1411"/>
                    </a:lnTo>
                    <a:lnTo>
                      <a:pt x="70" y="1404"/>
                    </a:lnTo>
                    <a:lnTo>
                      <a:pt x="57" y="1397"/>
                    </a:lnTo>
                    <a:lnTo>
                      <a:pt x="43" y="1387"/>
                    </a:lnTo>
                    <a:lnTo>
                      <a:pt x="33" y="1376"/>
                    </a:lnTo>
                    <a:lnTo>
                      <a:pt x="22" y="1361"/>
                    </a:lnTo>
                    <a:lnTo>
                      <a:pt x="14" y="1348"/>
                    </a:lnTo>
                    <a:lnTo>
                      <a:pt x="7" y="1333"/>
                    </a:lnTo>
                    <a:lnTo>
                      <a:pt x="4" y="1318"/>
                    </a:lnTo>
                    <a:lnTo>
                      <a:pt x="2" y="1288"/>
                    </a:lnTo>
                    <a:lnTo>
                      <a:pt x="9" y="1261"/>
                    </a:lnTo>
                    <a:lnTo>
                      <a:pt x="20" y="1236"/>
                    </a:lnTo>
                    <a:lnTo>
                      <a:pt x="36" y="1213"/>
                    </a:lnTo>
                    <a:lnTo>
                      <a:pt x="54" y="1191"/>
                    </a:lnTo>
                    <a:lnTo>
                      <a:pt x="76" y="1170"/>
                    </a:lnTo>
                    <a:lnTo>
                      <a:pt x="96" y="1150"/>
                    </a:lnTo>
                    <a:lnTo>
                      <a:pt x="118" y="1132"/>
                    </a:lnTo>
                    <a:lnTo>
                      <a:pt x="101" y="1112"/>
                    </a:lnTo>
                    <a:lnTo>
                      <a:pt x="84" y="1092"/>
                    </a:lnTo>
                    <a:lnTo>
                      <a:pt x="67" y="1072"/>
                    </a:lnTo>
                    <a:lnTo>
                      <a:pt x="54" y="1052"/>
                    </a:lnTo>
                    <a:lnTo>
                      <a:pt x="44" y="1030"/>
                    </a:lnTo>
                    <a:lnTo>
                      <a:pt x="41" y="1010"/>
                    </a:lnTo>
                    <a:lnTo>
                      <a:pt x="43" y="987"/>
                    </a:lnTo>
                    <a:lnTo>
                      <a:pt x="56" y="966"/>
                    </a:lnTo>
                    <a:lnTo>
                      <a:pt x="66" y="949"/>
                    </a:lnTo>
                    <a:lnTo>
                      <a:pt x="79" y="934"/>
                    </a:lnTo>
                    <a:lnTo>
                      <a:pt x="93" y="920"/>
                    </a:lnTo>
                    <a:lnTo>
                      <a:pt x="108" y="907"/>
                    </a:lnTo>
                    <a:lnTo>
                      <a:pt x="122" y="894"/>
                    </a:lnTo>
                    <a:lnTo>
                      <a:pt x="138" y="885"/>
                    </a:lnTo>
                    <a:lnTo>
                      <a:pt x="153" y="877"/>
                    </a:lnTo>
                    <a:lnTo>
                      <a:pt x="170" y="872"/>
                    </a:lnTo>
                    <a:lnTo>
                      <a:pt x="172" y="860"/>
                    </a:lnTo>
                    <a:lnTo>
                      <a:pt x="170" y="850"/>
                    </a:lnTo>
                    <a:lnTo>
                      <a:pt x="161" y="839"/>
                    </a:lnTo>
                    <a:lnTo>
                      <a:pt x="152" y="829"/>
                    </a:lnTo>
                    <a:lnTo>
                      <a:pt x="140" y="817"/>
                    </a:lnTo>
                    <a:lnTo>
                      <a:pt x="132" y="805"/>
                    </a:lnTo>
                    <a:lnTo>
                      <a:pt x="127" y="793"/>
                    </a:lnTo>
                    <a:lnTo>
                      <a:pt x="128" y="779"/>
                    </a:lnTo>
                    <a:lnTo>
                      <a:pt x="138" y="763"/>
                    </a:lnTo>
                    <a:lnTo>
                      <a:pt x="149" y="748"/>
                    </a:lnTo>
                    <a:lnTo>
                      <a:pt x="161" y="732"/>
                    </a:lnTo>
                    <a:lnTo>
                      <a:pt x="173" y="718"/>
                    </a:lnTo>
                    <a:lnTo>
                      <a:pt x="185" y="705"/>
                    </a:lnTo>
                    <a:lnTo>
                      <a:pt x="201" y="694"/>
                    </a:lnTo>
                    <a:lnTo>
                      <a:pt x="219" y="683"/>
                    </a:lnTo>
                    <a:lnTo>
                      <a:pt x="242" y="676"/>
                    </a:lnTo>
                    <a:lnTo>
                      <a:pt x="236" y="653"/>
                    </a:lnTo>
                    <a:lnTo>
                      <a:pt x="233" y="629"/>
                    </a:lnTo>
                    <a:lnTo>
                      <a:pt x="231" y="604"/>
                    </a:lnTo>
                    <a:lnTo>
                      <a:pt x="232" y="581"/>
                    </a:lnTo>
                    <a:lnTo>
                      <a:pt x="236" y="557"/>
                    </a:lnTo>
                    <a:lnTo>
                      <a:pt x="249" y="537"/>
                    </a:lnTo>
                    <a:lnTo>
                      <a:pt x="266" y="520"/>
                    </a:lnTo>
                    <a:lnTo>
                      <a:pt x="294" y="509"/>
                    </a:lnTo>
                    <a:lnTo>
                      <a:pt x="321" y="506"/>
                    </a:lnTo>
                    <a:lnTo>
                      <a:pt x="350" y="507"/>
                    </a:lnTo>
                    <a:lnTo>
                      <a:pt x="379" y="508"/>
                    </a:lnTo>
                    <a:lnTo>
                      <a:pt x="407" y="509"/>
                    </a:lnTo>
                    <a:lnTo>
                      <a:pt x="433" y="507"/>
                    </a:lnTo>
                    <a:lnTo>
                      <a:pt x="457" y="503"/>
                    </a:lnTo>
                    <a:lnTo>
                      <a:pt x="475" y="494"/>
                    </a:lnTo>
                    <a:lnTo>
                      <a:pt x="491" y="479"/>
                    </a:lnTo>
                    <a:lnTo>
                      <a:pt x="500" y="461"/>
                    </a:lnTo>
                    <a:lnTo>
                      <a:pt x="512" y="447"/>
                    </a:lnTo>
                    <a:lnTo>
                      <a:pt x="527" y="437"/>
                    </a:lnTo>
                    <a:lnTo>
                      <a:pt x="544" y="430"/>
                    </a:lnTo>
                    <a:lnTo>
                      <a:pt x="560" y="424"/>
                    </a:lnTo>
                    <a:lnTo>
                      <a:pt x="577" y="418"/>
                    </a:lnTo>
                    <a:lnTo>
                      <a:pt x="591" y="411"/>
                    </a:lnTo>
                    <a:lnTo>
                      <a:pt x="605" y="406"/>
                    </a:lnTo>
                    <a:lnTo>
                      <a:pt x="634" y="416"/>
                    </a:lnTo>
                    <a:lnTo>
                      <a:pt x="664" y="412"/>
                    </a:lnTo>
                    <a:lnTo>
                      <a:pt x="692" y="399"/>
                    </a:lnTo>
                    <a:lnTo>
                      <a:pt x="720" y="382"/>
                    </a:lnTo>
                    <a:lnTo>
                      <a:pt x="747" y="365"/>
                    </a:lnTo>
                    <a:lnTo>
                      <a:pt x="778" y="356"/>
                    </a:lnTo>
                    <a:lnTo>
                      <a:pt x="808" y="357"/>
                    </a:lnTo>
                    <a:lnTo>
                      <a:pt x="843" y="375"/>
                    </a:lnTo>
                    <a:lnTo>
                      <a:pt x="878" y="395"/>
                    </a:lnTo>
                    <a:lnTo>
                      <a:pt x="899" y="427"/>
                    </a:lnTo>
                    <a:lnTo>
                      <a:pt x="909" y="464"/>
                    </a:lnTo>
                    <a:lnTo>
                      <a:pt x="914" y="504"/>
                    </a:lnTo>
                    <a:lnTo>
                      <a:pt x="920" y="541"/>
                    </a:lnTo>
                    <a:lnTo>
                      <a:pt x="935" y="573"/>
                    </a:lnTo>
                    <a:lnTo>
                      <a:pt x="962" y="594"/>
                    </a:lnTo>
                    <a:lnTo>
                      <a:pt x="1009" y="603"/>
                    </a:lnTo>
                    <a:lnTo>
                      <a:pt x="1031" y="596"/>
                    </a:lnTo>
                    <a:lnTo>
                      <a:pt x="1053" y="593"/>
                    </a:lnTo>
                    <a:lnTo>
                      <a:pt x="1074" y="593"/>
                    </a:lnTo>
                    <a:lnTo>
                      <a:pt x="1095" y="598"/>
                    </a:lnTo>
                    <a:lnTo>
                      <a:pt x="1116" y="601"/>
                    </a:lnTo>
                    <a:lnTo>
                      <a:pt x="1136" y="608"/>
                    </a:lnTo>
                    <a:lnTo>
                      <a:pt x="1155" y="615"/>
                    </a:lnTo>
                    <a:lnTo>
                      <a:pt x="1175" y="624"/>
                    </a:lnTo>
                    <a:lnTo>
                      <a:pt x="1187" y="643"/>
                    </a:lnTo>
                    <a:lnTo>
                      <a:pt x="1195" y="664"/>
                    </a:lnTo>
                    <a:lnTo>
                      <a:pt x="1199" y="685"/>
                    </a:lnTo>
                    <a:lnTo>
                      <a:pt x="1205" y="706"/>
                    </a:lnTo>
                    <a:lnTo>
                      <a:pt x="1211" y="723"/>
                    </a:lnTo>
                    <a:lnTo>
                      <a:pt x="1220" y="739"/>
                    </a:lnTo>
                    <a:lnTo>
                      <a:pt x="1234" y="750"/>
                    </a:lnTo>
                    <a:lnTo>
                      <a:pt x="1258" y="758"/>
                    </a:lnTo>
                    <a:lnTo>
                      <a:pt x="1281" y="774"/>
                    </a:lnTo>
                    <a:lnTo>
                      <a:pt x="1293" y="798"/>
                    </a:lnTo>
                    <a:lnTo>
                      <a:pt x="1298" y="826"/>
                    </a:lnTo>
                    <a:lnTo>
                      <a:pt x="1301" y="855"/>
                    </a:lnTo>
                    <a:lnTo>
                      <a:pt x="1304" y="880"/>
                    </a:lnTo>
                    <a:lnTo>
                      <a:pt x="1317" y="901"/>
                    </a:lnTo>
                    <a:lnTo>
                      <a:pt x="1340" y="913"/>
                    </a:lnTo>
                    <a:lnTo>
                      <a:pt x="1382" y="914"/>
                    </a:lnTo>
                    <a:lnTo>
                      <a:pt x="1405" y="932"/>
                    </a:lnTo>
                    <a:lnTo>
                      <a:pt x="1421" y="956"/>
                    </a:lnTo>
                    <a:lnTo>
                      <a:pt x="1430" y="983"/>
                    </a:lnTo>
                    <a:lnTo>
                      <a:pt x="1435" y="1013"/>
                    </a:lnTo>
                    <a:lnTo>
                      <a:pt x="1435" y="1043"/>
                    </a:lnTo>
                    <a:lnTo>
                      <a:pt x="1435" y="1072"/>
                    </a:lnTo>
                    <a:lnTo>
                      <a:pt x="1434" y="1098"/>
                    </a:lnTo>
                    <a:lnTo>
                      <a:pt x="1434" y="1121"/>
                    </a:lnTo>
                    <a:lnTo>
                      <a:pt x="1435" y="1139"/>
                    </a:lnTo>
                    <a:lnTo>
                      <a:pt x="1434" y="1157"/>
                    </a:lnTo>
                    <a:lnTo>
                      <a:pt x="1431" y="1175"/>
                    </a:lnTo>
                    <a:lnTo>
                      <a:pt x="1425" y="1193"/>
                    </a:lnTo>
                    <a:lnTo>
                      <a:pt x="1417" y="1210"/>
                    </a:lnTo>
                    <a:lnTo>
                      <a:pt x="1409" y="1228"/>
                    </a:lnTo>
                    <a:lnTo>
                      <a:pt x="1400" y="1246"/>
                    </a:lnTo>
                    <a:lnTo>
                      <a:pt x="1394" y="1266"/>
                    </a:lnTo>
                    <a:lnTo>
                      <a:pt x="1420" y="1281"/>
                    </a:lnTo>
                    <a:lnTo>
                      <a:pt x="1446" y="1286"/>
                    </a:lnTo>
                    <a:lnTo>
                      <a:pt x="1470" y="1280"/>
                    </a:lnTo>
                    <a:lnTo>
                      <a:pt x="1496" y="1269"/>
                    </a:lnTo>
                    <a:lnTo>
                      <a:pt x="1521" y="1254"/>
                    </a:lnTo>
                    <a:lnTo>
                      <a:pt x="1547" y="1239"/>
                    </a:lnTo>
                    <a:lnTo>
                      <a:pt x="1573" y="1228"/>
                    </a:lnTo>
                    <a:lnTo>
                      <a:pt x="1600" y="1225"/>
                    </a:lnTo>
                    <a:lnTo>
                      <a:pt x="1639" y="1139"/>
                    </a:lnTo>
                    <a:lnTo>
                      <a:pt x="1678" y="1054"/>
                    </a:lnTo>
                    <a:lnTo>
                      <a:pt x="1717" y="969"/>
                    </a:lnTo>
                    <a:lnTo>
                      <a:pt x="1755" y="886"/>
                    </a:lnTo>
                    <a:lnTo>
                      <a:pt x="1790" y="800"/>
                    </a:lnTo>
                    <a:lnTo>
                      <a:pt x="1824" y="715"/>
                    </a:lnTo>
                    <a:lnTo>
                      <a:pt x="1854" y="628"/>
                    </a:lnTo>
                    <a:lnTo>
                      <a:pt x="1881" y="541"/>
                    </a:lnTo>
                    <a:lnTo>
                      <a:pt x="1877" y="494"/>
                    </a:lnTo>
                    <a:lnTo>
                      <a:pt x="1869" y="446"/>
                    </a:lnTo>
                    <a:lnTo>
                      <a:pt x="1859" y="399"/>
                    </a:lnTo>
                    <a:lnTo>
                      <a:pt x="1849" y="352"/>
                    </a:lnTo>
                    <a:lnTo>
                      <a:pt x="1840" y="304"/>
                    </a:lnTo>
                    <a:lnTo>
                      <a:pt x="1837" y="255"/>
                    </a:lnTo>
                    <a:lnTo>
                      <a:pt x="1838" y="206"/>
                    </a:lnTo>
                    <a:lnTo>
                      <a:pt x="1849" y="157"/>
                    </a:lnTo>
                    <a:lnTo>
                      <a:pt x="1884" y="156"/>
                    </a:lnTo>
                    <a:lnTo>
                      <a:pt x="1910" y="168"/>
                    </a:lnTo>
                    <a:lnTo>
                      <a:pt x="1927" y="190"/>
                    </a:lnTo>
                    <a:lnTo>
                      <a:pt x="1939" y="219"/>
                    </a:lnTo>
                    <a:lnTo>
                      <a:pt x="1947" y="251"/>
                    </a:lnTo>
                    <a:lnTo>
                      <a:pt x="1956" y="285"/>
                    </a:lnTo>
                    <a:lnTo>
                      <a:pt x="1968" y="315"/>
                    </a:lnTo>
                    <a:lnTo>
                      <a:pt x="1985" y="343"/>
                    </a:lnTo>
                    <a:lnTo>
                      <a:pt x="2005" y="343"/>
                    </a:lnTo>
                    <a:lnTo>
                      <a:pt x="2013" y="296"/>
                    </a:lnTo>
                    <a:lnTo>
                      <a:pt x="2023" y="250"/>
                    </a:lnTo>
                    <a:lnTo>
                      <a:pt x="2036" y="204"/>
                    </a:lnTo>
                    <a:lnTo>
                      <a:pt x="2051" y="160"/>
                    </a:lnTo>
                    <a:lnTo>
                      <a:pt x="2067" y="116"/>
                    </a:lnTo>
                    <a:lnTo>
                      <a:pt x="2085" y="77"/>
                    </a:lnTo>
                    <a:lnTo>
                      <a:pt x="2106" y="37"/>
                    </a:lnTo>
                    <a:lnTo>
                      <a:pt x="2129" y="2"/>
                    </a:lnTo>
                    <a:lnTo>
                      <a:pt x="2145" y="0"/>
                    </a:lnTo>
                    <a:lnTo>
                      <a:pt x="2159" y="6"/>
                    </a:lnTo>
                    <a:lnTo>
                      <a:pt x="2168" y="15"/>
                    </a:lnTo>
                    <a:lnTo>
                      <a:pt x="2176" y="28"/>
                    </a:lnTo>
                    <a:lnTo>
                      <a:pt x="2179" y="43"/>
                    </a:lnTo>
                    <a:lnTo>
                      <a:pt x="2184" y="60"/>
                    </a:lnTo>
                    <a:lnTo>
                      <a:pt x="2187" y="77"/>
                    </a:lnTo>
                    <a:lnTo>
                      <a:pt x="2191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69"/>
              <p:cNvSpPr>
                <a:spLocks/>
              </p:cNvSpPr>
              <p:nvPr/>
            </p:nvSpPr>
            <p:spPr bwMode="auto">
              <a:xfrm>
                <a:off x="4313" y="705"/>
                <a:ext cx="197" cy="305"/>
              </a:xfrm>
              <a:custGeom>
                <a:avLst/>
                <a:gdLst>
                  <a:gd name="T0" fmla="*/ 0 w 986"/>
                  <a:gd name="T1" fmla="*/ 0 h 1524"/>
                  <a:gd name="T2" fmla="*/ 0 w 986"/>
                  <a:gd name="T3" fmla="*/ 0 h 1524"/>
                  <a:gd name="T4" fmla="*/ 0 w 986"/>
                  <a:gd name="T5" fmla="*/ 0 h 1524"/>
                  <a:gd name="T6" fmla="*/ 0 w 986"/>
                  <a:gd name="T7" fmla="*/ 0 h 1524"/>
                  <a:gd name="T8" fmla="*/ 0 w 986"/>
                  <a:gd name="T9" fmla="*/ 0 h 1524"/>
                  <a:gd name="T10" fmla="*/ 0 w 986"/>
                  <a:gd name="T11" fmla="*/ 0 h 1524"/>
                  <a:gd name="T12" fmla="*/ 0 w 986"/>
                  <a:gd name="T13" fmla="*/ 0 h 1524"/>
                  <a:gd name="T14" fmla="*/ 0 w 986"/>
                  <a:gd name="T15" fmla="*/ 0 h 1524"/>
                  <a:gd name="T16" fmla="*/ 0 w 986"/>
                  <a:gd name="T17" fmla="*/ 0 h 1524"/>
                  <a:gd name="T18" fmla="*/ 0 w 986"/>
                  <a:gd name="T19" fmla="*/ 0 h 1524"/>
                  <a:gd name="T20" fmla="*/ 0 w 986"/>
                  <a:gd name="T21" fmla="*/ 0 h 1524"/>
                  <a:gd name="T22" fmla="*/ 0 w 986"/>
                  <a:gd name="T23" fmla="*/ 0 h 1524"/>
                  <a:gd name="T24" fmla="*/ 0 w 986"/>
                  <a:gd name="T25" fmla="*/ 0 h 1524"/>
                  <a:gd name="T26" fmla="*/ 0 w 986"/>
                  <a:gd name="T27" fmla="*/ 0 h 1524"/>
                  <a:gd name="T28" fmla="*/ 0 w 986"/>
                  <a:gd name="T29" fmla="*/ 0 h 1524"/>
                  <a:gd name="T30" fmla="*/ 0 w 986"/>
                  <a:gd name="T31" fmla="*/ 0 h 1524"/>
                  <a:gd name="T32" fmla="*/ 0 w 986"/>
                  <a:gd name="T33" fmla="*/ 0 h 1524"/>
                  <a:gd name="T34" fmla="*/ 0 w 986"/>
                  <a:gd name="T35" fmla="*/ 0 h 1524"/>
                  <a:gd name="T36" fmla="*/ 0 w 986"/>
                  <a:gd name="T37" fmla="*/ 0 h 1524"/>
                  <a:gd name="T38" fmla="*/ 0 w 986"/>
                  <a:gd name="T39" fmla="*/ 0 h 1524"/>
                  <a:gd name="T40" fmla="*/ 0 w 986"/>
                  <a:gd name="T41" fmla="*/ 0 h 1524"/>
                  <a:gd name="T42" fmla="*/ 0 w 986"/>
                  <a:gd name="T43" fmla="*/ 0 h 1524"/>
                  <a:gd name="T44" fmla="*/ 0 w 986"/>
                  <a:gd name="T45" fmla="*/ 0 h 1524"/>
                  <a:gd name="T46" fmla="*/ 0 w 986"/>
                  <a:gd name="T47" fmla="*/ 0 h 1524"/>
                  <a:gd name="T48" fmla="*/ 0 w 986"/>
                  <a:gd name="T49" fmla="*/ 0 h 1524"/>
                  <a:gd name="T50" fmla="*/ 0 w 986"/>
                  <a:gd name="T51" fmla="*/ 0 h 1524"/>
                  <a:gd name="T52" fmla="*/ 0 w 986"/>
                  <a:gd name="T53" fmla="*/ 0 h 1524"/>
                  <a:gd name="T54" fmla="*/ 0 w 986"/>
                  <a:gd name="T55" fmla="*/ 0 h 1524"/>
                  <a:gd name="T56" fmla="*/ 0 w 986"/>
                  <a:gd name="T57" fmla="*/ 0 h 1524"/>
                  <a:gd name="T58" fmla="*/ 0 w 986"/>
                  <a:gd name="T59" fmla="*/ 0 h 1524"/>
                  <a:gd name="T60" fmla="*/ 0 w 986"/>
                  <a:gd name="T61" fmla="*/ 0 h 1524"/>
                  <a:gd name="T62" fmla="*/ 0 w 986"/>
                  <a:gd name="T63" fmla="*/ 0 h 1524"/>
                  <a:gd name="T64" fmla="*/ 0 w 986"/>
                  <a:gd name="T65" fmla="*/ 0 h 1524"/>
                  <a:gd name="T66" fmla="*/ 0 w 986"/>
                  <a:gd name="T67" fmla="*/ 0 h 1524"/>
                  <a:gd name="T68" fmla="*/ 0 w 986"/>
                  <a:gd name="T69" fmla="*/ 0 h 1524"/>
                  <a:gd name="T70" fmla="*/ 0 w 986"/>
                  <a:gd name="T71" fmla="*/ 0 h 1524"/>
                  <a:gd name="T72" fmla="*/ 0 w 986"/>
                  <a:gd name="T73" fmla="*/ 0 h 1524"/>
                  <a:gd name="T74" fmla="*/ 0 w 986"/>
                  <a:gd name="T75" fmla="*/ 0 h 1524"/>
                  <a:gd name="T76" fmla="*/ 0 w 986"/>
                  <a:gd name="T77" fmla="*/ 0 h 1524"/>
                  <a:gd name="T78" fmla="*/ 0 w 986"/>
                  <a:gd name="T79" fmla="*/ 0 h 1524"/>
                  <a:gd name="T80" fmla="*/ 0 w 986"/>
                  <a:gd name="T81" fmla="*/ 0 h 1524"/>
                  <a:gd name="T82" fmla="*/ 0 w 986"/>
                  <a:gd name="T83" fmla="*/ 0 h 1524"/>
                  <a:gd name="T84" fmla="*/ 0 w 986"/>
                  <a:gd name="T85" fmla="*/ 0 h 1524"/>
                  <a:gd name="T86" fmla="*/ 0 w 986"/>
                  <a:gd name="T87" fmla="*/ 0 h 1524"/>
                  <a:gd name="T88" fmla="*/ 0 w 986"/>
                  <a:gd name="T89" fmla="*/ 0 h 1524"/>
                  <a:gd name="T90" fmla="*/ 0 w 986"/>
                  <a:gd name="T91" fmla="*/ 0 h 1524"/>
                  <a:gd name="T92" fmla="*/ 0 w 986"/>
                  <a:gd name="T93" fmla="*/ 0 h 1524"/>
                  <a:gd name="T94" fmla="*/ 0 w 986"/>
                  <a:gd name="T95" fmla="*/ 0 h 1524"/>
                  <a:gd name="T96" fmla="*/ 0 w 986"/>
                  <a:gd name="T97" fmla="*/ 0 h 1524"/>
                  <a:gd name="T98" fmla="*/ 0 w 986"/>
                  <a:gd name="T99" fmla="*/ 0 h 1524"/>
                  <a:gd name="T100" fmla="*/ 0 w 986"/>
                  <a:gd name="T101" fmla="*/ 0 h 1524"/>
                  <a:gd name="T102" fmla="*/ 0 w 986"/>
                  <a:gd name="T103" fmla="*/ 0 h 1524"/>
                  <a:gd name="T104" fmla="*/ 0 w 986"/>
                  <a:gd name="T105" fmla="*/ 0 h 1524"/>
                  <a:gd name="T106" fmla="*/ 0 w 986"/>
                  <a:gd name="T107" fmla="*/ 0 h 1524"/>
                  <a:gd name="T108" fmla="*/ 0 w 986"/>
                  <a:gd name="T109" fmla="*/ 0 h 1524"/>
                  <a:gd name="T110" fmla="*/ 0 w 986"/>
                  <a:gd name="T111" fmla="*/ 0 h 1524"/>
                  <a:gd name="T112" fmla="*/ 0 w 986"/>
                  <a:gd name="T113" fmla="*/ 0 h 1524"/>
                  <a:gd name="T114" fmla="*/ 0 w 986"/>
                  <a:gd name="T115" fmla="*/ 0 h 1524"/>
                  <a:gd name="T116" fmla="*/ 0 w 986"/>
                  <a:gd name="T117" fmla="*/ 0 h 15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986" h="1524">
                    <a:moveTo>
                      <a:pt x="644" y="301"/>
                    </a:moveTo>
                    <a:lnTo>
                      <a:pt x="680" y="290"/>
                    </a:lnTo>
                    <a:lnTo>
                      <a:pt x="709" y="273"/>
                    </a:lnTo>
                    <a:lnTo>
                      <a:pt x="732" y="249"/>
                    </a:lnTo>
                    <a:lnTo>
                      <a:pt x="751" y="220"/>
                    </a:lnTo>
                    <a:lnTo>
                      <a:pt x="766" y="188"/>
                    </a:lnTo>
                    <a:lnTo>
                      <a:pt x="781" y="155"/>
                    </a:lnTo>
                    <a:lnTo>
                      <a:pt x="798" y="122"/>
                    </a:lnTo>
                    <a:lnTo>
                      <a:pt x="820" y="94"/>
                    </a:lnTo>
                    <a:lnTo>
                      <a:pt x="820" y="128"/>
                    </a:lnTo>
                    <a:lnTo>
                      <a:pt x="810" y="162"/>
                    </a:lnTo>
                    <a:lnTo>
                      <a:pt x="793" y="194"/>
                    </a:lnTo>
                    <a:lnTo>
                      <a:pt x="775" y="227"/>
                    </a:lnTo>
                    <a:lnTo>
                      <a:pt x="758" y="258"/>
                    </a:lnTo>
                    <a:lnTo>
                      <a:pt x="747" y="289"/>
                    </a:lnTo>
                    <a:lnTo>
                      <a:pt x="750" y="321"/>
                    </a:lnTo>
                    <a:lnTo>
                      <a:pt x="768" y="353"/>
                    </a:lnTo>
                    <a:lnTo>
                      <a:pt x="799" y="351"/>
                    </a:lnTo>
                    <a:lnTo>
                      <a:pt x="829" y="345"/>
                    </a:lnTo>
                    <a:lnTo>
                      <a:pt x="855" y="332"/>
                    </a:lnTo>
                    <a:lnTo>
                      <a:pt x="881" y="317"/>
                    </a:lnTo>
                    <a:lnTo>
                      <a:pt x="905" y="301"/>
                    </a:lnTo>
                    <a:lnTo>
                      <a:pt x="929" y="284"/>
                    </a:lnTo>
                    <a:lnTo>
                      <a:pt x="955" y="269"/>
                    </a:lnTo>
                    <a:lnTo>
                      <a:pt x="986" y="260"/>
                    </a:lnTo>
                    <a:lnTo>
                      <a:pt x="971" y="291"/>
                    </a:lnTo>
                    <a:lnTo>
                      <a:pt x="936" y="321"/>
                    </a:lnTo>
                    <a:lnTo>
                      <a:pt x="891" y="347"/>
                    </a:lnTo>
                    <a:lnTo>
                      <a:pt x="847" y="373"/>
                    </a:lnTo>
                    <a:lnTo>
                      <a:pt x="811" y="398"/>
                    </a:lnTo>
                    <a:lnTo>
                      <a:pt x="796" y="425"/>
                    </a:lnTo>
                    <a:lnTo>
                      <a:pt x="813" y="454"/>
                    </a:lnTo>
                    <a:lnTo>
                      <a:pt x="872" y="488"/>
                    </a:lnTo>
                    <a:lnTo>
                      <a:pt x="934" y="488"/>
                    </a:lnTo>
                    <a:lnTo>
                      <a:pt x="934" y="498"/>
                    </a:lnTo>
                    <a:lnTo>
                      <a:pt x="872" y="511"/>
                    </a:lnTo>
                    <a:lnTo>
                      <a:pt x="809" y="524"/>
                    </a:lnTo>
                    <a:lnTo>
                      <a:pt x="744" y="539"/>
                    </a:lnTo>
                    <a:lnTo>
                      <a:pt x="684" y="560"/>
                    </a:lnTo>
                    <a:lnTo>
                      <a:pt x="629" y="586"/>
                    </a:lnTo>
                    <a:lnTo>
                      <a:pt x="584" y="626"/>
                    </a:lnTo>
                    <a:lnTo>
                      <a:pt x="549" y="678"/>
                    </a:lnTo>
                    <a:lnTo>
                      <a:pt x="529" y="747"/>
                    </a:lnTo>
                    <a:lnTo>
                      <a:pt x="517" y="777"/>
                    </a:lnTo>
                    <a:lnTo>
                      <a:pt x="494" y="797"/>
                    </a:lnTo>
                    <a:lnTo>
                      <a:pt x="465" y="808"/>
                    </a:lnTo>
                    <a:lnTo>
                      <a:pt x="436" y="816"/>
                    </a:lnTo>
                    <a:lnTo>
                      <a:pt x="408" y="822"/>
                    </a:lnTo>
                    <a:lnTo>
                      <a:pt x="391" y="835"/>
                    </a:lnTo>
                    <a:lnTo>
                      <a:pt x="388" y="856"/>
                    </a:lnTo>
                    <a:lnTo>
                      <a:pt x="405" y="891"/>
                    </a:lnTo>
                    <a:lnTo>
                      <a:pt x="396" y="926"/>
                    </a:lnTo>
                    <a:lnTo>
                      <a:pt x="394" y="964"/>
                    </a:lnTo>
                    <a:lnTo>
                      <a:pt x="395" y="1001"/>
                    </a:lnTo>
                    <a:lnTo>
                      <a:pt x="399" y="1041"/>
                    </a:lnTo>
                    <a:lnTo>
                      <a:pt x="402" y="1077"/>
                    </a:lnTo>
                    <a:lnTo>
                      <a:pt x="404" y="1114"/>
                    </a:lnTo>
                    <a:lnTo>
                      <a:pt x="402" y="1148"/>
                    </a:lnTo>
                    <a:lnTo>
                      <a:pt x="395" y="1182"/>
                    </a:lnTo>
                    <a:lnTo>
                      <a:pt x="385" y="1244"/>
                    </a:lnTo>
                    <a:lnTo>
                      <a:pt x="104" y="1524"/>
                    </a:lnTo>
                    <a:lnTo>
                      <a:pt x="104" y="1513"/>
                    </a:lnTo>
                    <a:lnTo>
                      <a:pt x="102" y="1505"/>
                    </a:lnTo>
                    <a:lnTo>
                      <a:pt x="97" y="1499"/>
                    </a:lnTo>
                    <a:lnTo>
                      <a:pt x="90" y="1496"/>
                    </a:lnTo>
                    <a:lnTo>
                      <a:pt x="80" y="1491"/>
                    </a:lnTo>
                    <a:lnTo>
                      <a:pt x="69" y="1489"/>
                    </a:lnTo>
                    <a:lnTo>
                      <a:pt x="60" y="1486"/>
                    </a:lnTo>
                    <a:lnTo>
                      <a:pt x="52" y="1483"/>
                    </a:lnTo>
                    <a:lnTo>
                      <a:pt x="43" y="1459"/>
                    </a:lnTo>
                    <a:lnTo>
                      <a:pt x="35" y="1435"/>
                    </a:lnTo>
                    <a:lnTo>
                      <a:pt x="25" y="1410"/>
                    </a:lnTo>
                    <a:lnTo>
                      <a:pt x="19" y="1386"/>
                    </a:lnTo>
                    <a:lnTo>
                      <a:pt x="11" y="1359"/>
                    </a:lnTo>
                    <a:lnTo>
                      <a:pt x="5" y="1333"/>
                    </a:lnTo>
                    <a:lnTo>
                      <a:pt x="0" y="1305"/>
                    </a:lnTo>
                    <a:lnTo>
                      <a:pt x="0" y="1276"/>
                    </a:lnTo>
                    <a:lnTo>
                      <a:pt x="13" y="1259"/>
                    </a:lnTo>
                    <a:lnTo>
                      <a:pt x="29" y="1247"/>
                    </a:lnTo>
                    <a:lnTo>
                      <a:pt x="45" y="1239"/>
                    </a:lnTo>
                    <a:lnTo>
                      <a:pt x="64" y="1235"/>
                    </a:lnTo>
                    <a:lnTo>
                      <a:pt x="82" y="1229"/>
                    </a:lnTo>
                    <a:lnTo>
                      <a:pt x="101" y="1224"/>
                    </a:lnTo>
                    <a:lnTo>
                      <a:pt x="118" y="1215"/>
                    </a:lnTo>
                    <a:lnTo>
                      <a:pt x="136" y="1203"/>
                    </a:lnTo>
                    <a:lnTo>
                      <a:pt x="177" y="1117"/>
                    </a:lnTo>
                    <a:lnTo>
                      <a:pt x="219" y="1031"/>
                    </a:lnTo>
                    <a:lnTo>
                      <a:pt x="258" y="946"/>
                    </a:lnTo>
                    <a:lnTo>
                      <a:pt x="297" y="861"/>
                    </a:lnTo>
                    <a:lnTo>
                      <a:pt x="333" y="775"/>
                    </a:lnTo>
                    <a:lnTo>
                      <a:pt x="370" y="689"/>
                    </a:lnTo>
                    <a:lnTo>
                      <a:pt x="403" y="603"/>
                    </a:lnTo>
                    <a:lnTo>
                      <a:pt x="437" y="519"/>
                    </a:lnTo>
                    <a:lnTo>
                      <a:pt x="430" y="472"/>
                    </a:lnTo>
                    <a:lnTo>
                      <a:pt x="423" y="428"/>
                    </a:lnTo>
                    <a:lnTo>
                      <a:pt x="414" y="384"/>
                    </a:lnTo>
                    <a:lnTo>
                      <a:pt x="406" y="342"/>
                    </a:lnTo>
                    <a:lnTo>
                      <a:pt x="397" y="298"/>
                    </a:lnTo>
                    <a:lnTo>
                      <a:pt x="390" y="255"/>
                    </a:lnTo>
                    <a:lnTo>
                      <a:pt x="386" y="210"/>
                    </a:lnTo>
                    <a:lnTo>
                      <a:pt x="385" y="166"/>
                    </a:lnTo>
                    <a:lnTo>
                      <a:pt x="447" y="353"/>
                    </a:lnTo>
                    <a:lnTo>
                      <a:pt x="506" y="338"/>
                    </a:lnTo>
                    <a:lnTo>
                      <a:pt x="544" y="308"/>
                    </a:lnTo>
                    <a:lnTo>
                      <a:pt x="564" y="266"/>
                    </a:lnTo>
                    <a:lnTo>
                      <a:pt x="576" y="215"/>
                    </a:lnTo>
                    <a:lnTo>
                      <a:pt x="581" y="158"/>
                    </a:lnTo>
                    <a:lnTo>
                      <a:pt x="592" y="101"/>
                    </a:lnTo>
                    <a:lnTo>
                      <a:pt x="608" y="46"/>
                    </a:lnTo>
                    <a:lnTo>
                      <a:pt x="644" y="0"/>
                    </a:lnTo>
                    <a:lnTo>
                      <a:pt x="647" y="41"/>
                    </a:lnTo>
                    <a:lnTo>
                      <a:pt x="647" y="80"/>
                    </a:lnTo>
                    <a:lnTo>
                      <a:pt x="644" y="116"/>
                    </a:lnTo>
                    <a:lnTo>
                      <a:pt x="640" y="154"/>
                    </a:lnTo>
                    <a:lnTo>
                      <a:pt x="634" y="189"/>
                    </a:lnTo>
                    <a:lnTo>
                      <a:pt x="633" y="225"/>
                    </a:lnTo>
                    <a:lnTo>
                      <a:pt x="634" y="262"/>
                    </a:lnTo>
                    <a:lnTo>
                      <a:pt x="644" y="301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Freeform 70"/>
              <p:cNvSpPr>
                <a:spLocks/>
              </p:cNvSpPr>
              <p:nvPr/>
            </p:nvSpPr>
            <p:spPr bwMode="auto">
              <a:xfrm>
                <a:off x="4023" y="778"/>
                <a:ext cx="167" cy="286"/>
              </a:xfrm>
              <a:custGeom>
                <a:avLst/>
                <a:gdLst>
                  <a:gd name="T0" fmla="*/ 0 w 834"/>
                  <a:gd name="T1" fmla="*/ 0 h 1430"/>
                  <a:gd name="T2" fmla="*/ 0 w 834"/>
                  <a:gd name="T3" fmla="*/ 0 h 1430"/>
                  <a:gd name="T4" fmla="*/ 0 w 834"/>
                  <a:gd name="T5" fmla="*/ 0 h 1430"/>
                  <a:gd name="T6" fmla="*/ 0 w 834"/>
                  <a:gd name="T7" fmla="*/ 0 h 1430"/>
                  <a:gd name="T8" fmla="*/ 0 w 834"/>
                  <a:gd name="T9" fmla="*/ 0 h 1430"/>
                  <a:gd name="T10" fmla="*/ 0 w 834"/>
                  <a:gd name="T11" fmla="*/ 0 h 1430"/>
                  <a:gd name="T12" fmla="*/ 0 w 834"/>
                  <a:gd name="T13" fmla="*/ 0 h 1430"/>
                  <a:gd name="T14" fmla="*/ 0 w 834"/>
                  <a:gd name="T15" fmla="*/ 0 h 1430"/>
                  <a:gd name="T16" fmla="*/ 0 w 834"/>
                  <a:gd name="T17" fmla="*/ 0 h 1430"/>
                  <a:gd name="T18" fmla="*/ 0 w 834"/>
                  <a:gd name="T19" fmla="*/ 0 h 1430"/>
                  <a:gd name="T20" fmla="*/ 0 w 834"/>
                  <a:gd name="T21" fmla="*/ 0 h 1430"/>
                  <a:gd name="T22" fmla="*/ 0 w 834"/>
                  <a:gd name="T23" fmla="*/ 0 h 1430"/>
                  <a:gd name="T24" fmla="*/ 0 w 834"/>
                  <a:gd name="T25" fmla="*/ 0 h 1430"/>
                  <a:gd name="T26" fmla="*/ 0 w 834"/>
                  <a:gd name="T27" fmla="*/ 0 h 1430"/>
                  <a:gd name="T28" fmla="*/ 0 w 834"/>
                  <a:gd name="T29" fmla="*/ 0 h 1430"/>
                  <a:gd name="T30" fmla="*/ 0 w 834"/>
                  <a:gd name="T31" fmla="*/ 0 h 1430"/>
                  <a:gd name="T32" fmla="*/ 0 w 834"/>
                  <a:gd name="T33" fmla="*/ 0 h 1430"/>
                  <a:gd name="T34" fmla="*/ 0 w 834"/>
                  <a:gd name="T35" fmla="*/ 0 h 1430"/>
                  <a:gd name="T36" fmla="*/ 0 w 834"/>
                  <a:gd name="T37" fmla="*/ 0 h 1430"/>
                  <a:gd name="T38" fmla="*/ 0 w 834"/>
                  <a:gd name="T39" fmla="*/ 0 h 1430"/>
                  <a:gd name="T40" fmla="*/ 0 w 834"/>
                  <a:gd name="T41" fmla="*/ 0 h 1430"/>
                  <a:gd name="T42" fmla="*/ 0 w 834"/>
                  <a:gd name="T43" fmla="*/ 0 h 1430"/>
                  <a:gd name="T44" fmla="*/ 0 w 834"/>
                  <a:gd name="T45" fmla="*/ 0 h 1430"/>
                  <a:gd name="T46" fmla="*/ 0 w 834"/>
                  <a:gd name="T47" fmla="*/ 0 h 1430"/>
                  <a:gd name="T48" fmla="*/ 0 w 834"/>
                  <a:gd name="T49" fmla="*/ 0 h 1430"/>
                  <a:gd name="T50" fmla="*/ 0 w 834"/>
                  <a:gd name="T51" fmla="*/ 0 h 1430"/>
                  <a:gd name="T52" fmla="*/ 0 w 834"/>
                  <a:gd name="T53" fmla="*/ 0 h 1430"/>
                  <a:gd name="T54" fmla="*/ 0 w 834"/>
                  <a:gd name="T55" fmla="*/ 0 h 1430"/>
                  <a:gd name="T56" fmla="*/ 0 w 834"/>
                  <a:gd name="T57" fmla="*/ 0 h 1430"/>
                  <a:gd name="T58" fmla="*/ 0 w 834"/>
                  <a:gd name="T59" fmla="*/ 0 h 1430"/>
                  <a:gd name="T60" fmla="*/ 0 w 834"/>
                  <a:gd name="T61" fmla="*/ 0 h 1430"/>
                  <a:gd name="T62" fmla="*/ 0 w 834"/>
                  <a:gd name="T63" fmla="*/ 0 h 1430"/>
                  <a:gd name="T64" fmla="*/ 0 w 834"/>
                  <a:gd name="T65" fmla="*/ 0 h 1430"/>
                  <a:gd name="T66" fmla="*/ 0 w 834"/>
                  <a:gd name="T67" fmla="*/ 0 h 1430"/>
                  <a:gd name="T68" fmla="*/ 0 w 834"/>
                  <a:gd name="T69" fmla="*/ 0 h 1430"/>
                  <a:gd name="T70" fmla="*/ 0 w 834"/>
                  <a:gd name="T71" fmla="*/ 0 h 1430"/>
                  <a:gd name="T72" fmla="*/ 0 w 834"/>
                  <a:gd name="T73" fmla="*/ 0 h 1430"/>
                  <a:gd name="T74" fmla="*/ 0 w 834"/>
                  <a:gd name="T75" fmla="*/ 0 h 1430"/>
                  <a:gd name="T76" fmla="*/ 0 w 834"/>
                  <a:gd name="T77" fmla="*/ 0 h 1430"/>
                  <a:gd name="T78" fmla="*/ 0 w 834"/>
                  <a:gd name="T79" fmla="*/ 0 h 1430"/>
                  <a:gd name="T80" fmla="*/ 0 w 834"/>
                  <a:gd name="T81" fmla="*/ 0 h 1430"/>
                  <a:gd name="T82" fmla="*/ 0 w 834"/>
                  <a:gd name="T83" fmla="*/ 0 h 1430"/>
                  <a:gd name="T84" fmla="*/ 0 w 834"/>
                  <a:gd name="T85" fmla="*/ 0 h 1430"/>
                  <a:gd name="T86" fmla="*/ 0 w 834"/>
                  <a:gd name="T87" fmla="*/ 0 h 1430"/>
                  <a:gd name="T88" fmla="*/ 0 w 834"/>
                  <a:gd name="T89" fmla="*/ 0 h 1430"/>
                  <a:gd name="T90" fmla="*/ 0 w 834"/>
                  <a:gd name="T91" fmla="*/ 0 h 1430"/>
                  <a:gd name="T92" fmla="*/ 0 w 834"/>
                  <a:gd name="T93" fmla="*/ 0 h 1430"/>
                  <a:gd name="T94" fmla="*/ 0 w 834"/>
                  <a:gd name="T95" fmla="*/ 0 h 1430"/>
                  <a:gd name="T96" fmla="*/ 0 w 834"/>
                  <a:gd name="T97" fmla="*/ 0 h 1430"/>
                  <a:gd name="T98" fmla="*/ 0 w 834"/>
                  <a:gd name="T99" fmla="*/ 0 h 1430"/>
                  <a:gd name="T100" fmla="*/ 0 w 834"/>
                  <a:gd name="T101" fmla="*/ 0 h 1430"/>
                  <a:gd name="T102" fmla="*/ 0 w 834"/>
                  <a:gd name="T103" fmla="*/ 0 h 1430"/>
                  <a:gd name="T104" fmla="*/ 0 w 834"/>
                  <a:gd name="T105" fmla="*/ 0 h 1430"/>
                  <a:gd name="T106" fmla="*/ 0 w 834"/>
                  <a:gd name="T107" fmla="*/ 0 h 1430"/>
                  <a:gd name="T108" fmla="*/ 0 w 834"/>
                  <a:gd name="T109" fmla="*/ 0 h 1430"/>
                  <a:gd name="T110" fmla="*/ 0 w 834"/>
                  <a:gd name="T111" fmla="*/ 0 h 1430"/>
                  <a:gd name="T112" fmla="*/ 0 w 834"/>
                  <a:gd name="T113" fmla="*/ 0 h 143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834" h="1430">
                    <a:moveTo>
                      <a:pt x="830" y="73"/>
                    </a:moveTo>
                    <a:lnTo>
                      <a:pt x="834" y="99"/>
                    </a:lnTo>
                    <a:lnTo>
                      <a:pt x="830" y="115"/>
                    </a:lnTo>
                    <a:lnTo>
                      <a:pt x="817" y="121"/>
                    </a:lnTo>
                    <a:lnTo>
                      <a:pt x="800" y="122"/>
                    </a:lnTo>
                    <a:lnTo>
                      <a:pt x="779" y="118"/>
                    </a:lnTo>
                    <a:lnTo>
                      <a:pt x="759" y="116"/>
                    </a:lnTo>
                    <a:lnTo>
                      <a:pt x="739" y="117"/>
                    </a:lnTo>
                    <a:lnTo>
                      <a:pt x="726" y="125"/>
                    </a:lnTo>
                    <a:lnTo>
                      <a:pt x="711" y="108"/>
                    </a:lnTo>
                    <a:lnTo>
                      <a:pt x="695" y="99"/>
                    </a:lnTo>
                    <a:lnTo>
                      <a:pt x="676" y="96"/>
                    </a:lnTo>
                    <a:lnTo>
                      <a:pt x="658" y="97"/>
                    </a:lnTo>
                    <a:lnTo>
                      <a:pt x="638" y="100"/>
                    </a:lnTo>
                    <a:lnTo>
                      <a:pt x="620" y="108"/>
                    </a:lnTo>
                    <a:lnTo>
                      <a:pt x="604" y="116"/>
                    </a:lnTo>
                    <a:lnTo>
                      <a:pt x="591" y="125"/>
                    </a:lnTo>
                    <a:lnTo>
                      <a:pt x="582" y="135"/>
                    </a:lnTo>
                    <a:lnTo>
                      <a:pt x="573" y="145"/>
                    </a:lnTo>
                    <a:lnTo>
                      <a:pt x="564" y="156"/>
                    </a:lnTo>
                    <a:lnTo>
                      <a:pt x="556" y="167"/>
                    </a:lnTo>
                    <a:lnTo>
                      <a:pt x="548" y="177"/>
                    </a:lnTo>
                    <a:lnTo>
                      <a:pt x="544" y="189"/>
                    </a:lnTo>
                    <a:lnTo>
                      <a:pt x="539" y="203"/>
                    </a:lnTo>
                    <a:lnTo>
                      <a:pt x="539" y="218"/>
                    </a:lnTo>
                    <a:lnTo>
                      <a:pt x="508" y="210"/>
                    </a:lnTo>
                    <a:lnTo>
                      <a:pt x="478" y="213"/>
                    </a:lnTo>
                    <a:lnTo>
                      <a:pt x="449" y="222"/>
                    </a:lnTo>
                    <a:lnTo>
                      <a:pt x="423" y="239"/>
                    </a:lnTo>
                    <a:lnTo>
                      <a:pt x="397" y="258"/>
                    </a:lnTo>
                    <a:lnTo>
                      <a:pt x="373" y="282"/>
                    </a:lnTo>
                    <a:lnTo>
                      <a:pt x="351" y="307"/>
                    </a:lnTo>
                    <a:lnTo>
                      <a:pt x="331" y="332"/>
                    </a:lnTo>
                    <a:lnTo>
                      <a:pt x="330" y="345"/>
                    </a:lnTo>
                    <a:lnTo>
                      <a:pt x="329" y="360"/>
                    </a:lnTo>
                    <a:lnTo>
                      <a:pt x="328" y="374"/>
                    </a:lnTo>
                    <a:lnTo>
                      <a:pt x="328" y="387"/>
                    </a:lnTo>
                    <a:lnTo>
                      <a:pt x="328" y="398"/>
                    </a:lnTo>
                    <a:lnTo>
                      <a:pt x="330" y="411"/>
                    </a:lnTo>
                    <a:lnTo>
                      <a:pt x="334" y="423"/>
                    </a:lnTo>
                    <a:lnTo>
                      <a:pt x="342" y="436"/>
                    </a:lnTo>
                    <a:lnTo>
                      <a:pt x="321" y="445"/>
                    </a:lnTo>
                    <a:lnTo>
                      <a:pt x="304" y="457"/>
                    </a:lnTo>
                    <a:lnTo>
                      <a:pt x="286" y="472"/>
                    </a:lnTo>
                    <a:lnTo>
                      <a:pt x="269" y="489"/>
                    </a:lnTo>
                    <a:lnTo>
                      <a:pt x="251" y="506"/>
                    </a:lnTo>
                    <a:lnTo>
                      <a:pt x="233" y="525"/>
                    </a:lnTo>
                    <a:lnTo>
                      <a:pt x="215" y="542"/>
                    </a:lnTo>
                    <a:lnTo>
                      <a:pt x="197" y="560"/>
                    </a:lnTo>
                    <a:lnTo>
                      <a:pt x="198" y="577"/>
                    </a:lnTo>
                    <a:lnTo>
                      <a:pt x="203" y="595"/>
                    </a:lnTo>
                    <a:lnTo>
                      <a:pt x="209" y="611"/>
                    </a:lnTo>
                    <a:lnTo>
                      <a:pt x="218" y="627"/>
                    </a:lnTo>
                    <a:lnTo>
                      <a:pt x="226" y="641"/>
                    </a:lnTo>
                    <a:lnTo>
                      <a:pt x="235" y="658"/>
                    </a:lnTo>
                    <a:lnTo>
                      <a:pt x="242" y="675"/>
                    </a:lnTo>
                    <a:lnTo>
                      <a:pt x="249" y="694"/>
                    </a:lnTo>
                    <a:lnTo>
                      <a:pt x="235" y="717"/>
                    </a:lnTo>
                    <a:lnTo>
                      <a:pt x="223" y="741"/>
                    </a:lnTo>
                    <a:lnTo>
                      <a:pt x="211" y="765"/>
                    </a:lnTo>
                    <a:lnTo>
                      <a:pt x="202" y="788"/>
                    </a:lnTo>
                    <a:lnTo>
                      <a:pt x="195" y="812"/>
                    </a:lnTo>
                    <a:lnTo>
                      <a:pt x="196" y="838"/>
                    </a:lnTo>
                    <a:lnTo>
                      <a:pt x="202" y="864"/>
                    </a:lnTo>
                    <a:lnTo>
                      <a:pt x="217" y="892"/>
                    </a:lnTo>
                    <a:lnTo>
                      <a:pt x="228" y="906"/>
                    </a:lnTo>
                    <a:lnTo>
                      <a:pt x="239" y="917"/>
                    </a:lnTo>
                    <a:lnTo>
                      <a:pt x="249" y="925"/>
                    </a:lnTo>
                    <a:lnTo>
                      <a:pt x="261" y="932"/>
                    </a:lnTo>
                    <a:lnTo>
                      <a:pt x="273" y="935"/>
                    </a:lnTo>
                    <a:lnTo>
                      <a:pt x="287" y="936"/>
                    </a:lnTo>
                    <a:lnTo>
                      <a:pt x="302" y="935"/>
                    </a:lnTo>
                    <a:lnTo>
                      <a:pt x="321" y="933"/>
                    </a:lnTo>
                    <a:lnTo>
                      <a:pt x="321" y="941"/>
                    </a:lnTo>
                    <a:lnTo>
                      <a:pt x="321" y="951"/>
                    </a:lnTo>
                    <a:lnTo>
                      <a:pt x="321" y="962"/>
                    </a:lnTo>
                    <a:lnTo>
                      <a:pt x="324" y="975"/>
                    </a:lnTo>
                    <a:lnTo>
                      <a:pt x="325" y="985"/>
                    </a:lnTo>
                    <a:lnTo>
                      <a:pt x="329" y="996"/>
                    </a:lnTo>
                    <a:lnTo>
                      <a:pt x="334" y="1006"/>
                    </a:lnTo>
                    <a:lnTo>
                      <a:pt x="342" y="1016"/>
                    </a:lnTo>
                    <a:lnTo>
                      <a:pt x="315" y="1041"/>
                    </a:lnTo>
                    <a:lnTo>
                      <a:pt x="303" y="1072"/>
                    </a:lnTo>
                    <a:lnTo>
                      <a:pt x="300" y="1103"/>
                    </a:lnTo>
                    <a:lnTo>
                      <a:pt x="302" y="1137"/>
                    </a:lnTo>
                    <a:lnTo>
                      <a:pt x="301" y="1169"/>
                    </a:lnTo>
                    <a:lnTo>
                      <a:pt x="294" y="1199"/>
                    </a:lnTo>
                    <a:lnTo>
                      <a:pt x="274" y="1224"/>
                    </a:lnTo>
                    <a:lnTo>
                      <a:pt x="239" y="1245"/>
                    </a:lnTo>
                    <a:lnTo>
                      <a:pt x="231" y="1270"/>
                    </a:lnTo>
                    <a:lnTo>
                      <a:pt x="221" y="1293"/>
                    </a:lnTo>
                    <a:lnTo>
                      <a:pt x="206" y="1315"/>
                    </a:lnTo>
                    <a:lnTo>
                      <a:pt x="191" y="1336"/>
                    </a:lnTo>
                    <a:lnTo>
                      <a:pt x="176" y="1355"/>
                    </a:lnTo>
                    <a:lnTo>
                      <a:pt x="162" y="1377"/>
                    </a:lnTo>
                    <a:lnTo>
                      <a:pt x="151" y="1397"/>
                    </a:lnTo>
                    <a:lnTo>
                      <a:pt x="145" y="1421"/>
                    </a:lnTo>
                    <a:lnTo>
                      <a:pt x="128" y="1427"/>
                    </a:lnTo>
                    <a:lnTo>
                      <a:pt x="111" y="1430"/>
                    </a:lnTo>
                    <a:lnTo>
                      <a:pt x="94" y="1430"/>
                    </a:lnTo>
                    <a:lnTo>
                      <a:pt x="78" y="1429"/>
                    </a:lnTo>
                    <a:lnTo>
                      <a:pt x="61" y="1424"/>
                    </a:lnTo>
                    <a:lnTo>
                      <a:pt x="47" y="1419"/>
                    </a:lnTo>
                    <a:lnTo>
                      <a:pt x="33" y="1410"/>
                    </a:lnTo>
                    <a:lnTo>
                      <a:pt x="21" y="1399"/>
                    </a:lnTo>
                    <a:lnTo>
                      <a:pt x="40" y="1393"/>
                    </a:lnTo>
                    <a:lnTo>
                      <a:pt x="60" y="1386"/>
                    </a:lnTo>
                    <a:lnTo>
                      <a:pt x="79" y="1376"/>
                    </a:lnTo>
                    <a:lnTo>
                      <a:pt x="100" y="1364"/>
                    </a:lnTo>
                    <a:lnTo>
                      <a:pt x="116" y="1350"/>
                    </a:lnTo>
                    <a:lnTo>
                      <a:pt x="133" y="1336"/>
                    </a:lnTo>
                    <a:lnTo>
                      <a:pt x="145" y="1321"/>
                    </a:lnTo>
                    <a:lnTo>
                      <a:pt x="155" y="1307"/>
                    </a:lnTo>
                    <a:lnTo>
                      <a:pt x="135" y="1285"/>
                    </a:lnTo>
                    <a:lnTo>
                      <a:pt x="11" y="1359"/>
                    </a:lnTo>
                    <a:lnTo>
                      <a:pt x="9" y="1317"/>
                    </a:lnTo>
                    <a:lnTo>
                      <a:pt x="22" y="1288"/>
                    </a:lnTo>
                    <a:lnTo>
                      <a:pt x="43" y="1265"/>
                    </a:lnTo>
                    <a:lnTo>
                      <a:pt x="73" y="1249"/>
                    </a:lnTo>
                    <a:lnTo>
                      <a:pt x="103" y="1233"/>
                    </a:lnTo>
                    <a:lnTo>
                      <a:pt x="134" y="1218"/>
                    </a:lnTo>
                    <a:lnTo>
                      <a:pt x="159" y="1197"/>
                    </a:lnTo>
                    <a:lnTo>
                      <a:pt x="177" y="1171"/>
                    </a:lnTo>
                    <a:lnTo>
                      <a:pt x="160" y="1166"/>
                    </a:lnTo>
                    <a:lnTo>
                      <a:pt x="146" y="1166"/>
                    </a:lnTo>
                    <a:lnTo>
                      <a:pt x="131" y="1168"/>
                    </a:lnTo>
                    <a:lnTo>
                      <a:pt x="118" y="1173"/>
                    </a:lnTo>
                    <a:lnTo>
                      <a:pt x="102" y="1179"/>
                    </a:lnTo>
                    <a:lnTo>
                      <a:pt x="86" y="1186"/>
                    </a:lnTo>
                    <a:lnTo>
                      <a:pt x="69" y="1190"/>
                    </a:lnTo>
                    <a:lnTo>
                      <a:pt x="52" y="1193"/>
                    </a:lnTo>
                    <a:lnTo>
                      <a:pt x="64" y="1170"/>
                    </a:lnTo>
                    <a:lnTo>
                      <a:pt x="79" y="1152"/>
                    </a:lnTo>
                    <a:lnTo>
                      <a:pt x="96" y="1135"/>
                    </a:lnTo>
                    <a:lnTo>
                      <a:pt x="114" y="1122"/>
                    </a:lnTo>
                    <a:lnTo>
                      <a:pt x="133" y="1108"/>
                    </a:lnTo>
                    <a:lnTo>
                      <a:pt x="152" y="1096"/>
                    </a:lnTo>
                    <a:lnTo>
                      <a:pt x="169" y="1082"/>
                    </a:lnTo>
                    <a:lnTo>
                      <a:pt x="187" y="1068"/>
                    </a:lnTo>
                    <a:lnTo>
                      <a:pt x="174" y="1059"/>
                    </a:lnTo>
                    <a:lnTo>
                      <a:pt x="163" y="1056"/>
                    </a:lnTo>
                    <a:lnTo>
                      <a:pt x="151" y="1057"/>
                    </a:lnTo>
                    <a:lnTo>
                      <a:pt x="139" y="1063"/>
                    </a:lnTo>
                    <a:lnTo>
                      <a:pt x="127" y="1068"/>
                    </a:lnTo>
                    <a:lnTo>
                      <a:pt x="116" y="1076"/>
                    </a:lnTo>
                    <a:lnTo>
                      <a:pt x="104" y="1082"/>
                    </a:lnTo>
                    <a:lnTo>
                      <a:pt x="93" y="1089"/>
                    </a:lnTo>
                    <a:lnTo>
                      <a:pt x="21" y="1151"/>
                    </a:lnTo>
                    <a:lnTo>
                      <a:pt x="13" y="1149"/>
                    </a:lnTo>
                    <a:lnTo>
                      <a:pt x="9" y="1143"/>
                    </a:lnTo>
                    <a:lnTo>
                      <a:pt x="7" y="1135"/>
                    </a:lnTo>
                    <a:lnTo>
                      <a:pt x="7" y="1127"/>
                    </a:lnTo>
                    <a:lnTo>
                      <a:pt x="7" y="1116"/>
                    </a:lnTo>
                    <a:lnTo>
                      <a:pt x="8" y="1106"/>
                    </a:lnTo>
                    <a:lnTo>
                      <a:pt x="9" y="1097"/>
                    </a:lnTo>
                    <a:lnTo>
                      <a:pt x="11" y="1089"/>
                    </a:lnTo>
                    <a:lnTo>
                      <a:pt x="30" y="1082"/>
                    </a:lnTo>
                    <a:lnTo>
                      <a:pt x="50" y="1073"/>
                    </a:lnTo>
                    <a:lnTo>
                      <a:pt x="70" y="1062"/>
                    </a:lnTo>
                    <a:lnTo>
                      <a:pt x="92" y="1049"/>
                    </a:lnTo>
                    <a:lnTo>
                      <a:pt x="111" y="1035"/>
                    </a:lnTo>
                    <a:lnTo>
                      <a:pt x="130" y="1021"/>
                    </a:lnTo>
                    <a:lnTo>
                      <a:pt x="148" y="1007"/>
                    </a:lnTo>
                    <a:lnTo>
                      <a:pt x="165" y="995"/>
                    </a:lnTo>
                    <a:lnTo>
                      <a:pt x="147" y="996"/>
                    </a:lnTo>
                    <a:lnTo>
                      <a:pt x="136" y="992"/>
                    </a:lnTo>
                    <a:lnTo>
                      <a:pt x="126" y="980"/>
                    </a:lnTo>
                    <a:lnTo>
                      <a:pt x="119" y="968"/>
                    </a:lnTo>
                    <a:lnTo>
                      <a:pt x="110" y="952"/>
                    </a:lnTo>
                    <a:lnTo>
                      <a:pt x="101" y="941"/>
                    </a:lnTo>
                    <a:lnTo>
                      <a:pt x="88" y="933"/>
                    </a:lnTo>
                    <a:lnTo>
                      <a:pt x="73" y="933"/>
                    </a:lnTo>
                    <a:lnTo>
                      <a:pt x="81" y="925"/>
                    </a:lnTo>
                    <a:lnTo>
                      <a:pt x="91" y="919"/>
                    </a:lnTo>
                    <a:lnTo>
                      <a:pt x="101" y="914"/>
                    </a:lnTo>
                    <a:lnTo>
                      <a:pt x="112" y="909"/>
                    </a:lnTo>
                    <a:lnTo>
                      <a:pt x="121" y="901"/>
                    </a:lnTo>
                    <a:lnTo>
                      <a:pt x="131" y="894"/>
                    </a:lnTo>
                    <a:lnTo>
                      <a:pt x="138" y="883"/>
                    </a:lnTo>
                    <a:lnTo>
                      <a:pt x="145" y="871"/>
                    </a:lnTo>
                    <a:lnTo>
                      <a:pt x="126" y="865"/>
                    </a:lnTo>
                    <a:lnTo>
                      <a:pt x="109" y="867"/>
                    </a:lnTo>
                    <a:lnTo>
                      <a:pt x="92" y="872"/>
                    </a:lnTo>
                    <a:lnTo>
                      <a:pt x="78" y="881"/>
                    </a:lnTo>
                    <a:lnTo>
                      <a:pt x="64" y="891"/>
                    </a:lnTo>
                    <a:lnTo>
                      <a:pt x="49" y="902"/>
                    </a:lnTo>
                    <a:lnTo>
                      <a:pt x="34" y="913"/>
                    </a:lnTo>
                    <a:lnTo>
                      <a:pt x="21" y="923"/>
                    </a:lnTo>
                    <a:lnTo>
                      <a:pt x="13" y="917"/>
                    </a:lnTo>
                    <a:lnTo>
                      <a:pt x="8" y="913"/>
                    </a:lnTo>
                    <a:lnTo>
                      <a:pt x="4" y="906"/>
                    </a:lnTo>
                    <a:lnTo>
                      <a:pt x="3" y="900"/>
                    </a:lnTo>
                    <a:lnTo>
                      <a:pt x="0" y="892"/>
                    </a:lnTo>
                    <a:lnTo>
                      <a:pt x="0" y="885"/>
                    </a:lnTo>
                    <a:lnTo>
                      <a:pt x="0" y="878"/>
                    </a:lnTo>
                    <a:lnTo>
                      <a:pt x="0" y="871"/>
                    </a:lnTo>
                    <a:lnTo>
                      <a:pt x="22" y="866"/>
                    </a:lnTo>
                    <a:lnTo>
                      <a:pt x="44" y="857"/>
                    </a:lnTo>
                    <a:lnTo>
                      <a:pt x="65" y="842"/>
                    </a:lnTo>
                    <a:lnTo>
                      <a:pt x="86" y="827"/>
                    </a:lnTo>
                    <a:lnTo>
                      <a:pt x="105" y="807"/>
                    </a:lnTo>
                    <a:lnTo>
                      <a:pt x="126" y="792"/>
                    </a:lnTo>
                    <a:lnTo>
                      <a:pt x="145" y="777"/>
                    </a:lnTo>
                    <a:lnTo>
                      <a:pt x="165" y="768"/>
                    </a:lnTo>
                    <a:lnTo>
                      <a:pt x="160" y="760"/>
                    </a:lnTo>
                    <a:lnTo>
                      <a:pt x="155" y="757"/>
                    </a:lnTo>
                    <a:lnTo>
                      <a:pt x="150" y="753"/>
                    </a:lnTo>
                    <a:lnTo>
                      <a:pt x="145" y="753"/>
                    </a:lnTo>
                    <a:lnTo>
                      <a:pt x="133" y="754"/>
                    </a:lnTo>
                    <a:lnTo>
                      <a:pt x="125" y="757"/>
                    </a:lnTo>
                    <a:lnTo>
                      <a:pt x="135" y="744"/>
                    </a:lnTo>
                    <a:lnTo>
                      <a:pt x="137" y="733"/>
                    </a:lnTo>
                    <a:lnTo>
                      <a:pt x="134" y="722"/>
                    </a:lnTo>
                    <a:lnTo>
                      <a:pt x="127" y="711"/>
                    </a:lnTo>
                    <a:lnTo>
                      <a:pt x="117" y="700"/>
                    </a:lnTo>
                    <a:lnTo>
                      <a:pt x="107" y="691"/>
                    </a:lnTo>
                    <a:lnTo>
                      <a:pt x="98" y="681"/>
                    </a:lnTo>
                    <a:lnTo>
                      <a:pt x="93" y="674"/>
                    </a:lnTo>
                    <a:lnTo>
                      <a:pt x="104" y="667"/>
                    </a:lnTo>
                    <a:lnTo>
                      <a:pt x="117" y="661"/>
                    </a:lnTo>
                    <a:lnTo>
                      <a:pt x="129" y="650"/>
                    </a:lnTo>
                    <a:lnTo>
                      <a:pt x="142" y="640"/>
                    </a:lnTo>
                    <a:lnTo>
                      <a:pt x="152" y="628"/>
                    </a:lnTo>
                    <a:lnTo>
                      <a:pt x="162" y="615"/>
                    </a:lnTo>
                    <a:lnTo>
                      <a:pt x="170" y="602"/>
                    </a:lnTo>
                    <a:lnTo>
                      <a:pt x="177" y="592"/>
                    </a:lnTo>
                    <a:lnTo>
                      <a:pt x="157" y="586"/>
                    </a:lnTo>
                    <a:lnTo>
                      <a:pt x="142" y="588"/>
                    </a:lnTo>
                    <a:lnTo>
                      <a:pt x="127" y="594"/>
                    </a:lnTo>
                    <a:lnTo>
                      <a:pt x="114" y="603"/>
                    </a:lnTo>
                    <a:lnTo>
                      <a:pt x="101" y="612"/>
                    </a:lnTo>
                    <a:lnTo>
                      <a:pt x="90" y="622"/>
                    </a:lnTo>
                    <a:lnTo>
                      <a:pt x="76" y="629"/>
                    </a:lnTo>
                    <a:lnTo>
                      <a:pt x="63" y="632"/>
                    </a:lnTo>
                    <a:lnTo>
                      <a:pt x="41" y="602"/>
                    </a:lnTo>
                    <a:lnTo>
                      <a:pt x="57" y="589"/>
                    </a:lnTo>
                    <a:lnTo>
                      <a:pt x="76" y="579"/>
                    </a:lnTo>
                    <a:lnTo>
                      <a:pt x="96" y="569"/>
                    </a:lnTo>
                    <a:lnTo>
                      <a:pt x="119" y="560"/>
                    </a:lnTo>
                    <a:lnTo>
                      <a:pt x="139" y="550"/>
                    </a:lnTo>
                    <a:lnTo>
                      <a:pt x="160" y="540"/>
                    </a:lnTo>
                    <a:lnTo>
                      <a:pt x="179" y="528"/>
                    </a:lnTo>
                    <a:lnTo>
                      <a:pt x="197" y="518"/>
                    </a:lnTo>
                    <a:lnTo>
                      <a:pt x="183" y="509"/>
                    </a:lnTo>
                    <a:lnTo>
                      <a:pt x="170" y="506"/>
                    </a:lnTo>
                    <a:lnTo>
                      <a:pt x="154" y="507"/>
                    </a:lnTo>
                    <a:lnTo>
                      <a:pt x="139" y="513"/>
                    </a:lnTo>
                    <a:lnTo>
                      <a:pt x="124" y="518"/>
                    </a:lnTo>
                    <a:lnTo>
                      <a:pt x="109" y="526"/>
                    </a:lnTo>
                    <a:lnTo>
                      <a:pt x="95" y="533"/>
                    </a:lnTo>
                    <a:lnTo>
                      <a:pt x="83" y="540"/>
                    </a:lnTo>
                    <a:lnTo>
                      <a:pt x="93" y="520"/>
                    </a:lnTo>
                    <a:lnTo>
                      <a:pt x="110" y="511"/>
                    </a:lnTo>
                    <a:lnTo>
                      <a:pt x="129" y="507"/>
                    </a:lnTo>
                    <a:lnTo>
                      <a:pt x="151" y="506"/>
                    </a:lnTo>
                    <a:lnTo>
                      <a:pt x="170" y="501"/>
                    </a:lnTo>
                    <a:lnTo>
                      <a:pt x="186" y="495"/>
                    </a:lnTo>
                    <a:lnTo>
                      <a:pt x="195" y="480"/>
                    </a:lnTo>
                    <a:lnTo>
                      <a:pt x="197" y="456"/>
                    </a:lnTo>
                    <a:lnTo>
                      <a:pt x="155" y="404"/>
                    </a:lnTo>
                    <a:lnTo>
                      <a:pt x="166" y="385"/>
                    </a:lnTo>
                    <a:lnTo>
                      <a:pt x="187" y="372"/>
                    </a:lnTo>
                    <a:lnTo>
                      <a:pt x="211" y="363"/>
                    </a:lnTo>
                    <a:lnTo>
                      <a:pt x="235" y="356"/>
                    </a:lnTo>
                    <a:lnTo>
                      <a:pt x="257" y="344"/>
                    </a:lnTo>
                    <a:lnTo>
                      <a:pt x="272" y="330"/>
                    </a:lnTo>
                    <a:lnTo>
                      <a:pt x="276" y="305"/>
                    </a:lnTo>
                    <a:lnTo>
                      <a:pt x="269" y="270"/>
                    </a:lnTo>
                    <a:lnTo>
                      <a:pt x="279" y="272"/>
                    </a:lnTo>
                    <a:lnTo>
                      <a:pt x="289" y="273"/>
                    </a:lnTo>
                    <a:lnTo>
                      <a:pt x="295" y="272"/>
                    </a:lnTo>
                    <a:lnTo>
                      <a:pt x="303" y="271"/>
                    </a:lnTo>
                    <a:lnTo>
                      <a:pt x="308" y="266"/>
                    </a:lnTo>
                    <a:lnTo>
                      <a:pt x="312" y="262"/>
                    </a:lnTo>
                    <a:lnTo>
                      <a:pt x="317" y="255"/>
                    </a:lnTo>
                    <a:lnTo>
                      <a:pt x="321" y="249"/>
                    </a:lnTo>
                    <a:lnTo>
                      <a:pt x="309" y="234"/>
                    </a:lnTo>
                    <a:lnTo>
                      <a:pt x="298" y="229"/>
                    </a:lnTo>
                    <a:lnTo>
                      <a:pt x="285" y="228"/>
                    </a:lnTo>
                    <a:lnTo>
                      <a:pt x="275" y="231"/>
                    </a:lnTo>
                    <a:lnTo>
                      <a:pt x="263" y="234"/>
                    </a:lnTo>
                    <a:lnTo>
                      <a:pt x="251" y="232"/>
                    </a:lnTo>
                    <a:lnTo>
                      <a:pt x="239" y="223"/>
                    </a:lnTo>
                    <a:lnTo>
                      <a:pt x="229" y="208"/>
                    </a:lnTo>
                    <a:lnTo>
                      <a:pt x="246" y="192"/>
                    </a:lnTo>
                    <a:lnTo>
                      <a:pt x="266" y="186"/>
                    </a:lnTo>
                    <a:lnTo>
                      <a:pt x="289" y="184"/>
                    </a:lnTo>
                    <a:lnTo>
                      <a:pt x="311" y="185"/>
                    </a:lnTo>
                    <a:lnTo>
                      <a:pt x="330" y="184"/>
                    </a:lnTo>
                    <a:lnTo>
                      <a:pt x="347" y="182"/>
                    </a:lnTo>
                    <a:lnTo>
                      <a:pt x="359" y="173"/>
                    </a:lnTo>
                    <a:lnTo>
                      <a:pt x="363" y="156"/>
                    </a:lnTo>
                    <a:lnTo>
                      <a:pt x="353" y="148"/>
                    </a:lnTo>
                    <a:lnTo>
                      <a:pt x="342" y="144"/>
                    </a:lnTo>
                    <a:lnTo>
                      <a:pt x="328" y="142"/>
                    </a:lnTo>
                    <a:lnTo>
                      <a:pt x="315" y="142"/>
                    </a:lnTo>
                    <a:lnTo>
                      <a:pt x="299" y="142"/>
                    </a:lnTo>
                    <a:lnTo>
                      <a:pt x="285" y="143"/>
                    </a:lnTo>
                    <a:lnTo>
                      <a:pt x="272" y="144"/>
                    </a:lnTo>
                    <a:lnTo>
                      <a:pt x="259" y="145"/>
                    </a:lnTo>
                    <a:lnTo>
                      <a:pt x="252" y="152"/>
                    </a:lnTo>
                    <a:lnTo>
                      <a:pt x="247" y="159"/>
                    </a:lnTo>
                    <a:lnTo>
                      <a:pt x="243" y="161"/>
                    </a:lnTo>
                    <a:lnTo>
                      <a:pt x="240" y="163"/>
                    </a:lnTo>
                    <a:lnTo>
                      <a:pt x="234" y="165"/>
                    </a:lnTo>
                    <a:lnTo>
                      <a:pt x="229" y="166"/>
                    </a:lnTo>
                    <a:lnTo>
                      <a:pt x="246" y="149"/>
                    </a:lnTo>
                    <a:lnTo>
                      <a:pt x="266" y="139"/>
                    </a:lnTo>
                    <a:lnTo>
                      <a:pt x="287" y="133"/>
                    </a:lnTo>
                    <a:lnTo>
                      <a:pt x="313" y="132"/>
                    </a:lnTo>
                    <a:lnTo>
                      <a:pt x="338" y="132"/>
                    </a:lnTo>
                    <a:lnTo>
                      <a:pt x="364" y="136"/>
                    </a:lnTo>
                    <a:lnTo>
                      <a:pt x="390" y="140"/>
                    </a:lnTo>
                    <a:lnTo>
                      <a:pt x="415" y="145"/>
                    </a:lnTo>
                    <a:lnTo>
                      <a:pt x="421" y="150"/>
                    </a:lnTo>
                    <a:lnTo>
                      <a:pt x="425" y="157"/>
                    </a:lnTo>
                    <a:lnTo>
                      <a:pt x="429" y="166"/>
                    </a:lnTo>
                    <a:lnTo>
                      <a:pt x="432" y="175"/>
                    </a:lnTo>
                    <a:lnTo>
                      <a:pt x="435" y="183"/>
                    </a:lnTo>
                    <a:lnTo>
                      <a:pt x="443" y="189"/>
                    </a:lnTo>
                    <a:lnTo>
                      <a:pt x="452" y="195"/>
                    </a:lnTo>
                    <a:lnTo>
                      <a:pt x="467" y="197"/>
                    </a:lnTo>
                    <a:lnTo>
                      <a:pt x="472" y="175"/>
                    </a:lnTo>
                    <a:lnTo>
                      <a:pt x="475" y="150"/>
                    </a:lnTo>
                    <a:lnTo>
                      <a:pt x="476" y="124"/>
                    </a:lnTo>
                    <a:lnTo>
                      <a:pt x="481" y="98"/>
                    </a:lnTo>
                    <a:lnTo>
                      <a:pt x="486" y="73"/>
                    </a:lnTo>
                    <a:lnTo>
                      <a:pt x="499" y="53"/>
                    </a:lnTo>
                    <a:lnTo>
                      <a:pt x="519" y="38"/>
                    </a:lnTo>
                    <a:lnTo>
                      <a:pt x="550" y="31"/>
                    </a:lnTo>
                    <a:lnTo>
                      <a:pt x="563" y="31"/>
                    </a:lnTo>
                    <a:lnTo>
                      <a:pt x="574" y="36"/>
                    </a:lnTo>
                    <a:lnTo>
                      <a:pt x="585" y="41"/>
                    </a:lnTo>
                    <a:lnTo>
                      <a:pt x="593" y="49"/>
                    </a:lnTo>
                    <a:lnTo>
                      <a:pt x="598" y="56"/>
                    </a:lnTo>
                    <a:lnTo>
                      <a:pt x="603" y="66"/>
                    </a:lnTo>
                    <a:lnTo>
                      <a:pt x="607" y="74"/>
                    </a:lnTo>
                    <a:lnTo>
                      <a:pt x="612" y="83"/>
                    </a:lnTo>
                    <a:lnTo>
                      <a:pt x="629" y="51"/>
                    </a:lnTo>
                    <a:lnTo>
                      <a:pt x="656" y="26"/>
                    </a:lnTo>
                    <a:lnTo>
                      <a:pt x="687" y="8"/>
                    </a:lnTo>
                    <a:lnTo>
                      <a:pt x="724" y="0"/>
                    </a:lnTo>
                    <a:lnTo>
                      <a:pt x="759" y="1"/>
                    </a:lnTo>
                    <a:lnTo>
                      <a:pt x="790" y="12"/>
                    </a:lnTo>
                    <a:lnTo>
                      <a:pt x="815" y="36"/>
                    </a:lnTo>
                    <a:lnTo>
                      <a:pt x="830" y="73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Freeform 71"/>
              <p:cNvSpPr>
                <a:spLocks/>
              </p:cNvSpPr>
              <p:nvPr/>
            </p:nvSpPr>
            <p:spPr bwMode="auto">
              <a:xfrm>
                <a:off x="4073" y="808"/>
                <a:ext cx="130" cy="165"/>
              </a:xfrm>
              <a:custGeom>
                <a:avLst/>
                <a:gdLst>
                  <a:gd name="T0" fmla="*/ 0 w 653"/>
                  <a:gd name="T1" fmla="*/ 0 h 823"/>
                  <a:gd name="T2" fmla="*/ 0 w 653"/>
                  <a:gd name="T3" fmla="*/ 0 h 823"/>
                  <a:gd name="T4" fmla="*/ 0 w 653"/>
                  <a:gd name="T5" fmla="*/ 0 h 823"/>
                  <a:gd name="T6" fmla="*/ 0 w 653"/>
                  <a:gd name="T7" fmla="*/ 0 h 823"/>
                  <a:gd name="T8" fmla="*/ 0 w 653"/>
                  <a:gd name="T9" fmla="*/ 0 h 823"/>
                  <a:gd name="T10" fmla="*/ 0 w 653"/>
                  <a:gd name="T11" fmla="*/ 0 h 823"/>
                  <a:gd name="T12" fmla="*/ 0 w 653"/>
                  <a:gd name="T13" fmla="*/ 0 h 823"/>
                  <a:gd name="T14" fmla="*/ 0 w 653"/>
                  <a:gd name="T15" fmla="*/ 0 h 823"/>
                  <a:gd name="T16" fmla="*/ 0 w 653"/>
                  <a:gd name="T17" fmla="*/ 0 h 823"/>
                  <a:gd name="T18" fmla="*/ 0 w 653"/>
                  <a:gd name="T19" fmla="*/ 0 h 823"/>
                  <a:gd name="T20" fmla="*/ 0 w 653"/>
                  <a:gd name="T21" fmla="*/ 0 h 823"/>
                  <a:gd name="T22" fmla="*/ 0 w 653"/>
                  <a:gd name="T23" fmla="*/ 0 h 823"/>
                  <a:gd name="T24" fmla="*/ 0 w 653"/>
                  <a:gd name="T25" fmla="*/ 0 h 823"/>
                  <a:gd name="T26" fmla="*/ 0 w 653"/>
                  <a:gd name="T27" fmla="*/ 0 h 823"/>
                  <a:gd name="T28" fmla="*/ 0 w 653"/>
                  <a:gd name="T29" fmla="*/ 0 h 823"/>
                  <a:gd name="T30" fmla="*/ 0 w 653"/>
                  <a:gd name="T31" fmla="*/ 0 h 823"/>
                  <a:gd name="T32" fmla="*/ 0 w 653"/>
                  <a:gd name="T33" fmla="*/ 0 h 823"/>
                  <a:gd name="T34" fmla="*/ 0 w 653"/>
                  <a:gd name="T35" fmla="*/ 0 h 823"/>
                  <a:gd name="T36" fmla="*/ 0 w 653"/>
                  <a:gd name="T37" fmla="*/ 0 h 823"/>
                  <a:gd name="T38" fmla="*/ 0 w 653"/>
                  <a:gd name="T39" fmla="*/ 0 h 823"/>
                  <a:gd name="T40" fmla="*/ 0 w 653"/>
                  <a:gd name="T41" fmla="*/ 0 h 823"/>
                  <a:gd name="T42" fmla="*/ 0 w 653"/>
                  <a:gd name="T43" fmla="*/ 0 h 823"/>
                  <a:gd name="T44" fmla="*/ 0 w 653"/>
                  <a:gd name="T45" fmla="*/ 0 h 823"/>
                  <a:gd name="T46" fmla="*/ 0 w 653"/>
                  <a:gd name="T47" fmla="*/ 0 h 823"/>
                  <a:gd name="T48" fmla="*/ 0 w 653"/>
                  <a:gd name="T49" fmla="*/ 0 h 823"/>
                  <a:gd name="T50" fmla="*/ 0 w 653"/>
                  <a:gd name="T51" fmla="*/ 0 h 823"/>
                  <a:gd name="T52" fmla="*/ 0 w 653"/>
                  <a:gd name="T53" fmla="*/ 0 h 823"/>
                  <a:gd name="T54" fmla="*/ 0 w 653"/>
                  <a:gd name="T55" fmla="*/ 0 h 823"/>
                  <a:gd name="T56" fmla="*/ 0 w 653"/>
                  <a:gd name="T57" fmla="*/ 0 h 823"/>
                  <a:gd name="T58" fmla="*/ 0 w 653"/>
                  <a:gd name="T59" fmla="*/ 0 h 823"/>
                  <a:gd name="T60" fmla="*/ 0 w 653"/>
                  <a:gd name="T61" fmla="*/ 0 h 823"/>
                  <a:gd name="T62" fmla="*/ 0 w 653"/>
                  <a:gd name="T63" fmla="*/ 0 h 823"/>
                  <a:gd name="T64" fmla="*/ 0 w 653"/>
                  <a:gd name="T65" fmla="*/ 0 h 823"/>
                  <a:gd name="T66" fmla="*/ 0 w 653"/>
                  <a:gd name="T67" fmla="*/ 0 h 823"/>
                  <a:gd name="T68" fmla="*/ 0 w 653"/>
                  <a:gd name="T69" fmla="*/ 0 h 823"/>
                  <a:gd name="T70" fmla="*/ 0 w 653"/>
                  <a:gd name="T71" fmla="*/ 0 h 823"/>
                  <a:gd name="T72" fmla="*/ 0 w 653"/>
                  <a:gd name="T73" fmla="*/ 0 h 823"/>
                  <a:gd name="T74" fmla="*/ 0 w 653"/>
                  <a:gd name="T75" fmla="*/ 0 h 823"/>
                  <a:gd name="T76" fmla="*/ 0 w 653"/>
                  <a:gd name="T77" fmla="*/ 0 h 823"/>
                  <a:gd name="T78" fmla="*/ 0 w 653"/>
                  <a:gd name="T79" fmla="*/ 0 h 823"/>
                  <a:gd name="T80" fmla="*/ 0 w 653"/>
                  <a:gd name="T81" fmla="*/ 0 h 823"/>
                  <a:gd name="T82" fmla="*/ 0 w 653"/>
                  <a:gd name="T83" fmla="*/ 0 h 823"/>
                  <a:gd name="T84" fmla="*/ 0 w 653"/>
                  <a:gd name="T85" fmla="*/ 0 h 823"/>
                  <a:gd name="T86" fmla="*/ 0 w 653"/>
                  <a:gd name="T87" fmla="*/ 0 h 823"/>
                  <a:gd name="T88" fmla="*/ 0 w 653"/>
                  <a:gd name="T89" fmla="*/ 0 h 823"/>
                  <a:gd name="T90" fmla="*/ 0 w 653"/>
                  <a:gd name="T91" fmla="*/ 0 h 823"/>
                  <a:gd name="T92" fmla="*/ 0 w 653"/>
                  <a:gd name="T93" fmla="*/ 0 h 823"/>
                  <a:gd name="T94" fmla="*/ 0 w 653"/>
                  <a:gd name="T95" fmla="*/ 0 h 823"/>
                  <a:gd name="T96" fmla="*/ 0 w 653"/>
                  <a:gd name="T97" fmla="*/ 0 h 823"/>
                  <a:gd name="T98" fmla="*/ 0 w 653"/>
                  <a:gd name="T99" fmla="*/ 0 h 823"/>
                  <a:gd name="T100" fmla="*/ 0 w 653"/>
                  <a:gd name="T101" fmla="*/ 0 h 823"/>
                  <a:gd name="T102" fmla="*/ 0 w 653"/>
                  <a:gd name="T103" fmla="*/ 0 h 823"/>
                  <a:gd name="T104" fmla="*/ 0 w 653"/>
                  <a:gd name="T105" fmla="*/ 0 h 823"/>
                  <a:gd name="T106" fmla="*/ 0 w 653"/>
                  <a:gd name="T107" fmla="*/ 0 h 82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53" h="823">
                    <a:moveTo>
                      <a:pt x="467" y="66"/>
                    </a:moveTo>
                    <a:lnTo>
                      <a:pt x="483" y="44"/>
                    </a:lnTo>
                    <a:lnTo>
                      <a:pt x="502" y="31"/>
                    </a:lnTo>
                    <a:lnTo>
                      <a:pt x="522" y="22"/>
                    </a:lnTo>
                    <a:lnTo>
                      <a:pt x="546" y="18"/>
                    </a:lnTo>
                    <a:lnTo>
                      <a:pt x="570" y="18"/>
                    </a:lnTo>
                    <a:lnTo>
                      <a:pt x="594" y="22"/>
                    </a:lnTo>
                    <a:lnTo>
                      <a:pt x="618" y="26"/>
                    </a:lnTo>
                    <a:lnTo>
                      <a:pt x="643" y="35"/>
                    </a:lnTo>
                    <a:lnTo>
                      <a:pt x="646" y="42"/>
                    </a:lnTo>
                    <a:lnTo>
                      <a:pt x="648" y="50"/>
                    </a:lnTo>
                    <a:lnTo>
                      <a:pt x="648" y="58"/>
                    </a:lnTo>
                    <a:lnTo>
                      <a:pt x="653" y="66"/>
                    </a:lnTo>
                    <a:lnTo>
                      <a:pt x="643" y="79"/>
                    </a:lnTo>
                    <a:lnTo>
                      <a:pt x="634" y="85"/>
                    </a:lnTo>
                    <a:lnTo>
                      <a:pt x="623" y="84"/>
                    </a:lnTo>
                    <a:lnTo>
                      <a:pt x="613" y="82"/>
                    </a:lnTo>
                    <a:lnTo>
                      <a:pt x="602" y="77"/>
                    </a:lnTo>
                    <a:lnTo>
                      <a:pt x="593" y="77"/>
                    </a:lnTo>
                    <a:lnTo>
                      <a:pt x="585" y="82"/>
                    </a:lnTo>
                    <a:lnTo>
                      <a:pt x="581" y="97"/>
                    </a:lnTo>
                    <a:lnTo>
                      <a:pt x="581" y="122"/>
                    </a:lnTo>
                    <a:lnTo>
                      <a:pt x="575" y="147"/>
                    </a:lnTo>
                    <a:lnTo>
                      <a:pt x="565" y="169"/>
                    </a:lnTo>
                    <a:lnTo>
                      <a:pt x="551" y="190"/>
                    </a:lnTo>
                    <a:lnTo>
                      <a:pt x="535" y="207"/>
                    </a:lnTo>
                    <a:lnTo>
                      <a:pt x="515" y="224"/>
                    </a:lnTo>
                    <a:lnTo>
                      <a:pt x="496" y="239"/>
                    </a:lnTo>
                    <a:lnTo>
                      <a:pt x="477" y="252"/>
                    </a:lnTo>
                    <a:lnTo>
                      <a:pt x="455" y="248"/>
                    </a:lnTo>
                    <a:lnTo>
                      <a:pt x="440" y="237"/>
                    </a:lnTo>
                    <a:lnTo>
                      <a:pt x="426" y="222"/>
                    </a:lnTo>
                    <a:lnTo>
                      <a:pt x="416" y="207"/>
                    </a:lnTo>
                    <a:lnTo>
                      <a:pt x="405" y="190"/>
                    </a:lnTo>
                    <a:lnTo>
                      <a:pt x="393" y="178"/>
                    </a:lnTo>
                    <a:lnTo>
                      <a:pt x="380" y="169"/>
                    </a:lnTo>
                    <a:lnTo>
                      <a:pt x="363" y="170"/>
                    </a:lnTo>
                    <a:lnTo>
                      <a:pt x="359" y="198"/>
                    </a:lnTo>
                    <a:lnTo>
                      <a:pt x="359" y="231"/>
                    </a:lnTo>
                    <a:lnTo>
                      <a:pt x="358" y="265"/>
                    </a:lnTo>
                    <a:lnTo>
                      <a:pt x="356" y="298"/>
                    </a:lnTo>
                    <a:lnTo>
                      <a:pt x="348" y="330"/>
                    </a:lnTo>
                    <a:lnTo>
                      <a:pt x="335" y="358"/>
                    </a:lnTo>
                    <a:lnTo>
                      <a:pt x="312" y="381"/>
                    </a:lnTo>
                    <a:lnTo>
                      <a:pt x="280" y="398"/>
                    </a:lnTo>
                    <a:lnTo>
                      <a:pt x="271" y="396"/>
                    </a:lnTo>
                    <a:lnTo>
                      <a:pt x="264" y="391"/>
                    </a:lnTo>
                    <a:lnTo>
                      <a:pt x="258" y="384"/>
                    </a:lnTo>
                    <a:lnTo>
                      <a:pt x="252" y="378"/>
                    </a:lnTo>
                    <a:lnTo>
                      <a:pt x="244" y="371"/>
                    </a:lnTo>
                    <a:lnTo>
                      <a:pt x="236" y="366"/>
                    </a:lnTo>
                    <a:lnTo>
                      <a:pt x="227" y="364"/>
                    </a:lnTo>
                    <a:lnTo>
                      <a:pt x="218" y="366"/>
                    </a:lnTo>
                    <a:lnTo>
                      <a:pt x="202" y="373"/>
                    </a:lnTo>
                    <a:lnTo>
                      <a:pt x="198" y="383"/>
                    </a:lnTo>
                    <a:lnTo>
                      <a:pt x="200" y="393"/>
                    </a:lnTo>
                    <a:lnTo>
                      <a:pt x="206" y="404"/>
                    </a:lnTo>
                    <a:lnTo>
                      <a:pt x="212" y="414"/>
                    </a:lnTo>
                    <a:lnTo>
                      <a:pt x="218" y="426"/>
                    </a:lnTo>
                    <a:lnTo>
                      <a:pt x="220" y="437"/>
                    </a:lnTo>
                    <a:lnTo>
                      <a:pt x="218" y="450"/>
                    </a:lnTo>
                    <a:lnTo>
                      <a:pt x="232" y="450"/>
                    </a:lnTo>
                    <a:lnTo>
                      <a:pt x="244" y="454"/>
                    </a:lnTo>
                    <a:lnTo>
                      <a:pt x="253" y="460"/>
                    </a:lnTo>
                    <a:lnTo>
                      <a:pt x="261" y="470"/>
                    </a:lnTo>
                    <a:lnTo>
                      <a:pt x="264" y="479"/>
                    </a:lnTo>
                    <a:lnTo>
                      <a:pt x="267" y="493"/>
                    </a:lnTo>
                    <a:lnTo>
                      <a:pt x="263" y="505"/>
                    </a:lnTo>
                    <a:lnTo>
                      <a:pt x="259" y="522"/>
                    </a:lnTo>
                    <a:lnTo>
                      <a:pt x="176" y="594"/>
                    </a:lnTo>
                    <a:lnTo>
                      <a:pt x="185" y="609"/>
                    </a:lnTo>
                    <a:lnTo>
                      <a:pt x="201" y="619"/>
                    </a:lnTo>
                    <a:lnTo>
                      <a:pt x="217" y="625"/>
                    </a:lnTo>
                    <a:lnTo>
                      <a:pt x="236" y="631"/>
                    </a:lnTo>
                    <a:lnTo>
                      <a:pt x="253" y="634"/>
                    </a:lnTo>
                    <a:lnTo>
                      <a:pt x="270" y="641"/>
                    </a:lnTo>
                    <a:lnTo>
                      <a:pt x="283" y="650"/>
                    </a:lnTo>
                    <a:lnTo>
                      <a:pt x="290" y="667"/>
                    </a:lnTo>
                    <a:lnTo>
                      <a:pt x="301" y="703"/>
                    </a:lnTo>
                    <a:lnTo>
                      <a:pt x="297" y="732"/>
                    </a:lnTo>
                    <a:lnTo>
                      <a:pt x="283" y="754"/>
                    </a:lnTo>
                    <a:lnTo>
                      <a:pt x="261" y="772"/>
                    </a:lnTo>
                    <a:lnTo>
                      <a:pt x="233" y="784"/>
                    </a:lnTo>
                    <a:lnTo>
                      <a:pt x="205" y="796"/>
                    </a:lnTo>
                    <a:lnTo>
                      <a:pt x="177" y="807"/>
                    </a:lnTo>
                    <a:lnTo>
                      <a:pt x="156" y="823"/>
                    </a:lnTo>
                    <a:lnTo>
                      <a:pt x="136" y="819"/>
                    </a:lnTo>
                    <a:lnTo>
                      <a:pt x="125" y="811"/>
                    </a:lnTo>
                    <a:lnTo>
                      <a:pt x="121" y="800"/>
                    </a:lnTo>
                    <a:lnTo>
                      <a:pt x="122" y="788"/>
                    </a:lnTo>
                    <a:lnTo>
                      <a:pt x="125" y="772"/>
                    </a:lnTo>
                    <a:lnTo>
                      <a:pt x="132" y="756"/>
                    </a:lnTo>
                    <a:lnTo>
                      <a:pt x="138" y="741"/>
                    </a:lnTo>
                    <a:lnTo>
                      <a:pt x="145" y="729"/>
                    </a:lnTo>
                    <a:lnTo>
                      <a:pt x="166" y="709"/>
                    </a:lnTo>
                    <a:lnTo>
                      <a:pt x="146" y="695"/>
                    </a:lnTo>
                    <a:lnTo>
                      <a:pt x="127" y="696"/>
                    </a:lnTo>
                    <a:lnTo>
                      <a:pt x="107" y="704"/>
                    </a:lnTo>
                    <a:lnTo>
                      <a:pt x="88" y="716"/>
                    </a:lnTo>
                    <a:lnTo>
                      <a:pt x="68" y="727"/>
                    </a:lnTo>
                    <a:lnTo>
                      <a:pt x="49" y="735"/>
                    </a:lnTo>
                    <a:lnTo>
                      <a:pt x="29" y="732"/>
                    </a:lnTo>
                    <a:lnTo>
                      <a:pt x="10" y="719"/>
                    </a:lnTo>
                    <a:lnTo>
                      <a:pt x="145" y="646"/>
                    </a:lnTo>
                    <a:lnTo>
                      <a:pt x="131" y="633"/>
                    </a:lnTo>
                    <a:lnTo>
                      <a:pt x="115" y="626"/>
                    </a:lnTo>
                    <a:lnTo>
                      <a:pt x="98" y="624"/>
                    </a:lnTo>
                    <a:lnTo>
                      <a:pt x="80" y="626"/>
                    </a:lnTo>
                    <a:lnTo>
                      <a:pt x="60" y="629"/>
                    </a:lnTo>
                    <a:lnTo>
                      <a:pt x="40" y="635"/>
                    </a:lnTo>
                    <a:lnTo>
                      <a:pt x="19" y="641"/>
                    </a:lnTo>
                    <a:lnTo>
                      <a:pt x="0" y="646"/>
                    </a:lnTo>
                    <a:lnTo>
                      <a:pt x="3" y="642"/>
                    </a:lnTo>
                    <a:lnTo>
                      <a:pt x="8" y="631"/>
                    </a:lnTo>
                    <a:lnTo>
                      <a:pt x="14" y="615"/>
                    </a:lnTo>
                    <a:lnTo>
                      <a:pt x="21" y="600"/>
                    </a:lnTo>
                    <a:lnTo>
                      <a:pt x="30" y="587"/>
                    </a:lnTo>
                    <a:lnTo>
                      <a:pt x="44" y="580"/>
                    </a:lnTo>
                    <a:lnTo>
                      <a:pt x="61" y="581"/>
                    </a:lnTo>
                    <a:lnTo>
                      <a:pt x="82" y="594"/>
                    </a:lnTo>
                    <a:lnTo>
                      <a:pt x="94" y="589"/>
                    </a:lnTo>
                    <a:lnTo>
                      <a:pt x="105" y="584"/>
                    </a:lnTo>
                    <a:lnTo>
                      <a:pt x="116" y="578"/>
                    </a:lnTo>
                    <a:lnTo>
                      <a:pt x="128" y="572"/>
                    </a:lnTo>
                    <a:lnTo>
                      <a:pt x="138" y="564"/>
                    </a:lnTo>
                    <a:lnTo>
                      <a:pt x="148" y="557"/>
                    </a:lnTo>
                    <a:lnTo>
                      <a:pt x="157" y="549"/>
                    </a:lnTo>
                    <a:lnTo>
                      <a:pt x="166" y="542"/>
                    </a:lnTo>
                    <a:lnTo>
                      <a:pt x="159" y="527"/>
                    </a:lnTo>
                    <a:lnTo>
                      <a:pt x="150" y="521"/>
                    </a:lnTo>
                    <a:lnTo>
                      <a:pt x="140" y="521"/>
                    </a:lnTo>
                    <a:lnTo>
                      <a:pt x="129" y="527"/>
                    </a:lnTo>
                    <a:lnTo>
                      <a:pt x="116" y="532"/>
                    </a:lnTo>
                    <a:lnTo>
                      <a:pt x="107" y="539"/>
                    </a:lnTo>
                    <a:lnTo>
                      <a:pt x="98" y="542"/>
                    </a:lnTo>
                    <a:lnTo>
                      <a:pt x="93" y="542"/>
                    </a:lnTo>
                    <a:lnTo>
                      <a:pt x="80" y="533"/>
                    </a:lnTo>
                    <a:lnTo>
                      <a:pt x="68" y="524"/>
                    </a:lnTo>
                    <a:lnTo>
                      <a:pt x="54" y="513"/>
                    </a:lnTo>
                    <a:lnTo>
                      <a:pt x="43" y="503"/>
                    </a:lnTo>
                    <a:lnTo>
                      <a:pt x="32" y="491"/>
                    </a:lnTo>
                    <a:lnTo>
                      <a:pt x="23" y="478"/>
                    </a:lnTo>
                    <a:lnTo>
                      <a:pt x="15" y="463"/>
                    </a:lnTo>
                    <a:lnTo>
                      <a:pt x="10" y="450"/>
                    </a:lnTo>
                    <a:lnTo>
                      <a:pt x="10" y="418"/>
                    </a:lnTo>
                    <a:lnTo>
                      <a:pt x="32" y="425"/>
                    </a:lnTo>
                    <a:lnTo>
                      <a:pt x="52" y="426"/>
                    </a:lnTo>
                    <a:lnTo>
                      <a:pt x="71" y="420"/>
                    </a:lnTo>
                    <a:lnTo>
                      <a:pt x="90" y="411"/>
                    </a:lnTo>
                    <a:lnTo>
                      <a:pt x="106" y="399"/>
                    </a:lnTo>
                    <a:lnTo>
                      <a:pt x="123" y="387"/>
                    </a:lnTo>
                    <a:lnTo>
                      <a:pt x="139" y="374"/>
                    </a:lnTo>
                    <a:lnTo>
                      <a:pt x="156" y="366"/>
                    </a:lnTo>
                    <a:lnTo>
                      <a:pt x="154" y="338"/>
                    </a:lnTo>
                    <a:lnTo>
                      <a:pt x="164" y="317"/>
                    </a:lnTo>
                    <a:lnTo>
                      <a:pt x="182" y="298"/>
                    </a:lnTo>
                    <a:lnTo>
                      <a:pt x="207" y="285"/>
                    </a:lnTo>
                    <a:lnTo>
                      <a:pt x="232" y="269"/>
                    </a:lnTo>
                    <a:lnTo>
                      <a:pt x="257" y="254"/>
                    </a:lnTo>
                    <a:lnTo>
                      <a:pt x="277" y="235"/>
                    </a:lnTo>
                    <a:lnTo>
                      <a:pt x="290" y="211"/>
                    </a:lnTo>
                    <a:lnTo>
                      <a:pt x="270" y="211"/>
                    </a:lnTo>
                    <a:lnTo>
                      <a:pt x="252" y="216"/>
                    </a:lnTo>
                    <a:lnTo>
                      <a:pt x="234" y="220"/>
                    </a:lnTo>
                    <a:lnTo>
                      <a:pt x="217" y="228"/>
                    </a:lnTo>
                    <a:lnTo>
                      <a:pt x="199" y="236"/>
                    </a:lnTo>
                    <a:lnTo>
                      <a:pt x="181" y="245"/>
                    </a:lnTo>
                    <a:lnTo>
                      <a:pt x="163" y="254"/>
                    </a:lnTo>
                    <a:lnTo>
                      <a:pt x="145" y="263"/>
                    </a:lnTo>
                    <a:lnTo>
                      <a:pt x="145" y="252"/>
                    </a:lnTo>
                    <a:lnTo>
                      <a:pt x="159" y="249"/>
                    </a:lnTo>
                    <a:lnTo>
                      <a:pt x="176" y="242"/>
                    </a:lnTo>
                    <a:lnTo>
                      <a:pt x="193" y="231"/>
                    </a:lnTo>
                    <a:lnTo>
                      <a:pt x="210" y="218"/>
                    </a:lnTo>
                    <a:lnTo>
                      <a:pt x="226" y="204"/>
                    </a:lnTo>
                    <a:lnTo>
                      <a:pt x="242" y="190"/>
                    </a:lnTo>
                    <a:lnTo>
                      <a:pt x="255" y="178"/>
                    </a:lnTo>
                    <a:lnTo>
                      <a:pt x="269" y="170"/>
                    </a:lnTo>
                    <a:lnTo>
                      <a:pt x="249" y="162"/>
                    </a:lnTo>
                    <a:lnTo>
                      <a:pt x="232" y="161"/>
                    </a:lnTo>
                    <a:lnTo>
                      <a:pt x="214" y="165"/>
                    </a:lnTo>
                    <a:lnTo>
                      <a:pt x="197" y="174"/>
                    </a:lnTo>
                    <a:lnTo>
                      <a:pt x="179" y="184"/>
                    </a:lnTo>
                    <a:lnTo>
                      <a:pt x="160" y="196"/>
                    </a:lnTo>
                    <a:lnTo>
                      <a:pt x="142" y="205"/>
                    </a:lnTo>
                    <a:lnTo>
                      <a:pt x="124" y="211"/>
                    </a:lnTo>
                    <a:lnTo>
                      <a:pt x="138" y="183"/>
                    </a:lnTo>
                    <a:lnTo>
                      <a:pt x="157" y="159"/>
                    </a:lnTo>
                    <a:lnTo>
                      <a:pt x="180" y="139"/>
                    </a:lnTo>
                    <a:lnTo>
                      <a:pt x="206" y="124"/>
                    </a:lnTo>
                    <a:lnTo>
                      <a:pt x="232" y="115"/>
                    </a:lnTo>
                    <a:lnTo>
                      <a:pt x="259" y="117"/>
                    </a:lnTo>
                    <a:lnTo>
                      <a:pt x="285" y="127"/>
                    </a:lnTo>
                    <a:lnTo>
                      <a:pt x="311" y="149"/>
                    </a:lnTo>
                    <a:lnTo>
                      <a:pt x="324" y="139"/>
                    </a:lnTo>
                    <a:lnTo>
                      <a:pt x="332" y="129"/>
                    </a:lnTo>
                    <a:lnTo>
                      <a:pt x="335" y="117"/>
                    </a:lnTo>
                    <a:lnTo>
                      <a:pt x="333" y="105"/>
                    </a:lnTo>
                    <a:lnTo>
                      <a:pt x="331" y="93"/>
                    </a:lnTo>
                    <a:lnTo>
                      <a:pt x="331" y="80"/>
                    </a:lnTo>
                    <a:lnTo>
                      <a:pt x="333" y="67"/>
                    </a:lnTo>
                    <a:lnTo>
                      <a:pt x="342" y="56"/>
                    </a:lnTo>
                    <a:lnTo>
                      <a:pt x="347" y="40"/>
                    </a:lnTo>
                    <a:lnTo>
                      <a:pt x="355" y="27"/>
                    </a:lnTo>
                    <a:lnTo>
                      <a:pt x="364" y="16"/>
                    </a:lnTo>
                    <a:lnTo>
                      <a:pt x="376" y="9"/>
                    </a:lnTo>
                    <a:lnTo>
                      <a:pt x="389" y="2"/>
                    </a:lnTo>
                    <a:lnTo>
                      <a:pt x="403" y="0"/>
                    </a:lnTo>
                    <a:lnTo>
                      <a:pt x="419" y="0"/>
                    </a:lnTo>
                    <a:lnTo>
                      <a:pt x="435" y="4"/>
                    </a:lnTo>
                    <a:lnTo>
                      <a:pt x="443" y="8"/>
                    </a:lnTo>
                    <a:lnTo>
                      <a:pt x="449" y="15"/>
                    </a:lnTo>
                    <a:lnTo>
                      <a:pt x="450" y="24"/>
                    </a:lnTo>
                    <a:lnTo>
                      <a:pt x="451" y="34"/>
                    </a:lnTo>
                    <a:lnTo>
                      <a:pt x="451" y="43"/>
                    </a:lnTo>
                    <a:lnTo>
                      <a:pt x="452" y="52"/>
                    </a:lnTo>
                    <a:lnTo>
                      <a:pt x="457" y="59"/>
                    </a:lnTo>
                    <a:lnTo>
                      <a:pt x="467" y="66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Freeform 72"/>
              <p:cNvSpPr>
                <a:spLocks/>
              </p:cNvSpPr>
              <p:nvPr/>
            </p:nvSpPr>
            <p:spPr bwMode="auto">
              <a:xfrm>
                <a:off x="4205" y="822"/>
                <a:ext cx="88" cy="130"/>
              </a:xfrm>
              <a:custGeom>
                <a:avLst/>
                <a:gdLst>
                  <a:gd name="T0" fmla="*/ 0 w 437"/>
                  <a:gd name="T1" fmla="*/ 0 h 653"/>
                  <a:gd name="T2" fmla="*/ 0 w 437"/>
                  <a:gd name="T3" fmla="*/ 0 h 653"/>
                  <a:gd name="T4" fmla="*/ 0 w 437"/>
                  <a:gd name="T5" fmla="*/ 0 h 653"/>
                  <a:gd name="T6" fmla="*/ 0 w 437"/>
                  <a:gd name="T7" fmla="*/ 0 h 653"/>
                  <a:gd name="T8" fmla="*/ 0 w 437"/>
                  <a:gd name="T9" fmla="*/ 0 h 653"/>
                  <a:gd name="T10" fmla="*/ 0 w 437"/>
                  <a:gd name="T11" fmla="*/ 0 h 653"/>
                  <a:gd name="T12" fmla="*/ 0 w 437"/>
                  <a:gd name="T13" fmla="*/ 0 h 653"/>
                  <a:gd name="T14" fmla="*/ 0 w 437"/>
                  <a:gd name="T15" fmla="*/ 0 h 653"/>
                  <a:gd name="T16" fmla="*/ 0 w 437"/>
                  <a:gd name="T17" fmla="*/ 0 h 653"/>
                  <a:gd name="T18" fmla="*/ 0 w 437"/>
                  <a:gd name="T19" fmla="*/ 0 h 653"/>
                  <a:gd name="T20" fmla="*/ 0 w 437"/>
                  <a:gd name="T21" fmla="*/ 0 h 653"/>
                  <a:gd name="T22" fmla="*/ 0 w 437"/>
                  <a:gd name="T23" fmla="*/ 0 h 653"/>
                  <a:gd name="T24" fmla="*/ 0 w 437"/>
                  <a:gd name="T25" fmla="*/ 0 h 653"/>
                  <a:gd name="T26" fmla="*/ 0 w 437"/>
                  <a:gd name="T27" fmla="*/ 0 h 653"/>
                  <a:gd name="T28" fmla="*/ 0 w 437"/>
                  <a:gd name="T29" fmla="*/ 0 h 653"/>
                  <a:gd name="T30" fmla="*/ 0 w 437"/>
                  <a:gd name="T31" fmla="*/ 0 h 653"/>
                  <a:gd name="T32" fmla="*/ 0 w 437"/>
                  <a:gd name="T33" fmla="*/ 0 h 653"/>
                  <a:gd name="T34" fmla="*/ 0 w 437"/>
                  <a:gd name="T35" fmla="*/ 0 h 653"/>
                  <a:gd name="T36" fmla="*/ 0 w 437"/>
                  <a:gd name="T37" fmla="*/ 0 h 653"/>
                  <a:gd name="T38" fmla="*/ 0 w 437"/>
                  <a:gd name="T39" fmla="*/ 0 h 653"/>
                  <a:gd name="T40" fmla="*/ 0 w 437"/>
                  <a:gd name="T41" fmla="*/ 0 h 653"/>
                  <a:gd name="T42" fmla="*/ 0 w 437"/>
                  <a:gd name="T43" fmla="*/ 0 h 653"/>
                  <a:gd name="T44" fmla="*/ 0 w 437"/>
                  <a:gd name="T45" fmla="*/ 0 h 653"/>
                  <a:gd name="T46" fmla="*/ 0 w 437"/>
                  <a:gd name="T47" fmla="*/ 0 h 653"/>
                  <a:gd name="T48" fmla="*/ 0 w 437"/>
                  <a:gd name="T49" fmla="*/ 0 h 653"/>
                  <a:gd name="T50" fmla="*/ 0 w 437"/>
                  <a:gd name="T51" fmla="*/ 0 h 653"/>
                  <a:gd name="T52" fmla="*/ 0 w 437"/>
                  <a:gd name="T53" fmla="*/ 0 h 653"/>
                  <a:gd name="T54" fmla="*/ 0 w 437"/>
                  <a:gd name="T55" fmla="*/ 0 h 653"/>
                  <a:gd name="T56" fmla="*/ 0 w 437"/>
                  <a:gd name="T57" fmla="*/ 0 h 653"/>
                  <a:gd name="T58" fmla="*/ 0 w 437"/>
                  <a:gd name="T59" fmla="*/ 0 h 653"/>
                  <a:gd name="T60" fmla="*/ 0 w 437"/>
                  <a:gd name="T61" fmla="*/ 0 h 653"/>
                  <a:gd name="T62" fmla="*/ 0 w 437"/>
                  <a:gd name="T63" fmla="*/ 0 h 653"/>
                  <a:gd name="T64" fmla="*/ 0 w 437"/>
                  <a:gd name="T65" fmla="*/ 0 h 653"/>
                  <a:gd name="T66" fmla="*/ 0 w 437"/>
                  <a:gd name="T67" fmla="*/ 0 h 653"/>
                  <a:gd name="T68" fmla="*/ 0 w 437"/>
                  <a:gd name="T69" fmla="*/ 0 h 653"/>
                  <a:gd name="T70" fmla="*/ 0 w 437"/>
                  <a:gd name="T71" fmla="*/ 0 h 653"/>
                  <a:gd name="T72" fmla="*/ 0 w 437"/>
                  <a:gd name="T73" fmla="*/ 0 h 653"/>
                  <a:gd name="T74" fmla="*/ 0 w 437"/>
                  <a:gd name="T75" fmla="*/ 0 h 653"/>
                  <a:gd name="T76" fmla="*/ 0 w 437"/>
                  <a:gd name="T77" fmla="*/ 0 h 653"/>
                  <a:gd name="T78" fmla="*/ 0 w 437"/>
                  <a:gd name="T79" fmla="*/ 0 h 653"/>
                  <a:gd name="T80" fmla="*/ 0 w 437"/>
                  <a:gd name="T81" fmla="*/ 0 h 653"/>
                  <a:gd name="T82" fmla="*/ 0 w 437"/>
                  <a:gd name="T83" fmla="*/ 0 h 653"/>
                  <a:gd name="T84" fmla="*/ 0 w 437"/>
                  <a:gd name="T85" fmla="*/ 0 h 653"/>
                  <a:gd name="T86" fmla="*/ 0 w 437"/>
                  <a:gd name="T87" fmla="*/ 0 h 653"/>
                  <a:gd name="T88" fmla="*/ 0 w 437"/>
                  <a:gd name="T89" fmla="*/ 0 h 653"/>
                  <a:gd name="T90" fmla="*/ 0 w 437"/>
                  <a:gd name="T91" fmla="*/ 0 h 653"/>
                  <a:gd name="T92" fmla="*/ 0 w 437"/>
                  <a:gd name="T93" fmla="*/ 0 h 653"/>
                  <a:gd name="T94" fmla="*/ 0 w 437"/>
                  <a:gd name="T95" fmla="*/ 0 h 653"/>
                  <a:gd name="T96" fmla="*/ 0 w 437"/>
                  <a:gd name="T97" fmla="*/ 0 h 653"/>
                  <a:gd name="T98" fmla="*/ 0 w 437"/>
                  <a:gd name="T99" fmla="*/ 0 h 653"/>
                  <a:gd name="T100" fmla="*/ 0 w 437"/>
                  <a:gd name="T101" fmla="*/ 0 h 653"/>
                  <a:gd name="T102" fmla="*/ 0 w 437"/>
                  <a:gd name="T103" fmla="*/ 0 h 653"/>
                  <a:gd name="T104" fmla="*/ 0 w 437"/>
                  <a:gd name="T105" fmla="*/ 0 h 653"/>
                  <a:gd name="T106" fmla="*/ 0 w 437"/>
                  <a:gd name="T107" fmla="*/ 0 h 653"/>
                  <a:gd name="T108" fmla="*/ 0 w 437"/>
                  <a:gd name="T109" fmla="*/ 0 h 653"/>
                  <a:gd name="T110" fmla="*/ 0 w 437"/>
                  <a:gd name="T111" fmla="*/ 0 h 653"/>
                  <a:gd name="T112" fmla="*/ 0 w 437"/>
                  <a:gd name="T113" fmla="*/ 0 h 653"/>
                  <a:gd name="T114" fmla="*/ 0 w 437"/>
                  <a:gd name="T115" fmla="*/ 0 h 653"/>
                  <a:gd name="T116" fmla="*/ 0 w 437"/>
                  <a:gd name="T117" fmla="*/ 0 h 653"/>
                  <a:gd name="T118" fmla="*/ 0 w 437"/>
                  <a:gd name="T119" fmla="*/ 0 h 653"/>
                  <a:gd name="T120" fmla="*/ 0 w 437"/>
                  <a:gd name="T121" fmla="*/ 0 h 653"/>
                  <a:gd name="T122" fmla="*/ 0 w 437"/>
                  <a:gd name="T123" fmla="*/ 0 h 65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437" h="653">
                    <a:moveTo>
                      <a:pt x="156" y="9"/>
                    </a:moveTo>
                    <a:lnTo>
                      <a:pt x="144" y="15"/>
                    </a:lnTo>
                    <a:lnTo>
                      <a:pt x="133" y="21"/>
                    </a:lnTo>
                    <a:lnTo>
                      <a:pt x="120" y="26"/>
                    </a:lnTo>
                    <a:lnTo>
                      <a:pt x="110" y="31"/>
                    </a:lnTo>
                    <a:lnTo>
                      <a:pt x="100" y="35"/>
                    </a:lnTo>
                    <a:lnTo>
                      <a:pt x="90" y="42"/>
                    </a:lnTo>
                    <a:lnTo>
                      <a:pt x="79" y="50"/>
                    </a:lnTo>
                    <a:lnTo>
                      <a:pt x="73" y="61"/>
                    </a:lnTo>
                    <a:lnTo>
                      <a:pt x="85" y="70"/>
                    </a:lnTo>
                    <a:lnTo>
                      <a:pt x="102" y="72"/>
                    </a:lnTo>
                    <a:lnTo>
                      <a:pt x="119" y="67"/>
                    </a:lnTo>
                    <a:lnTo>
                      <a:pt x="138" y="60"/>
                    </a:lnTo>
                    <a:lnTo>
                      <a:pt x="155" y="51"/>
                    </a:lnTo>
                    <a:lnTo>
                      <a:pt x="172" y="45"/>
                    </a:lnTo>
                    <a:lnTo>
                      <a:pt x="186" y="43"/>
                    </a:lnTo>
                    <a:lnTo>
                      <a:pt x="197" y="51"/>
                    </a:lnTo>
                    <a:lnTo>
                      <a:pt x="195" y="64"/>
                    </a:lnTo>
                    <a:lnTo>
                      <a:pt x="196" y="79"/>
                    </a:lnTo>
                    <a:lnTo>
                      <a:pt x="198" y="91"/>
                    </a:lnTo>
                    <a:lnTo>
                      <a:pt x="200" y="105"/>
                    </a:lnTo>
                    <a:lnTo>
                      <a:pt x="199" y="115"/>
                    </a:lnTo>
                    <a:lnTo>
                      <a:pt x="195" y="126"/>
                    </a:lnTo>
                    <a:lnTo>
                      <a:pt x="183" y="135"/>
                    </a:lnTo>
                    <a:lnTo>
                      <a:pt x="167" y="144"/>
                    </a:lnTo>
                    <a:lnTo>
                      <a:pt x="163" y="152"/>
                    </a:lnTo>
                    <a:lnTo>
                      <a:pt x="159" y="165"/>
                    </a:lnTo>
                    <a:lnTo>
                      <a:pt x="156" y="169"/>
                    </a:lnTo>
                    <a:lnTo>
                      <a:pt x="157" y="175"/>
                    </a:lnTo>
                    <a:lnTo>
                      <a:pt x="160" y="179"/>
                    </a:lnTo>
                    <a:lnTo>
                      <a:pt x="167" y="185"/>
                    </a:lnTo>
                    <a:lnTo>
                      <a:pt x="180" y="178"/>
                    </a:lnTo>
                    <a:lnTo>
                      <a:pt x="195" y="169"/>
                    </a:lnTo>
                    <a:lnTo>
                      <a:pt x="208" y="159"/>
                    </a:lnTo>
                    <a:lnTo>
                      <a:pt x="223" y="150"/>
                    </a:lnTo>
                    <a:lnTo>
                      <a:pt x="237" y="142"/>
                    </a:lnTo>
                    <a:lnTo>
                      <a:pt x="250" y="140"/>
                    </a:lnTo>
                    <a:lnTo>
                      <a:pt x="264" y="142"/>
                    </a:lnTo>
                    <a:lnTo>
                      <a:pt x="281" y="155"/>
                    </a:lnTo>
                    <a:lnTo>
                      <a:pt x="293" y="167"/>
                    </a:lnTo>
                    <a:lnTo>
                      <a:pt x="296" y="176"/>
                    </a:lnTo>
                    <a:lnTo>
                      <a:pt x="292" y="183"/>
                    </a:lnTo>
                    <a:lnTo>
                      <a:pt x="283" y="189"/>
                    </a:lnTo>
                    <a:lnTo>
                      <a:pt x="269" y="193"/>
                    </a:lnTo>
                    <a:lnTo>
                      <a:pt x="256" y="199"/>
                    </a:lnTo>
                    <a:lnTo>
                      <a:pt x="244" y="205"/>
                    </a:lnTo>
                    <a:lnTo>
                      <a:pt x="239" y="217"/>
                    </a:lnTo>
                    <a:lnTo>
                      <a:pt x="231" y="219"/>
                    </a:lnTo>
                    <a:lnTo>
                      <a:pt x="223" y="227"/>
                    </a:lnTo>
                    <a:lnTo>
                      <a:pt x="215" y="234"/>
                    </a:lnTo>
                    <a:lnTo>
                      <a:pt x="208" y="237"/>
                    </a:lnTo>
                    <a:lnTo>
                      <a:pt x="216" y="254"/>
                    </a:lnTo>
                    <a:lnTo>
                      <a:pt x="226" y="262"/>
                    </a:lnTo>
                    <a:lnTo>
                      <a:pt x="237" y="263"/>
                    </a:lnTo>
                    <a:lnTo>
                      <a:pt x="250" y="259"/>
                    </a:lnTo>
                    <a:lnTo>
                      <a:pt x="263" y="250"/>
                    </a:lnTo>
                    <a:lnTo>
                      <a:pt x="275" y="240"/>
                    </a:lnTo>
                    <a:lnTo>
                      <a:pt x="287" y="231"/>
                    </a:lnTo>
                    <a:lnTo>
                      <a:pt x="301" y="227"/>
                    </a:lnTo>
                    <a:lnTo>
                      <a:pt x="296" y="230"/>
                    </a:lnTo>
                    <a:lnTo>
                      <a:pt x="294" y="236"/>
                    </a:lnTo>
                    <a:lnTo>
                      <a:pt x="292" y="242"/>
                    </a:lnTo>
                    <a:lnTo>
                      <a:pt x="292" y="248"/>
                    </a:lnTo>
                    <a:lnTo>
                      <a:pt x="291" y="255"/>
                    </a:lnTo>
                    <a:lnTo>
                      <a:pt x="291" y="263"/>
                    </a:lnTo>
                    <a:lnTo>
                      <a:pt x="291" y="270"/>
                    </a:lnTo>
                    <a:lnTo>
                      <a:pt x="291" y="279"/>
                    </a:lnTo>
                    <a:lnTo>
                      <a:pt x="301" y="289"/>
                    </a:lnTo>
                    <a:lnTo>
                      <a:pt x="299" y="295"/>
                    </a:lnTo>
                    <a:lnTo>
                      <a:pt x="294" y="300"/>
                    </a:lnTo>
                    <a:lnTo>
                      <a:pt x="287" y="305"/>
                    </a:lnTo>
                    <a:lnTo>
                      <a:pt x="281" y="311"/>
                    </a:lnTo>
                    <a:lnTo>
                      <a:pt x="273" y="315"/>
                    </a:lnTo>
                    <a:lnTo>
                      <a:pt x="266" y="322"/>
                    </a:lnTo>
                    <a:lnTo>
                      <a:pt x="261" y="330"/>
                    </a:lnTo>
                    <a:lnTo>
                      <a:pt x="260" y="341"/>
                    </a:lnTo>
                    <a:lnTo>
                      <a:pt x="278" y="347"/>
                    </a:lnTo>
                    <a:lnTo>
                      <a:pt x="296" y="343"/>
                    </a:lnTo>
                    <a:lnTo>
                      <a:pt x="313" y="334"/>
                    </a:lnTo>
                    <a:lnTo>
                      <a:pt x="332" y="323"/>
                    </a:lnTo>
                    <a:lnTo>
                      <a:pt x="348" y="312"/>
                    </a:lnTo>
                    <a:lnTo>
                      <a:pt x="367" y="306"/>
                    </a:lnTo>
                    <a:lnTo>
                      <a:pt x="385" y="307"/>
                    </a:lnTo>
                    <a:lnTo>
                      <a:pt x="405" y="321"/>
                    </a:lnTo>
                    <a:lnTo>
                      <a:pt x="388" y="321"/>
                    </a:lnTo>
                    <a:lnTo>
                      <a:pt x="373" y="325"/>
                    </a:lnTo>
                    <a:lnTo>
                      <a:pt x="359" y="331"/>
                    </a:lnTo>
                    <a:lnTo>
                      <a:pt x="345" y="340"/>
                    </a:lnTo>
                    <a:lnTo>
                      <a:pt x="332" y="349"/>
                    </a:lnTo>
                    <a:lnTo>
                      <a:pt x="319" y="359"/>
                    </a:lnTo>
                    <a:lnTo>
                      <a:pt x="309" y="370"/>
                    </a:lnTo>
                    <a:lnTo>
                      <a:pt x="301" y="383"/>
                    </a:lnTo>
                    <a:lnTo>
                      <a:pt x="318" y="392"/>
                    </a:lnTo>
                    <a:lnTo>
                      <a:pt x="336" y="393"/>
                    </a:lnTo>
                    <a:lnTo>
                      <a:pt x="351" y="387"/>
                    </a:lnTo>
                    <a:lnTo>
                      <a:pt x="367" y="378"/>
                    </a:lnTo>
                    <a:lnTo>
                      <a:pt x="381" y="366"/>
                    </a:lnTo>
                    <a:lnTo>
                      <a:pt x="396" y="357"/>
                    </a:lnTo>
                    <a:lnTo>
                      <a:pt x="409" y="350"/>
                    </a:lnTo>
                    <a:lnTo>
                      <a:pt x="425" y="351"/>
                    </a:lnTo>
                    <a:lnTo>
                      <a:pt x="431" y="359"/>
                    </a:lnTo>
                    <a:lnTo>
                      <a:pt x="434" y="372"/>
                    </a:lnTo>
                    <a:lnTo>
                      <a:pt x="435" y="383"/>
                    </a:lnTo>
                    <a:lnTo>
                      <a:pt x="437" y="393"/>
                    </a:lnTo>
                    <a:lnTo>
                      <a:pt x="424" y="395"/>
                    </a:lnTo>
                    <a:lnTo>
                      <a:pt x="413" y="399"/>
                    </a:lnTo>
                    <a:lnTo>
                      <a:pt x="400" y="401"/>
                    </a:lnTo>
                    <a:lnTo>
                      <a:pt x="389" y="405"/>
                    </a:lnTo>
                    <a:lnTo>
                      <a:pt x="377" y="409"/>
                    </a:lnTo>
                    <a:lnTo>
                      <a:pt x="365" y="416"/>
                    </a:lnTo>
                    <a:lnTo>
                      <a:pt x="353" y="424"/>
                    </a:lnTo>
                    <a:lnTo>
                      <a:pt x="343" y="435"/>
                    </a:lnTo>
                    <a:lnTo>
                      <a:pt x="395" y="475"/>
                    </a:lnTo>
                    <a:lnTo>
                      <a:pt x="386" y="485"/>
                    </a:lnTo>
                    <a:lnTo>
                      <a:pt x="377" y="490"/>
                    </a:lnTo>
                    <a:lnTo>
                      <a:pt x="368" y="494"/>
                    </a:lnTo>
                    <a:lnTo>
                      <a:pt x="360" y="497"/>
                    </a:lnTo>
                    <a:lnTo>
                      <a:pt x="352" y="500"/>
                    </a:lnTo>
                    <a:lnTo>
                      <a:pt x="347" y="505"/>
                    </a:lnTo>
                    <a:lnTo>
                      <a:pt x="343" y="513"/>
                    </a:lnTo>
                    <a:lnTo>
                      <a:pt x="343" y="527"/>
                    </a:lnTo>
                    <a:lnTo>
                      <a:pt x="353" y="538"/>
                    </a:lnTo>
                    <a:lnTo>
                      <a:pt x="367" y="541"/>
                    </a:lnTo>
                    <a:lnTo>
                      <a:pt x="379" y="539"/>
                    </a:lnTo>
                    <a:lnTo>
                      <a:pt x="393" y="534"/>
                    </a:lnTo>
                    <a:lnTo>
                      <a:pt x="404" y="526"/>
                    </a:lnTo>
                    <a:lnTo>
                      <a:pt x="416" y="520"/>
                    </a:lnTo>
                    <a:lnTo>
                      <a:pt x="426" y="515"/>
                    </a:lnTo>
                    <a:lnTo>
                      <a:pt x="437" y="517"/>
                    </a:lnTo>
                    <a:lnTo>
                      <a:pt x="430" y="534"/>
                    </a:lnTo>
                    <a:lnTo>
                      <a:pt x="414" y="543"/>
                    </a:lnTo>
                    <a:lnTo>
                      <a:pt x="393" y="548"/>
                    </a:lnTo>
                    <a:lnTo>
                      <a:pt x="371" y="550"/>
                    </a:lnTo>
                    <a:lnTo>
                      <a:pt x="351" y="552"/>
                    </a:lnTo>
                    <a:lnTo>
                      <a:pt x="339" y="560"/>
                    </a:lnTo>
                    <a:lnTo>
                      <a:pt x="337" y="574"/>
                    </a:lnTo>
                    <a:lnTo>
                      <a:pt x="353" y="600"/>
                    </a:lnTo>
                    <a:lnTo>
                      <a:pt x="405" y="590"/>
                    </a:lnTo>
                    <a:lnTo>
                      <a:pt x="383" y="590"/>
                    </a:lnTo>
                    <a:lnTo>
                      <a:pt x="369" y="600"/>
                    </a:lnTo>
                    <a:lnTo>
                      <a:pt x="356" y="613"/>
                    </a:lnTo>
                    <a:lnTo>
                      <a:pt x="347" y="630"/>
                    </a:lnTo>
                    <a:lnTo>
                      <a:pt x="336" y="644"/>
                    </a:lnTo>
                    <a:lnTo>
                      <a:pt x="326" y="653"/>
                    </a:lnTo>
                    <a:lnTo>
                      <a:pt x="310" y="653"/>
                    </a:lnTo>
                    <a:lnTo>
                      <a:pt x="291" y="642"/>
                    </a:lnTo>
                    <a:lnTo>
                      <a:pt x="286" y="594"/>
                    </a:lnTo>
                    <a:lnTo>
                      <a:pt x="285" y="547"/>
                    </a:lnTo>
                    <a:lnTo>
                      <a:pt x="282" y="499"/>
                    </a:lnTo>
                    <a:lnTo>
                      <a:pt x="277" y="456"/>
                    </a:lnTo>
                    <a:lnTo>
                      <a:pt x="266" y="413"/>
                    </a:lnTo>
                    <a:lnTo>
                      <a:pt x="249" y="374"/>
                    </a:lnTo>
                    <a:lnTo>
                      <a:pt x="223" y="339"/>
                    </a:lnTo>
                    <a:lnTo>
                      <a:pt x="187" y="309"/>
                    </a:lnTo>
                    <a:lnTo>
                      <a:pt x="181" y="297"/>
                    </a:lnTo>
                    <a:lnTo>
                      <a:pt x="180" y="286"/>
                    </a:lnTo>
                    <a:lnTo>
                      <a:pt x="182" y="274"/>
                    </a:lnTo>
                    <a:lnTo>
                      <a:pt x="186" y="264"/>
                    </a:lnTo>
                    <a:lnTo>
                      <a:pt x="187" y="253"/>
                    </a:lnTo>
                    <a:lnTo>
                      <a:pt x="188" y="244"/>
                    </a:lnTo>
                    <a:lnTo>
                      <a:pt x="185" y="234"/>
                    </a:lnTo>
                    <a:lnTo>
                      <a:pt x="177" y="227"/>
                    </a:lnTo>
                    <a:lnTo>
                      <a:pt x="135" y="227"/>
                    </a:lnTo>
                    <a:lnTo>
                      <a:pt x="145" y="213"/>
                    </a:lnTo>
                    <a:lnTo>
                      <a:pt x="150" y="201"/>
                    </a:lnTo>
                    <a:lnTo>
                      <a:pt x="148" y="187"/>
                    </a:lnTo>
                    <a:lnTo>
                      <a:pt x="144" y="175"/>
                    </a:lnTo>
                    <a:lnTo>
                      <a:pt x="135" y="161"/>
                    </a:lnTo>
                    <a:lnTo>
                      <a:pt x="127" y="148"/>
                    </a:lnTo>
                    <a:lnTo>
                      <a:pt x="119" y="134"/>
                    </a:lnTo>
                    <a:lnTo>
                      <a:pt x="115" y="123"/>
                    </a:lnTo>
                    <a:lnTo>
                      <a:pt x="96" y="117"/>
                    </a:lnTo>
                    <a:lnTo>
                      <a:pt x="78" y="112"/>
                    </a:lnTo>
                    <a:lnTo>
                      <a:pt x="59" y="105"/>
                    </a:lnTo>
                    <a:lnTo>
                      <a:pt x="41" y="98"/>
                    </a:lnTo>
                    <a:lnTo>
                      <a:pt x="24" y="88"/>
                    </a:lnTo>
                    <a:lnTo>
                      <a:pt x="12" y="78"/>
                    </a:lnTo>
                    <a:lnTo>
                      <a:pt x="3" y="64"/>
                    </a:lnTo>
                    <a:lnTo>
                      <a:pt x="0" y="51"/>
                    </a:lnTo>
                    <a:lnTo>
                      <a:pt x="16" y="35"/>
                    </a:lnTo>
                    <a:lnTo>
                      <a:pt x="34" y="22"/>
                    </a:lnTo>
                    <a:lnTo>
                      <a:pt x="53" y="12"/>
                    </a:lnTo>
                    <a:lnTo>
                      <a:pt x="74" y="5"/>
                    </a:lnTo>
                    <a:lnTo>
                      <a:pt x="94" y="1"/>
                    </a:lnTo>
                    <a:lnTo>
                      <a:pt x="115" y="0"/>
                    </a:lnTo>
                    <a:lnTo>
                      <a:pt x="135" y="2"/>
                    </a:lnTo>
                    <a:lnTo>
                      <a:pt x="156" y="9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Freeform 73"/>
              <p:cNvSpPr>
                <a:spLocks/>
              </p:cNvSpPr>
              <p:nvPr/>
            </p:nvSpPr>
            <p:spPr bwMode="auto">
              <a:xfrm>
                <a:off x="4056" y="840"/>
                <a:ext cx="17" cy="4"/>
              </a:xfrm>
              <a:custGeom>
                <a:avLst/>
                <a:gdLst>
                  <a:gd name="T0" fmla="*/ 0 w 86"/>
                  <a:gd name="T1" fmla="*/ 0 h 23"/>
                  <a:gd name="T2" fmla="*/ 0 w 86"/>
                  <a:gd name="T3" fmla="*/ 0 h 23"/>
                  <a:gd name="T4" fmla="*/ 0 w 86"/>
                  <a:gd name="T5" fmla="*/ 0 h 23"/>
                  <a:gd name="T6" fmla="*/ 0 w 86"/>
                  <a:gd name="T7" fmla="*/ 0 h 23"/>
                  <a:gd name="T8" fmla="*/ 0 w 86"/>
                  <a:gd name="T9" fmla="*/ 0 h 23"/>
                  <a:gd name="T10" fmla="*/ 0 w 86"/>
                  <a:gd name="T11" fmla="*/ 0 h 23"/>
                  <a:gd name="T12" fmla="*/ 0 w 86"/>
                  <a:gd name="T13" fmla="*/ 0 h 23"/>
                  <a:gd name="T14" fmla="*/ 0 w 86"/>
                  <a:gd name="T15" fmla="*/ 0 h 23"/>
                  <a:gd name="T16" fmla="*/ 0 w 86"/>
                  <a:gd name="T17" fmla="*/ 0 h 23"/>
                  <a:gd name="T18" fmla="*/ 0 w 86"/>
                  <a:gd name="T19" fmla="*/ 0 h 23"/>
                  <a:gd name="T20" fmla="*/ 0 w 86"/>
                  <a:gd name="T21" fmla="*/ 0 h 23"/>
                  <a:gd name="T22" fmla="*/ 0 w 86"/>
                  <a:gd name="T23" fmla="*/ 0 h 23"/>
                  <a:gd name="T24" fmla="*/ 0 w 86"/>
                  <a:gd name="T25" fmla="*/ 0 h 23"/>
                  <a:gd name="T26" fmla="*/ 0 w 86"/>
                  <a:gd name="T27" fmla="*/ 0 h 23"/>
                  <a:gd name="T28" fmla="*/ 0 w 86"/>
                  <a:gd name="T29" fmla="*/ 0 h 23"/>
                  <a:gd name="T30" fmla="*/ 0 w 86"/>
                  <a:gd name="T31" fmla="*/ 0 h 23"/>
                  <a:gd name="T32" fmla="*/ 0 w 86"/>
                  <a:gd name="T33" fmla="*/ 0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6" h="23">
                    <a:moveTo>
                      <a:pt x="86" y="13"/>
                    </a:moveTo>
                    <a:lnTo>
                      <a:pt x="76" y="15"/>
                    </a:lnTo>
                    <a:lnTo>
                      <a:pt x="67" y="16"/>
                    </a:lnTo>
                    <a:lnTo>
                      <a:pt x="55" y="16"/>
                    </a:lnTo>
                    <a:lnTo>
                      <a:pt x="44" y="17"/>
                    </a:lnTo>
                    <a:lnTo>
                      <a:pt x="32" y="17"/>
                    </a:lnTo>
                    <a:lnTo>
                      <a:pt x="20" y="17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6" y="9"/>
                    </a:lnTo>
                    <a:lnTo>
                      <a:pt x="15" y="5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58" y="2"/>
                    </a:lnTo>
                    <a:lnTo>
                      <a:pt x="72" y="6"/>
                    </a:lnTo>
                    <a:lnTo>
                      <a:pt x="86" y="13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Freeform 74"/>
              <p:cNvSpPr>
                <a:spLocks/>
              </p:cNvSpPr>
              <p:nvPr/>
            </p:nvSpPr>
            <p:spPr bwMode="auto">
              <a:xfrm>
                <a:off x="4127" y="844"/>
                <a:ext cx="130" cy="150"/>
              </a:xfrm>
              <a:custGeom>
                <a:avLst/>
                <a:gdLst>
                  <a:gd name="T0" fmla="*/ 0 w 653"/>
                  <a:gd name="T1" fmla="*/ 0 h 747"/>
                  <a:gd name="T2" fmla="*/ 0 w 653"/>
                  <a:gd name="T3" fmla="*/ 0 h 747"/>
                  <a:gd name="T4" fmla="*/ 0 w 653"/>
                  <a:gd name="T5" fmla="*/ 0 h 747"/>
                  <a:gd name="T6" fmla="*/ 0 w 653"/>
                  <a:gd name="T7" fmla="*/ 0 h 747"/>
                  <a:gd name="T8" fmla="*/ 0 w 653"/>
                  <a:gd name="T9" fmla="*/ 0 h 747"/>
                  <a:gd name="T10" fmla="*/ 0 w 653"/>
                  <a:gd name="T11" fmla="*/ 0 h 747"/>
                  <a:gd name="T12" fmla="*/ 0 w 653"/>
                  <a:gd name="T13" fmla="*/ 0 h 747"/>
                  <a:gd name="T14" fmla="*/ 0 w 653"/>
                  <a:gd name="T15" fmla="*/ 0 h 747"/>
                  <a:gd name="T16" fmla="*/ 0 w 653"/>
                  <a:gd name="T17" fmla="*/ 0 h 747"/>
                  <a:gd name="T18" fmla="*/ 0 w 653"/>
                  <a:gd name="T19" fmla="*/ 0 h 747"/>
                  <a:gd name="T20" fmla="*/ 0 w 653"/>
                  <a:gd name="T21" fmla="*/ 0 h 747"/>
                  <a:gd name="T22" fmla="*/ 0 w 653"/>
                  <a:gd name="T23" fmla="*/ 0 h 747"/>
                  <a:gd name="T24" fmla="*/ 0 w 653"/>
                  <a:gd name="T25" fmla="*/ 0 h 747"/>
                  <a:gd name="T26" fmla="*/ 0 w 653"/>
                  <a:gd name="T27" fmla="*/ 0 h 747"/>
                  <a:gd name="T28" fmla="*/ 0 w 653"/>
                  <a:gd name="T29" fmla="*/ 0 h 747"/>
                  <a:gd name="T30" fmla="*/ 0 w 653"/>
                  <a:gd name="T31" fmla="*/ 0 h 747"/>
                  <a:gd name="T32" fmla="*/ 0 w 653"/>
                  <a:gd name="T33" fmla="*/ 0 h 747"/>
                  <a:gd name="T34" fmla="*/ 0 w 653"/>
                  <a:gd name="T35" fmla="*/ 0 h 747"/>
                  <a:gd name="T36" fmla="*/ 0 w 653"/>
                  <a:gd name="T37" fmla="*/ 0 h 747"/>
                  <a:gd name="T38" fmla="*/ 0 w 653"/>
                  <a:gd name="T39" fmla="*/ 0 h 747"/>
                  <a:gd name="T40" fmla="*/ 0 w 653"/>
                  <a:gd name="T41" fmla="*/ 0 h 747"/>
                  <a:gd name="T42" fmla="*/ 0 w 653"/>
                  <a:gd name="T43" fmla="*/ 0 h 747"/>
                  <a:gd name="T44" fmla="*/ 0 w 653"/>
                  <a:gd name="T45" fmla="*/ 0 h 747"/>
                  <a:gd name="T46" fmla="*/ 0 w 653"/>
                  <a:gd name="T47" fmla="*/ 0 h 747"/>
                  <a:gd name="T48" fmla="*/ 0 w 653"/>
                  <a:gd name="T49" fmla="*/ 0 h 747"/>
                  <a:gd name="T50" fmla="*/ 0 w 653"/>
                  <a:gd name="T51" fmla="*/ 0 h 747"/>
                  <a:gd name="T52" fmla="*/ 0 w 653"/>
                  <a:gd name="T53" fmla="*/ 0 h 747"/>
                  <a:gd name="T54" fmla="*/ 0 w 653"/>
                  <a:gd name="T55" fmla="*/ 0 h 747"/>
                  <a:gd name="T56" fmla="*/ 0 w 653"/>
                  <a:gd name="T57" fmla="*/ 0 h 747"/>
                  <a:gd name="T58" fmla="*/ 0 w 653"/>
                  <a:gd name="T59" fmla="*/ 0 h 747"/>
                  <a:gd name="T60" fmla="*/ 0 w 653"/>
                  <a:gd name="T61" fmla="*/ 0 h 747"/>
                  <a:gd name="T62" fmla="*/ 0 w 653"/>
                  <a:gd name="T63" fmla="*/ 0 h 747"/>
                  <a:gd name="T64" fmla="*/ 0 w 653"/>
                  <a:gd name="T65" fmla="*/ 0 h 747"/>
                  <a:gd name="T66" fmla="*/ 0 w 653"/>
                  <a:gd name="T67" fmla="*/ 0 h 747"/>
                  <a:gd name="T68" fmla="*/ 0 w 653"/>
                  <a:gd name="T69" fmla="*/ 0 h 747"/>
                  <a:gd name="T70" fmla="*/ 0 w 653"/>
                  <a:gd name="T71" fmla="*/ 0 h 747"/>
                  <a:gd name="T72" fmla="*/ 0 w 653"/>
                  <a:gd name="T73" fmla="*/ 0 h 747"/>
                  <a:gd name="T74" fmla="*/ 0 w 653"/>
                  <a:gd name="T75" fmla="*/ 0 h 747"/>
                  <a:gd name="T76" fmla="*/ 0 w 653"/>
                  <a:gd name="T77" fmla="*/ 0 h 747"/>
                  <a:gd name="T78" fmla="*/ 0 w 653"/>
                  <a:gd name="T79" fmla="*/ 0 h 747"/>
                  <a:gd name="T80" fmla="*/ 0 w 653"/>
                  <a:gd name="T81" fmla="*/ 0 h 747"/>
                  <a:gd name="T82" fmla="*/ 0 w 653"/>
                  <a:gd name="T83" fmla="*/ 0 h 747"/>
                  <a:gd name="T84" fmla="*/ 0 w 653"/>
                  <a:gd name="T85" fmla="*/ 0 h 747"/>
                  <a:gd name="T86" fmla="*/ 0 w 653"/>
                  <a:gd name="T87" fmla="*/ 0 h 747"/>
                  <a:gd name="T88" fmla="*/ 0 w 653"/>
                  <a:gd name="T89" fmla="*/ 0 h 747"/>
                  <a:gd name="T90" fmla="*/ 0 w 653"/>
                  <a:gd name="T91" fmla="*/ 0 h 747"/>
                  <a:gd name="T92" fmla="*/ 0 w 653"/>
                  <a:gd name="T93" fmla="*/ 0 h 747"/>
                  <a:gd name="T94" fmla="*/ 0 w 653"/>
                  <a:gd name="T95" fmla="*/ 0 h 747"/>
                  <a:gd name="T96" fmla="*/ 0 w 653"/>
                  <a:gd name="T97" fmla="*/ 0 h 747"/>
                  <a:gd name="T98" fmla="*/ 0 w 653"/>
                  <a:gd name="T99" fmla="*/ 0 h 747"/>
                  <a:gd name="T100" fmla="*/ 0 w 653"/>
                  <a:gd name="T101" fmla="*/ 0 h 747"/>
                  <a:gd name="T102" fmla="*/ 0 w 653"/>
                  <a:gd name="T103" fmla="*/ 0 h 747"/>
                  <a:gd name="T104" fmla="*/ 0 w 653"/>
                  <a:gd name="T105" fmla="*/ 0 h 74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653" h="747">
                    <a:moveTo>
                      <a:pt x="497" y="94"/>
                    </a:moveTo>
                    <a:lnTo>
                      <a:pt x="480" y="107"/>
                    </a:lnTo>
                    <a:lnTo>
                      <a:pt x="463" y="121"/>
                    </a:lnTo>
                    <a:lnTo>
                      <a:pt x="446" y="132"/>
                    </a:lnTo>
                    <a:lnTo>
                      <a:pt x="432" y="146"/>
                    </a:lnTo>
                    <a:lnTo>
                      <a:pt x="416" y="158"/>
                    </a:lnTo>
                    <a:lnTo>
                      <a:pt x="404" y="173"/>
                    </a:lnTo>
                    <a:lnTo>
                      <a:pt x="391" y="188"/>
                    </a:lnTo>
                    <a:lnTo>
                      <a:pt x="383" y="208"/>
                    </a:lnTo>
                    <a:lnTo>
                      <a:pt x="372" y="200"/>
                    </a:lnTo>
                    <a:lnTo>
                      <a:pt x="362" y="188"/>
                    </a:lnTo>
                    <a:lnTo>
                      <a:pt x="353" y="176"/>
                    </a:lnTo>
                    <a:lnTo>
                      <a:pt x="346" y="165"/>
                    </a:lnTo>
                    <a:lnTo>
                      <a:pt x="338" y="157"/>
                    </a:lnTo>
                    <a:lnTo>
                      <a:pt x="330" y="157"/>
                    </a:lnTo>
                    <a:lnTo>
                      <a:pt x="320" y="165"/>
                    </a:lnTo>
                    <a:lnTo>
                      <a:pt x="311" y="186"/>
                    </a:lnTo>
                    <a:lnTo>
                      <a:pt x="508" y="404"/>
                    </a:lnTo>
                    <a:lnTo>
                      <a:pt x="501" y="418"/>
                    </a:lnTo>
                    <a:lnTo>
                      <a:pt x="492" y="430"/>
                    </a:lnTo>
                    <a:lnTo>
                      <a:pt x="482" y="440"/>
                    </a:lnTo>
                    <a:lnTo>
                      <a:pt x="472" y="452"/>
                    </a:lnTo>
                    <a:lnTo>
                      <a:pt x="465" y="462"/>
                    </a:lnTo>
                    <a:lnTo>
                      <a:pt x="462" y="475"/>
                    </a:lnTo>
                    <a:lnTo>
                      <a:pt x="465" y="490"/>
                    </a:lnTo>
                    <a:lnTo>
                      <a:pt x="477" y="508"/>
                    </a:lnTo>
                    <a:lnTo>
                      <a:pt x="491" y="499"/>
                    </a:lnTo>
                    <a:lnTo>
                      <a:pt x="503" y="490"/>
                    </a:lnTo>
                    <a:lnTo>
                      <a:pt x="514" y="480"/>
                    </a:lnTo>
                    <a:lnTo>
                      <a:pt x="527" y="470"/>
                    </a:lnTo>
                    <a:lnTo>
                      <a:pt x="537" y="459"/>
                    </a:lnTo>
                    <a:lnTo>
                      <a:pt x="547" y="447"/>
                    </a:lnTo>
                    <a:lnTo>
                      <a:pt x="557" y="436"/>
                    </a:lnTo>
                    <a:lnTo>
                      <a:pt x="570" y="425"/>
                    </a:lnTo>
                    <a:lnTo>
                      <a:pt x="563" y="402"/>
                    </a:lnTo>
                    <a:lnTo>
                      <a:pt x="556" y="383"/>
                    </a:lnTo>
                    <a:lnTo>
                      <a:pt x="546" y="365"/>
                    </a:lnTo>
                    <a:lnTo>
                      <a:pt x="535" y="349"/>
                    </a:lnTo>
                    <a:lnTo>
                      <a:pt x="520" y="333"/>
                    </a:lnTo>
                    <a:lnTo>
                      <a:pt x="506" y="320"/>
                    </a:lnTo>
                    <a:lnTo>
                      <a:pt x="492" y="305"/>
                    </a:lnTo>
                    <a:lnTo>
                      <a:pt x="477" y="290"/>
                    </a:lnTo>
                    <a:lnTo>
                      <a:pt x="493" y="278"/>
                    </a:lnTo>
                    <a:lnTo>
                      <a:pt x="512" y="268"/>
                    </a:lnTo>
                    <a:lnTo>
                      <a:pt x="531" y="261"/>
                    </a:lnTo>
                    <a:lnTo>
                      <a:pt x="553" y="260"/>
                    </a:lnTo>
                    <a:lnTo>
                      <a:pt x="572" y="264"/>
                    </a:lnTo>
                    <a:lnTo>
                      <a:pt x="591" y="277"/>
                    </a:lnTo>
                    <a:lnTo>
                      <a:pt x="607" y="298"/>
                    </a:lnTo>
                    <a:lnTo>
                      <a:pt x="622" y="332"/>
                    </a:lnTo>
                    <a:lnTo>
                      <a:pt x="653" y="736"/>
                    </a:lnTo>
                    <a:lnTo>
                      <a:pt x="624" y="743"/>
                    </a:lnTo>
                    <a:lnTo>
                      <a:pt x="596" y="747"/>
                    </a:lnTo>
                    <a:lnTo>
                      <a:pt x="566" y="744"/>
                    </a:lnTo>
                    <a:lnTo>
                      <a:pt x="537" y="741"/>
                    </a:lnTo>
                    <a:lnTo>
                      <a:pt x="505" y="733"/>
                    </a:lnTo>
                    <a:lnTo>
                      <a:pt x="475" y="726"/>
                    </a:lnTo>
                    <a:lnTo>
                      <a:pt x="444" y="719"/>
                    </a:lnTo>
                    <a:lnTo>
                      <a:pt x="414" y="715"/>
                    </a:lnTo>
                    <a:lnTo>
                      <a:pt x="365" y="703"/>
                    </a:lnTo>
                    <a:lnTo>
                      <a:pt x="317" y="691"/>
                    </a:lnTo>
                    <a:lnTo>
                      <a:pt x="266" y="678"/>
                    </a:lnTo>
                    <a:lnTo>
                      <a:pt x="219" y="662"/>
                    </a:lnTo>
                    <a:lnTo>
                      <a:pt x="173" y="640"/>
                    </a:lnTo>
                    <a:lnTo>
                      <a:pt x="133" y="613"/>
                    </a:lnTo>
                    <a:lnTo>
                      <a:pt x="98" y="579"/>
                    </a:lnTo>
                    <a:lnTo>
                      <a:pt x="72" y="539"/>
                    </a:lnTo>
                    <a:lnTo>
                      <a:pt x="80" y="499"/>
                    </a:lnTo>
                    <a:lnTo>
                      <a:pt x="71" y="469"/>
                    </a:lnTo>
                    <a:lnTo>
                      <a:pt x="52" y="443"/>
                    </a:lnTo>
                    <a:lnTo>
                      <a:pt x="29" y="420"/>
                    </a:lnTo>
                    <a:lnTo>
                      <a:pt x="9" y="398"/>
                    </a:lnTo>
                    <a:lnTo>
                      <a:pt x="0" y="374"/>
                    </a:lnTo>
                    <a:lnTo>
                      <a:pt x="8" y="344"/>
                    </a:lnTo>
                    <a:lnTo>
                      <a:pt x="41" y="311"/>
                    </a:lnTo>
                    <a:lnTo>
                      <a:pt x="33" y="281"/>
                    </a:lnTo>
                    <a:lnTo>
                      <a:pt x="42" y="256"/>
                    </a:lnTo>
                    <a:lnTo>
                      <a:pt x="59" y="235"/>
                    </a:lnTo>
                    <a:lnTo>
                      <a:pt x="84" y="213"/>
                    </a:lnTo>
                    <a:lnTo>
                      <a:pt x="109" y="190"/>
                    </a:lnTo>
                    <a:lnTo>
                      <a:pt x="130" y="164"/>
                    </a:lnTo>
                    <a:lnTo>
                      <a:pt x="144" y="132"/>
                    </a:lnTo>
                    <a:lnTo>
                      <a:pt x="145" y="94"/>
                    </a:lnTo>
                    <a:lnTo>
                      <a:pt x="154" y="104"/>
                    </a:lnTo>
                    <a:lnTo>
                      <a:pt x="166" y="114"/>
                    </a:lnTo>
                    <a:lnTo>
                      <a:pt x="180" y="123"/>
                    </a:lnTo>
                    <a:lnTo>
                      <a:pt x="197" y="129"/>
                    </a:lnTo>
                    <a:lnTo>
                      <a:pt x="213" y="130"/>
                    </a:lnTo>
                    <a:lnTo>
                      <a:pt x="230" y="127"/>
                    </a:lnTo>
                    <a:lnTo>
                      <a:pt x="245" y="118"/>
                    </a:lnTo>
                    <a:lnTo>
                      <a:pt x="259" y="104"/>
                    </a:lnTo>
                    <a:lnTo>
                      <a:pt x="269" y="91"/>
                    </a:lnTo>
                    <a:lnTo>
                      <a:pt x="283" y="79"/>
                    </a:lnTo>
                    <a:lnTo>
                      <a:pt x="295" y="66"/>
                    </a:lnTo>
                    <a:lnTo>
                      <a:pt x="309" y="55"/>
                    </a:lnTo>
                    <a:lnTo>
                      <a:pt x="320" y="42"/>
                    </a:lnTo>
                    <a:lnTo>
                      <a:pt x="332" y="28"/>
                    </a:lnTo>
                    <a:lnTo>
                      <a:pt x="341" y="13"/>
                    </a:lnTo>
                    <a:lnTo>
                      <a:pt x="352" y="0"/>
                    </a:lnTo>
                    <a:lnTo>
                      <a:pt x="367" y="12"/>
                    </a:lnTo>
                    <a:lnTo>
                      <a:pt x="388" y="21"/>
                    </a:lnTo>
                    <a:lnTo>
                      <a:pt x="409" y="28"/>
                    </a:lnTo>
                    <a:lnTo>
                      <a:pt x="432" y="35"/>
                    </a:lnTo>
                    <a:lnTo>
                      <a:pt x="452" y="43"/>
                    </a:lnTo>
                    <a:lnTo>
                      <a:pt x="471" y="54"/>
                    </a:lnTo>
                    <a:lnTo>
                      <a:pt x="486" y="70"/>
                    </a:lnTo>
                    <a:lnTo>
                      <a:pt x="497" y="94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Freeform 75"/>
              <p:cNvSpPr>
                <a:spLocks/>
              </p:cNvSpPr>
              <p:nvPr/>
            </p:nvSpPr>
            <p:spPr bwMode="auto">
              <a:xfrm>
                <a:off x="4210" y="855"/>
                <a:ext cx="315" cy="286"/>
              </a:xfrm>
              <a:custGeom>
                <a:avLst/>
                <a:gdLst>
                  <a:gd name="T0" fmla="*/ 0 w 1572"/>
                  <a:gd name="T1" fmla="*/ 0 h 1430"/>
                  <a:gd name="T2" fmla="*/ 0 w 1572"/>
                  <a:gd name="T3" fmla="*/ 0 h 1430"/>
                  <a:gd name="T4" fmla="*/ 0 w 1572"/>
                  <a:gd name="T5" fmla="*/ 0 h 1430"/>
                  <a:gd name="T6" fmla="*/ 0 w 1572"/>
                  <a:gd name="T7" fmla="*/ 0 h 1430"/>
                  <a:gd name="T8" fmla="*/ 0 w 1572"/>
                  <a:gd name="T9" fmla="*/ 0 h 1430"/>
                  <a:gd name="T10" fmla="*/ 0 w 1572"/>
                  <a:gd name="T11" fmla="*/ 0 h 1430"/>
                  <a:gd name="T12" fmla="*/ 0 w 1572"/>
                  <a:gd name="T13" fmla="*/ 0 h 1430"/>
                  <a:gd name="T14" fmla="*/ 0 w 1572"/>
                  <a:gd name="T15" fmla="*/ 0 h 1430"/>
                  <a:gd name="T16" fmla="*/ 0 w 1572"/>
                  <a:gd name="T17" fmla="*/ 0 h 1430"/>
                  <a:gd name="T18" fmla="*/ 0 w 1572"/>
                  <a:gd name="T19" fmla="*/ 0 h 1430"/>
                  <a:gd name="T20" fmla="*/ 0 w 1572"/>
                  <a:gd name="T21" fmla="*/ 0 h 1430"/>
                  <a:gd name="T22" fmla="*/ 0 w 1572"/>
                  <a:gd name="T23" fmla="*/ 0 h 1430"/>
                  <a:gd name="T24" fmla="*/ 0 w 1572"/>
                  <a:gd name="T25" fmla="*/ 0 h 1430"/>
                  <a:gd name="T26" fmla="*/ 0 w 1572"/>
                  <a:gd name="T27" fmla="*/ 0 h 1430"/>
                  <a:gd name="T28" fmla="*/ 0 w 1572"/>
                  <a:gd name="T29" fmla="*/ 0 h 1430"/>
                  <a:gd name="T30" fmla="*/ 0 w 1572"/>
                  <a:gd name="T31" fmla="*/ 0 h 1430"/>
                  <a:gd name="T32" fmla="*/ 0 w 1572"/>
                  <a:gd name="T33" fmla="*/ 0 h 1430"/>
                  <a:gd name="T34" fmla="*/ 0 w 1572"/>
                  <a:gd name="T35" fmla="*/ 0 h 1430"/>
                  <a:gd name="T36" fmla="*/ 0 w 1572"/>
                  <a:gd name="T37" fmla="*/ 0 h 1430"/>
                  <a:gd name="T38" fmla="*/ 0 w 1572"/>
                  <a:gd name="T39" fmla="*/ 0 h 1430"/>
                  <a:gd name="T40" fmla="*/ 0 w 1572"/>
                  <a:gd name="T41" fmla="*/ 0 h 1430"/>
                  <a:gd name="T42" fmla="*/ 0 w 1572"/>
                  <a:gd name="T43" fmla="*/ 0 h 1430"/>
                  <a:gd name="T44" fmla="*/ 0 w 1572"/>
                  <a:gd name="T45" fmla="*/ 0 h 1430"/>
                  <a:gd name="T46" fmla="*/ 0 w 1572"/>
                  <a:gd name="T47" fmla="*/ 0 h 1430"/>
                  <a:gd name="T48" fmla="*/ 0 w 1572"/>
                  <a:gd name="T49" fmla="*/ 0 h 1430"/>
                  <a:gd name="T50" fmla="*/ 0 w 1572"/>
                  <a:gd name="T51" fmla="*/ 0 h 1430"/>
                  <a:gd name="T52" fmla="*/ 0 w 1572"/>
                  <a:gd name="T53" fmla="*/ 0 h 1430"/>
                  <a:gd name="T54" fmla="*/ 0 w 1572"/>
                  <a:gd name="T55" fmla="*/ 0 h 1430"/>
                  <a:gd name="T56" fmla="*/ 0 w 1572"/>
                  <a:gd name="T57" fmla="*/ 0 h 1430"/>
                  <a:gd name="T58" fmla="*/ 0 w 1572"/>
                  <a:gd name="T59" fmla="*/ 0 h 1430"/>
                  <a:gd name="T60" fmla="*/ 0 w 1572"/>
                  <a:gd name="T61" fmla="*/ 0 h 1430"/>
                  <a:gd name="T62" fmla="*/ 0 w 1572"/>
                  <a:gd name="T63" fmla="*/ 0 h 1430"/>
                  <a:gd name="T64" fmla="*/ 0 w 1572"/>
                  <a:gd name="T65" fmla="*/ 0 h 1430"/>
                  <a:gd name="T66" fmla="*/ 0 w 1572"/>
                  <a:gd name="T67" fmla="*/ 0 h 1430"/>
                  <a:gd name="T68" fmla="*/ 0 w 1572"/>
                  <a:gd name="T69" fmla="*/ 0 h 1430"/>
                  <a:gd name="T70" fmla="*/ 0 w 1572"/>
                  <a:gd name="T71" fmla="*/ 0 h 1430"/>
                  <a:gd name="T72" fmla="*/ 0 w 1572"/>
                  <a:gd name="T73" fmla="*/ 0 h 1430"/>
                  <a:gd name="T74" fmla="*/ 0 w 1572"/>
                  <a:gd name="T75" fmla="*/ 0 h 1430"/>
                  <a:gd name="T76" fmla="*/ 0 w 1572"/>
                  <a:gd name="T77" fmla="*/ 0 h 1430"/>
                  <a:gd name="T78" fmla="*/ 0 w 1572"/>
                  <a:gd name="T79" fmla="*/ 0 h 1430"/>
                  <a:gd name="T80" fmla="*/ 0 w 1572"/>
                  <a:gd name="T81" fmla="*/ 0 h 1430"/>
                  <a:gd name="T82" fmla="*/ 0 w 1572"/>
                  <a:gd name="T83" fmla="*/ 0 h 1430"/>
                  <a:gd name="T84" fmla="*/ 0 w 1572"/>
                  <a:gd name="T85" fmla="*/ 0 h 1430"/>
                  <a:gd name="T86" fmla="*/ 0 w 1572"/>
                  <a:gd name="T87" fmla="*/ 0 h 1430"/>
                  <a:gd name="T88" fmla="*/ 0 w 1572"/>
                  <a:gd name="T89" fmla="*/ 0 h 1430"/>
                  <a:gd name="T90" fmla="*/ 0 w 1572"/>
                  <a:gd name="T91" fmla="*/ 0 h 1430"/>
                  <a:gd name="T92" fmla="*/ 0 w 1572"/>
                  <a:gd name="T93" fmla="*/ 0 h 1430"/>
                  <a:gd name="T94" fmla="*/ 0 w 1572"/>
                  <a:gd name="T95" fmla="*/ 0 h 1430"/>
                  <a:gd name="T96" fmla="*/ 0 w 1572"/>
                  <a:gd name="T97" fmla="*/ 0 h 1430"/>
                  <a:gd name="T98" fmla="*/ 0 w 1572"/>
                  <a:gd name="T99" fmla="*/ 0 h 1430"/>
                  <a:gd name="T100" fmla="*/ 0 w 1572"/>
                  <a:gd name="T101" fmla="*/ 0 h 1430"/>
                  <a:gd name="T102" fmla="*/ 0 w 1572"/>
                  <a:gd name="T103" fmla="*/ 0 h 1430"/>
                  <a:gd name="T104" fmla="*/ 0 w 1572"/>
                  <a:gd name="T105" fmla="*/ 0 h 1430"/>
                  <a:gd name="T106" fmla="*/ 0 w 1572"/>
                  <a:gd name="T107" fmla="*/ 0 h 143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72" h="1430">
                    <a:moveTo>
                      <a:pt x="1251" y="228"/>
                    </a:moveTo>
                    <a:lnTo>
                      <a:pt x="1292" y="214"/>
                    </a:lnTo>
                    <a:lnTo>
                      <a:pt x="1326" y="192"/>
                    </a:lnTo>
                    <a:lnTo>
                      <a:pt x="1353" y="161"/>
                    </a:lnTo>
                    <a:lnTo>
                      <a:pt x="1378" y="129"/>
                    </a:lnTo>
                    <a:lnTo>
                      <a:pt x="1399" y="92"/>
                    </a:lnTo>
                    <a:lnTo>
                      <a:pt x="1425" y="57"/>
                    </a:lnTo>
                    <a:lnTo>
                      <a:pt x="1454" y="25"/>
                    </a:lnTo>
                    <a:lnTo>
                      <a:pt x="1490" y="0"/>
                    </a:lnTo>
                    <a:lnTo>
                      <a:pt x="1477" y="40"/>
                    </a:lnTo>
                    <a:lnTo>
                      <a:pt x="1462" y="79"/>
                    </a:lnTo>
                    <a:lnTo>
                      <a:pt x="1440" y="116"/>
                    </a:lnTo>
                    <a:lnTo>
                      <a:pt x="1416" y="151"/>
                    </a:lnTo>
                    <a:lnTo>
                      <a:pt x="1389" y="184"/>
                    </a:lnTo>
                    <a:lnTo>
                      <a:pt x="1363" y="217"/>
                    </a:lnTo>
                    <a:lnTo>
                      <a:pt x="1336" y="248"/>
                    </a:lnTo>
                    <a:lnTo>
                      <a:pt x="1313" y="280"/>
                    </a:lnTo>
                    <a:lnTo>
                      <a:pt x="1313" y="287"/>
                    </a:lnTo>
                    <a:lnTo>
                      <a:pt x="1316" y="295"/>
                    </a:lnTo>
                    <a:lnTo>
                      <a:pt x="1319" y="300"/>
                    </a:lnTo>
                    <a:lnTo>
                      <a:pt x="1326" y="306"/>
                    </a:lnTo>
                    <a:lnTo>
                      <a:pt x="1332" y="309"/>
                    </a:lnTo>
                    <a:lnTo>
                      <a:pt x="1338" y="312"/>
                    </a:lnTo>
                    <a:lnTo>
                      <a:pt x="1346" y="312"/>
                    </a:lnTo>
                    <a:lnTo>
                      <a:pt x="1355" y="310"/>
                    </a:lnTo>
                    <a:lnTo>
                      <a:pt x="1572" y="290"/>
                    </a:lnTo>
                    <a:lnTo>
                      <a:pt x="1541" y="321"/>
                    </a:lnTo>
                    <a:lnTo>
                      <a:pt x="1500" y="339"/>
                    </a:lnTo>
                    <a:lnTo>
                      <a:pt x="1454" y="349"/>
                    </a:lnTo>
                    <a:lnTo>
                      <a:pt x="1408" y="358"/>
                    </a:lnTo>
                    <a:lnTo>
                      <a:pt x="1367" y="368"/>
                    </a:lnTo>
                    <a:lnTo>
                      <a:pt x="1335" y="387"/>
                    </a:lnTo>
                    <a:lnTo>
                      <a:pt x="1319" y="418"/>
                    </a:lnTo>
                    <a:lnTo>
                      <a:pt x="1324" y="466"/>
                    </a:lnTo>
                    <a:lnTo>
                      <a:pt x="1480" y="508"/>
                    </a:lnTo>
                    <a:lnTo>
                      <a:pt x="1405" y="507"/>
                    </a:lnTo>
                    <a:lnTo>
                      <a:pt x="1333" y="515"/>
                    </a:lnTo>
                    <a:lnTo>
                      <a:pt x="1263" y="530"/>
                    </a:lnTo>
                    <a:lnTo>
                      <a:pt x="1196" y="553"/>
                    </a:lnTo>
                    <a:lnTo>
                      <a:pt x="1130" y="584"/>
                    </a:lnTo>
                    <a:lnTo>
                      <a:pt x="1069" y="623"/>
                    </a:lnTo>
                    <a:lnTo>
                      <a:pt x="1013" y="670"/>
                    </a:lnTo>
                    <a:lnTo>
                      <a:pt x="961" y="725"/>
                    </a:lnTo>
                    <a:lnTo>
                      <a:pt x="898" y="813"/>
                    </a:lnTo>
                    <a:lnTo>
                      <a:pt x="835" y="906"/>
                    </a:lnTo>
                    <a:lnTo>
                      <a:pt x="770" y="999"/>
                    </a:lnTo>
                    <a:lnTo>
                      <a:pt x="702" y="1090"/>
                    </a:lnTo>
                    <a:lnTo>
                      <a:pt x="627" y="1176"/>
                    </a:lnTo>
                    <a:lnTo>
                      <a:pt x="547" y="1255"/>
                    </a:lnTo>
                    <a:lnTo>
                      <a:pt x="458" y="1323"/>
                    </a:lnTo>
                    <a:lnTo>
                      <a:pt x="360" y="1378"/>
                    </a:lnTo>
                    <a:lnTo>
                      <a:pt x="346" y="1378"/>
                    </a:lnTo>
                    <a:lnTo>
                      <a:pt x="333" y="1378"/>
                    </a:lnTo>
                    <a:lnTo>
                      <a:pt x="317" y="1378"/>
                    </a:lnTo>
                    <a:lnTo>
                      <a:pt x="302" y="1380"/>
                    </a:lnTo>
                    <a:lnTo>
                      <a:pt x="285" y="1381"/>
                    </a:lnTo>
                    <a:lnTo>
                      <a:pt x="270" y="1386"/>
                    </a:lnTo>
                    <a:lnTo>
                      <a:pt x="257" y="1392"/>
                    </a:lnTo>
                    <a:lnTo>
                      <a:pt x="245" y="1400"/>
                    </a:lnTo>
                    <a:lnTo>
                      <a:pt x="17" y="1430"/>
                    </a:lnTo>
                    <a:lnTo>
                      <a:pt x="5" y="1395"/>
                    </a:lnTo>
                    <a:lnTo>
                      <a:pt x="0" y="1361"/>
                    </a:lnTo>
                    <a:lnTo>
                      <a:pt x="0" y="1328"/>
                    </a:lnTo>
                    <a:lnTo>
                      <a:pt x="6" y="1297"/>
                    </a:lnTo>
                    <a:lnTo>
                      <a:pt x="12" y="1264"/>
                    </a:lnTo>
                    <a:lnTo>
                      <a:pt x="19" y="1232"/>
                    </a:lnTo>
                    <a:lnTo>
                      <a:pt x="25" y="1202"/>
                    </a:lnTo>
                    <a:lnTo>
                      <a:pt x="27" y="1171"/>
                    </a:lnTo>
                    <a:lnTo>
                      <a:pt x="73" y="1171"/>
                    </a:lnTo>
                    <a:lnTo>
                      <a:pt x="118" y="1169"/>
                    </a:lnTo>
                    <a:lnTo>
                      <a:pt x="162" y="1163"/>
                    </a:lnTo>
                    <a:lnTo>
                      <a:pt x="207" y="1157"/>
                    </a:lnTo>
                    <a:lnTo>
                      <a:pt x="250" y="1147"/>
                    </a:lnTo>
                    <a:lnTo>
                      <a:pt x="293" y="1136"/>
                    </a:lnTo>
                    <a:lnTo>
                      <a:pt x="336" y="1127"/>
                    </a:lnTo>
                    <a:lnTo>
                      <a:pt x="380" y="1119"/>
                    </a:lnTo>
                    <a:lnTo>
                      <a:pt x="961" y="487"/>
                    </a:lnTo>
                    <a:lnTo>
                      <a:pt x="961" y="442"/>
                    </a:lnTo>
                    <a:lnTo>
                      <a:pt x="962" y="394"/>
                    </a:lnTo>
                    <a:lnTo>
                      <a:pt x="962" y="344"/>
                    </a:lnTo>
                    <a:lnTo>
                      <a:pt x="964" y="296"/>
                    </a:lnTo>
                    <a:lnTo>
                      <a:pt x="964" y="246"/>
                    </a:lnTo>
                    <a:lnTo>
                      <a:pt x="964" y="200"/>
                    </a:lnTo>
                    <a:lnTo>
                      <a:pt x="963" y="155"/>
                    </a:lnTo>
                    <a:lnTo>
                      <a:pt x="961" y="114"/>
                    </a:lnTo>
                    <a:lnTo>
                      <a:pt x="979" y="132"/>
                    </a:lnTo>
                    <a:lnTo>
                      <a:pt x="991" y="156"/>
                    </a:lnTo>
                    <a:lnTo>
                      <a:pt x="998" y="182"/>
                    </a:lnTo>
                    <a:lnTo>
                      <a:pt x="1006" y="210"/>
                    </a:lnTo>
                    <a:lnTo>
                      <a:pt x="1013" y="236"/>
                    </a:lnTo>
                    <a:lnTo>
                      <a:pt x="1025" y="260"/>
                    </a:lnTo>
                    <a:lnTo>
                      <a:pt x="1044" y="278"/>
                    </a:lnTo>
                    <a:lnTo>
                      <a:pt x="1075" y="290"/>
                    </a:lnTo>
                    <a:lnTo>
                      <a:pt x="1104" y="263"/>
                    </a:lnTo>
                    <a:lnTo>
                      <a:pt x="1127" y="231"/>
                    </a:lnTo>
                    <a:lnTo>
                      <a:pt x="1144" y="195"/>
                    </a:lnTo>
                    <a:lnTo>
                      <a:pt x="1159" y="157"/>
                    </a:lnTo>
                    <a:lnTo>
                      <a:pt x="1170" y="116"/>
                    </a:lnTo>
                    <a:lnTo>
                      <a:pt x="1184" y="75"/>
                    </a:lnTo>
                    <a:lnTo>
                      <a:pt x="1198" y="36"/>
                    </a:lnTo>
                    <a:lnTo>
                      <a:pt x="1220" y="0"/>
                    </a:lnTo>
                    <a:lnTo>
                      <a:pt x="1228" y="25"/>
                    </a:lnTo>
                    <a:lnTo>
                      <a:pt x="1233" y="53"/>
                    </a:lnTo>
                    <a:lnTo>
                      <a:pt x="1234" y="85"/>
                    </a:lnTo>
                    <a:lnTo>
                      <a:pt x="1235" y="117"/>
                    </a:lnTo>
                    <a:lnTo>
                      <a:pt x="1235" y="148"/>
                    </a:lnTo>
                    <a:lnTo>
                      <a:pt x="1237" y="178"/>
                    </a:lnTo>
                    <a:lnTo>
                      <a:pt x="1241" y="204"/>
                    </a:lnTo>
                    <a:lnTo>
                      <a:pt x="1251" y="228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Freeform 76"/>
              <p:cNvSpPr>
                <a:spLocks/>
              </p:cNvSpPr>
              <p:nvPr/>
            </p:nvSpPr>
            <p:spPr bwMode="auto">
              <a:xfrm>
                <a:off x="4220" y="878"/>
                <a:ext cx="10" cy="8"/>
              </a:xfrm>
              <a:custGeom>
                <a:avLst/>
                <a:gdLst>
                  <a:gd name="T0" fmla="*/ 0 w 52"/>
                  <a:gd name="T1" fmla="*/ 0 h 42"/>
                  <a:gd name="T2" fmla="*/ 0 w 52"/>
                  <a:gd name="T3" fmla="*/ 0 h 42"/>
                  <a:gd name="T4" fmla="*/ 0 w 52"/>
                  <a:gd name="T5" fmla="*/ 0 h 42"/>
                  <a:gd name="T6" fmla="*/ 0 w 52"/>
                  <a:gd name="T7" fmla="*/ 0 h 42"/>
                  <a:gd name="T8" fmla="*/ 0 w 52"/>
                  <a:gd name="T9" fmla="*/ 0 h 42"/>
                  <a:gd name="T10" fmla="*/ 0 w 52"/>
                  <a:gd name="T11" fmla="*/ 0 h 42"/>
                  <a:gd name="T12" fmla="*/ 0 w 52"/>
                  <a:gd name="T13" fmla="*/ 0 h 42"/>
                  <a:gd name="T14" fmla="*/ 0 w 52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52" y="20"/>
                    </a:moveTo>
                    <a:lnTo>
                      <a:pt x="45" y="22"/>
                    </a:lnTo>
                    <a:lnTo>
                      <a:pt x="43" y="30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0" y="20"/>
                    </a:lnTo>
                    <a:lnTo>
                      <a:pt x="21" y="0"/>
                    </a:lnTo>
                    <a:lnTo>
                      <a:pt x="52" y="20"/>
                    </a:lnTo>
                    <a:close/>
                  </a:path>
                </a:pathLst>
              </a:custGeom>
              <a:solidFill>
                <a:srgbClr val="00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4" name="Freeform 77"/>
              <p:cNvSpPr>
                <a:spLocks/>
              </p:cNvSpPr>
              <p:nvPr/>
            </p:nvSpPr>
            <p:spPr bwMode="auto">
              <a:xfrm>
                <a:off x="4081" y="893"/>
                <a:ext cx="27" cy="14"/>
              </a:xfrm>
              <a:custGeom>
                <a:avLst/>
                <a:gdLst>
                  <a:gd name="T0" fmla="*/ 0 w 134"/>
                  <a:gd name="T1" fmla="*/ 0 h 71"/>
                  <a:gd name="T2" fmla="*/ 0 w 134"/>
                  <a:gd name="T3" fmla="*/ 0 h 71"/>
                  <a:gd name="T4" fmla="*/ 0 w 134"/>
                  <a:gd name="T5" fmla="*/ 0 h 71"/>
                  <a:gd name="T6" fmla="*/ 0 w 134"/>
                  <a:gd name="T7" fmla="*/ 0 h 71"/>
                  <a:gd name="T8" fmla="*/ 0 w 134"/>
                  <a:gd name="T9" fmla="*/ 0 h 71"/>
                  <a:gd name="T10" fmla="*/ 0 w 134"/>
                  <a:gd name="T11" fmla="*/ 0 h 71"/>
                  <a:gd name="T12" fmla="*/ 0 w 134"/>
                  <a:gd name="T13" fmla="*/ 0 h 71"/>
                  <a:gd name="T14" fmla="*/ 0 w 134"/>
                  <a:gd name="T15" fmla="*/ 0 h 71"/>
                  <a:gd name="T16" fmla="*/ 0 w 134"/>
                  <a:gd name="T17" fmla="*/ 0 h 71"/>
                  <a:gd name="T18" fmla="*/ 0 w 134"/>
                  <a:gd name="T19" fmla="*/ 0 h 71"/>
                  <a:gd name="T20" fmla="*/ 0 w 134"/>
                  <a:gd name="T21" fmla="*/ 0 h 71"/>
                  <a:gd name="T22" fmla="*/ 0 w 134"/>
                  <a:gd name="T23" fmla="*/ 0 h 71"/>
                  <a:gd name="T24" fmla="*/ 0 w 134"/>
                  <a:gd name="T25" fmla="*/ 0 h 71"/>
                  <a:gd name="T26" fmla="*/ 0 w 134"/>
                  <a:gd name="T27" fmla="*/ 0 h 71"/>
                  <a:gd name="T28" fmla="*/ 0 w 134"/>
                  <a:gd name="T29" fmla="*/ 0 h 71"/>
                  <a:gd name="T30" fmla="*/ 0 w 134"/>
                  <a:gd name="T31" fmla="*/ 0 h 71"/>
                  <a:gd name="T32" fmla="*/ 0 w 134"/>
                  <a:gd name="T33" fmla="*/ 0 h 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4" h="71">
                    <a:moveTo>
                      <a:pt x="134" y="5"/>
                    </a:moveTo>
                    <a:lnTo>
                      <a:pt x="117" y="14"/>
                    </a:lnTo>
                    <a:lnTo>
                      <a:pt x="104" y="27"/>
                    </a:lnTo>
                    <a:lnTo>
                      <a:pt x="89" y="39"/>
                    </a:lnTo>
                    <a:lnTo>
                      <a:pt x="74" y="52"/>
                    </a:lnTo>
                    <a:lnTo>
                      <a:pt x="57" y="62"/>
                    </a:lnTo>
                    <a:lnTo>
                      <a:pt x="40" y="69"/>
                    </a:lnTo>
                    <a:lnTo>
                      <a:pt x="20" y="71"/>
                    </a:lnTo>
                    <a:lnTo>
                      <a:pt x="0" y="68"/>
                    </a:lnTo>
                    <a:lnTo>
                      <a:pt x="11" y="54"/>
                    </a:lnTo>
                    <a:lnTo>
                      <a:pt x="27" y="42"/>
                    </a:lnTo>
                    <a:lnTo>
                      <a:pt x="44" y="28"/>
                    </a:lnTo>
                    <a:lnTo>
                      <a:pt x="62" y="17"/>
                    </a:lnTo>
                    <a:lnTo>
                      <a:pt x="80" y="8"/>
                    </a:lnTo>
                    <a:lnTo>
                      <a:pt x="99" y="2"/>
                    </a:lnTo>
                    <a:lnTo>
                      <a:pt x="116" y="0"/>
                    </a:lnTo>
                    <a:lnTo>
                      <a:pt x="13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78"/>
              <p:cNvSpPr>
                <a:spLocks/>
              </p:cNvSpPr>
              <p:nvPr/>
            </p:nvSpPr>
            <p:spPr bwMode="auto">
              <a:xfrm>
                <a:off x="4147" y="896"/>
                <a:ext cx="43" cy="37"/>
              </a:xfrm>
              <a:custGeom>
                <a:avLst/>
                <a:gdLst>
                  <a:gd name="T0" fmla="*/ 0 w 214"/>
                  <a:gd name="T1" fmla="*/ 0 h 185"/>
                  <a:gd name="T2" fmla="*/ 0 w 214"/>
                  <a:gd name="T3" fmla="*/ 0 h 185"/>
                  <a:gd name="T4" fmla="*/ 0 w 214"/>
                  <a:gd name="T5" fmla="*/ 0 h 185"/>
                  <a:gd name="T6" fmla="*/ 0 w 214"/>
                  <a:gd name="T7" fmla="*/ 0 h 185"/>
                  <a:gd name="T8" fmla="*/ 0 w 214"/>
                  <a:gd name="T9" fmla="*/ 0 h 185"/>
                  <a:gd name="T10" fmla="*/ 0 w 214"/>
                  <a:gd name="T11" fmla="*/ 0 h 185"/>
                  <a:gd name="T12" fmla="*/ 0 w 214"/>
                  <a:gd name="T13" fmla="*/ 0 h 185"/>
                  <a:gd name="T14" fmla="*/ 0 w 214"/>
                  <a:gd name="T15" fmla="*/ 0 h 185"/>
                  <a:gd name="T16" fmla="*/ 0 w 214"/>
                  <a:gd name="T17" fmla="*/ 0 h 185"/>
                  <a:gd name="T18" fmla="*/ 0 w 214"/>
                  <a:gd name="T19" fmla="*/ 0 h 185"/>
                  <a:gd name="T20" fmla="*/ 0 w 214"/>
                  <a:gd name="T21" fmla="*/ 0 h 185"/>
                  <a:gd name="T22" fmla="*/ 0 w 214"/>
                  <a:gd name="T23" fmla="*/ 0 h 185"/>
                  <a:gd name="T24" fmla="*/ 0 w 214"/>
                  <a:gd name="T25" fmla="*/ 0 h 185"/>
                  <a:gd name="T26" fmla="*/ 0 w 214"/>
                  <a:gd name="T27" fmla="*/ 0 h 185"/>
                  <a:gd name="T28" fmla="*/ 0 w 214"/>
                  <a:gd name="T29" fmla="*/ 0 h 185"/>
                  <a:gd name="T30" fmla="*/ 0 w 214"/>
                  <a:gd name="T31" fmla="*/ 0 h 185"/>
                  <a:gd name="T32" fmla="*/ 0 w 214"/>
                  <a:gd name="T33" fmla="*/ 0 h 185"/>
                  <a:gd name="T34" fmla="*/ 0 w 214"/>
                  <a:gd name="T35" fmla="*/ 0 h 185"/>
                  <a:gd name="T36" fmla="*/ 0 w 214"/>
                  <a:gd name="T37" fmla="*/ 0 h 185"/>
                  <a:gd name="T38" fmla="*/ 0 w 214"/>
                  <a:gd name="T39" fmla="*/ 0 h 185"/>
                  <a:gd name="T40" fmla="*/ 0 w 214"/>
                  <a:gd name="T41" fmla="*/ 0 h 185"/>
                  <a:gd name="T42" fmla="*/ 0 w 214"/>
                  <a:gd name="T43" fmla="*/ 0 h 185"/>
                  <a:gd name="T44" fmla="*/ 0 w 214"/>
                  <a:gd name="T45" fmla="*/ 0 h 185"/>
                  <a:gd name="T46" fmla="*/ 0 w 214"/>
                  <a:gd name="T47" fmla="*/ 0 h 185"/>
                  <a:gd name="T48" fmla="*/ 0 w 214"/>
                  <a:gd name="T49" fmla="*/ 0 h 185"/>
                  <a:gd name="T50" fmla="*/ 0 w 214"/>
                  <a:gd name="T51" fmla="*/ 0 h 185"/>
                  <a:gd name="T52" fmla="*/ 0 w 214"/>
                  <a:gd name="T53" fmla="*/ 0 h 185"/>
                  <a:gd name="T54" fmla="*/ 0 w 214"/>
                  <a:gd name="T55" fmla="*/ 0 h 185"/>
                  <a:gd name="T56" fmla="*/ 0 w 214"/>
                  <a:gd name="T57" fmla="*/ 0 h 185"/>
                  <a:gd name="T58" fmla="*/ 0 w 214"/>
                  <a:gd name="T59" fmla="*/ 0 h 185"/>
                  <a:gd name="T60" fmla="*/ 0 w 214"/>
                  <a:gd name="T61" fmla="*/ 0 h 185"/>
                  <a:gd name="T62" fmla="*/ 0 w 214"/>
                  <a:gd name="T63" fmla="*/ 0 h 185"/>
                  <a:gd name="T64" fmla="*/ 0 w 214"/>
                  <a:gd name="T65" fmla="*/ 0 h 1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4" h="185">
                    <a:moveTo>
                      <a:pt x="208" y="3"/>
                    </a:moveTo>
                    <a:lnTo>
                      <a:pt x="212" y="21"/>
                    </a:lnTo>
                    <a:lnTo>
                      <a:pt x="214" y="39"/>
                    </a:lnTo>
                    <a:lnTo>
                      <a:pt x="211" y="56"/>
                    </a:lnTo>
                    <a:lnTo>
                      <a:pt x="207" y="73"/>
                    </a:lnTo>
                    <a:lnTo>
                      <a:pt x="200" y="89"/>
                    </a:lnTo>
                    <a:lnTo>
                      <a:pt x="192" y="104"/>
                    </a:lnTo>
                    <a:lnTo>
                      <a:pt x="183" y="120"/>
                    </a:lnTo>
                    <a:lnTo>
                      <a:pt x="176" y="137"/>
                    </a:lnTo>
                    <a:lnTo>
                      <a:pt x="158" y="147"/>
                    </a:lnTo>
                    <a:lnTo>
                      <a:pt x="140" y="159"/>
                    </a:lnTo>
                    <a:lnTo>
                      <a:pt x="120" y="168"/>
                    </a:lnTo>
                    <a:lnTo>
                      <a:pt x="101" y="177"/>
                    </a:lnTo>
                    <a:lnTo>
                      <a:pt x="78" y="181"/>
                    </a:lnTo>
                    <a:lnTo>
                      <a:pt x="55" y="185"/>
                    </a:lnTo>
                    <a:lnTo>
                      <a:pt x="33" y="183"/>
                    </a:lnTo>
                    <a:lnTo>
                      <a:pt x="10" y="179"/>
                    </a:lnTo>
                    <a:lnTo>
                      <a:pt x="1" y="166"/>
                    </a:lnTo>
                    <a:lnTo>
                      <a:pt x="0" y="156"/>
                    </a:lnTo>
                    <a:lnTo>
                      <a:pt x="2" y="145"/>
                    </a:lnTo>
                    <a:lnTo>
                      <a:pt x="9" y="135"/>
                    </a:lnTo>
                    <a:lnTo>
                      <a:pt x="16" y="124"/>
                    </a:lnTo>
                    <a:lnTo>
                      <a:pt x="24" y="112"/>
                    </a:lnTo>
                    <a:lnTo>
                      <a:pt x="29" y="99"/>
                    </a:lnTo>
                    <a:lnTo>
                      <a:pt x="32" y="85"/>
                    </a:lnTo>
                    <a:lnTo>
                      <a:pt x="47" y="68"/>
                    </a:lnTo>
                    <a:lnTo>
                      <a:pt x="65" y="52"/>
                    </a:lnTo>
                    <a:lnTo>
                      <a:pt x="85" y="35"/>
                    </a:lnTo>
                    <a:lnTo>
                      <a:pt x="107" y="23"/>
                    </a:lnTo>
                    <a:lnTo>
                      <a:pt x="130" y="12"/>
                    </a:lnTo>
                    <a:lnTo>
                      <a:pt x="154" y="4"/>
                    </a:lnTo>
                    <a:lnTo>
                      <a:pt x="180" y="0"/>
                    </a:lnTo>
                    <a:lnTo>
                      <a:pt x="20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79"/>
              <p:cNvSpPr>
                <a:spLocks/>
              </p:cNvSpPr>
              <p:nvPr/>
            </p:nvSpPr>
            <p:spPr bwMode="auto">
              <a:xfrm>
                <a:off x="4170" y="904"/>
                <a:ext cx="9" cy="13"/>
              </a:xfrm>
              <a:custGeom>
                <a:avLst/>
                <a:gdLst>
                  <a:gd name="T0" fmla="*/ 0 w 47"/>
                  <a:gd name="T1" fmla="*/ 0 h 62"/>
                  <a:gd name="T2" fmla="*/ 0 w 47"/>
                  <a:gd name="T3" fmla="*/ 0 h 62"/>
                  <a:gd name="T4" fmla="*/ 0 w 47"/>
                  <a:gd name="T5" fmla="*/ 0 h 62"/>
                  <a:gd name="T6" fmla="*/ 0 w 47"/>
                  <a:gd name="T7" fmla="*/ 0 h 62"/>
                  <a:gd name="T8" fmla="*/ 0 w 47"/>
                  <a:gd name="T9" fmla="*/ 0 h 62"/>
                  <a:gd name="T10" fmla="*/ 0 w 47"/>
                  <a:gd name="T11" fmla="*/ 0 h 62"/>
                  <a:gd name="T12" fmla="*/ 0 w 47"/>
                  <a:gd name="T13" fmla="*/ 0 h 62"/>
                  <a:gd name="T14" fmla="*/ 0 w 47"/>
                  <a:gd name="T15" fmla="*/ 0 h 62"/>
                  <a:gd name="T16" fmla="*/ 0 w 47"/>
                  <a:gd name="T17" fmla="*/ 0 h 62"/>
                  <a:gd name="T18" fmla="*/ 0 w 47"/>
                  <a:gd name="T19" fmla="*/ 0 h 62"/>
                  <a:gd name="T20" fmla="*/ 0 w 47"/>
                  <a:gd name="T21" fmla="*/ 0 h 62"/>
                  <a:gd name="T22" fmla="*/ 0 w 47"/>
                  <a:gd name="T23" fmla="*/ 0 h 62"/>
                  <a:gd name="T24" fmla="*/ 0 w 47"/>
                  <a:gd name="T25" fmla="*/ 0 h 62"/>
                  <a:gd name="T26" fmla="*/ 0 w 47"/>
                  <a:gd name="T27" fmla="*/ 0 h 62"/>
                  <a:gd name="T28" fmla="*/ 0 w 47"/>
                  <a:gd name="T29" fmla="*/ 0 h 62"/>
                  <a:gd name="T30" fmla="*/ 0 w 47"/>
                  <a:gd name="T31" fmla="*/ 0 h 62"/>
                  <a:gd name="T32" fmla="*/ 0 w 47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7" h="62">
                    <a:moveTo>
                      <a:pt x="22" y="62"/>
                    </a:moveTo>
                    <a:lnTo>
                      <a:pt x="7" y="50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5" y="20"/>
                    </a:lnTo>
                    <a:lnTo>
                      <a:pt x="13" y="11"/>
                    </a:lnTo>
                    <a:lnTo>
                      <a:pt x="24" y="5"/>
                    </a:lnTo>
                    <a:lnTo>
                      <a:pt x="34" y="0"/>
                    </a:lnTo>
                    <a:lnTo>
                      <a:pt x="44" y="0"/>
                    </a:lnTo>
                    <a:lnTo>
                      <a:pt x="46" y="7"/>
                    </a:lnTo>
                    <a:lnTo>
                      <a:pt x="47" y="15"/>
                    </a:lnTo>
                    <a:lnTo>
                      <a:pt x="46" y="23"/>
                    </a:lnTo>
                    <a:lnTo>
                      <a:pt x="45" y="31"/>
                    </a:lnTo>
                    <a:lnTo>
                      <a:pt x="40" y="39"/>
                    </a:lnTo>
                    <a:lnTo>
                      <a:pt x="35" y="47"/>
                    </a:lnTo>
                    <a:lnTo>
                      <a:pt x="28" y="55"/>
                    </a:lnTo>
                    <a:lnTo>
                      <a:pt x="22" y="62"/>
                    </a:lnTo>
                    <a:close/>
                  </a:path>
                </a:pathLst>
              </a:custGeom>
              <a:solidFill>
                <a:srgbClr val="00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80"/>
              <p:cNvSpPr>
                <a:spLocks/>
              </p:cNvSpPr>
              <p:nvPr/>
            </p:nvSpPr>
            <p:spPr bwMode="auto">
              <a:xfrm>
                <a:off x="4160" y="913"/>
                <a:ext cx="10" cy="10"/>
              </a:xfrm>
              <a:custGeom>
                <a:avLst/>
                <a:gdLst>
                  <a:gd name="T0" fmla="*/ 0 w 52"/>
                  <a:gd name="T1" fmla="*/ 0 h 52"/>
                  <a:gd name="T2" fmla="*/ 0 w 52"/>
                  <a:gd name="T3" fmla="*/ 0 h 52"/>
                  <a:gd name="T4" fmla="*/ 0 w 52"/>
                  <a:gd name="T5" fmla="*/ 0 h 52"/>
                  <a:gd name="T6" fmla="*/ 0 w 52"/>
                  <a:gd name="T7" fmla="*/ 0 h 52"/>
                  <a:gd name="T8" fmla="*/ 0 w 52"/>
                  <a:gd name="T9" fmla="*/ 0 h 52"/>
                  <a:gd name="T10" fmla="*/ 0 w 52"/>
                  <a:gd name="T11" fmla="*/ 0 h 52"/>
                  <a:gd name="T12" fmla="*/ 0 w 52"/>
                  <a:gd name="T13" fmla="*/ 0 h 52"/>
                  <a:gd name="T14" fmla="*/ 0 w 52"/>
                  <a:gd name="T15" fmla="*/ 0 h 52"/>
                  <a:gd name="T16" fmla="*/ 0 w 52"/>
                  <a:gd name="T17" fmla="*/ 0 h 52"/>
                  <a:gd name="T18" fmla="*/ 0 w 52"/>
                  <a:gd name="T19" fmla="*/ 0 h 52"/>
                  <a:gd name="T20" fmla="*/ 0 w 52"/>
                  <a:gd name="T21" fmla="*/ 0 h 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" h="52">
                    <a:moveTo>
                      <a:pt x="52" y="42"/>
                    </a:moveTo>
                    <a:lnTo>
                      <a:pt x="50" y="44"/>
                    </a:lnTo>
                    <a:lnTo>
                      <a:pt x="44" y="46"/>
                    </a:lnTo>
                    <a:lnTo>
                      <a:pt x="37" y="48"/>
                    </a:lnTo>
                    <a:lnTo>
                      <a:pt x="29" y="50"/>
                    </a:lnTo>
                    <a:lnTo>
                      <a:pt x="20" y="50"/>
                    </a:lnTo>
                    <a:lnTo>
                      <a:pt x="11" y="51"/>
                    </a:lnTo>
                    <a:lnTo>
                      <a:pt x="5" y="51"/>
                    </a:lnTo>
                    <a:lnTo>
                      <a:pt x="0" y="52"/>
                    </a:lnTo>
                    <a:lnTo>
                      <a:pt x="22" y="0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81"/>
              <p:cNvSpPr>
                <a:spLocks/>
              </p:cNvSpPr>
              <p:nvPr/>
            </p:nvSpPr>
            <p:spPr bwMode="auto">
              <a:xfrm>
                <a:off x="4222" y="954"/>
                <a:ext cx="19" cy="13"/>
              </a:xfrm>
              <a:custGeom>
                <a:avLst/>
                <a:gdLst>
                  <a:gd name="T0" fmla="*/ 0 w 94"/>
                  <a:gd name="T1" fmla="*/ 0 h 63"/>
                  <a:gd name="T2" fmla="*/ 0 w 94"/>
                  <a:gd name="T3" fmla="*/ 0 h 63"/>
                  <a:gd name="T4" fmla="*/ 0 w 94"/>
                  <a:gd name="T5" fmla="*/ 0 h 63"/>
                  <a:gd name="T6" fmla="*/ 0 w 94"/>
                  <a:gd name="T7" fmla="*/ 0 h 63"/>
                  <a:gd name="T8" fmla="*/ 0 w 94"/>
                  <a:gd name="T9" fmla="*/ 0 h 63"/>
                  <a:gd name="T10" fmla="*/ 0 w 94"/>
                  <a:gd name="T11" fmla="*/ 0 h 63"/>
                  <a:gd name="T12" fmla="*/ 0 w 94"/>
                  <a:gd name="T13" fmla="*/ 0 h 63"/>
                  <a:gd name="T14" fmla="*/ 0 w 94"/>
                  <a:gd name="T15" fmla="*/ 0 h 63"/>
                  <a:gd name="T16" fmla="*/ 0 w 94"/>
                  <a:gd name="T17" fmla="*/ 0 h 63"/>
                  <a:gd name="T18" fmla="*/ 0 w 94"/>
                  <a:gd name="T19" fmla="*/ 0 h 63"/>
                  <a:gd name="T20" fmla="*/ 0 w 94"/>
                  <a:gd name="T21" fmla="*/ 0 h 63"/>
                  <a:gd name="T22" fmla="*/ 0 w 94"/>
                  <a:gd name="T23" fmla="*/ 0 h 63"/>
                  <a:gd name="T24" fmla="*/ 0 w 94"/>
                  <a:gd name="T25" fmla="*/ 0 h 63"/>
                  <a:gd name="T26" fmla="*/ 0 w 94"/>
                  <a:gd name="T27" fmla="*/ 0 h 63"/>
                  <a:gd name="T28" fmla="*/ 0 w 94"/>
                  <a:gd name="T29" fmla="*/ 0 h 63"/>
                  <a:gd name="T30" fmla="*/ 0 w 94"/>
                  <a:gd name="T31" fmla="*/ 0 h 63"/>
                  <a:gd name="T32" fmla="*/ 0 w 94"/>
                  <a:gd name="T33" fmla="*/ 0 h 63"/>
                  <a:gd name="T34" fmla="*/ 0 w 94"/>
                  <a:gd name="T35" fmla="*/ 0 h 63"/>
                  <a:gd name="T36" fmla="*/ 0 w 94"/>
                  <a:gd name="T37" fmla="*/ 0 h 63"/>
                  <a:gd name="T38" fmla="*/ 0 w 94"/>
                  <a:gd name="T39" fmla="*/ 0 h 63"/>
                  <a:gd name="T40" fmla="*/ 0 w 94"/>
                  <a:gd name="T41" fmla="*/ 0 h 63"/>
                  <a:gd name="T42" fmla="*/ 0 w 94"/>
                  <a:gd name="T43" fmla="*/ 0 h 63"/>
                  <a:gd name="T44" fmla="*/ 0 w 94"/>
                  <a:gd name="T45" fmla="*/ 0 h 63"/>
                  <a:gd name="T46" fmla="*/ 0 w 94"/>
                  <a:gd name="T47" fmla="*/ 0 h 63"/>
                  <a:gd name="T48" fmla="*/ 0 w 94"/>
                  <a:gd name="T49" fmla="*/ 0 h 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4" h="63">
                    <a:moveTo>
                      <a:pt x="93" y="11"/>
                    </a:moveTo>
                    <a:lnTo>
                      <a:pt x="94" y="18"/>
                    </a:lnTo>
                    <a:lnTo>
                      <a:pt x="93" y="26"/>
                    </a:lnTo>
                    <a:lnTo>
                      <a:pt x="89" y="33"/>
                    </a:lnTo>
                    <a:lnTo>
                      <a:pt x="84" y="41"/>
                    </a:lnTo>
                    <a:lnTo>
                      <a:pt x="76" y="46"/>
                    </a:lnTo>
                    <a:lnTo>
                      <a:pt x="67" y="53"/>
                    </a:lnTo>
                    <a:lnTo>
                      <a:pt x="58" y="58"/>
                    </a:lnTo>
                    <a:lnTo>
                      <a:pt x="51" y="63"/>
                    </a:lnTo>
                    <a:lnTo>
                      <a:pt x="38" y="62"/>
                    </a:lnTo>
                    <a:lnTo>
                      <a:pt x="29" y="62"/>
                    </a:lnTo>
                    <a:lnTo>
                      <a:pt x="20" y="61"/>
                    </a:lnTo>
                    <a:lnTo>
                      <a:pt x="14" y="59"/>
                    </a:lnTo>
                    <a:lnTo>
                      <a:pt x="7" y="54"/>
                    </a:lnTo>
                    <a:lnTo>
                      <a:pt x="3" y="50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10" y="29"/>
                    </a:lnTo>
                    <a:lnTo>
                      <a:pt x="20" y="24"/>
                    </a:lnTo>
                    <a:lnTo>
                      <a:pt x="31" y="16"/>
                    </a:lnTo>
                    <a:lnTo>
                      <a:pt x="42" y="9"/>
                    </a:lnTo>
                    <a:lnTo>
                      <a:pt x="52" y="2"/>
                    </a:lnTo>
                    <a:lnTo>
                      <a:pt x="63" y="0"/>
                    </a:lnTo>
                    <a:lnTo>
                      <a:pt x="77" y="2"/>
                    </a:lnTo>
                    <a:lnTo>
                      <a:pt x="9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82"/>
              <p:cNvSpPr>
                <a:spLocks/>
              </p:cNvSpPr>
              <p:nvPr/>
            </p:nvSpPr>
            <p:spPr bwMode="auto">
              <a:xfrm>
                <a:off x="4222" y="958"/>
                <a:ext cx="102" cy="121"/>
              </a:xfrm>
              <a:custGeom>
                <a:avLst/>
                <a:gdLst>
                  <a:gd name="T0" fmla="*/ 0 w 510"/>
                  <a:gd name="T1" fmla="*/ 0 h 604"/>
                  <a:gd name="T2" fmla="*/ 0 w 510"/>
                  <a:gd name="T3" fmla="*/ 0 h 604"/>
                  <a:gd name="T4" fmla="*/ 0 w 510"/>
                  <a:gd name="T5" fmla="*/ 0 h 604"/>
                  <a:gd name="T6" fmla="*/ 0 w 510"/>
                  <a:gd name="T7" fmla="*/ 0 h 604"/>
                  <a:gd name="T8" fmla="*/ 0 w 510"/>
                  <a:gd name="T9" fmla="*/ 0 h 604"/>
                  <a:gd name="T10" fmla="*/ 0 w 510"/>
                  <a:gd name="T11" fmla="*/ 0 h 604"/>
                  <a:gd name="T12" fmla="*/ 0 w 510"/>
                  <a:gd name="T13" fmla="*/ 0 h 604"/>
                  <a:gd name="T14" fmla="*/ 0 w 510"/>
                  <a:gd name="T15" fmla="*/ 0 h 604"/>
                  <a:gd name="T16" fmla="*/ 0 w 510"/>
                  <a:gd name="T17" fmla="*/ 0 h 604"/>
                  <a:gd name="T18" fmla="*/ 0 w 510"/>
                  <a:gd name="T19" fmla="*/ 0 h 604"/>
                  <a:gd name="T20" fmla="*/ 0 w 510"/>
                  <a:gd name="T21" fmla="*/ 0 h 604"/>
                  <a:gd name="T22" fmla="*/ 0 w 510"/>
                  <a:gd name="T23" fmla="*/ 0 h 604"/>
                  <a:gd name="T24" fmla="*/ 0 w 510"/>
                  <a:gd name="T25" fmla="*/ 0 h 604"/>
                  <a:gd name="T26" fmla="*/ 0 w 510"/>
                  <a:gd name="T27" fmla="*/ 0 h 604"/>
                  <a:gd name="T28" fmla="*/ 0 w 510"/>
                  <a:gd name="T29" fmla="*/ 0 h 604"/>
                  <a:gd name="T30" fmla="*/ 0 w 510"/>
                  <a:gd name="T31" fmla="*/ 0 h 604"/>
                  <a:gd name="T32" fmla="*/ 0 w 510"/>
                  <a:gd name="T33" fmla="*/ 0 h 604"/>
                  <a:gd name="T34" fmla="*/ 0 w 510"/>
                  <a:gd name="T35" fmla="*/ 0 h 604"/>
                  <a:gd name="T36" fmla="*/ 0 w 510"/>
                  <a:gd name="T37" fmla="*/ 0 h 604"/>
                  <a:gd name="T38" fmla="*/ 0 w 510"/>
                  <a:gd name="T39" fmla="*/ 0 h 604"/>
                  <a:gd name="T40" fmla="*/ 0 w 510"/>
                  <a:gd name="T41" fmla="*/ 0 h 604"/>
                  <a:gd name="T42" fmla="*/ 0 w 510"/>
                  <a:gd name="T43" fmla="*/ 0 h 604"/>
                  <a:gd name="T44" fmla="*/ 0 w 510"/>
                  <a:gd name="T45" fmla="*/ 0 h 604"/>
                  <a:gd name="T46" fmla="*/ 0 w 510"/>
                  <a:gd name="T47" fmla="*/ 0 h 604"/>
                  <a:gd name="T48" fmla="*/ 0 w 510"/>
                  <a:gd name="T49" fmla="*/ 0 h 604"/>
                  <a:gd name="T50" fmla="*/ 0 w 510"/>
                  <a:gd name="T51" fmla="*/ 0 h 604"/>
                  <a:gd name="T52" fmla="*/ 0 w 510"/>
                  <a:gd name="T53" fmla="*/ 0 h 604"/>
                  <a:gd name="T54" fmla="*/ 0 w 510"/>
                  <a:gd name="T55" fmla="*/ 0 h 604"/>
                  <a:gd name="T56" fmla="*/ 0 w 510"/>
                  <a:gd name="T57" fmla="*/ 0 h 604"/>
                  <a:gd name="T58" fmla="*/ 0 w 510"/>
                  <a:gd name="T59" fmla="*/ 0 h 604"/>
                  <a:gd name="T60" fmla="*/ 0 w 510"/>
                  <a:gd name="T61" fmla="*/ 0 h 604"/>
                  <a:gd name="T62" fmla="*/ 0 w 510"/>
                  <a:gd name="T63" fmla="*/ 0 h 604"/>
                  <a:gd name="T64" fmla="*/ 0 w 510"/>
                  <a:gd name="T65" fmla="*/ 0 h 604"/>
                  <a:gd name="T66" fmla="*/ 0 w 510"/>
                  <a:gd name="T67" fmla="*/ 0 h 604"/>
                  <a:gd name="T68" fmla="*/ 0 w 510"/>
                  <a:gd name="T69" fmla="*/ 0 h 604"/>
                  <a:gd name="T70" fmla="*/ 0 w 510"/>
                  <a:gd name="T71" fmla="*/ 0 h 604"/>
                  <a:gd name="T72" fmla="*/ 0 w 510"/>
                  <a:gd name="T73" fmla="*/ 0 h 604"/>
                  <a:gd name="T74" fmla="*/ 0 w 510"/>
                  <a:gd name="T75" fmla="*/ 0 h 604"/>
                  <a:gd name="T76" fmla="*/ 0 w 510"/>
                  <a:gd name="T77" fmla="*/ 0 h 604"/>
                  <a:gd name="T78" fmla="*/ 0 w 510"/>
                  <a:gd name="T79" fmla="*/ 0 h 604"/>
                  <a:gd name="T80" fmla="*/ 0 w 510"/>
                  <a:gd name="T81" fmla="*/ 0 h 604"/>
                  <a:gd name="T82" fmla="*/ 0 w 510"/>
                  <a:gd name="T83" fmla="*/ 0 h 604"/>
                  <a:gd name="T84" fmla="*/ 0 w 510"/>
                  <a:gd name="T85" fmla="*/ 0 h 604"/>
                  <a:gd name="T86" fmla="*/ 0 w 510"/>
                  <a:gd name="T87" fmla="*/ 0 h 604"/>
                  <a:gd name="T88" fmla="*/ 0 w 510"/>
                  <a:gd name="T89" fmla="*/ 0 h 604"/>
                  <a:gd name="T90" fmla="*/ 0 w 510"/>
                  <a:gd name="T91" fmla="*/ 0 h 604"/>
                  <a:gd name="T92" fmla="*/ 0 w 510"/>
                  <a:gd name="T93" fmla="*/ 0 h 604"/>
                  <a:gd name="T94" fmla="*/ 0 w 510"/>
                  <a:gd name="T95" fmla="*/ 0 h 604"/>
                  <a:gd name="T96" fmla="*/ 0 w 510"/>
                  <a:gd name="T97" fmla="*/ 0 h 604"/>
                  <a:gd name="T98" fmla="*/ 0 w 510"/>
                  <a:gd name="T99" fmla="*/ 0 h 604"/>
                  <a:gd name="T100" fmla="*/ 0 w 510"/>
                  <a:gd name="T101" fmla="*/ 0 h 604"/>
                  <a:gd name="T102" fmla="*/ 0 w 510"/>
                  <a:gd name="T103" fmla="*/ 0 h 604"/>
                  <a:gd name="T104" fmla="*/ 0 w 510"/>
                  <a:gd name="T105" fmla="*/ 0 h 604"/>
                  <a:gd name="T106" fmla="*/ 0 w 510"/>
                  <a:gd name="T107" fmla="*/ 0 h 604"/>
                  <a:gd name="T108" fmla="*/ 0 w 510"/>
                  <a:gd name="T109" fmla="*/ 0 h 604"/>
                  <a:gd name="T110" fmla="*/ 0 w 510"/>
                  <a:gd name="T111" fmla="*/ 0 h 604"/>
                  <a:gd name="T112" fmla="*/ 0 w 510"/>
                  <a:gd name="T113" fmla="*/ 0 h 60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510" h="604">
                    <a:moveTo>
                      <a:pt x="406" y="34"/>
                    </a:moveTo>
                    <a:lnTo>
                      <a:pt x="408" y="72"/>
                    </a:lnTo>
                    <a:lnTo>
                      <a:pt x="413" y="111"/>
                    </a:lnTo>
                    <a:lnTo>
                      <a:pt x="422" y="148"/>
                    </a:lnTo>
                    <a:lnTo>
                      <a:pt x="435" y="185"/>
                    </a:lnTo>
                    <a:lnTo>
                      <a:pt x="449" y="220"/>
                    </a:lnTo>
                    <a:lnTo>
                      <a:pt x="467" y="254"/>
                    </a:lnTo>
                    <a:lnTo>
                      <a:pt x="487" y="285"/>
                    </a:lnTo>
                    <a:lnTo>
                      <a:pt x="510" y="314"/>
                    </a:lnTo>
                    <a:lnTo>
                      <a:pt x="500" y="329"/>
                    </a:lnTo>
                    <a:lnTo>
                      <a:pt x="489" y="346"/>
                    </a:lnTo>
                    <a:lnTo>
                      <a:pt x="475" y="363"/>
                    </a:lnTo>
                    <a:lnTo>
                      <a:pt x="461" y="381"/>
                    </a:lnTo>
                    <a:lnTo>
                      <a:pt x="444" y="398"/>
                    </a:lnTo>
                    <a:lnTo>
                      <a:pt x="428" y="416"/>
                    </a:lnTo>
                    <a:lnTo>
                      <a:pt x="411" y="432"/>
                    </a:lnTo>
                    <a:lnTo>
                      <a:pt x="396" y="448"/>
                    </a:lnTo>
                    <a:lnTo>
                      <a:pt x="366" y="418"/>
                    </a:lnTo>
                    <a:lnTo>
                      <a:pt x="377" y="406"/>
                    </a:lnTo>
                    <a:lnTo>
                      <a:pt x="392" y="393"/>
                    </a:lnTo>
                    <a:lnTo>
                      <a:pt x="406" y="381"/>
                    </a:lnTo>
                    <a:lnTo>
                      <a:pt x="422" y="369"/>
                    </a:lnTo>
                    <a:lnTo>
                      <a:pt x="434" y="356"/>
                    </a:lnTo>
                    <a:lnTo>
                      <a:pt x="444" y="342"/>
                    </a:lnTo>
                    <a:lnTo>
                      <a:pt x="448" y="328"/>
                    </a:lnTo>
                    <a:lnTo>
                      <a:pt x="448" y="314"/>
                    </a:lnTo>
                    <a:lnTo>
                      <a:pt x="435" y="304"/>
                    </a:lnTo>
                    <a:lnTo>
                      <a:pt x="422" y="297"/>
                    </a:lnTo>
                    <a:lnTo>
                      <a:pt x="409" y="294"/>
                    </a:lnTo>
                    <a:lnTo>
                      <a:pt x="396" y="294"/>
                    </a:lnTo>
                    <a:lnTo>
                      <a:pt x="383" y="294"/>
                    </a:lnTo>
                    <a:lnTo>
                      <a:pt x="369" y="296"/>
                    </a:lnTo>
                    <a:lnTo>
                      <a:pt x="356" y="299"/>
                    </a:lnTo>
                    <a:lnTo>
                      <a:pt x="344" y="304"/>
                    </a:lnTo>
                    <a:lnTo>
                      <a:pt x="327" y="285"/>
                    </a:lnTo>
                    <a:lnTo>
                      <a:pt x="316" y="264"/>
                    </a:lnTo>
                    <a:lnTo>
                      <a:pt x="307" y="242"/>
                    </a:lnTo>
                    <a:lnTo>
                      <a:pt x="301" y="219"/>
                    </a:lnTo>
                    <a:lnTo>
                      <a:pt x="293" y="198"/>
                    </a:lnTo>
                    <a:lnTo>
                      <a:pt x="284" y="180"/>
                    </a:lnTo>
                    <a:lnTo>
                      <a:pt x="270" y="165"/>
                    </a:lnTo>
                    <a:lnTo>
                      <a:pt x="252" y="158"/>
                    </a:lnTo>
                    <a:lnTo>
                      <a:pt x="237" y="178"/>
                    </a:lnTo>
                    <a:lnTo>
                      <a:pt x="227" y="202"/>
                    </a:lnTo>
                    <a:lnTo>
                      <a:pt x="218" y="227"/>
                    </a:lnTo>
                    <a:lnTo>
                      <a:pt x="212" y="254"/>
                    </a:lnTo>
                    <a:lnTo>
                      <a:pt x="205" y="281"/>
                    </a:lnTo>
                    <a:lnTo>
                      <a:pt x="201" y="310"/>
                    </a:lnTo>
                    <a:lnTo>
                      <a:pt x="195" y="338"/>
                    </a:lnTo>
                    <a:lnTo>
                      <a:pt x="189" y="366"/>
                    </a:lnTo>
                    <a:lnTo>
                      <a:pt x="169" y="373"/>
                    </a:lnTo>
                    <a:lnTo>
                      <a:pt x="150" y="381"/>
                    </a:lnTo>
                    <a:lnTo>
                      <a:pt x="131" y="389"/>
                    </a:lnTo>
                    <a:lnTo>
                      <a:pt x="112" y="397"/>
                    </a:lnTo>
                    <a:lnTo>
                      <a:pt x="91" y="403"/>
                    </a:lnTo>
                    <a:lnTo>
                      <a:pt x="72" y="412"/>
                    </a:lnTo>
                    <a:lnTo>
                      <a:pt x="53" y="419"/>
                    </a:lnTo>
                    <a:lnTo>
                      <a:pt x="34" y="428"/>
                    </a:lnTo>
                    <a:lnTo>
                      <a:pt x="46" y="446"/>
                    </a:lnTo>
                    <a:lnTo>
                      <a:pt x="69" y="462"/>
                    </a:lnTo>
                    <a:lnTo>
                      <a:pt x="93" y="473"/>
                    </a:lnTo>
                    <a:lnTo>
                      <a:pt x="121" y="486"/>
                    </a:lnTo>
                    <a:lnTo>
                      <a:pt x="142" y="499"/>
                    </a:lnTo>
                    <a:lnTo>
                      <a:pt x="158" y="520"/>
                    </a:lnTo>
                    <a:lnTo>
                      <a:pt x="160" y="546"/>
                    </a:lnTo>
                    <a:lnTo>
                      <a:pt x="148" y="584"/>
                    </a:lnTo>
                    <a:lnTo>
                      <a:pt x="134" y="587"/>
                    </a:lnTo>
                    <a:lnTo>
                      <a:pt x="122" y="591"/>
                    </a:lnTo>
                    <a:lnTo>
                      <a:pt x="107" y="594"/>
                    </a:lnTo>
                    <a:lnTo>
                      <a:pt x="93" y="598"/>
                    </a:lnTo>
                    <a:lnTo>
                      <a:pt x="78" y="600"/>
                    </a:lnTo>
                    <a:lnTo>
                      <a:pt x="63" y="602"/>
                    </a:lnTo>
                    <a:lnTo>
                      <a:pt x="48" y="603"/>
                    </a:lnTo>
                    <a:lnTo>
                      <a:pt x="34" y="604"/>
                    </a:lnTo>
                    <a:lnTo>
                      <a:pt x="38" y="587"/>
                    </a:lnTo>
                    <a:lnTo>
                      <a:pt x="39" y="574"/>
                    </a:lnTo>
                    <a:lnTo>
                      <a:pt x="37" y="560"/>
                    </a:lnTo>
                    <a:lnTo>
                      <a:pt x="34" y="549"/>
                    </a:lnTo>
                    <a:lnTo>
                      <a:pt x="26" y="538"/>
                    </a:lnTo>
                    <a:lnTo>
                      <a:pt x="19" y="528"/>
                    </a:lnTo>
                    <a:lnTo>
                      <a:pt x="10" y="517"/>
                    </a:lnTo>
                    <a:lnTo>
                      <a:pt x="3" y="511"/>
                    </a:lnTo>
                    <a:lnTo>
                      <a:pt x="2" y="477"/>
                    </a:lnTo>
                    <a:lnTo>
                      <a:pt x="1" y="443"/>
                    </a:lnTo>
                    <a:lnTo>
                      <a:pt x="0" y="406"/>
                    </a:lnTo>
                    <a:lnTo>
                      <a:pt x="0" y="369"/>
                    </a:lnTo>
                    <a:lnTo>
                      <a:pt x="0" y="331"/>
                    </a:lnTo>
                    <a:lnTo>
                      <a:pt x="2" y="294"/>
                    </a:lnTo>
                    <a:lnTo>
                      <a:pt x="5" y="256"/>
                    </a:lnTo>
                    <a:lnTo>
                      <a:pt x="13" y="221"/>
                    </a:lnTo>
                    <a:lnTo>
                      <a:pt x="36" y="225"/>
                    </a:lnTo>
                    <a:lnTo>
                      <a:pt x="61" y="229"/>
                    </a:lnTo>
                    <a:lnTo>
                      <a:pt x="84" y="233"/>
                    </a:lnTo>
                    <a:lnTo>
                      <a:pt x="109" y="236"/>
                    </a:lnTo>
                    <a:lnTo>
                      <a:pt x="133" y="236"/>
                    </a:lnTo>
                    <a:lnTo>
                      <a:pt x="157" y="235"/>
                    </a:lnTo>
                    <a:lnTo>
                      <a:pt x="178" y="229"/>
                    </a:lnTo>
                    <a:lnTo>
                      <a:pt x="200" y="221"/>
                    </a:lnTo>
                    <a:lnTo>
                      <a:pt x="223" y="192"/>
                    </a:lnTo>
                    <a:lnTo>
                      <a:pt x="231" y="156"/>
                    </a:lnTo>
                    <a:lnTo>
                      <a:pt x="229" y="115"/>
                    </a:lnTo>
                    <a:lnTo>
                      <a:pt x="226" y="77"/>
                    </a:lnTo>
                    <a:lnTo>
                      <a:pt x="226" y="41"/>
                    </a:lnTo>
                    <a:lnTo>
                      <a:pt x="238" y="15"/>
                    </a:lnTo>
                    <a:lnTo>
                      <a:pt x="267" y="0"/>
                    </a:lnTo>
                    <a:lnTo>
                      <a:pt x="324" y="3"/>
                    </a:lnTo>
                    <a:lnTo>
                      <a:pt x="335" y="8"/>
                    </a:lnTo>
                    <a:lnTo>
                      <a:pt x="348" y="10"/>
                    </a:lnTo>
                    <a:lnTo>
                      <a:pt x="360" y="10"/>
                    </a:lnTo>
                    <a:lnTo>
                      <a:pt x="373" y="10"/>
                    </a:lnTo>
                    <a:lnTo>
                      <a:pt x="383" y="10"/>
                    </a:lnTo>
                    <a:lnTo>
                      <a:pt x="393" y="14"/>
                    </a:lnTo>
                    <a:lnTo>
                      <a:pt x="400" y="20"/>
                    </a:lnTo>
                    <a:lnTo>
                      <a:pt x="406" y="34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83"/>
              <p:cNvSpPr>
                <a:spLocks/>
              </p:cNvSpPr>
              <p:nvPr/>
            </p:nvSpPr>
            <p:spPr bwMode="auto">
              <a:xfrm>
                <a:off x="4108" y="967"/>
                <a:ext cx="69" cy="92"/>
              </a:xfrm>
              <a:custGeom>
                <a:avLst/>
                <a:gdLst>
                  <a:gd name="T0" fmla="*/ 0 w 345"/>
                  <a:gd name="T1" fmla="*/ 0 h 460"/>
                  <a:gd name="T2" fmla="*/ 0 w 345"/>
                  <a:gd name="T3" fmla="*/ 0 h 460"/>
                  <a:gd name="T4" fmla="*/ 0 w 345"/>
                  <a:gd name="T5" fmla="*/ 0 h 460"/>
                  <a:gd name="T6" fmla="*/ 0 w 345"/>
                  <a:gd name="T7" fmla="*/ 0 h 460"/>
                  <a:gd name="T8" fmla="*/ 0 w 345"/>
                  <a:gd name="T9" fmla="*/ 0 h 460"/>
                  <a:gd name="T10" fmla="*/ 0 w 345"/>
                  <a:gd name="T11" fmla="*/ 0 h 460"/>
                  <a:gd name="T12" fmla="*/ 0 w 345"/>
                  <a:gd name="T13" fmla="*/ 0 h 460"/>
                  <a:gd name="T14" fmla="*/ 0 w 345"/>
                  <a:gd name="T15" fmla="*/ 0 h 460"/>
                  <a:gd name="T16" fmla="*/ 0 w 345"/>
                  <a:gd name="T17" fmla="*/ 0 h 460"/>
                  <a:gd name="T18" fmla="*/ 0 w 345"/>
                  <a:gd name="T19" fmla="*/ 0 h 460"/>
                  <a:gd name="T20" fmla="*/ 0 w 345"/>
                  <a:gd name="T21" fmla="*/ 0 h 460"/>
                  <a:gd name="T22" fmla="*/ 0 w 345"/>
                  <a:gd name="T23" fmla="*/ 0 h 460"/>
                  <a:gd name="T24" fmla="*/ 0 w 345"/>
                  <a:gd name="T25" fmla="*/ 0 h 460"/>
                  <a:gd name="T26" fmla="*/ 0 w 345"/>
                  <a:gd name="T27" fmla="*/ 0 h 460"/>
                  <a:gd name="T28" fmla="*/ 0 w 345"/>
                  <a:gd name="T29" fmla="*/ 0 h 460"/>
                  <a:gd name="T30" fmla="*/ 0 w 345"/>
                  <a:gd name="T31" fmla="*/ 0 h 460"/>
                  <a:gd name="T32" fmla="*/ 0 w 345"/>
                  <a:gd name="T33" fmla="*/ 0 h 460"/>
                  <a:gd name="T34" fmla="*/ 0 w 345"/>
                  <a:gd name="T35" fmla="*/ 0 h 460"/>
                  <a:gd name="T36" fmla="*/ 0 w 345"/>
                  <a:gd name="T37" fmla="*/ 0 h 460"/>
                  <a:gd name="T38" fmla="*/ 0 w 345"/>
                  <a:gd name="T39" fmla="*/ 0 h 460"/>
                  <a:gd name="T40" fmla="*/ 0 w 345"/>
                  <a:gd name="T41" fmla="*/ 0 h 460"/>
                  <a:gd name="T42" fmla="*/ 0 w 345"/>
                  <a:gd name="T43" fmla="*/ 0 h 460"/>
                  <a:gd name="T44" fmla="*/ 0 w 345"/>
                  <a:gd name="T45" fmla="*/ 0 h 460"/>
                  <a:gd name="T46" fmla="*/ 0 w 345"/>
                  <a:gd name="T47" fmla="*/ 0 h 460"/>
                  <a:gd name="T48" fmla="*/ 0 w 345"/>
                  <a:gd name="T49" fmla="*/ 0 h 460"/>
                  <a:gd name="T50" fmla="*/ 0 w 345"/>
                  <a:gd name="T51" fmla="*/ 0 h 460"/>
                  <a:gd name="T52" fmla="*/ 0 w 345"/>
                  <a:gd name="T53" fmla="*/ 0 h 460"/>
                  <a:gd name="T54" fmla="*/ 0 w 345"/>
                  <a:gd name="T55" fmla="*/ 0 h 460"/>
                  <a:gd name="T56" fmla="*/ 0 w 345"/>
                  <a:gd name="T57" fmla="*/ 0 h 460"/>
                  <a:gd name="T58" fmla="*/ 0 w 345"/>
                  <a:gd name="T59" fmla="*/ 0 h 460"/>
                  <a:gd name="T60" fmla="*/ 0 w 345"/>
                  <a:gd name="T61" fmla="*/ 0 h 460"/>
                  <a:gd name="T62" fmla="*/ 0 w 345"/>
                  <a:gd name="T63" fmla="*/ 0 h 460"/>
                  <a:gd name="T64" fmla="*/ 0 w 345"/>
                  <a:gd name="T65" fmla="*/ 0 h 460"/>
                  <a:gd name="T66" fmla="*/ 0 w 345"/>
                  <a:gd name="T67" fmla="*/ 0 h 460"/>
                  <a:gd name="T68" fmla="*/ 0 w 345"/>
                  <a:gd name="T69" fmla="*/ 0 h 460"/>
                  <a:gd name="T70" fmla="*/ 0 w 345"/>
                  <a:gd name="T71" fmla="*/ 0 h 460"/>
                  <a:gd name="T72" fmla="*/ 0 w 345"/>
                  <a:gd name="T73" fmla="*/ 0 h 460"/>
                  <a:gd name="T74" fmla="*/ 0 w 345"/>
                  <a:gd name="T75" fmla="*/ 0 h 460"/>
                  <a:gd name="T76" fmla="*/ 0 w 345"/>
                  <a:gd name="T77" fmla="*/ 0 h 460"/>
                  <a:gd name="T78" fmla="*/ 0 w 345"/>
                  <a:gd name="T79" fmla="*/ 0 h 460"/>
                  <a:gd name="T80" fmla="*/ 0 w 345"/>
                  <a:gd name="T81" fmla="*/ 0 h 460"/>
                  <a:gd name="T82" fmla="*/ 0 w 345"/>
                  <a:gd name="T83" fmla="*/ 0 h 460"/>
                  <a:gd name="T84" fmla="*/ 0 w 345"/>
                  <a:gd name="T85" fmla="*/ 0 h 460"/>
                  <a:gd name="T86" fmla="*/ 0 w 345"/>
                  <a:gd name="T87" fmla="*/ 0 h 460"/>
                  <a:gd name="T88" fmla="*/ 0 w 345"/>
                  <a:gd name="T89" fmla="*/ 0 h 460"/>
                  <a:gd name="T90" fmla="*/ 0 w 345"/>
                  <a:gd name="T91" fmla="*/ 0 h 460"/>
                  <a:gd name="T92" fmla="*/ 0 w 345"/>
                  <a:gd name="T93" fmla="*/ 0 h 460"/>
                  <a:gd name="T94" fmla="*/ 0 w 345"/>
                  <a:gd name="T95" fmla="*/ 0 h 460"/>
                  <a:gd name="T96" fmla="*/ 0 w 345"/>
                  <a:gd name="T97" fmla="*/ 0 h 460"/>
                  <a:gd name="T98" fmla="*/ 0 w 345"/>
                  <a:gd name="T99" fmla="*/ 0 h 460"/>
                  <a:gd name="T100" fmla="*/ 0 w 345"/>
                  <a:gd name="T101" fmla="*/ 0 h 460"/>
                  <a:gd name="T102" fmla="*/ 0 w 345"/>
                  <a:gd name="T103" fmla="*/ 0 h 460"/>
                  <a:gd name="T104" fmla="*/ 0 w 345"/>
                  <a:gd name="T105" fmla="*/ 0 h 460"/>
                  <a:gd name="T106" fmla="*/ 0 w 345"/>
                  <a:gd name="T107" fmla="*/ 0 h 460"/>
                  <a:gd name="T108" fmla="*/ 0 w 345"/>
                  <a:gd name="T109" fmla="*/ 0 h 460"/>
                  <a:gd name="T110" fmla="*/ 0 w 345"/>
                  <a:gd name="T111" fmla="*/ 0 h 460"/>
                  <a:gd name="T112" fmla="*/ 0 w 345"/>
                  <a:gd name="T113" fmla="*/ 0 h 460"/>
                  <a:gd name="T114" fmla="*/ 0 w 345"/>
                  <a:gd name="T115" fmla="*/ 0 h 460"/>
                  <a:gd name="T116" fmla="*/ 0 w 345"/>
                  <a:gd name="T117" fmla="*/ 0 h 460"/>
                  <a:gd name="T118" fmla="*/ 0 w 345"/>
                  <a:gd name="T119" fmla="*/ 0 h 46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45" h="460">
                    <a:moveTo>
                      <a:pt x="249" y="92"/>
                    </a:moveTo>
                    <a:lnTo>
                      <a:pt x="255" y="100"/>
                    </a:lnTo>
                    <a:lnTo>
                      <a:pt x="260" y="111"/>
                    </a:lnTo>
                    <a:lnTo>
                      <a:pt x="262" y="125"/>
                    </a:lnTo>
                    <a:lnTo>
                      <a:pt x="265" y="138"/>
                    </a:lnTo>
                    <a:lnTo>
                      <a:pt x="264" y="151"/>
                    </a:lnTo>
                    <a:lnTo>
                      <a:pt x="264" y="164"/>
                    </a:lnTo>
                    <a:lnTo>
                      <a:pt x="261" y="175"/>
                    </a:lnTo>
                    <a:lnTo>
                      <a:pt x="259" y="186"/>
                    </a:lnTo>
                    <a:lnTo>
                      <a:pt x="251" y="189"/>
                    </a:lnTo>
                    <a:lnTo>
                      <a:pt x="243" y="192"/>
                    </a:lnTo>
                    <a:lnTo>
                      <a:pt x="236" y="196"/>
                    </a:lnTo>
                    <a:lnTo>
                      <a:pt x="230" y="200"/>
                    </a:lnTo>
                    <a:lnTo>
                      <a:pt x="223" y="204"/>
                    </a:lnTo>
                    <a:lnTo>
                      <a:pt x="216" y="208"/>
                    </a:lnTo>
                    <a:lnTo>
                      <a:pt x="210" y="212"/>
                    </a:lnTo>
                    <a:lnTo>
                      <a:pt x="207" y="216"/>
                    </a:lnTo>
                    <a:lnTo>
                      <a:pt x="214" y="239"/>
                    </a:lnTo>
                    <a:lnTo>
                      <a:pt x="229" y="252"/>
                    </a:lnTo>
                    <a:lnTo>
                      <a:pt x="246" y="257"/>
                    </a:lnTo>
                    <a:lnTo>
                      <a:pt x="267" y="258"/>
                    </a:lnTo>
                    <a:lnTo>
                      <a:pt x="287" y="258"/>
                    </a:lnTo>
                    <a:lnTo>
                      <a:pt x="309" y="262"/>
                    </a:lnTo>
                    <a:lnTo>
                      <a:pt x="327" y="275"/>
                    </a:lnTo>
                    <a:lnTo>
                      <a:pt x="343" y="300"/>
                    </a:lnTo>
                    <a:lnTo>
                      <a:pt x="345" y="322"/>
                    </a:lnTo>
                    <a:lnTo>
                      <a:pt x="345" y="345"/>
                    </a:lnTo>
                    <a:lnTo>
                      <a:pt x="343" y="367"/>
                    </a:lnTo>
                    <a:lnTo>
                      <a:pt x="338" y="389"/>
                    </a:lnTo>
                    <a:lnTo>
                      <a:pt x="329" y="408"/>
                    </a:lnTo>
                    <a:lnTo>
                      <a:pt x="317" y="425"/>
                    </a:lnTo>
                    <a:lnTo>
                      <a:pt x="300" y="441"/>
                    </a:lnTo>
                    <a:lnTo>
                      <a:pt x="281" y="454"/>
                    </a:lnTo>
                    <a:lnTo>
                      <a:pt x="273" y="459"/>
                    </a:lnTo>
                    <a:lnTo>
                      <a:pt x="273" y="460"/>
                    </a:lnTo>
                    <a:lnTo>
                      <a:pt x="277" y="458"/>
                    </a:lnTo>
                    <a:lnTo>
                      <a:pt x="286" y="453"/>
                    </a:lnTo>
                    <a:lnTo>
                      <a:pt x="294" y="444"/>
                    </a:lnTo>
                    <a:lnTo>
                      <a:pt x="301" y="435"/>
                    </a:lnTo>
                    <a:lnTo>
                      <a:pt x="303" y="424"/>
                    </a:lnTo>
                    <a:lnTo>
                      <a:pt x="301" y="414"/>
                    </a:lnTo>
                    <a:lnTo>
                      <a:pt x="268" y="415"/>
                    </a:lnTo>
                    <a:lnTo>
                      <a:pt x="246" y="404"/>
                    </a:lnTo>
                    <a:lnTo>
                      <a:pt x="230" y="383"/>
                    </a:lnTo>
                    <a:lnTo>
                      <a:pt x="217" y="361"/>
                    </a:lnTo>
                    <a:lnTo>
                      <a:pt x="205" y="339"/>
                    </a:lnTo>
                    <a:lnTo>
                      <a:pt x="189" y="325"/>
                    </a:lnTo>
                    <a:lnTo>
                      <a:pt x="166" y="323"/>
                    </a:lnTo>
                    <a:lnTo>
                      <a:pt x="135" y="340"/>
                    </a:lnTo>
                    <a:lnTo>
                      <a:pt x="130" y="344"/>
                    </a:lnTo>
                    <a:lnTo>
                      <a:pt x="133" y="345"/>
                    </a:lnTo>
                    <a:lnTo>
                      <a:pt x="138" y="341"/>
                    </a:lnTo>
                    <a:lnTo>
                      <a:pt x="148" y="335"/>
                    </a:lnTo>
                    <a:lnTo>
                      <a:pt x="159" y="326"/>
                    </a:lnTo>
                    <a:lnTo>
                      <a:pt x="171" y="317"/>
                    </a:lnTo>
                    <a:lnTo>
                      <a:pt x="180" y="308"/>
                    </a:lnTo>
                    <a:lnTo>
                      <a:pt x="187" y="300"/>
                    </a:lnTo>
                    <a:lnTo>
                      <a:pt x="173" y="278"/>
                    </a:lnTo>
                    <a:lnTo>
                      <a:pt x="161" y="271"/>
                    </a:lnTo>
                    <a:lnTo>
                      <a:pt x="147" y="273"/>
                    </a:lnTo>
                    <a:lnTo>
                      <a:pt x="135" y="282"/>
                    </a:lnTo>
                    <a:lnTo>
                      <a:pt x="121" y="293"/>
                    </a:lnTo>
                    <a:lnTo>
                      <a:pt x="108" y="305"/>
                    </a:lnTo>
                    <a:lnTo>
                      <a:pt x="94" y="315"/>
                    </a:lnTo>
                    <a:lnTo>
                      <a:pt x="83" y="320"/>
                    </a:lnTo>
                    <a:lnTo>
                      <a:pt x="78" y="318"/>
                    </a:lnTo>
                    <a:lnTo>
                      <a:pt x="83" y="314"/>
                    </a:lnTo>
                    <a:lnTo>
                      <a:pt x="90" y="306"/>
                    </a:lnTo>
                    <a:lnTo>
                      <a:pt x="100" y="299"/>
                    </a:lnTo>
                    <a:lnTo>
                      <a:pt x="107" y="287"/>
                    </a:lnTo>
                    <a:lnTo>
                      <a:pt x="110" y="276"/>
                    </a:lnTo>
                    <a:lnTo>
                      <a:pt x="105" y="261"/>
                    </a:lnTo>
                    <a:lnTo>
                      <a:pt x="93" y="248"/>
                    </a:lnTo>
                    <a:lnTo>
                      <a:pt x="102" y="233"/>
                    </a:lnTo>
                    <a:lnTo>
                      <a:pt x="117" y="223"/>
                    </a:lnTo>
                    <a:lnTo>
                      <a:pt x="131" y="215"/>
                    </a:lnTo>
                    <a:lnTo>
                      <a:pt x="147" y="209"/>
                    </a:lnTo>
                    <a:lnTo>
                      <a:pt x="159" y="201"/>
                    </a:lnTo>
                    <a:lnTo>
                      <a:pt x="165" y="192"/>
                    </a:lnTo>
                    <a:lnTo>
                      <a:pt x="164" y="180"/>
                    </a:lnTo>
                    <a:lnTo>
                      <a:pt x="155" y="164"/>
                    </a:lnTo>
                    <a:lnTo>
                      <a:pt x="133" y="164"/>
                    </a:lnTo>
                    <a:lnTo>
                      <a:pt x="113" y="173"/>
                    </a:lnTo>
                    <a:lnTo>
                      <a:pt x="95" y="187"/>
                    </a:lnTo>
                    <a:lnTo>
                      <a:pt x="78" y="203"/>
                    </a:lnTo>
                    <a:lnTo>
                      <a:pt x="61" y="216"/>
                    </a:lnTo>
                    <a:lnTo>
                      <a:pt x="45" y="227"/>
                    </a:lnTo>
                    <a:lnTo>
                      <a:pt x="27" y="232"/>
                    </a:lnTo>
                    <a:lnTo>
                      <a:pt x="10" y="226"/>
                    </a:lnTo>
                    <a:lnTo>
                      <a:pt x="21" y="207"/>
                    </a:lnTo>
                    <a:lnTo>
                      <a:pt x="36" y="190"/>
                    </a:lnTo>
                    <a:lnTo>
                      <a:pt x="55" y="174"/>
                    </a:lnTo>
                    <a:lnTo>
                      <a:pt x="76" y="161"/>
                    </a:lnTo>
                    <a:lnTo>
                      <a:pt x="95" y="145"/>
                    </a:lnTo>
                    <a:lnTo>
                      <a:pt x="113" y="131"/>
                    </a:lnTo>
                    <a:lnTo>
                      <a:pt x="126" y="117"/>
                    </a:lnTo>
                    <a:lnTo>
                      <a:pt x="135" y="102"/>
                    </a:lnTo>
                    <a:lnTo>
                      <a:pt x="114" y="100"/>
                    </a:lnTo>
                    <a:lnTo>
                      <a:pt x="97" y="102"/>
                    </a:lnTo>
                    <a:lnTo>
                      <a:pt x="79" y="106"/>
                    </a:lnTo>
                    <a:lnTo>
                      <a:pt x="64" y="116"/>
                    </a:lnTo>
                    <a:lnTo>
                      <a:pt x="47" y="125"/>
                    </a:lnTo>
                    <a:lnTo>
                      <a:pt x="31" y="135"/>
                    </a:lnTo>
                    <a:lnTo>
                      <a:pt x="15" y="144"/>
                    </a:lnTo>
                    <a:lnTo>
                      <a:pt x="0" y="154"/>
                    </a:lnTo>
                    <a:lnTo>
                      <a:pt x="19" y="152"/>
                    </a:lnTo>
                    <a:lnTo>
                      <a:pt x="30" y="140"/>
                    </a:lnTo>
                    <a:lnTo>
                      <a:pt x="32" y="123"/>
                    </a:lnTo>
                    <a:lnTo>
                      <a:pt x="33" y="104"/>
                    </a:lnTo>
                    <a:lnTo>
                      <a:pt x="33" y="82"/>
                    </a:lnTo>
                    <a:lnTo>
                      <a:pt x="40" y="62"/>
                    </a:lnTo>
                    <a:lnTo>
                      <a:pt x="55" y="48"/>
                    </a:lnTo>
                    <a:lnTo>
                      <a:pt x="83" y="40"/>
                    </a:lnTo>
                    <a:lnTo>
                      <a:pt x="102" y="10"/>
                    </a:lnTo>
                    <a:lnTo>
                      <a:pt x="121" y="0"/>
                    </a:lnTo>
                    <a:lnTo>
                      <a:pt x="142" y="4"/>
                    </a:lnTo>
                    <a:lnTo>
                      <a:pt x="162" y="18"/>
                    </a:lnTo>
                    <a:lnTo>
                      <a:pt x="182" y="38"/>
                    </a:lnTo>
                    <a:lnTo>
                      <a:pt x="204" y="60"/>
                    </a:lnTo>
                    <a:lnTo>
                      <a:pt x="225" y="78"/>
                    </a:lnTo>
                    <a:lnTo>
                      <a:pt x="249" y="92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1" name="Freeform 84"/>
              <p:cNvSpPr>
                <a:spLocks/>
              </p:cNvSpPr>
              <p:nvPr/>
            </p:nvSpPr>
            <p:spPr bwMode="auto">
              <a:xfrm>
                <a:off x="4170" y="989"/>
                <a:ext cx="44" cy="74"/>
              </a:xfrm>
              <a:custGeom>
                <a:avLst/>
                <a:gdLst>
                  <a:gd name="T0" fmla="*/ 0 w 218"/>
                  <a:gd name="T1" fmla="*/ 0 h 367"/>
                  <a:gd name="T2" fmla="*/ 0 w 218"/>
                  <a:gd name="T3" fmla="*/ 0 h 367"/>
                  <a:gd name="T4" fmla="*/ 0 w 218"/>
                  <a:gd name="T5" fmla="*/ 0 h 367"/>
                  <a:gd name="T6" fmla="*/ 0 w 218"/>
                  <a:gd name="T7" fmla="*/ 0 h 367"/>
                  <a:gd name="T8" fmla="*/ 0 w 218"/>
                  <a:gd name="T9" fmla="*/ 0 h 367"/>
                  <a:gd name="T10" fmla="*/ 0 w 218"/>
                  <a:gd name="T11" fmla="*/ 0 h 367"/>
                  <a:gd name="T12" fmla="*/ 0 w 218"/>
                  <a:gd name="T13" fmla="*/ 0 h 367"/>
                  <a:gd name="T14" fmla="*/ 0 w 218"/>
                  <a:gd name="T15" fmla="*/ 0 h 367"/>
                  <a:gd name="T16" fmla="*/ 0 w 218"/>
                  <a:gd name="T17" fmla="*/ 0 h 367"/>
                  <a:gd name="T18" fmla="*/ 0 w 218"/>
                  <a:gd name="T19" fmla="*/ 0 h 367"/>
                  <a:gd name="T20" fmla="*/ 0 w 218"/>
                  <a:gd name="T21" fmla="*/ 0 h 367"/>
                  <a:gd name="T22" fmla="*/ 0 w 218"/>
                  <a:gd name="T23" fmla="*/ 0 h 367"/>
                  <a:gd name="T24" fmla="*/ 0 w 218"/>
                  <a:gd name="T25" fmla="*/ 0 h 367"/>
                  <a:gd name="T26" fmla="*/ 0 w 218"/>
                  <a:gd name="T27" fmla="*/ 0 h 367"/>
                  <a:gd name="T28" fmla="*/ 0 w 218"/>
                  <a:gd name="T29" fmla="*/ 0 h 367"/>
                  <a:gd name="T30" fmla="*/ 0 w 218"/>
                  <a:gd name="T31" fmla="*/ 0 h 367"/>
                  <a:gd name="T32" fmla="*/ 0 w 218"/>
                  <a:gd name="T33" fmla="*/ 0 h 367"/>
                  <a:gd name="T34" fmla="*/ 0 w 218"/>
                  <a:gd name="T35" fmla="*/ 0 h 367"/>
                  <a:gd name="T36" fmla="*/ 0 w 218"/>
                  <a:gd name="T37" fmla="*/ 0 h 367"/>
                  <a:gd name="T38" fmla="*/ 0 w 218"/>
                  <a:gd name="T39" fmla="*/ 0 h 367"/>
                  <a:gd name="T40" fmla="*/ 0 w 218"/>
                  <a:gd name="T41" fmla="*/ 0 h 367"/>
                  <a:gd name="T42" fmla="*/ 0 w 218"/>
                  <a:gd name="T43" fmla="*/ 0 h 367"/>
                  <a:gd name="T44" fmla="*/ 0 w 218"/>
                  <a:gd name="T45" fmla="*/ 0 h 367"/>
                  <a:gd name="T46" fmla="*/ 0 w 218"/>
                  <a:gd name="T47" fmla="*/ 0 h 367"/>
                  <a:gd name="T48" fmla="*/ 0 w 218"/>
                  <a:gd name="T49" fmla="*/ 0 h 367"/>
                  <a:gd name="T50" fmla="*/ 0 w 218"/>
                  <a:gd name="T51" fmla="*/ 0 h 367"/>
                  <a:gd name="T52" fmla="*/ 0 w 218"/>
                  <a:gd name="T53" fmla="*/ 0 h 367"/>
                  <a:gd name="T54" fmla="*/ 0 w 218"/>
                  <a:gd name="T55" fmla="*/ 0 h 367"/>
                  <a:gd name="T56" fmla="*/ 0 w 218"/>
                  <a:gd name="T57" fmla="*/ 0 h 367"/>
                  <a:gd name="T58" fmla="*/ 0 w 218"/>
                  <a:gd name="T59" fmla="*/ 0 h 367"/>
                  <a:gd name="T60" fmla="*/ 0 w 218"/>
                  <a:gd name="T61" fmla="*/ 0 h 367"/>
                  <a:gd name="T62" fmla="*/ 0 w 218"/>
                  <a:gd name="T63" fmla="*/ 0 h 367"/>
                  <a:gd name="T64" fmla="*/ 0 w 218"/>
                  <a:gd name="T65" fmla="*/ 0 h 367"/>
                  <a:gd name="T66" fmla="*/ 0 w 218"/>
                  <a:gd name="T67" fmla="*/ 0 h 36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18" h="367">
                    <a:moveTo>
                      <a:pt x="218" y="52"/>
                    </a:moveTo>
                    <a:lnTo>
                      <a:pt x="213" y="91"/>
                    </a:lnTo>
                    <a:lnTo>
                      <a:pt x="208" y="130"/>
                    </a:lnTo>
                    <a:lnTo>
                      <a:pt x="204" y="168"/>
                    </a:lnTo>
                    <a:lnTo>
                      <a:pt x="201" y="208"/>
                    </a:lnTo>
                    <a:lnTo>
                      <a:pt x="198" y="246"/>
                    </a:lnTo>
                    <a:lnTo>
                      <a:pt x="198" y="286"/>
                    </a:lnTo>
                    <a:lnTo>
                      <a:pt x="201" y="324"/>
                    </a:lnTo>
                    <a:lnTo>
                      <a:pt x="208" y="364"/>
                    </a:lnTo>
                    <a:lnTo>
                      <a:pt x="188" y="366"/>
                    </a:lnTo>
                    <a:lnTo>
                      <a:pt x="168" y="367"/>
                    </a:lnTo>
                    <a:lnTo>
                      <a:pt x="149" y="366"/>
                    </a:lnTo>
                    <a:lnTo>
                      <a:pt x="131" y="365"/>
                    </a:lnTo>
                    <a:lnTo>
                      <a:pt x="112" y="361"/>
                    </a:lnTo>
                    <a:lnTo>
                      <a:pt x="95" y="355"/>
                    </a:lnTo>
                    <a:lnTo>
                      <a:pt x="77" y="348"/>
                    </a:lnTo>
                    <a:lnTo>
                      <a:pt x="62" y="342"/>
                    </a:lnTo>
                    <a:lnTo>
                      <a:pt x="66" y="320"/>
                    </a:lnTo>
                    <a:lnTo>
                      <a:pt x="71" y="295"/>
                    </a:lnTo>
                    <a:lnTo>
                      <a:pt x="76" y="266"/>
                    </a:lnTo>
                    <a:lnTo>
                      <a:pt x="80" y="237"/>
                    </a:lnTo>
                    <a:lnTo>
                      <a:pt x="79" y="207"/>
                    </a:lnTo>
                    <a:lnTo>
                      <a:pt x="76" y="178"/>
                    </a:lnTo>
                    <a:lnTo>
                      <a:pt x="67" y="149"/>
                    </a:lnTo>
                    <a:lnTo>
                      <a:pt x="52" y="126"/>
                    </a:lnTo>
                    <a:lnTo>
                      <a:pt x="28" y="115"/>
                    </a:lnTo>
                    <a:lnTo>
                      <a:pt x="14" y="103"/>
                    </a:lnTo>
                    <a:lnTo>
                      <a:pt x="6" y="89"/>
                    </a:lnTo>
                    <a:lnTo>
                      <a:pt x="2" y="74"/>
                    </a:lnTo>
                    <a:lnTo>
                      <a:pt x="1" y="55"/>
                    </a:lnTo>
                    <a:lnTo>
                      <a:pt x="1" y="3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218" y="52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Freeform 85"/>
              <p:cNvSpPr>
                <a:spLocks/>
              </p:cNvSpPr>
              <p:nvPr/>
            </p:nvSpPr>
            <p:spPr bwMode="auto">
              <a:xfrm>
                <a:off x="4249" y="1006"/>
                <a:ext cx="46" cy="66"/>
              </a:xfrm>
              <a:custGeom>
                <a:avLst/>
                <a:gdLst>
                  <a:gd name="T0" fmla="*/ 0 w 229"/>
                  <a:gd name="T1" fmla="*/ 0 h 331"/>
                  <a:gd name="T2" fmla="*/ 0 w 229"/>
                  <a:gd name="T3" fmla="*/ 0 h 331"/>
                  <a:gd name="T4" fmla="*/ 0 w 229"/>
                  <a:gd name="T5" fmla="*/ 0 h 331"/>
                  <a:gd name="T6" fmla="*/ 0 w 229"/>
                  <a:gd name="T7" fmla="*/ 0 h 331"/>
                  <a:gd name="T8" fmla="*/ 0 w 229"/>
                  <a:gd name="T9" fmla="*/ 0 h 331"/>
                  <a:gd name="T10" fmla="*/ 0 w 229"/>
                  <a:gd name="T11" fmla="*/ 0 h 331"/>
                  <a:gd name="T12" fmla="*/ 0 w 229"/>
                  <a:gd name="T13" fmla="*/ 0 h 331"/>
                  <a:gd name="T14" fmla="*/ 0 w 229"/>
                  <a:gd name="T15" fmla="*/ 0 h 331"/>
                  <a:gd name="T16" fmla="*/ 0 w 229"/>
                  <a:gd name="T17" fmla="*/ 0 h 331"/>
                  <a:gd name="T18" fmla="*/ 0 w 229"/>
                  <a:gd name="T19" fmla="*/ 0 h 331"/>
                  <a:gd name="T20" fmla="*/ 0 w 229"/>
                  <a:gd name="T21" fmla="*/ 0 h 331"/>
                  <a:gd name="T22" fmla="*/ 0 w 229"/>
                  <a:gd name="T23" fmla="*/ 0 h 331"/>
                  <a:gd name="T24" fmla="*/ 0 w 229"/>
                  <a:gd name="T25" fmla="*/ 0 h 331"/>
                  <a:gd name="T26" fmla="*/ 0 w 229"/>
                  <a:gd name="T27" fmla="*/ 0 h 331"/>
                  <a:gd name="T28" fmla="*/ 0 w 229"/>
                  <a:gd name="T29" fmla="*/ 0 h 331"/>
                  <a:gd name="T30" fmla="*/ 0 w 229"/>
                  <a:gd name="T31" fmla="*/ 0 h 331"/>
                  <a:gd name="T32" fmla="*/ 0 w 229"/>
                  <a:gd name="T33" fmla="*/ 0 h 331"/>
                  <a:gd name="T34" fmla="*/ 0 w 229"/>
                  <a:gd name="T35" fmla="*/ 0 h 331"/>
                  <a:gd name="T36" fmla="*/ 0 w 229"/>
                  <a:gd name="T37" fmla="*/ 0 h 331"/>
                  <a:gd name="T38" fmla="*/ 0 w 229"/>
                  <a:gd name="T39" fmla="*/ 0 h 331"/>
                  <a:gd name="T40" fmla="*/ 0 w 229"/>
                  <a:gd name="T41" fmla="*/ 0 h 331"/>
                  <a:gd name="T42" fmla="*/ 0 w 229"/>
                  <a:gd name="T43" fmla="*/ 0 h 331"/>
                  <a:gd name="T44" fmla="*/ 0 w 229"/>
                  <a:gd name="T45" fmla="*/ 0 h 331"/>
                  <a:gd name="T46" fmla="*/ 0 w 229"/>
                  <a:gd name="T47" fmla="*/ 0 h 331"/>
                  <a:gd name="T48" fmla="*/ 0 w 229"/>
                  <a:gd name="T49" fmla="*/ 0 h 331"/>
                  <a:gd name="T50" fmla="*/ 0 w 229"/>
                  <a:gd name="T51" fmla="*/ 0 h 331"/>
                  <a:gd name="T52" fmla="*/ 0 w 229"/>
                  <a:gd name="T53" fmla="*/ 0 h 331"/>
                  <a:gd name="T54" fmla="*/ 0 w 229"/>
                  <a:gd name="T55" fmla="*/ 0 h 331"/>
                  <a:gd name="T56" fmla="*/ 0 w 229"/>
                  <a:gd name="T57" fmla="*/ 0 h 331"/>
                  <a:gd name="T58" fmla="*/ 0 w 229"/>
                  <a:gd name="T59" fmla="*/ 0 h 331"/>
                  <a:gd name="T60" fmla="*/ 0 w 229"/>
                  <a:gd name="T61" fmla="*/ 0 h 331"/>
                  <a:gd name="T62" fmla="*/ 0 w 229"/>
                  <a:gd name="T63" fmla="*/ 0 h 331"/>
                  <a:gd name="T64" fmla="*/ 0 w 229"/>
                  <a:gd name="T65" fmla="*/ 0 h 331"/>
                  <a:gd name="T66" fmla="*/ 0 w 229"/>
                  <a:gd name="T67" fmla="*/ 0 h 331"/>
                  <a:gd name="T68" fmla="*/ 0 w 229"/>
                  <a:gd name="T69" fmla="*/ 0 h 331"/>
                  <a:gd name="T70" fmla="*/ 0 w 229"/>
                  <a:gd name="T71" fmla="*/ 0 h 3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29" h="331">
                    <a:moveTo>
                      <a:pt x="229" y="114"/>
                    </a:moveTo>
                    <a:lnTo>
                      <a:pt x="194" y="133"/>
                    </a:lnTo>
                    <a:lnTo>
                      <a:pt x="181" y="153"/>
                    </a:lnTo>
                    <a:lnTo>
                      <a:pt x="181" y="175"/>
                    </a:lnTo>
                    <a:lnTo>
                      <a:pt x="191" y="197"/>
                    </a:lnTo>
                    <a:lnTo>
                      <a:pt x="203" y="220"/>
                    </a:lnTo>
                    <a:lnTo>
                      <a:pt x="210" y="243"/>
                    </a:lnTo>
                    <a:lnTo>
                      <a:pt x="206" y="266"/>
                    </a:lnTo>
                    <a:lnTo>
                      <a:pt x="187" y="290"/>
                    </a:lnTo>
                    <a:lnTo>
                      <a:pt x="168" y="275"/>
                    </a:lnTo>
                    <a:lnTo>
                      <a:pt x="151" y="271"/>
                    </a:lnTo>
                    <a:lnTo>
                      <a:pt x="134" y="273"/>
                    </a:lnTo>
                    <a:lnTo>
                      <a:pt x="120" y="283"/>
                    </a:lnTo>
                    <a:lnTo>
                      <a:pt x="106" y="295"/>
                    </a:lnTo>
                    <a:lnTo>
                      <a:pt x="91" y="308"/>
                    </a:lnTo>
                    <a:lnTo>
                      <a:pt x="76" y="321"/>
                    </a:lnTo>
                    <a:lnTo>
                      <a:pt x="63" y="331"/>
                    </a:lnTo>
                    <a:lnTo>
                      <a:pt x="65" y="318"/>
                    </a:lnTo>
                    <a:lnTo>
                      <a:pt x="67" y="307"/>
                    </a:lnTo>
                    <a:lnTo>
                      <a:pt x="68" y="295"/>
                    </a:lnTo>
                    <a:lnTo>
                      <a:pt x="71" y="284"/>
                    </a:lnTo>
                    <a:lnTo>
                      <a:pt x="71" y="272"/>
                    </a:lnTo>
                    <a:lnTo>
                      <a:pt x="72" y="261"/>
                    </a:lnTo>
                    <a:lnTo>
                      <a:pt x="72" y="248"/>
                    </a:lnTo>
                    <a:lnTo>
                      <a:pt x="73" y="238"/>
                    </a:lnTo>
                    <a:lnTo>
                      <a:pt x="0" y="196"/>
                    </a:lnTo>
                    <a:lnTo>
                      <a:pt x="93" y="144"/>
                    </a:lnTo>
                    <a:lnTo>
                      <a:pt x="125" y="0"/>
                    </a:lnTo>
                    <a:lnTo>
                      <a:pt x="133" y="17"/>
                    </a:lnTo>
                    <a:lnTo>
                      <a:pt x="140" y="38"/>
                    </a:lnTo>
                    <a:lnTo>
                      <a:pt x="145" y="61"/>
                    </a:lnTo>
                    <a:lnTo>
                      <a:pt x="153" y="83"/>
                    </a:lnTo>
                    <a:lnTo>
                      <a:pt x="161" y="101"/>
                    </a:lnTo>
                    <a:lnTo>
                      <a:pt x="177" y="114"/>
                    </a:lnTo>
                    <a:lnTo>
                      <a:pt x="197" y="118"/>
                    </a:lnTo>
                    <a:lnTo>
                      <a:pt x="229" y="11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Freeform 86"/>
              <p:cNvSpPr>
                <a:spLocks/>
              </p:cNvSpPr>
              <p:nvPr/>
            </p:nvSpPr>
            <p:spPr bwMode="auto">
              <a:xfrm>
                <a:off x="4029" y="1022"/>
                <a:ext cx="116" cy="176"/>
              </a:xfrm>
              <a:custGeom>
                <a:avLst/>
                <a:gdLst>
                  <a:gd name="T0" fmla="*/ 0 w 581"/>
                  <a:gd name="T1" fmla="*/ 0 h 879"/>
                  <a:gd name="T2" fmla="*/ 0 w 581"/>
                  <a:gd name="T3" fmla="*/ 0 h 879"/>
                  <a:gd name="T4" fmla="*/ 0 w 581"/>
                  <a:gd name="T5" fmla="*/ 0 h 879"/>
                  <a:gd name="T6" fmla="*/ 0 w 581"/>
                  <a:gd name="T7" fmla="*/ 0 h 879"/>
                  <a:gd name="T8" fmla="*/ 0 w 581"/>
                  <a:gd name="T9" fmla="*/ 0 h 879"/>
                  <a:gd name="T10" fmla="*/ 0 w 581"/>
                  <a:gd name="T11" fmla="*/ 0 h 879"/>
                  <a:gd name="T12" fmla="*/ 0 w 581"/>
                  <a:gd name="T13" fmla="*/ 0 h 879"/>
                  <a:gd name="T14" fmla="*/ 0 w 581"/>
                  <a:gd name="T15" fmla="*/ 0 h 879"/>
                  <a:gd name="T16" fmla="*/ 0 w 581"/>
                  <a:gd name="T17" fmla="*/ 0 h 879"/>
                  <a:gd name="T18" fmla="*/ 0 w 581"/>
                  <a:gd name="T19" fmla="*/ 0 h 879"/>
                  <a:gd name="T20" fmla="*/ 0 w 581"/>
                  <a:gd name="T21" fmla="*/ 0 h 879"/>
                  <a:gd name="T22" fmla="*/ 0 w 581"/>
                  <a:gd name="T23" fmla="*/ 0 h 879"/>
                  <a:gd name="T24" fmla="*/ 0 w 581"/>
                  <a:gd name="T25" fmla="*/ 0 h 879"/>
                  <a:gd name="T26" fmla="*/ 0 w 581"/>
                  <a:gd name="T27" fmla="*/ 0 h 879"/>
                  <a:gd name="T28" fmla="*/ 0 w 581"/>
                  <a:gd name="T29" fmla="*/ 0 h 879"/>
                  <a:gd name="T30" fmla="*/ 0 w 581"/>
                  <a:gd name="T31" fmla="*/ 0 h 879"/>
                  <a:gd name="T32" fmla="*/ 0 w 581"/>
                  <a:gd name="T33" fmla="*/ 0 h 879"/>
                  <a:gd name="T34" fmla="*/ 0 w 581"/>
                  <a:gd name="T35" fmla="*/ 0 h 879"/>
                  <a:gd name="T36" fmla="*/ 0 w 581"/>
                  <a:gd name="T37" fmla="*/ 0 h 879"/>
                  <a:gd name="T38" fmla="*/ 0 w 581"/>
                  <a:gd name="T39" fmla="*/ 0 h 879"/>
                  <a:gd name="T40" fmla="*/ 0 w 581"/>
                  <a:gd name="T41" fmla="*/ 0 h 879"/>
                  <a:gd name="T42" fmla="*/ 0 w 581"/>
                  <a:gd name="T43" fmla="*/ 0 h 879"/>
                  <a:gd name="T44" fmla="*/ 0 w 581"/>
                  <a:gd name="T45" fmla="*/ 0 h 879"/>
                  <a:gd name="T46" fmla="*/ 0 w 581"/>
                  <a:gd name="T47" fmla="*/ 0 h 879"/>
                  <a:gd name="T48" fmla="*/ 0 w 581"/>
                  <a:gd name="T49" fmla="*/ 0 h 879"/>
                  <a:gd name="T50" fmla="*/ 0 w 581"/>
                  <a:gd name="T51" fmla="*/ 0 h 879"/>
                  <a:gd name="T52" fmla="*/ 0 w 581"/>
                  <a:gd name="T53" fmla="*/ 0 h 879"/>
                  <a:gd name="T54" fmla="*/ 0 w 581"/>
                  <a:gd name="T55" fmla="*/ 0 h 879"/>
                  <a:gd name="T56" fmla="*/ 0 w 581"/>
                  <a:gd name="T57" fmla="*/ 0 h 879"/>
                  <a:gd name="T58" fmla="*/ 0 w 581"/>
                  <a:gd name="T59" fmla="*/ 0 h 879"/>
                  <a:gd name="T60" fmla="*/ 0 w 581"/>
                  <a:gd name="T61" fmla="*/ 0 h 879"/>
                  <a:gd name="T62" fmla="*/ 0 w 581"/>
                  <a:gd name="T63" fmla="*/ 0 h 879"/>
                  <a:gd name="T64" fmla="*/ 0 w 581"/>
                  <a:gd name="T65" fmla="*/ 0 h 879"/>
                  <a:gd name="T66" fmla="*/ 0 w 581"/>
                  <a:gd name="T67" fmla="*/ 0 h 879"/>
                  <a:gd name="T68" fmla="*/ 0 w 581"/>
                  <a:gd name="T69" fmla="*/ 0 h 879"/>
                  <a:gd name="T70" fmla="*/ 0 w 581"/>
                  <a:gd name="T71" fmla="*/ 0 h 879"/>
                  <a:gd name="T72" fmla="*/ 0 w 581"/>
                  <a:gd name="T73" fmla="*/ 0 h 879"/>
                  <a:gd name="T74" fmla="*/ 0 w 581"/>
                  <a:gd name="T75" fmla="*/ 0 h 879"/>
                  <a:gd name="T76" fmla="*/ 0 w 581"/>
                  <a:gd name="T77" fmla="*/ 0 h 879"/>
                  <a:gd name="T78" fmla="*/ 0 w 581"/>
                  <a:gd name="T79" fmla="*/ 0 h 879"/>
                  <a:gd name="T80" fmla="*/ 0 w 581"/>
                  <a:gd name="T81" fmla="*/ 0 h 879"/>
                  <a:gd name="T82" fmla="*/ 0 w 581"/>
                  <a:gd name="T83" fmla="*/ 0 h 879"/>
                  <a:gd name="T84" fmla="*/ 0 w 581"/>
                  <a:gd name="T85" fmla="*/ 0 h 879"/>
                  <a:gd name="T86" fmla="*/ 0 w 581"/>
                  <a:gd name="T87" fmla="*/ 0 h 879"/>
                  <a:gd name="T88" fmla="*/ 0 w 581"/>
                  <a:gd name="T89" fmla="*/ 0 h 879"/>
                  <a:gd name="T90" fmla="*/ 0 w 581"/>
                  <a:gd name="T91" fmla="*/ 0 h 879"/>
                  <a:gd name="T92" fmla="*/ 0 w 581"/>
                  <a:gd name="T93" fmla="*/ 0 h 879"/>
                  <a:gd name="T94" fmla="*/ 0 w 581"/>
                  <a:gd name="T95" fmla="*/ 0 h 879"/>
                  <a:gd name="T96" fmla="*/ 0 w 581"/>
                  <a:gd name="T97" fmla="*/ 0 h 879"/>
                  <a:gd name="T98" fmla="*/ 0 w 581"/>
                  <a:gd name="T99" fmla="*/ 0 h 879"/>
                  <a:gd name="T100" fmla="*/ 0 w 581"/>
                  <a:gd name="T101" fmla="*/ 0 h 879"/>
                  <a:gd name="T102" fmla="*/ 0 w 581"/>
                  <a:gd name="T103" fmla="*/ 0 h 879"/>
                  <a:gd name="T104" fmla="*/ 0 w 581"/>
                  <a:gd name="T105" fmla="*/ 0 h 879"/>
                  <a:gd name="T106" fmla="*/ 0 w 581"/>
                  <a:gd name="T107" fmla="*/ 0 h 879"/>
                  <a:gd name="T108" fmla="*/ 0 w 581"/>
                  <a:gd name="T109" fmla="*/ 0 h 879"/>
                  <a:gd name="T110" fmla="*/ 0 w 581"/>
                  <a:gd name="T111" fmla="*/ 0 h 879"/>
                  <a:gd name="T112" fmla="*/ 0 w 581"/>
                  <a:gd name="T113" fmla="*/ 0 h 879"/>
                  <a:gd name="T114" fmla="*/ 0 w 581"/>
                  <a:gd name="T115" fmla="*/ 0 h 879"/>
                  <a:gd name="T116" fmla="*/ 0 w 581"/>
                  <a:gd name="T117" fmla="*/ 0 h 879"/>
                  <a:gd name="T118" fmla="*/ 0 w 581"/>
                  <a:gd name="T119" fmla="*/ 0 h 879"/>
                  <a:gd name="T120" fmla="*/ 0 w 581"/>
                  <a:gd name="T121" fmla="*/ 0 h 879"/>
                  <a:gd name="T122" fmla="*/ 0 w 581"/>
                  <a:gd name="T123" fmla="*/ 0 h 879"/>
                  <a:gd name="T124" fmla="*/ 0 w 581"/>
                  <a:gd name="T125" fmla="*/ 0 h 87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81" h="879">
                    <a:moveTo>
                      <a:pt x="415" y="26"/>
                    </a:moveTo>
                    <a:lnTo>
                      <a:pt x="409" y="44"/>
                    </a:lnTo>
                    <a:lnTo>
                      <a:pt x="409" y="62"/>
                    </a:lnTo>
                    <a:lnTo>
                      <a:pt x="413" y="78"/>
                    </a:lnTo>
                    <a:lnTo>
                      <a:pt x="424" y="93"/>
                    </a:lnTo>
                    <a:lnTo>
                      <a:pt x="435" y="106"/>
                    </a:lnTo>
                    <a:lnTo>
                      <a:pt x="451" y="119"/>
                    </a:lnTo>
                    <a:lnTo>
                      <a:pt x="467" y="130"/>
                    </a:lnTo>
                    <a:lnTo>
                      <a:pt x="487" y="140"/>
                    </a:lnTo>
                    <a:lnTo>
                      <a:pt x="498" y="141"/>
                    </a:lnTo>
                    <a:lnTo>
                      <a:pt x="510" y="140"/>
                    </a:lnTo>
                    <a:lnTo>
                      <a:pt x="521" y="138"/>
                    </a:lnTo>
                    <a:lnTo>
                      <a:pt x="533" y="136"/>
                    </a:lnTo>
                    <a:lnTo>
                      <a:pt x="545" y="134"/>
                    </a:lnTo>
                    <a:lnTo>
                      <a:pt x="557" y="136"/>
                    </a:lnTo>
                    <a:lnTo>
                      <a:pt x="568" y="140"/>
                    </a:lnTo>
                    <a:lnTo>
                      <a:pt x="581" y="150"/>
                    </a:lnTo>
                    <a:lnTo>
                      <a:pt x="560" y="160"/>
                    </a:lnTo>
                    <a:lnTo>
                      <a:pt x="556" y="154"/>
                    </a:lnTo>
                    <a:lnTo>
                      <a:pt x="548" y="154"/>
                    </a:lnTo>
                    <a:lnTo>
                      <a:pt x="537" y="153"/>
                    </a:lnTo>
                    <a:lnTo>
                      <a:pt x="529" y="150"/>
                    </a:lnTo>
                    <a:lnTo>
                      <a:pt x="517" y="164"/>
                    </a:lnTo>
                    <a:lnTo>
                      <a:pt x="516" y="175"/>
                    </a:lnTo>
                    <a:lnTo>
                      <a:pt x="521" y="185"/>
                    </a:lnTo>
                    <a:lnTo>
                      <a:pt x="530" y="196"/>
                    </a:lnTo>
                    <a:lnTo>
                      <a:pt x="538" y="205"/>
                    </a:lnTo>
                    <a:lnTo>
                      <a:pt x="545" y="215"/>
                    </a:lnTo>
                    <a:lnTo>
                      <a:pt x="545" y="228"/>
                    </a:lnTo>
                    <a:lnTo>
                      <a:pt x="539" y="243"/>
                    </a:lnTo>
                    <a:lnTo>
                      <a:pt x="530" y="239"/>
                    </a:lnTo>
                    <a:lnTo>
                      <a:pt x="521" y="231"/>
                    </a:lnTo>
                    <a:lnTo>
                      <a:pt x="510" y="219"/>
                    </a:lnTo>
                    <a:lnTo>
                      <a:pt x="499" y="208"/>
                    </a:lnTo>
                    <a:lnTo>
                      <a:pt x="487" y="194"/>
                    </a:lnTo>
                    <a:lnTo>
                      <a:pt x="475" y="185"/>
                    </a:lnTo>
                    <a:lnTo>
                      <a:pt x="460" y="179"/>
                    </a:lnTo>
                    <a:lnTo>
                      <a:pt x="446" y="180"/>
                    </a:lnTo>
                    <a:lnTo>
                      <a:pt x="436" y="222"/>
                    </a:lnTo>
                    <a:lnTo>
                      <a:pt x="427" y="217"/>
                    </a:lnTo>
                    <a:lnTo>
                      <a:pt x="419" y="211"/>
                    </a:lnTo>
                    <a:lnTo>
                      <a:pt x="410" y="204"/>
                    </a:lnTo>
                    <a:lnTo>
                      <a:pt x="402" y="199"/>
                    </a:lnTo>
                    <a:lnTo>
                      <a:pt x="393" y="192"/>
                    </a:lnTo>
                    <a:lnTo>
                      <a:pt x="384" y="189"/>
                    </a:lnTo>
                    <a:lnTo>
                      <a:pt x="373" y="187"/>
                    </a:lnTo>
                    <a:lnTo>
                      <a:pt x="363" y="191"/>
                    </a:lnTo>
                    <a:lnTo>
                      <a:pt x="360" y="203"/>
                    </a:lnTo>
                    <a:lnTo>
                      <a:pt x="356" y="214"/>
                    </a:lnTo>
                    <a:lnTo>
                      <a:pt x="348" y="222"/>
                    </a:lnTo>
                    <a:lnTo>
                      <a:pt x="339" y="230"/>
                    </a:lnTo>
                    <a:lnTo>
                      <a:pt x="329" y="237"/>
                    </a:lnTo>
                    <a:lnTo>
                      <a:pt x="319" y="245"/>
                    </a:lnTo>
                    <a:lnTo>
                      <a:pt x="308" y="253"/>
                    </a:lnTo>
                    <a:lnTo>
                      <a:pt x="300" y="264"/>
                    </a:lnTo>
                    <a:lnTo>
                      <a:pt x="308" y="273"/>
                    </a:lnTo>
                    <a:lnTo>
                      <a:pt x="319" y="280"/>
                    </a:lnTo>
                    <a:lnTo>
                      <a:pt x="329" y="284"/>
                    </a:lnTo>
                    <a:lnTo>
                      <a:pt x="339" y="290"/>
                    </a:lnTo>
                    <a:lnTo>
                      <a:pt x="348" y="295"/>
                    </a:lnTo>
                    <a:lnTo>
                      <a:pt x="356" y="302"/>
                    </a:lnTo>
                    <a:lnTo>
                      <a:pt x="360" y="312"/>
                    </a:lnTo>
                    <a:lnTo>
                      <a:pt x="363" y="326"/>
                    </a:lnTo>
                    <a:lnTo>
                      <a:pt x="290" y="378"/>
                    </a:lnTo>
                    <a:lnTo>
                      <a:pt x="294" y="387"/>
                    </a:lnTo>
                    <a:lnTo>
                      <a:pt x="300" y="393"/>
                    </a:lnTo>
                    <a:lnTo>
                      <a:pt x="307" y="396"/>
                    </a:lnTo>
                    <a:lnTo>
                      <a:pt x="317" y="398"/>
                    </a:lnTo>
                    <a:lnTo>
                      <a:pt x="325" y="396"/>
                    </a:lnTo>
                    <a:lnTo>
                      <a:pt x="334" y="395"/>
                    </a:lnTo>
                    <a:lnTo>
                      <a:pt x="343" y="392"/>
                    </a:lnTo>
                    <a:lnTo>
                      <a:pt x="352" y="388"/>
                    </a:lnTo>
                    <a:lnTo>
                      <a:pt x="374" y="378"/>
                    </a:lnTo>
                    <a:lnTo>
                      <a:pt x="373" y="392"/>
                    </a:lnTo>
                    <a:lnTo>
                      <a:pt x="371" y="411"/>
                    </a:lnTo>
                    <a:lnTo>
                      <a:pt x="366" y="434"/>
                    </a:lnTo>
                    <a:lnTo>
                      <a:pt x="359" y="457"/>
                    </a:lnTo>
                    <a:lnTo>
                      <a:pt x="348" y="480"/>
                    </a:lnTo>
                    <a:lnTo>
                      <a:pt x="333" y="499"/>
                    </a:lnTo>
                    <a:lnTo>
                      <a:pt x="314" y="514"/>
                    </a:lnTo>
                    <a:lnTo>
                      <a:pt x="290" y="523"/>
                    </a:lnTo>
                    <a:lnTo>
                      <a:pt x="281" y="527"/>
                    </a:lnTo>
                    <a:lnTo>
                      <a:pt x="272" y="532"/>
                    </a:lnTo>
                    <a:lnTo>
                      <a:pt x="263" y="533"/>
                    </a:lnTo>
                    <a:lnTo>
                      <a:pt x="255" y="534"/>
                    </a:lnTo>
                    <a:lnTo>
                      <a:pt x="245" y="534"/>
                    </a:lnTo>
                    <a:lnTo>
                      <a:pt x="238" y="539"/>
                    </a:lnTo>
                    <a:lnTo>
                      <a:pt x="232" y="544"/>
                    </a:lnTo>
                    <a:lnTo>
                      <a:pt x="228" y="554"/>
                    </a:lnTo>
                    <a:lnTo>
                      <a:pt x="245" y="567"/>
                    </a:lnTo>
                    <a:lnTo>
                      <a:pt x="261" y="584"/>
                    </a:lnTo>
                    <a:lnTo>
                      <a:pt x="273" y="602"/>
                    </a:lnTo>
                    <a:lnTo>
                      <a:pt x="284" y="624"/>
                    </a:lnTo>
                    <a:lnTo>
                      <a:pt x="290" y="647"/>
                    </a:lnTo>
                    <a:lnTo>
                      <a:pt x="296" y="671"/>
                    </a:lnTo>
                    <a:lnTo>
                      <a:pt x="298" y="694"/>
                    </a:lnTo>
                    <a:lnTo>
                      <a:pt x="300" y="719"/>
                    </a:lnTo>
                    <a:lnTo>
                      <a:pt x="298" y="746"/>
                    </a:lnTo>
                    <a:lnTo>
                      <a:pt x="290" y="769"/>
                    </a:lnTo>
                    <a:lnTo>
                      <a:pt x="276" y="787"/>
                    </a:lnTo>
                    <a:lnTo>
                      <a:pt x="259" y="805"/>
                    </a:lnTo>
                    <a:lnTo>
                      <a:pt x="238" y="820"/>
                    </a:lnTo>
                    <a:lnTo>
                      <a:pt x="218" y="836"/>
                    </a:lnTo>
                    <a:lnTo>
                      <a:pt x="200" y="854"/>
                    </a:lnTo>
                    <a:lnTo>
                      <a:pt x="186" y="875"/>
                    </a:lnTo>
                    <a:lnTo>
                      <a:pt x="174" y="878"/>
                    </a:lnTo>
                    <a:lnTo>
                      <a:pt x="163" y="879"/>
                    </a:lnTo>
                    <a:lnTo>
                      <a:pt x="151" y="878"/>
                    </a:lnTo>
                    <a:lnTo>
                      <a:pt x="141" y="875"/>
                    </a:lnTo>
                    <a:lnTo>
                      <a:pt x="130" y="870"/>
                    </a:lnTo>
                    <a:lnTo>
                      <a:pt x="121" y="863"/>
                    </a:lnTo>
                    <a:lnTo>
                      <a:pt x="111" y="854"/>
                    </a:lnTo>
                    <a:lnTo>
                      <a:pt x="104" y="845"/>
                    </a:lnTo>
                    <a:lnTo>
                      <a:pt x="119" y="832"/>
                    </a:lnTo>
                    <a:lnTo>
                      <a:pt x="135" y="821"/>
                    </a:lnTo>
                    <a:lnTo>
                      <a:pt x="151" y="809"/>
                    </a:lnTo>
                    <a:lnTo>
                      <a:pt x="168" y="797"/>
                    </a:lnTo>
                    <a:lnTo>
                      <a:pt x="183" y="785"/>
                    </a:lnTo>
                    <a:lnTo>
                      <a:pt x="197" y="774"/>
                    </a:lnTo>
                    <a:lnTo>
                      <a:pt x="208" y="761"/>
                    </a:lnTo>
                    <a:lnTo>
                      <a:pt x="218" y="751"/>
                    </a:lnTo>
                    <a:lnTo>
                      <a:pt x="201" y="745"/>
                    </a:lnTo>
                    <a:lnTo>
                      <a:pt x="186" y="746"/>
                    </a:lnTo>
                    <a:lnTo>
                      <a:pt x="169" y="752"/>
                    </a:lnTo>
                    <a:lnTo>
                      <a:pt x="155" y="761"/>
                    </a:lnTo>
                    <a:lnTo>
                      <a:pt x="139" y="770"/>
                    </a:lnTo>
                    <a:lnTo>
                      <a:pt x="124" y="781"/>
                    </a:lnTo>
                    <a:lnTo>
                      <a:pt x="108" y="793"/>
                    </a:lnTo>
                    <a:lnTo>
                      <a:pt x="94" y="803"/>
                    </a:lnTo>
                    <a:lnTo>
                      <a:pt x="81" y="777"/>
                    </a:lnTo>
                    <a:lnTo>
                      <a:pt x="83" y="757"/>
                    </a:lnTo>
                    <a:lnTo>
                      <a:pt x="95" y="737"/>
                    </a:lnTo>
                    <a:lnTo>
                      <a:pt x="115" y="722"/>
                    </a:lnTo>
                    <a:lnTo>
                      <a:pt x="138" y="706"/>
                    </a:lnTo>
                    <a:lnTo>
                      <a:pt x="164" y="691"/>
                    </a:lnTo>
                    <a:lnTo>
                      <a:pt x="187" y="674"/>
                    </a:lnTo>
                    <a:lnTo>
                      <a:pt x="208" y="657"/>
                    </a:lnTo>
                    <a:lnTo>
                      <a:pt x="215" y="658"/>
                    </a:lnTo>
                    <a:lnTo>
                      <a:pt x="221" y="661"/>
                    </a:lnTo>
                    <a:lnTo>
                      <a:pt x="226" y="662"/>
                    </a:lnTo>
                    <a:lnTo>
                      <a:pt x="228" y="657"/>
                    </a:lnTo>
                    <a:lnTo>
                      <a:pt x="230" y="649"/>
                    </a:lnTo>
                    <a:lnTo>
                      <a:pt x="226" y="641"/>
                    </a:lnTo>
                    <a:lnTo>
                      <a:pt x="220" y="633"/>
                    </a:lnTo>
                    <a:lnTo>
                      <a:pt x="218" y="627"/>
                    </a:lnTo>
                    <a:lnTo>
                      <a:pt x="204" y="630"/>
                    </a:lnTo>
                    <a:lnTo>
                      <a:pt x="191" y="635"/>
                    </a:lnTo>
                    <a:lnTo>
                      <a:pt x="175" y="638"/>
                    </a:lnTo>
                    <a:lnTo>
                      <a:pt x="160" y="643"/>
                    </a:lnTo>
                    <a:lnTo>
                      <a:pt x="143" y="645"/>
                    </a:lnTo>
                    <a:lnTo>
                      <a:pt x="129" y="645"/>
                    </a:lnTo>
                    <a:lnTo>
                      <a:pt x="115" y="641"/>
                    </a:lnTo>
                    <a:lnTo>
                      <a:pt x="104" y="637"/>
                    </a:lnTo>
                    <a:lnTo>
                      <a:pt x="113" y="617"/>
                    </a:lnTo>
                    <a:lnTo>
                      <a:pt x="125" y="600"/>
                    </a:lnTo>
                    <a:lnTo>
                      <a:pt x="139" y="583"/>
                    </a:lnTo>
                    <a:lnTo>
                      <a:pt x="156" y="569"/>
                    </a:lnTo>
                    <a:lnTo>
                      <a:pt x="172" y="556"/>
                    </a:lnTo>
                    <a:lnTo>
                      <a:pt x="189" y="545"/>
                    </a:lnTo>
                    <a:lnTo>
                      <a:pt x="204" y="537"/>
                    </a:lnTo>
                    <a:lnTo>
                      <a:pt x="218" y="533"/>
                    </a:lnTo>
                    <a:lnTo>
                      <a:pt x="216" y="523"/>
                    </a:lnTo>
                    <a:lnTo>
                      <a:pt x="210" y="516"/>
                    </a:lnTo>
                    <a:lnTo>
                      <a:pt x="203" y="513"/>
                    </a:lnTo>
                    <a:lnTo>
                      <a:pt x="195" y="513"/>
                    </a:lnTo>
                    <a:lnTo>
                      <a:pt x="186" y="513"/>
                    </a:lnTo>
                    <a:lnTo>
                      <a:pt x="177" y="515"/>
                    </a:lnTo>
                    <a:lnTo>
                      <a:pt x="171" y="518"/>
                    </a:lnTo>
                    <a:lnTo>
                      <a:pt x="166" y="523"/>
                    </a:lnTo>
                    <a:lnTo>
                      <a:pt x="72" y="595"/>
                    </a:lnTo>
                    <a:lnTo>
                      <a:pt x="64" y="593"/>
                    </a:lnTo>
                    <a:lnTo>
                      <a:pt x="59" y="588"/>
                    </a:lnTo>
                    <a:lnTo>
                      <a:pt x="53" y="580"/>
                    </a:lnTo>
                    <a:lnTo>
                      <a:pt x="50" y="572"/>
                    </a:lnTo>
                    <a:lnTo>
                      <a:pt x="46" y="563"/>
                    </a:lnTo>
                    <a:lnTo>
                      <a:pt x="47" y="556"/>
                    </a:lnTo>
                    <a:lnTo>
                      <a:pt x="47" y="548"/>
                    </a:lnTo>
                    <a:lnTo>
                      <a:pt x="52" y="543"/>
                    </a:lnTo>
                    <a:lnTo>
                      <a:pt x="83" y="535"/>
                    </a:lnTo>
                    <a:lnTo>
                      <a:pt x="113" y="523"/>
                    </a:lnTo>
                    <a:lnTo>
                      <a:pt x="138" y="506"/>
                    </a:lnTo>
                    <a:lnTo>
                      <a:pt x="163" y="485"/>
                    </a:lnTo>
                    <a:lnTo>
                      <a:pt x="185" y="463"/>
                    </a:lnTo>
                    <a:lnTo>
                      <a:pt x="209" y="440"/>
                    </a:lnTo>
                    <a:lnTo>
                      <a:pt x="233" y="418"/>
                    </a:lnTo>
                    <a:lnTo>
                      <a:pt x="260" y="398"/>
                    </a:lnTo>
                    <a:lnTo>
                      <a:pt x="232" y="393"/>
                    </a:lnTo>
                    <a:lnTo>
                      <a:pt x="207" y="400"/>
                    </a:lnTo>
                    <a:lnTo>
                      <a:pt x="183" y="413"/>
                    </a:lnTo>
                    <a:lnTo>
                      <a:pt x="160" y="431"/>
                    </a:lnTo>
                    <a:lnTo>
                      <a:pt x="137" y="447"/>
                    </a:lnTo>
                    <a:lnTo>
                      <a:pt x="113" y="460"/>
                    </a:lnTo>
                    <a:lnTo>
                      <a:pt x="87" y="461"/>
                    </a:lnTo>
                    <a:lnTo>
                      <a:pt x="62" y="450"/>
                    </a:lnTo>
                    <a:lnTo>
                      <a:pt x="79" y="431"/>
                    </a:lnTo>
                    <a:lnTo>
                      <a:pt x="99" y="413"/>
                    </a:lnTo>
                    <a:lnTo>
                      <a:pt x="121" y="396"/>
                    </a:lnTo>
                    <a:lnTo>
                      <a:pt x="143" y="380"/>
                    </a:lnTo>
                    <a:lnTo>
                      <a:pt x="165" y="362"/>
                    </a:lnTo>
                    <a:lnTo>
                      <a:pt x="185" y="345"/>
                    </a:lnTo>
                    <a:lnTo>
                      <a:pt x="203" y="325"/>
                    </a:lnTo>
                    <a:lnTo>
                      <a:pt x="218" y="305"/>
                    </a:lnTo>
                    <a:lnTo>
                      <a:pt x="191" y="308"/>
                    </a:lnTo>
                    <a:lnTo>
                      <a:pt x="165" y="318"/>
                    </a:lnTo>
                    <a:lnTo>
                      <a:pt x="139" y="334"/>
                    </a:lnTo>
                    <a:lnTo>
                      <a:pt x="115" y="353"/>
                    </a:lnTo>
                    <a:lnTo>
                      <a:pt x="91" y="373"/>
                    </a:lnTo>
                    <a:lnTo>
                      <a:pt x="68" y="392"/>
                    </a:lnTo>
                    <a:lnTo>
                      <a:pt x="44" y="406"/>
                    </a:lnTo>
                    <a:lnTo>
                      <a:pt x="21" y="419"/>
                    </a:lnTo>
                    <a:lnTo>
                      <a:pt x="0" y="419"/>
                    </a:lnTo>
                    <a:lnTo>
                      <a:pt x="3" y="395"/>
                    </a:lnTo>
                    <a:lnTo>
                      <a:pt x="9" y="373"/>
                    </a:lnTo>
                    <a:lnTo>
                      <a:pt x="16" y="351"/>
                    </a:lnTo>
                    <a:lnTo>
                      <a:pt x="27" y="332"/>
                    </a:lnTo>
                    <a:lnTo>
                      <a:pt x="38" y="314"/>
                    </a:lnTo>
                    <a:lnTo>
                      <a:pt x="53" y="300"/>
                    </a:lnTo>
                    <a:lnTo>
                      <a:pt x="71" y="290"/>
                    </a:lnTo>
                    <a:lnTo>
                      <a:pt x="94" y="284"/>
                    </a:lnTo>
                    <a:lnTo>
                      <a:pt x="104" y="284"/>
                    </a:lnTo>
                    <a:lnTo>
                      <a:pt x="115" y="288"/>
                    </a:lnTo>
                    <a:lnTo>
                      <a:pt x="126" y="291"/>
                    </a:lnTo>
                    <a:lnTo>
                      <a:pt x="138" y="295"/>
                    </a:lnTo>
                    <a:lnTo>
                      <a:pt x="148" y="295"/>
                    </a:lnTo>
                    <a:lnTo>
                      <a:pt x="158" y="292"/>
                    </a:lnTo>
                    <a:lnTo>
                      <a:pt x="167" y="286"/>
                    </a:lnTo>
                    <a:lnTo>
                      <a:pt x="176" y="274"/>
                    </a:lnTo>
                    <a:lnTo>
                      <a:pt x="169" y="254"/>
                    </a:lnTo>
                    <a:lnTo>
                      <a:pt x="166" y="236"/>
                    </a:lnTo>
                    <a:lnTo>
                      <a:pt x="165" y="219"/>
                    </a:lnTo>
                    <a:lnTo>
                      <a:pt x="167" y="202"/>
                    </a:lnTo>
                    <a:lnTo>
                      <a:pt x="171" y="185"/>
                    </a:lnTo>
                    <a:lnTo>
                      <a:pt x="177" y="170"/>
                    </a:lnTo>
                    <a:lnTo>
                      <a:pt x="186" y="154"/>
                    </a:lnTo>
                    <a:lnTo>
                      <a:pt x="198" y="140"/>
                    </a:lnTo>
                    <a:lnTo>
                      <a:pt x="260" y="128"/>
                    </a:lnTo>
                    <a:lnTo>
                      <a:pt x="253" y="110"/>
                    </a:lnTo>
                    <a:lnTo>
                      <a:pt x="250" y="91"/>
                    </a:lnTo>
                    <a:lnTo>
                      <a:pt x="250" y="70"/>
                    </a:lnTo>
                    <a:lnTo>
                      <a:pt x="253" y="51"/>
                    </a:lnTo>
                    <a:lnTo>
                      <a:pt x="260" y="31"/>
                    </a:lnTo>
                    <a:lnTo>
                      <a:pt x="272" y="17"/>
                    </a:lnTo>
                    <a:lnTo>
                      <a:pt x="289" y="6"/>
                    </a:lnTo>
                    <a:lnTo>
                      <a:pt x="311" y="4"/>
                    </a:lnTo>
                    <a:lnTo>
                      <a:pt x="324" y="0"/>
                    </a:lnTo>
                    <a:lnTo>
                      <a:pt x="339" y="0"/>
                    </a:lnTo>
                    <a:lnTo>
                      <a:pt x="352" y="0"/>
                    </a:lnTo>
                    <a:lnTo>
                      <a:pt x="366" y="3"/>
                    </a:lnTo>
                    <a:lnTo>
                      <a:pt x="377" y="5"/>
                    </a:lnTo>
                    <a:lnTo>
                      <a:pt x="390" y="11"/>
                    </a:lnTo>
                    <a:lnTo>
                      <a:pt x="402" y="17"/>
                    </a:lnTo>
                    <a:lnTo>
                      <a:pt x="415" y="26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Freeform 87"/>
              <p:cNvSpPr>
                <a:spLocks/>
              </p:cNvSpPr>
              <p:nvPr/>
            </p:nvSpPr>
            <p:spPr bwMode="auto">
              <a:xfrm>
                <a:off x="4091" y="1068"/>
                <a:ext cx="119" cy="108"/>
              </a:xfrm>
              <a:custGeom>
                <a:avLst/>
                <a:gdLst>
                  <a:gd name="T0" fmla="*/ 0 w 591"/>
                  <a:gd name="T1" fmla="*/ 0 h 540"/>
                  <a:gd name="T2" fmla="*/ 0 w 591"/>
                  <a:gd name="T3" fmla="*/ 0 h 540"/>
                  <a:gd name="T4" fmla="*/ 0 w 591"/>
                  <a:gd name="T5" fmla="*/ 0 h 540"/>
                  <a:gd name="T6" fmla="*/ 0 w 591"/>
                  <a:gd name="T7" fmla="*/ 0 h 540"/>
                  <a:gd name="T8" fmla="*/ 0 w 591"/>
                  <a:gd name="T9" fmla="*/ 0 h 540"/>
                  <a:gd name="T10" fmla="*/ 0 w 591"/>
                  <a:gd name="T11" fmla="*/ 0 h 540"/>
                  <a:gd name="T12" fmla="*/ 0 w 591"/>
                  <a:gd name="T13" fmla="*/ 0 h 540"/>
                  <a:gd name="T14" fmla="*/ 0 w 591"/>
                  <a:gd name="T15" fmla="*/ 0 h 540"/>
                  <a:gd name="T16" fmla="*/ 0 w 591"/>
                  <a:gd name="T17" fmla="*/ 0 h 540"/>
                  <a:gd name="T18" fmla="*/ 0 w 591"/>
                  <a:gd name="T19" fmla="*/ 0 h 540"/>
                  <a:gd name="T20" fmla="*/ 0 w 591"/>
                  <a:gd name="T21" fmla="*/ 0 h 540"/>
                  <a:gd name="T22" fmla="*/ 0 w 591"/>
                  <a:gd name="T23" fmla="*/ 0 h 540"/>
                  <a:gd name="T24" fmla="*/ 0 w 591"/>
                  <a:gd name="T25" fmla="*/ 0 h 540"/>
                  <a:gd name="T26" fmla="*/ 0 w 591"/>
                  <a:gd name="T27" fmla="*/ 0 h 540"/>
                  <a:gd name="T28" fmla="*/ 0 w 591"/>
                  <a:gd name="T29" fmla="*/ 0 h 540"/>
                  <a:gd name="T30" fmla="*/ 0 w 591"/>
                  <a:gd name="T31" fmla="*/ 0 h 540"/>
                  <a:gd name="T32" fmla="*/ 0 w 591"/>
                  <a:gd name="T33" fmla="*/ 0 h 540"/>
                  <a:gd name="T34" fmla="*/ 0 w 591"/>
                  <a:gd name="T35" fmla="*/ 0 h 540"/>
                  <a:gd name="T36" fmla="*/ 0 w 591"/>
                  <a:gd name="T37" fmla="*/ 0 h 540"/>
                  <a:gd name="T38" fmla="*/ 0 w 591"/>
                  <a:gd name="T39" fmla="*/ 0 h 540"/>
                  <a:gd name="T40" fmla="*/ 0 w 591"/>
                  <a:gd name="T41" fmla="*/ 0 h 540"/>
                  <a:gd name="T42" fmla="*/ 0 w 591"/>
                  <a:gd name="T43" fmla="*/ 0 h 540"/>
                  <a:gd name="T44" fmla="*/ 0 w 591"/>
                  <a:gd name="T45" fmla="*/ 0 h 540"/>
                  <a:gd name="T46" fmla="*/ 0 w 591"/>
                  <a:gd name="T47" fmla="*/ 0 h 540"/>
                  <a:gd name="T48" fmla="*/ 0 w 591"/>
                  <a:gd name="T49" fmla="*/ 0 h 540"/>
                  <a:gd name="T50" fmla="*/ 0 w 591"/>
                  <a:gd name="T51" fmla="*/ 0 h 540"/>
                  <a:gd name="T52" fmla="*/ 0 w 591"/>
                  <a:gd name="T53" fmla="*/ 0 h 540"/>
                  <a:gd name="T54" fmla="*/ 0 w 591"/>
                  <a:gd name="T55" fmla="*/ 0 h 540"/>
                  <a:gd name="T56" fmla="*/ 0 w 591"/>
                  <a:gd name="T57" fmla="*/ 0 h 540"/>
                  <a:gd name="T58" fmla="*/ 0 w 591"/>
                  <a:gd name="T59" fmla="*/ 0 h 540"/>
                  <a:gd name="T60" fmla="*/ 0 w 591"/>
                  <a:gd name="T61" fmla="*/ 0 h 540"/>
                  <a:gd name="T62" fmla="*/ 0 w 591"/>
                  <a:gd name="T63" fmla="*/ 0 h 540"/>
                  <a:gd name="T64" fmla="*/ 0 w 591"/>
                  <a:gd name="T65" fmla="*/ 0 h 540"/>
                  <a:gd name="T66" fmla="*/ 0 w 591"/>
                  <a:gd name="T67" fmla="*/ 0 h 540"/>
                  <a:gd name="T68" fmla="*/ 0 w 591"/>
                  <a:gd name="T69" fmla="*/ 0 h 540"/>
                  <a:gd name="T70" fmla="*/ 0 w 591"/>
                  <a:gd name="T71" fmla="*/ 0 h 540"/>
                  <a:gd name="T72" fmla="*/ 0 w 591"/>
                  <a:gd name="T73" fmla="*/ 0 h 540"/>
                  <a:gd name="T74" fmla="*/ 0 w 591"/>
                  <a:gd name="T75" fmla="*/ 0 h 540"/>
                  <a:gd name="T76" fmla="*/ 0 w 591"/>
                  <a:gd name="T77" fmla="*/ 0 h 540"/>
                  <a:gd name="T78" fmla="*/ 0 w 591"/>
                  <a:gd name="T79" fmla="*/ 0 h 540"/>
                  <a:gd name="T80" fmla="*/ 0 w 591"/>
                  <a:gd name="T81" fmla="*/ 0 h 540"/>
                  <a:gd name="T82" fmla="*/ 0 w 591"/>
                  <a:gd name="T83" fmla="*/ 0 h 540"/>
                  <a:gd name="T84" fmla="*/ 0 w 591"/>
                  <a:gd name="T85" fmla="*/ 0 h 54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591" h="540">
                    <a:moveTo>
                      <a:pt x="591" y="32"/>
                    </a:moveTo>
                    <a:lnTo>
                      <a:pt x="568" y="48"/>
                    </a:lnTo>
                    <a:lnTo>
                      <a:pt x="556" y="67"/>
                    </a:lnTo>
                    <a:lnTo>
                      <a:pt x="550" y="87"/>
                    </a:lnTo>
                    <a:lnTo>
                      <a:pt x="550" y="111"/>
                    </a:lnTo>
                    <a:lnTo>
                      <a:pt x="552" y="135"/>
                    </a:lnTo>
                    <a:lnTo>
                      <a:pt x="555" y="160"/>
                    </a:lnTo>
                    <a:lnTo>
                      <a:pt x="553" y="183"/>
                    </a:lnTo>
                    <a:lnTo>
                      <a:pt x="550" y="208"/>
                    </a:lnTo>
                    <a:lnTo>
                      <a:pt x="546" y="242"/>
                    </a:lnTo>
                    <a:lnTo>
                      <a:pt x="544" y="279"/>
                    </a:lnTo>
                    <a:lnTo>
                      <a:pt x="544" y="316"/>
                    </a:lnTo>
                    <a:lnTo>
                      <a:pt x="546" y="354"/>
                    </a:lnTo>
                    <a:lnTo>
                      <a:pt x="546" y="391"/>
                    </a:lnTo>
                    <a:lnTo>
                      <a:pt x="548" y="431"/>
                    </a:lnTo>
                    <a:lnTo>
                      <a:pt x="549" y="469"/>
                    </a:lnTo>
                    <a:lnTo>
                      <a:pt x="550" y="509"/>
                    </a:lnTo>
                    <a:lnTo>
                      <a:pt x="513" y="524"/>
                    </a:lnTo>
                    <a:lnTo>
                      <a:pt x="472" y="535"/>
                    </a:lnTo>
                    <a:lnTo>
                      <a:pt x="430" y="539"/>
                    </a:lnTo>
                    <a:lnTo>
                      <a:pt x="388" y="540"/>
                    </a:lnTo>
                    <a:lnTo>
                      <a:pt x="345" y="537"/>
                    </a:lnTo>
                    <a:lnTo>
                      <a:pt x="304" y="533"/>
                    </a:lnTo>
                    <a:lnTo>
                      <a:pt x="264" y="526"/>
                    </a:lnTo>
                    <a:lnTo>
                      <a:pt x="228" y="519"/>
                    </a:lnTo>
                    <a:lnTo>
                      <a:pt x="290" y="405"/>
                    </a:lnTo>
                    <a:lnTo>
                      <a:pt x="303" y="420"/>
                    </a:lnTo>
                    <a:lnTo>
                      <a:pt x="316" y="434"/>
                    </a:lnTo>
                    <a:lnTo>
                      <a:pt x="332" y="447"/>
                    </a:lnTo>
                    <a:lnTo>
                      <a:pt x="349" y="460"/>
                    </a:lnTo>
                    <a:lnTo>
                      <a:pt x="365" y="468"/>
                    </a:lnTo>
                    <a:lnTo>
                      <a:pt x="382" y="475"/>
                    </a:lnTo>
                    <a:lnTo>
                      <a:pt x="397" y="477"/>
                    </a:lnTo>
                    <a:lnTo>
                      <a:pt x="414" y="477"/>
                    </a:lnTo>
                    <a:lnTo>
                      <a:pt x="422" y="458"/>
                    </a:lnTo>
                    <a:lnTo>
                      <a:pt x="426" y="441"/>
                    </a:lnTo>
                    <a:lnTo>
                      <a:pt x="423" y="424"/>
                    </a:lnTo>
                    <a:lnTo>
                      <a:pt x="421" y="409"/>
                    </a:lnTo>
                    <a:lnTo>
                      <a:pt x="416" y="394"/>
                    </a:lnTo>
                    <a:lnTo>
                      <a:pt x="410" y="378"/>
                    </a:lnTo>
                    <a:lnTo>
                      <a:pt x="405" y="360"/>
                    </a:lnTo>
                    <a:lnTo>
                      <a:pt x="404" y="343"/>
                    </a:lnTo>
                    <a:lnTo>
                      <a:pt x="416" y="326"/>
                    </a:lnTo>
                    <a:lnTo>
                      <a:pt x="427" y="310"/>
                    </a:lnTo>
                    <a:lnTo>
                      <a:pt x="437" y="294"/>
                    </a:lnTo>
                    <a:lnTo>
                      <a:pt x="447" y="278"/>
                    </a:lnTo>
                    <a:lnTo>
                      <a:pt x="454" y="261"/>
                    </a:lnTo>
                    <a:lnTo>
                      <a:pt x="461" y="244"/>
                    </a:lnTo>
                    <a:lnTo>
                      <a:pt x="464" y="226"/>
                    </a:lnTo>
                    <a:lnTo>
                      <a:pt x="466" y="208"/>
                    </a:lnTo>
                    <a:lnTo>
                      <a:pt x="456" y="200"/>
                    </a:lnTo>
                    <a:lnTo>
                      <a:pt x="446" y="195"/>
                    </a:lnTo>
                    <a:lnTo>
                      <a:pt x="432" y="191"/>
                    </a:lnTo>
                    <a:lnTo>
                      <a:pt x="420" y="190"/>
                    </a:lnTo>
                    <a:lnTo>
                      <a:pt x="407" y="189"/>
                    </a:lnTo>
                    <a:lnTo>
                      <a:pt x="393" y="190"/>
                    </a:lnTo>
                    <a:lnTo>
                      <a:pt x="382" y="192"/>
                    </a:lnTo>
                    <a:lnTo>
                      <a:pt x="374" y="197"/>
                    </a:lnTo>
                    <a:lnTo>
                      <a:pt x="361" y="183"/>
                    </a:lnTo>
                    <a:lnTo>
                      <a:pt x="351" y="170"/>
                    </a:lnTo>
                    <a:lnTo>
                      <a:pt x="340" y="155"/>
                    </a:lnTo>
                    <a:lnTo>
                      <a:pt x="330" y="141"/>
                    </a:lnTo>
                    <a:lnTo>
                      <a:pt x="318" y="124"/>
                    </a:lnTo>
                    <a:lnTo>
                      <a:pt x="307" y="109"/>
                    </a:lnTo>
                    <a:lnTo>
                      <a:pt x="293" y="95"/>
                    </a:lnTo>
                    <a:lnTo>
                      <a:pt x="280" y="84"/>
                    </a:lnTo>
                    <a:lnTo>
                      <a:pt x="260" y="95"/>
                    </a:lnTo>
                    <a:lnTo>
                      <a:pt x="246" y="111"/>
                    </a:lnTo>
                    <a:lnTo>
                      <a:pt x="237" y="129"/>
                    </a:lnTo>
                    <a:lnTo>
                      <a:pt x="232" y="150"/>
                    </a:lnTo>
                    <a:lnTo>
                      <a:pt x="229" y="170"/>
                    </a:lnTo>
                    <a:lnTo>
                      <a:pt x="227" y="192"/>
                    </a:lnTo>
                    <a:lnTo>
                      <a:pt x="222" y="215"/>
                    </a:lnTo>
                    <a:lnTo>
                      <a:pt x="218" y="239"/>
                    </a:lnTo>
                    <a:lnTo>
                      <a:pt x="201" y="242"/>
                    </a:lnTo>
                    <a:lnTo>
                      <a:pt x="184" y="248"/>
                    </a:lnTo>
                    <a:lnTo>
                      <a:pt x="167" y="253"/>
                    </a:lnTo>
                    <a:lnTo>
                      <a:pt x="150" y="263"/>
                    </a:lnTo>
                    <a:lnTo>
                      <a:pt x="132" y="272"/>
                    </a:lnTo>
                    <a:lnTo>
                      <a:pt x="115" y="283"/>
                    </a:lnTo>
                    <a:lnTo>
                      <a:pt x="98" y="296"/>
                    </a:lnTo>
                    <a:lnTo>
                      <a:pt x="83" y="311"/>
                    </a:lnTo>
                    <a:lnTo>
                      <a:pt x="105" y="333"/>
                    </a:lnTo>
                    <a:lnTo>
                      <a:pt x="126" y="355"/>
                    </a:lnTo>
                    <a:lnTo>
                      <a:pt x="143" y="379"/>
                    </a:lnTo>
                    <a:lnTo>
                      <a:pt x="159" y="404"/>
                    </a:lnTo>
                    <a:lnTo>
                      <a:pt x="168" y="430"/>
                    </a:lnTo>
                    <a:lnTo>
                      <a:pt x="174" y="459"/>
                    </a:lnTo>
                    <a:lnTo>
                      <a:pt x="173" y="492"/>
                    </a:lnTo>
                    <a:lnTo>
                      <a:pt x="166" y="529"/>
                    </a:lnTo>
                    <a:lnTo>
                      <a:pt x="152" y="525"/>
                    </a:lnTo>
                    <a:lnTo>
                      <a:pt x="138" y="522"/>
                    </a:lnTo>
                    <a:lnTo>
                      <a:pt x="119" y="520"/>
                    </a:lnTo>
                    <a:lnTo>
                      <a:pt x="102" y="519"/>
                    </a:lnTo>
                    <a:lnTo>
                      <a:pt x="83" y="516"/>
                    </a:lnTo>
                    <a:lnTo>
                      <a:pt x="65" y="513"/>
                    </a:lnTo>
                    <a:lnTo>
                      <a:pt x="47" y="511"/>
                    </a:lnTo>
                    <a:lnTo>
                      <a:pt x="31" y="509"/>
                    </a:lnTo>
                    <a:lnTo>
                      <a:pt x="34" y="483"/>
                    </a:lnTo>
                    <a:lnTo>
                      <a:pt x="36" y="460"/>
                    </a:lnTo>
                    <a:lnTo>
                      <a:pt x="35" y="440"/>
                    </a:lnTo>
                    <a:lnTo>
                      <a:pt x="35" y="423"/>
                    </a:lnTo>
                    <a:lnTo>
                      <a:pt x="29" y="405"/>
                    </a:lnTo>
                    <a:lnTo>
                      <a:pt x="22" y="388"/>
                    </a:lnTo>
                    <a:lnTo>
                      <a:pt x="12" y="370"/>
                    </a:lnTo>
                    <a:lnTo>
                      <a:pt x="0" y="353"/>
                    </a:lnTo>
                    <a:lnTo>
                      <a:pt x="28" y="327"/>
                    </a:lnTo>
                    <a:lnTo>
                      <a:pt x="54" y="299"/>
                    </a:lnTo>
                    <a:lnTo>
                      <a:pt x="74" y="267"/>
                    </a:lnTo>
                    <a:lnTo>
                      <a:pt x="92" y="234"/>
                    </a:lnTo>
                    <a:lnTo>
                      <a:pt x="104" y="199"/>
                    </a:lnTo>
                    <a:lnTo>
                      <a:pt x="112" y="164"/>
                    </a:lnTo>
                    <a:lnTo>
                      <a:pt x="115" y="128"/>
                    </a:lnTo>
                    <a:lnTo>
                      <a:pt x="114" y="94"/>
                    </a:lnTo>
                    <a:lnTo>
                      <a:pt x="135" y="98"/>
                    </a:lnTo>
                    <a:lnTo>
                      <a:pt x="156" y="99"/>
                    </a:lnTo>
                    <a:lnTo>
                      <a:pt x="175" y="94"/>
                    </a:lnTo>
                    <a:lnTo>
                      <a:pt x="195" y="89"/>
                    </a:lnTo>
                    <a:lnTo>
                      <a:pt x="213" y="78"/>
                    </a:lnTo>
                    <a:lnTo>
                      <a:pt x="231" y="69"/>
                    </a:lnTo>
                    <a:lnTo>
                      <a:pt x="249" y="60"/>
                    </a:lnTo>
                    <a:lnTo>
                      <a:pt x="270" y="52"/>
                    </a:lnTo>
                    <a:lnTo>
                      <a:pt x="269" y="26"/>
                    </a:lnTo>
                    <a:lnTo>
                      <a:pt x="278" y="14"/>
                    </a:lnTo>
                    <a:lnTo>
                      <a:pt x="292" y="9"/>
                    </a:lnTo>
                    <a:lnTo>
                      <a:pt x="312" y="11"/>
                    </a:lnTo>
                    <a:lnTo>
                      <a:pt x="332" y="12"/>
                    </a:lnTo>
                    <a:lnTo>
                      <a:pt x="355" y="14"/>
                    </a:lnTo>
                    <a:lnTo>
                      <a:pt x="375" y="11"/>
                    </a:lnTo>
                    <a:lnTo>
                      <a:pt x="394" y="0"/>
                    </a:lnTo>
                    <a:lnTo>
                      <a:pt x="591" y="32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5" name="Freeform 88"/>
              <p:cNvSpPr>
                <a:spLocks/>
              </p:cNvSpPr>
              <p:nvPr/>
            </p:nvSpPr>
            <p:spPr bwMode="auto">
              <a:xfrm>
                <a:off x="4123" y="1101"/>
                <a:ext cx="47" cy="55"/>
              </a:xfrm>
              <a:custGeom>
                <a:avLst/>
                <a:gdLst>
                  <a:gd name="T0" fmla="*/ 0 w 238"/>
                  <a:gd name="T1" fmla="*/ 0 h 271"/>
                  <a:gd name="T2" fmla="*/ 0 w 238"/>
                  <a:gd name="T3" fmla="*/ 0 h 271"/>
                  <a:gd name="T4" fmla="*/ 0 w 238"/>
                  <a:gd name="T5" fmla="*/ 0 h 271"/>
                  <a:gd name="T6" fmla="*/ 0 w 238"/>
                  <a:gd name="T7" fmla="*/ 0 h 271"/>
                  <a:gd name="T8" fmla="*/ 0 w 238"/>
                  <a:gd name="T9" fmla="*/ 0 h 271"/>
                  <a:gd name="T10" fmla="*/ 0 w 238"/>
                  <a:gd name="T11" fmla="*/ 0 h 271"/>
                  <a:gd name="T12" fmla="*/ 0 w 238"/>
                  <a:gd name="T13" fmla="*/ 0 h 271"/>
                  <a:gd name="T14" fmla="*/ 0 w 238"/>
                  <a:gd name="T15" fmla="*/ 0 h 271"/>
                  <a:gd name="T16" fmla="*/ 0 w 238"/>
                  <a:gd name="T17" fmla="*/ 0 h 271"/>
                  <a:gd name="T18" fmla="*/ 0 w 238"/>
                  <a:gd name="T19" fmla="*/ 0 h 271"/>
                  <a:gd name="T20" fmla="*/ 0 w 238"/>
                  <a:gd name="T21" fmla="*/ 0 h 271"/>
                  <a:gd name="T22" fmla="*/ 0 w 238"/>
                  <a:gd name="T23" fmla="*/ 0 h 271"/>
                  <a:gd name="T24" fmla="*/ 0 w 238"/>
                  <a:gd name="T25" fmla="*/ 0 h 271"/>
                  <a:gd name="T26" fmla="*/ 0 w 238"/>
                  <a:gd name="T27" fmla="*/ 0 h 271"/>
                  <a:gd name="T28" fmla="*/ 0 w 238"/>
                  <a:gd name="T29" fmla="*/ 0 h 271"/>
                  <a:gd name="T30" fmla="*/ 0 w 238"/>
                  <a:gd name="T31" fmla="*/ 0 h 271"/>
                  <a:gd name="T32" fmla="*/ 0 w 238"/>
                  <a:gd name="T33" fmla="*/ 0 h 271"/>
                  <a:gd name="T34" fmla="*/ 0 w 238"/>
                  <a:gd name="T35" fmla="*/ 0 h 271"/>
                  <a:gd name="T36" fmla="*/ 0 w 238"/>
                  <a:gd name="T37" fmla="*/ 0 h 271"/>
                  <a:gd name="T38" fmla="*/ 0 w 238"/>
                  <a:gd name="T39" fmla="*/ 0 h 271"/>
                  <a:gd name="T40" fmla="*/ 0 w 238"/>
                  <a:gd name="T41" fmla="*/ 0 h 271"/>
                  <a:gd name="T42" fmla="*/ 0 w 238"/>
                  <a:gd name="T43" fmla="*/ 0 h 271"/>
                  <a:gd name="T44" fmla="*/ 0 w 238"/>
                  <a:gd name="T45" fmla="*/ 0 h 271"/>
                  <a:gd name="T46" fmla="*/ 0 w 238"/>
                  <a:gd name="T47" fmla="*/ 0 h 271"/>
                  <a:gd name="T48" fmla="*/ 0 w 238"/>
                  <a:gd name="T49" fmla="*/ 0 h 271"/>
                  <a:gd name="T50" fmla="*/ 0 w 238"/>
                  <a:gd name="T51" fmla="*/ 0 h 271"/>
                  <a:gd name="T52" fmla="*/ 0 w 238"/>
                  <a:gd name="T53" fmla="*/ 0 h 271"/>
                  <a:gd name="T54" fmla="*/ 0 w 238"/>
                  <a:gd name="T55" fmla="*/ 0 h 271"/>
                  <a:gd name="T56" fmla="*/ 0 w 238"/>
                  <a:gd name="T57" fmla="*/ 0 h 271"/>
                  <a:gd name="T58" fmla="*/ 0 w 238"/>
                  <a:gd name="T59" fmla="*/ 0 h 271"/>
                  <a:gd name="T60" fmla="*/ 0 w 238"/>
                  <a:gd name="T61" fmla="*/ 0 h 271"/>
                  <a:gd name="T62" fmla="*/ 0 w 238"/>
                  <a:gd name="T63" fmla="*/ 0 h 271"/>
                  <a:gd name="T64" fmla="*/ 0 w 238"/>
                  <a:gd name="T65" fmla="*/ 0 h 271"/>
                  <a:gd name="T66" fmla="*/ 0 w 238"/>
                  <a:gd name="T67" fmla="*/ 0 h 271"/>
                  <a:gd name="T68" fmla="*/ 0 w 238"/>
                  <a:gd name="T69" fmla="*/ 0 h 271"/>
                  <a:gd name="T70" fmla="*/ 0 w 238"/>
                  <a:gd name="T71" fmla="*/ 0 h 271"/>
                  <a:gd name="T72" fmla="*/ 0 w 238"/>
                  <a:gd name="T73" fmla="*/ 0 h 271"/>
                  <a:gd name="T74" fmla="*/ 0 w 238"/>
                  <a:gd name="T75" fmla="*/ 0 h 271"/>
                  <a:gd name="T76" fmla="*/ 0 w 238"/>
                  <a:gd name="T77" fmla="*/ 0 h 271"/>
                  <a:gd name="T78" fmla="*/ 0 w 238"/>
                  <a:gd name="T79" fmla="*/ 0 h 271"/>
                  <a:gd name="T80" fmla="*/ 0 w 238"/>
                  <a:gd name="T81" fmla="*/ 0 h 271"/>
                  <a:gd name="T82" fmla="*/ 0 w 238"/>
                  <a:gd name="T83" fmla="*/ 0 h 271"/>
                  <a:gd name="T84" fmla="*/ 0 w 238"/>
                  <a:gd name="T85" fmla="*/ 0 h 271"/>
                  <a:gd name="T86" fmla="*/ 0 w 238"/>
                  <a:gd name="T87" fmla="*/ 0 h 271"/>
                  <a:gd name="T88" fmla="*/ 0 w 238"/>
                  <a:gd name="T89" fmla="*/ 0 h 271"/>
                  <a:gd name="T90" fmla="*/ 0 w 238"/>
                  <a:gd name="T91" fmla="*/ 0 h 271"/>
                  <a:gd name="T92" fmla="*/ 0 w 238"/>
                  <a:gd name="T93" fmla="*/ 0 h 271"/>
                  <a:gd name="T94" fmla="*/ 0 w 238"/>
                  <a:gd name="T95" fmla="*/ 0 h 271"/>
                  <a:gd name="T96" fmla="*/ 0 w 238"/>
                  <a:gd name="T97" fmla="*/ 0 h 271"/>
                  <a:gd name="T98" fmla="*/ 0 w 238"/>
                  <a:gd name="T99" fmla="*/ 0 h 27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38" h="271">
                    <a:moveTo>
                      <a:pt x="238" y="83"/>
                    </a:moveTo>
                    <a:lnTo>
                      <a:pt x="237" y="95"/>
                    </a:lnTo>
                    <a:lnTo>
                      <a:pt x="231" y="111"/>
                    </a:lnTo>
                    <a:lnTo>
                      <a:pt x="221" y="128"/>
                    </a:lnTo>
                    <a:lnTo>
                      <a:pt x="211" y="148"/>
                    </a:lnTo>
                    <a:lnTo>
                      <a:pt x="201" y="169"/>
                    </a:lnTo>
                    <a:lnTo>
                      <a:pt x="195" y="191"/>
                    </a:lnTo>
                    <a:lnTo>
                      <a:pt x="196" y="215"/>
                    </a:lnTo>
                    <a:lnTo>
                      <a:pt x="208" y="239"/>
                    </a:lnTo>
                    <a:lnTo>
                      <a:pt x="201" y="234"/>
                    </a:lnTo>
                    <a:lnTo>
                      <a:pt x="193" y="224"/>
                    </a:lnTo>
                    <a:lnTo>
                      <a:pt x="183" y="210"/>
                    </a:lnTo>
                    <a:lnTo>
                      <a:pt x="171" y="196"/>
                    </a:lnTo>
                    <a:lnTo>
                      <a:pt x="157" y="181"/>
                    </a:lnTo>
                    <a:lnTo>
                      <a:pt x="143" y="172"/>
                    </a:lnTo>
                    <a:lnTo>
                      <a:pt x="128" y="169"/>
                    </a:lnTo>
                    <a:lnTo>
                      <a:pt x="114" y="177"/>
                    </a:lnTo>
                    <a:lnTo>
                      <a:pt x="62" y="271"/>
                    </a:lnTo>
                    <a:lnTo>
                      <a:pt x="61" y="254"/>
                    </a:lnTo>
                    <a:lnTo>
                      <a:pt x="58" y="237"/>
                    </a:lnTo>
                    <a:lnTo>
                      <a:pt x="54" y="220"/>
                    </a:lnTo>
                    <a:lnTo>
                      <a:pt x="49" y="205"/>
                    </a:lnTo>
                    <a:lnTo>
                      <a:pt x="40" y="189"/>
                    </a:lnTo>
                    <a:lnTo>
                      <a:pt x="30" y="177"/>
                    </a:lnTo>
                    <a:lnTo>
                      <a:pt x="17" y="164"/>
                    </a:lnTo>
                    <a:lnTo>
                      <a:pt x="0" y="156"/>
                    </a:lnTo>
                    <a:lnTo>
                      <a:pt x="8" y="150"/>
                    </a:lnTo>
                    <a:lnTo>
                      <a:pt x="18" y="142"/>
                    </a:lnTo>
                    <a:lnTo>
                      <a:pt x="28" y="133"/>
                    </a:lnTo>
                    <a:lnTo>
                      <a:pt x="41" y="127"/>
                    </a:lnTo>
                    <a:lnTo>
                      <a:pt x="54" y="121"/>
                    </a:lnTo>
                    <a:lnTo>
                      <a:pt x="67" y="123"/>
                    </a:lnTo>
                    <a:lnTo>
                      <a:pt x="80" y="129"/>
                    </a:lnTo>
                    <a:lnTo>
                      <a:pt x="93" y="145"/>
                    </a:lnTo>
                    <a:lnTo>
                      <a:pt x="105" y="130"/>
                    </a:lnTo>
                    <a:lnTo>
                      <a:pt x="111" y="115"/>
                    </a:lnTo>
                    <a:lnTo>
                      <a:pt x="115" y="95"/>
                    </a:lnTo>
                    <a:lnTo>
                      <a:pt x="117" y="76"/>
                    </a:lnTo>
                    <a:lnTo>
                      <a:pt x="117" y="55"/>
                    </a:lnTo>
                    <a:lnTo>
                      <a:pt x="119" y="36"/>
                    </a:lnTo>
                    <a:lnTo>
                      <a:pt x="124" y="16"/>
                    </a:lnTo>
                    <a:lnTo>
                      <a:pt x="134" y="0"/>
                    </a:lnTo>
                    <a:lnTo>
                      <a:pt x="144" y="14"/>
                    </a:lnTo>
                    <a:lnTo>
                      <a:pt x="153" y="32"/>
                    </a:lnTo>
                    <a:lnTo>
                      <a:pt x="161" y="52"/>
                    </a:lnTo>
                    <a:lnTo>
                      <a:pt x="170" y="72"/>
                    </a:lnTo>
                    <a:lnTo>
                      <a:pt x="180" y="86"/>
                    </a:lnTo>
                    <a:lnTo>
                      <a:pt x="195" y="95"/>
                    </a:lnTo>
                    <a:lnTo>
                      <a:pt x="213" y="94"/>
                    </a:lnTo>
                    <a:lnTo>
                      <a:pt x="238" y="83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6" name="Freeform 89"/>
              <p:cNvSpPr>
                <a:spLocks/>
              </p:cNvSpPr>
              <p:nvPr/>
            </p:nvSpPr>
            <p:spPr bwMode="auto">
              <a:xfrm>
                <a:off x="4135" y="1141"/>
                <a:ext cx="161" cy="158"/>
              </a:xfrm>
              <a:custGeom>
                <a:avLst/>
                <a:gdLst>
                  <a:gd name="T0" fmla="*/ 0 w 806"/>
                  <a:gd name="T1" fmla="*/ 0 h 789"/>
                  <a:gd name="T2" fmla="*/ 0 w 806"/>
                  <a:gd name="T3" fmla="*/ 0 h 789"/>
                  <a:gd name="T4" fmla="*/ 0 w 806"/>
                  <a:gd name="T5" fmla="*/ 0 h 789"/>
                  <a:gd name="T6" fmla="*/ 0 w 806"/>
                  <a:gd name="T7" fmla="*/ 0 h 789"/>
                  <a:gd name="T8" fmla="*/ 0 w 806"/>
                  <a:gd name="T9" fmla="*/ 0 h 789"/>
                  <a:gd name="T10" fmla="*/ 0 w 806"/>
                  <a:gd name="T11" fmla="*/ 0 h 789"/>
                  <a:gd name="T12" fmla="*/ 0 w 806"/>
                  <a:gd name="T13" fmla="*/ 0 h 789"/>
                  <a:gd name="T14" fmla="*/ 0 w 806"/>
                  <a:gd name="T15" fmla="*/ 0 h 789"/>
                  <a:gd name="T16" fmla="*/ 0 w 806"/>
                  <a:gd name="T17" fmla="*/ 0 h 789"/>
                  <a:gd name="T18" fmla="*/ 0 w 806"/>
                  <a:gd name="T19" fmla="*/ 0 h 789"/>
                  <a:gd name="T20" fmla="*/ 0 w 806"/>
                  <a:gd name="T21" fmla="*/ 0 h 789"/>
                  <a:gd name="T22" fmla="*/ 0 w 806"/>
                  <a:gd name="T23" fmla="*/ 0 h 789"/>
                  <a:gd name="T24" fmla="*/ 0 w 806"/>
                  <a:gd name="T25" fmla="*/ 0 h 789"/>
                  <a:gd name="T26" fmla="*/ 0 w 806"/>
                  <a:gd name="T27" fmla="*/ 0 h 789"/>
                  <a:gd name="T28" fmla="*/ 0 w 806"/>
                  <a:gd name="T29" fmla="*/ 0 h 789"/>
                  <a:gd name="T30" fmla="*/ 0 w 806"/>
                  <a:gd name="T31" fmla="*/ 0 h 789"/>
                  <a:gd name="T32" fmla="*/ 0 w 806"/>
                  <a:gd name="T33" fmla="*/ 0 h 789"/>
                  <a:gd name="T34" fmla="*/ 0 w 806"/>
                  <a:gd name="T35" fmla="*/ 0 h 789"/>
                  <a:gd name="T36" fmla="*/ 0 w 806"/>
                  <a:gd name="T37" fmla="*/ 0 h 789"/>
                  <a:gd name="T38" fmla="*/ 0 w 806"/>
                  <a:gd name="T39" fmla="*/ 0 h 789"/>
                  <a:gd name="T40" fmla="*/ 0 w 806"/>
                  <a:gd name="T41" fmla="*/ 0 h 789"/>
                  <a:gd name="T42" fmla="*/ 0 w 806"/>
                  <a:gd name="T43" fmla="*/ 0 h 789"/>
                  <a:gd name="T44" fmla="*/ 0 w 806"/>
                  <a:gd name="T45" fmla="*/ 0 h 789"/>
                  <a:gd name="T46" fmla="*/ 0 w 806"/>
                  <a:gd name="T47" fmla="*/ 0 h 789"/>
                  <a:gd name="T48" fmla="*/ 0 w 806"/>
                  <a:gd name="T49" fmla="*/ 0 h 789"/>
                  <a:gd name="T50" fmla="*/ 0 w 806"/>
                  <a:gd name="T51" fmla="*/ 0 h 789"/>
                  <a:gd name="T52" fmla="*/ 0 w 806"/>
                  <a:gd name="T53" fmla="*/ 0 h 789"/>
                  <a:gd name="T54" fmla="*/ 0 w 806"/>
                  <a:gd name="T55" fmla="*/ 0 h 789"/>
                  <a:gd name="T56" fmla="*/ 0 w 806"/>
                  <a:gd name="T57" fmla="*/ 0 h 789"/>
                  <a:gd name="T58" fmla="*/ 0 w 806"/>
                  <a:gd name="T59" fmla="*/ 0 h 789"/>
                  <a:gd name="T60" fmla="*/ 0 w 806"/>
                  <a:gd name="T61" fmla="*/ 0 h 789"/>
                  <a:gd name="T62" fmla="*/ 0 w 806"/>
                  <a:gd name="T63" fmla="*/ 0 h 789"/>
                  <a:gd name="T64" fmla="*/ 0 w 806"/>
                  <a:gd name="T65" fmla="*/ 0 h 789"/>
                  <a:gd name="T66" fmla="*/ 0 w 806"/>
                  <a:gd name="T67" fmla="*/ 0 h 789"/>
                  <a:gd name="T68" fmla="*/ 0 w 806"/>
                  <a:gd name="T69" fmla="*/ 0 h 789"/>
                  <a:gd name="T70" fmla="*/ 0 w 806"/>
                  <a:gd name="T71" fmla="*/ 0 h 789"/>
                  <a:gd name="T72" fmla="*/ 0 w 806"/>
                  <a:gd name="T73" fmla="*/ 0 h 789"/>
                  <a:gd name="T74" fmla="*/ 0 w 806"/>
                  <a:gd name="T75" fmla="*/ 0 h 789"/>
                  <a:gd name="T76" fmla="*/ 0 w 806"/>
                  <a:gd name="T77" fmla="*/ 0 h 789"/>
                  <a:gd name="T78" fmla="*/ 0 w 806"/>
                  <a:gd name="T79" fmla="*/ 0 h 789"/>
                  <a:gd name="T80" fmla="*/ 0 w 806"/>
                  <a:gd name="T81" fmla="*/ 0 h 789"/>
                  <a:gd name="T82" fmla="*/ 0 w 806"/>
                  <a:gd name="T83" fmla="*/ 0 h 789"/>
                  <a:gd name="T84" fmla="*/ 0 w 806"/>
                  <a:gd name="T85" fmla="*/ 0 h 789"/>
                  <a:gd name="T86" fmla="*/ 0 w 806"/>
                  <a:gd name="T87" fmla="*/ 0 h 789"/>
                  <a:gd name="T88" fmla="*/ 0 w 806"/>
                  <a:gd name="T89" fmla="*/ 0 h 789"/>
                  <a:gd name="T90" fmla="*/ 0 w 806"/>
                  <a:gd name="T91" fmla="*/ 0 h 789"/>
                  <a:gd name="T92" fmla="*/ 0 w 806"/>
                  <a:gd name="T93" fmla="*/ 0 h 789"/>
                  <a:gd name="T94" fmla="*/ 0 w 806"/>
                  <a:gd name="T95" fmla="*/ 0 h 789"/>
                  <a:gd name="T96" fmla="*/ 0 w 806"/>
                  <a:gd name="T97" fmla="*/ 0 h 789"/>
                  <a:gd name="T98" fmla="*/ 0 w 806"/>
                  <a:gd name="T99" fmla="*/ 0 h 789"/>
                  <a:gd name="T100" fmla="*/ 0 w 806"/>
                  <a:gd name="T101" fmla="*/ 0 h 789"/>
                  <a:gd name="T102" fmla="*/ 0 w 806"/>
                  <a:gd name="T103" fmla="*/ 0 h 789"/>
                  <a:gd name="T104" fmla="*/ 0 w 806"/>
                  <a:gd name="T105" fmla="*/ 0 h 789"/>
                  <a:gd name="T106" fmla="*/ 0 w 806"/>
                  <a:gd name="T107" fmla="*/ 0 h 789"/>
                  <a:gd name="T108" fmla="*/ 0 w 806"/>
                  <a:gd name="T109" fmla="*/ 0 h 789"/>
                  <a:gd name="T110" fmla="*/ 0 w 806"/>
                  <a:gd name="T111" fmla="*/ 0 h 78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806" h="789">
                    <a:moveTo>
                      <a:pt x="633" y="695"/>
                    </a:moveTo>
                    <a:lnTo>
                      <a:pt x="570" y="715"/>
                    </a:lnTo>
                    <a:lnTo>
                      <a:pt x="565" y="694"/>
                    </a:lnTo>
                    <a:lnTo>
                      <a:pt x="566" y="673"/>
                    </a:lnTo>
                    <a:lnTo>
                      <a:pt x="569" y="652"/>
                    </a:lnTo>
                    <a:lnTo>
                      <a:pt x="574" y="633"/>
                    </a:lnTo>
                    <a:lnTo>
                      <a:pt x="574" y="614"/>
                    </a:lnTo>
                    <a:lnTo>
                      <a:pt x="570" y="598"/>
                    </a:lnTo>
                    <a:lnTo>
                      <a:pt x="559" y="586"/>
                    </a:lnTo>
                    <a:lnTo>
                      <a:pt x="539" y="581"/>
                    </a:lnTo>
                    <a:lnTo>
                      <a:pt x="525" y="600"/>
                    </a:lnTo>
                    <a:lnTo>
                      <a:pt x="515" y="621"/>
                    </a:lnTo>
                    <a:lnTo>
                      <a:pt x="507" y="643"/>
                    </a:lnTo>
                    <a:lnTo>
                      <a:pt x="500" y="666"/>
                    </a:lnTo>
                    <a:lnTo>
                      <a:pt x="491" y="686"/>
                    </a:lnTo>
                    <a:lnTo>
                      <a:pt x="480" y="706"/>
                    </a:lnTo>
                    <a:lnTo>
                      <a:pt x="465" y="722"/>
                    </a:lnTo>
                    <a:lnTo>
                      <a:pt x="446" y="737"/>
                    </a:lnTo>
                    <a:lnTo>
                      <a:pt x="435" y="703"/>
                    </a:lnTo>
                    <a:lnTo>
                      <a:pt x="427" y="668"/>
                    </a:lnTo>
                    <a:lnTo>
                      <a:pt x="421" y="630"/>
                    </a:lnTo>
                    <a:lnTo>
                      <a:pt x="419" y="593"/>
                    </a:lnTo>
                    <a:lnTo>
                      <a:pt x="418" y="554"/>
                    </a:lnTo>
                    <a:lnTo>
                      <a:pt x="418" y="514"/>
                    </a:lnTo>
                    <a:lnTo>
                      <a:pt x="420" y="473"/>
                    </a:lnTo>
                    <a:lnTo>
                      <a:pt x="425" y="436"/>
                    </a:lnTo>
                    <a:lnTo>
                      <a:pt x="415" y="429"/>
                    </a:lnTo>
                    <a:lnTo>
                      <a:pt x="404" y="428"/>
                    </a:lnTo>
                    <a:lnTo>
                      <a:pt x="392" y="429"/>
                    </a:lnTo>
                    <a:lnTo>
                      <a:pt x="384" y="436"/>
                    </a:lnTo>
                    <a:lnTo>
                      <a:pt x="368" y="478"/>
                    </a:lnTo>
                    <a:lnTo>
                      <a:pt x="355" y="521"/>
                    </a:lnTo>
                    <a:lnTo>
                      <a:pt x="340" y="563"/>
                    </a:lnTo>
                    <a:lnTo>
                      <a:pt x="326" y="606"/>
                    </a:lnTo>
                    <a:lnTo>
                      <a:pt x="309" y="646"/>
                    </a:lnTo>
                    <a:lnTo>
                      <a:pt x="290" y="687"/>
                    </a:lnTo>
                    <a:lnTo>
                      <a:pt x="265" y="727"/>
                    </a:lnTo>
                    <a:lnTo>
                      <a:pt x="238" y="767"/>
                    </a:lnTo>
                    <a:lnTo>
                      <a:pt x="216" y="751"/>
                    </a:lnTo>
                    <a:lnTo>
                      <a:pt x="204" y="730"/>
                    </a:lnTo>
                    <a:lnTo>
                      <a:pt x="199" y="705"/>
                    </a:lnTo>
                    <a:lnTo>
                      <a:pt x="196" y="680"/>
                    </a:lnTo>
                    <a:lnTo>
                      <a:pt x="194" y="653"/>
                    </a:lnTo>
                    <a:lnTo>
                      <a:pt x="189" y="630"/>
                    </a:lnTo>
                    <a:lnTo>
                      <a:pt x="176" y="612"/>
                    </a:lnTo>
                    <a:lnTo>
                      <a:pt x="156" y="601"/>
                    </a:lnTo>
                    <a:lnTo>
                      <a:pt x="72" y="789"/>
                    </a:lnTo>
                    <a:lnTo>
                      <a:pt x="54" y="771"/>
                    </a:lnTo>
                    <a:lnTo>
                      <a:pt x="40" y="751"/>
                    </a:lnTo>
                    <a:lnTo>
                      <a:pt x="30" y="730"/>
                    </a:lnTo>
                    <a:lnTo>
                      <a:pt x="24" y="708"/>
                    </a:lnTo>
                    <a:lnTo>
                      <a:pt x="17" y="686"/>
                    </a:lnTo>
                    <a:lnTo>
                      <a:pt x="11" y="663"/>
                    </a:lnTo>
                    <a:lnTo>
                      <a:pt x="5" y="642"/>
                    </a:lnTo>
                    <a:lnTo>
                      <a:pt x="0" y="623"/>
                    </a:lnTo>
                    <a:lnTo>
                      <a:pt x="10" y="607"/>
                    </a:lnTo>
                    <a:lnTo>
                      <a:pt x="21" y="593"/>
                    </a:lnTo>
                    <a:lnTo>
                      <a:pt x="31" y="582"/>
                    </a:lnTo>
                    <a:lnTo>
                      <a:pt x="42" y="572"/>
                    </a:lnTo>
                    <a:lnTo>
                      <a:pt x="51" y="560"/>
                    </a:lnTo>
                    <a:lnTo>
                      <a:pt x="61" y="550"/>
                    </a:lnTo>
                    <a:lnTo>
                      <a:pt x="71" y="539"/>
                    </a:lnTo>
                    <a:lnTo>
                      <a:pt x="83" y="529"/>
                    </a:lnTo>
                    <a:lnTo>
                      <a:pt x="94" y="533"/>
                    </a:lnTo>
                    <a:lnTo>
                      <a:pt x="107" y="540"/>
                    </a:lnTo>
                    <a:lnTo>
                      <a:pt x="121" y="548"/>
                    </a:lnTo>
                    <a:lnTo>
                      <a:pt x="134" y="557"/>
                    </a:lnTo>
                    <a:lnTo>
                      <a:pt x="147" y="563"/>
                    </a:lnTo>
                    <a:lnTo>
                      <a:pt x="160" y="568"/>
                    </a:lnTo>
                    <a:lnTo>
                      <a:pt x="173" y="571"/>
                    </a:lnTo>
                    <a:lnTo>
                      <a:pt x="186" y="571"/>
                    </a:lnTo>
                    <a:lnTo>
                      <a:pt x="196" y="436"/>
                    </a:lnTo>
                    <a:lnTo>
                      <a:pt x="280" y="342"/>
                    </a:lnTo>
                    <a:lnTo>
                      <a:pt x="263" y="318"/>
                    </a:lnTo>
                    <a:lnTo>
                      <a:pt x="240" y="306"/>
                    </a:lnTo>
                    <a:lnTo>
                      <a:pt x="212" y="302"/>
                    </a:lnTo>
                    <a:lnTo>
                      <a:pt x="185" y="301"/>
                    </a:lnTo>
                    <a:lnTo>
                      <a:pt x="157" y="296"/>
                    </a:lnTo>
                    <a:lnTo>
                      <a:pt x="134" y="286"/>
                    </a:lnTo>
                    <a:lnTo>
                      <a:pt x="118" y="264"/>
                    </a:lnTo>
                    <a:lnTo>
                      <a:pt x="114" y="228"/>
                    </a:lnTo>
                    <a:lnTo>
                      <a:pt x="152" y="225"/>
                    </a:lnTo>
                    <a:lnTo>
                      <a:pt x="192" y="225"/>
                    </a:lnTo>
                    <a:lnTo>
                      <a:pt x="231" y="224"/>
                    </a:lnTo>
                    <a:lnTo>
                      <a:pt x="271" y="222"/>
                    </a:lnTo>
                    <a:lnTo>
                      <a:pt x="307" y="214"/>
                    </a:lnTo>
                    <a:lnTo>
                      <a:pt x="342" y="200"/>
                    </a:lnTo>
                    <a:lnTo>
                      <a:pt x="375" y="177"/>
                    </a:lnTo>
                    <a:lnTo>
                      <a:pt x="404" y="146"/>
                    </a:lnTo>
                    <a:lnTo>
                      <a:pt x="400" y="133"/>
                    </a:lnTo>
                    <a:lnTo>
                      <a:pt x="398" y="122"/>
                    </a:lnTo>
                    <a:lnTo>
                      <a:pt x="395" y="110"/>
                    </a:lnTo>
                    <a:lnTo>
                      <a:pt x="394" y="98"/>
                    </a:lnTo>
                    <a:lnTo>
                      <a:pt x="391" y="86"/>
                    </a:lnTo>
                    <a:lnTo>
                      <a:pt x="389" y="75"/>
                    </a:lnTo>
                    <a:lnTo>
                      <a:pt x="386" y="63"/>
                    </a:lnTo>
                    <a:lnTo>
                      <a:pt x="384" y="52"/>
                    </a:lnTo>
                    <a:lnTo>
                      <a:pt x="430" y="45"/>
                    </a:lnTo>
                    <a:lnTo>
                      <a:pt x="478" y="38"/>
                    </a:lnTo>
                    <a:lnTo>
                      <a:pt x="526" y="29"/>
                    </a:lnTo>
                    <a:lnTo>
                      <a:pt x="576" y="22"/>
                    </a:lnTo>
                    <a:lnTo>
                      <a:pt x="626" y="13"/>
                    </a:lnTo>
                    <a:lnTo>
                      <a:pt x="676" y="6"/>
                    </a:lnTo>
                    <a:lnTo>
                      <a:pt x="726" y="1"/>
                    </a:lnTo>
                    <a:lnTo>
                      <a:pt x="777" y="0"/>
                    </a:lnTo>
                    <a:lnTo>
                      <a:pt x="784" y="86"/>
                    </a:lnTo>
                    <a:lnTo>
                      <a:pt x="795" y="180"/>
                    </a:lnTo>
                    <a:lnTo>
                      <a:pt x="803" y="276"/>
                    </a:lnTo>
                    <a:lnTo>
                      <a:pt x="806" y="374"/>
                    </a:lnTo>
                    <a:lnTo>
                      <a:pt x="794" y="468"/>
                    </a:lnTo>
                    <a:lnTo>
                      <a:pt x="765" y="555"/>
                    </a:lnTo>
                    <a:lnTo>
                      <a:pt x="713" y="632"/>
                    </a:lnTo>
                    <a:lnTo>
                      <a:pt x="633" y="695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7" name="Freeform 90"/>
              <p:cNvSpPr>
                <a:spLocks/>
              </p:cNvSpPr>
              <p:nvPr/>
            </p:nvSpPr>
            <p:spPr bwMode="auto">
              <a:xfrm>
                <a:off x="4214" y="1168"/>
                <a:ext cx="81" cy="83"/>
              </a:xfrm>
              <a:custGeom>
                <a:avLst/>
                <a:gdLst>
                  <a:gd name="T0" fmla="*/ 0 w 405"/>
                  <a:gd name="T1" fmla="*/ 0 h 414"/>
                  <a:gd name="T2" fmla="*/ 0 w 405"/>
                  <a:gd name="T3" fmla="*/ 0 h 414"/>
                  <a:gd name="T4" fmla="*/ 0 w 405"/>
                  <a:gd name="T5" fmla="*/ 0 h 414"/>
                  <a:gd name="T6" fmla="*/ 0 w 405"/>
                  <a:gd name="T7" fmla="*/ 0 h 414"/>
                  <a:gd name="T8" fmla="*/ 0 w 405"/>
                  <a:gd name="T9" fmla="*/ 0 h 414"/>
                  <a:gd name="T10" fmla="*/ 0 w 405"/>
                  <a:gd name="T11" fmla="*/ 0 h 414"/>
                  <a:gd name="T12" fmla="*/ 0 w 405"/>
                  <a:gd name="T13" fmla="*/ 0 h 414"/>
                  <a:gd name="T14" fmla="*/ 0 w 405"/>
                  <a:gd name="T15" fmla="*/ 0 h 414"/>
                  <a:gd name="T16" fmla="*/ 0 w 405"/>
                  <a:gd name="T17" fmla="*/ 0 h 414"/>
                  <a:gd name="T18" fmla="*/ 0 w 405"/>
                  <a:gd name="T19" fmla="*/ 0 h 414"/>
                  <a:gd name="T20" fmla="*/ 0 w 405"/>
                  <a:gd name="T21" fmla="*/ 0 h 414"/>
                  <a:gd name="T22" fmla="*/ 0 w 405"/>
                  <a:gd name="T23" fmla="*/ 0 h 414"/>
                  <a:gd name="T24" fmla="*/ 0 w 405"/>
                  <a:gd name="T25" fmla="*/ 0 h 414"/>
                  <a:gd name="T26" fmla="*/ 0 w 405"/>
                  <a:gd name="T27" fmla="*/ 0 h 414"/>
                  <a:gd name="T28" fmla="*/ 0 w 405"/>
                  <a:gd name="T29" fmla="*/ 0 h 414"/>
                  <a:gd name="T30" fmla="*/ 0 w 405"/>
                  <a:gd name="T31" fmla="*/ 0 h 414"/>
                  <a:gd name="T32" fmla="*/ 0 w 405"/>
                  <a:gd name="T33" fmla="*/ 0 h 414"/>
                  <a:gd name="T34" fmla="*/ 0 w 405"/>
                  <a:gd name="T35" fmla="*/ 0 h 414"/>
                  <a:gd name="T36" fmla="*/ 0 w 405"/>
                  <a:gd name="T37" fmla="*/ 0 h 414"/>
                  <a:gd name="T38" fmla="*/ 0 w 405"/>
                  <a:gd name="T39" fmla="*/ 0 h 414"/>
                  <a:gd name="T40" fmla="*/ 0 w 405"/>
                  <a:gd name="T41" fmla="*/ 0 h 414"/>
                  <a:gd name="T42" fmla="*/ 0 w 405"/>
                  <a:gd name="T43" fmla="*/ 0 h 414"/>
                  <a:gd name="T44" fmla="*/ 0 w 405"/>
                  <a:gd name="T45" fmla="*/ 0 h 414"/>
                  <a:gd name="T46" fmla="*/ 0 w 405"/>
                  <a:gd name="T47" fmla="*/ 0 h 414"/>
                  <a:gd name="T48" fmla="*/ 0 w 405"/>
                  <a:gd name="T49" fmla="*/ 0 h 414"/>
                  <a:gd name="T50" fmla="*/ 0 w 405"/>
                  <a:gd name="T51" fmla="*/ 0 h 414"/>
                  <a:gd name="T52" fmla="*/ 0 w 405"/>
                  <a:gd name="T53" fmla="*/ 0 h 414"/>
                  <a:gd name="T54" fmla="*/ 0 w 405"/>
                  <a:gd name="T55" fmla="*/ 0 h 414"/>
                  <a:gd name="T56" fmla="*/ 0 w 405"/>
                  <a:gd name="T57" fmla="*/ 0 h 414"/>
                  <a:gd name="T58" fmla="*/ 0 w 405"/>
                  <a:gd name="T59" fmla="*/ 0 h 414"/>
                  <a:gd name="T60" fmla="*/ 0 w 405"/>
                  <a:gd name="T61" fmla="*/ 0 h 414"/>
                  <a:gd name="T62" fmla="*/ 0 w 405"/>
                  <a:gd name="T63" fmla="*/ 0 h 414"/>
                  <a:gd name="T64" fmla="*/ 0 w 405"/>
                  <a:gd name="T65" fmla="*/ 0 h 41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05" h="414">
                    <a:moveTo>
                      <a:pt x="269" y="134"/>
                    </a:moveTo>
                    <a:lnTo>
                      <a:pt x="285" y="139"/>
                    </a:lnTo>
                    <a:lnTo>
                      <a:pt x="303" y="141"/>
                    </a:lnTo>
                    <a:lnTo>
                      <a:pt x="321" y="140"/>
                    </a:lnTo>
                    <a:lnTo>
                      <a:pt x="340" y="140"/>
                    </a:lnTo>
                    <a:lnTo>
                      <a:pt x="357" y="139"/>
                    </a:lnTo>
                    <a:lnTo>
                      <a:pt x="375" y="140"/>
                    </a:lnTo>
                    <a:lnTo>
                      <a:pt x="391" y="144"/>
                    </a:lnTo>
                    <a:lnTo>
                      <a:pt x="405" y="154"/>
                    </a:lnTo>
                    <a:lnTo>
                      <a:pt x="390" y="179"/>
                    </a:lnTo>
                    <a:lnTo>
                      <a:pt x="367" y="204"/>
                    </a:lnTo>
                    <a:lnTo>
                      <a:pt x="339" y="227"/>
                    </a:lnTo>
                    <a:lnTo>
                      <a:pt x="313" y="252"/>
                    </a:lnTo>
                    <a:lnTo>
                      <a:pt x="291" y="275"/>
                    </a:lnTo>
                    <a:lnTo>
                      <a:pt x="278" y="304"/>
                    </a:lnTo>
                    <a:lnTo>
                      <a:pt x="279" y="335"/>
                    </a:lnTo>
                    <a:lnTo>
                      <a:pt x="301" y="372"/>
                    </a:lnTo>
                    <a:lnTo>
                      <a:pt x="291" y="414"/>
                    </a:lnTo>
                    <a:lnTo>
                      <a:pt x="273" y="411"/>
                    </a:lnTo>
                    <a:lnTo>
                      <a:pt x="259" y="403"/>
                    </a:lnTo>
                    <a:lnTo>
                      <a:pt x="248" y="392"/>
                    </a:lnTo>
                    <a:lnTo>
                      <a:pt x="241" y="379"/>
                    </a:lnTo>
                    <a:lnTo>
                      <a:pt x="233" y="363"/>
                    </a:lnTo>
                    <a:lnTo>
                      <a:pt x="225" y="348"/>
                    </a:lnTo>
                    <a:lnTo>
                      <a:pt x="217" y="333"/>
                    </a:lnTo>
                    <a:lnTo>
                      <a:pt x="207" y="321"/>
                    </a:lnTo>
                    <a:lnTo>
                      <a:pt x="192" y="333"/>
                    </a:lnTo>
                    <a:lnTo>
                      <a:pt x="179" y="348"/>
                    </a:lnTo>
                    <a:lnTo>
                      <a:pt x="165" y="363"/>
                    </a:lnTo>
                    <a:lnTo>
                      <a:pt x="154" y="379"/>
                    </a:lnTo>
                    <a:lnTo>
                      <a:pt x="140" y="392"/>
                    </a:lnTo>
                    <a:lnTo>
                      <a:pt x="127" y="403"/>
                    </a:lnTo>
                    <a:lnTo>
                      <a:pt x="110" y="411"/>
                    </a:lnTo>
                    <a:lnTo>
                      <a:pt x="93" y="414"/>
                    </a:lnTo>
                    <a:lnTo>
                      <a:pt x="91" y="393"/>
                    </a:lnTo>
                    <a:lnTo>
                      <a:pt x="95" y="372"/>
                    </a:lnTo>
                    <a:lnTo>
                      <a:pt x="101" y="352"/>
                    </a:lnTo>
                    <a:lnTo>
                      <a:pt x="108" y="332"/>
                    </a:lnTo>
                    <a:lnTo>
                      <a:pt x="111" y="311"/>
                    </a:lnTo>
                    <a:lnTo>
                      <a:pt x="112" y="292"/>
                    </a:lnTo>
                    <a:lnTo>
                      <a:pt x="106" y="274"/>
                    </a:lnTo>
                    <a:lnTo>
                      <a:pt x="93" y="258"/>
                    </a:lnTo>
                    <a:lnTo>
                      <a:pt x="79" y="257"/>
                    </a:lnTo>
                    <a:lnTo>
                      <a:pt x="67" y="257"/>
                    </a:lnTo>
                    <a:lnTo>
                      <a:pt x="54" y="256"/>
                    </a:lnTo>
                    <a:lnTo>
                      <a:pt x="42" y="255"/>
                    </a:lnTo>
                    <a:lnTo>
                      <a:pt x="28" y="252"/>
                    </a:lnTo>
                    <a:lnTo>
                      <a:pt x="18" y="249"/>
                    </a:lnTo>
                    <a:lnTo>
                      <a:pt x="8" y="244"/>
                    </a:lnTo>
                    <a:lnTo>
                      <a:pt x="0" y="238"/>
                    </a:lnTo>
                    <a:lnTo>
                      <a:pt x="9" y="221"/>
                    </a:lnTo>
                    <a:lnTo>
                      <a:pt x="22" y="212"/>
                    </a:lnTo>
                    <a:lnTo>
                      <a:pt x="35" y="206"/>
                    </a:lnTo>
                    <a:lnTo>
                      <a:pt x="52" y="205"/>
                    </a:lnTo>
                    <a:lnTo>
                      <a:pt x="68" y="204"/>
                    </a:lnTo>
                    <a:lnTo>
                      <a:pt x="85" y="203"/>
                    </a:lnTo>
                    <a:lnTo>
                      <a:pt x="101" y="201"/>
                    </a:lnTo>
                    <a:lnTo>
                      <a:pt x="114" y="196"/>
                    </a:lnTo>
                    <a:lnTo>
                      <a:pt x="131" y="171"/>
                    </a:lnTo>
                    <a:lnTo>
                      <a:pt x="146" y="147"/>
                    </a:lnTo>
                    <a:lnTo>
                      <a:pt x="157" y="122"/>
                    </a:lnTo>
                    <a:lnTo>
                      <a:pt x="170" y="98"/>
                    </a:lnTo>
                    <a:lnTo>
                      <a:pt x="180" y="72"/>
                    </a:lnTo>
                    <a:lnTo>
                      <a:pt x="191" y="47"/>
                    </a:lnTo>
                    <a:lnTo>
                      <a:pt x="202" y="22"/>
                    </a:lnTo>
                    <a:lnTo>
                      <a:pt x="218" y="0"/>
                    </a:lnTo>
                    <a:lnTo>
                      <a:pt x="269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8" name="Freeform 91"/>
              <p:cNvSpPr>
                <a:spLocks/>
              </p:cNvSpPr>
              <p:nvPr/>
            </p:nvSpPr>
            <p:spPr bwMode="auto">
              <a:xfrm>
                <a:off x="4091" y="1180"/>
                <a:ext cx="50" cy="114"/>
              </a:xfrm>
              <a:custGeom>
                <a:avLst/>
                <a:gdLst>
                  <a:gd name="T0" fmla="*/ 0 w 249"/>
                  <a:gd name="T1" fmla="*/ 0 h 569"/>
                  <a:gd name="T2" fmla="*/ 0 w 249"/>
                  <a:gd name="T3" fmla="*/ 0 h 569"/>
                  <a:gd name="T4" fmla="*/ 0 w 249"/>
                  <a:gd name="T5" fmla="*/ 0 h 569"/>
                  <a:gd name="T6" fmla="*/ 0 w 249"/>
                  <a:gd name="T7" fmla="*/ 0 h 569"/>
                  <a:gd name="T8" fmla="*/ 0 w 249"/>
                  <a:gd name="T9" fmla="*/ 0 h 569"/>
                  <a:gd name="T10" fmla="*/ 0 w 249"/>
                  <a:gd name="T11" fmla="*/ 0 h 569"/>
                  <a:gd name="T12" fmla="*/ 0 w 249"/>
                  <a:gd name="T13" fmla="*/ 0 h 569"/>
                  <a:gd name="T14" fmla="*/ 0 w 249"/>
                  <a:gd name="T15" fmla="*/ 0 h 569"/>
                  <a:gd name="T16" fmla="*/ 0 w 249"/>
                  <a:gd name="T17" fmla="*/ 0 h 569"/>
                  <a:gd name="T18" fmla="*/ 0 w 249"/>
                  <a:gd name="T19" fmla="*/ 0 h 569"/>
                  <a:gd name="T20" fmla="*/ 0 w 249"/>
                  <a:gd name="T21" fmla="*/ 0 h 569"/>
                  <a:gd name="T22" fmla="*/ 0 w 249"/>
                  <a:gd name="T23" fmla="*/ 0 h 569"/>
                  <a:gd name="T24" fmla="*/ 0 w 249"/>
                  <a:gd name="T25" fmla="*/ 0 h 569"/>
                  <a:gd name="T26" fmla="*/ 0 w 249"/>
                  <a:gd name="T27" fmla="*/ 0 h 569"/>
                  <a:gd name="T28" fmla="*/ 0 w 249"/>
                  <a:gd name="T29" fmla="*/ 0 h 569"/>
                  <a:gd name="T30" fmla="*/ 0 w 249"/>
                  <a:gd name="T31" fmla="*/ 0 h 569"/>
                  <a:gd name="T32" fmla="*/ 0 w 249"/>
                  <a:gd name="T33" fmla="*/ 0 h 569"/>
                  <a:gd name="T34" fmla="*/ 0 w 249"/>
                  <a:gd name="T35" fmla="*/ 0 h 569"/>
                  <a:gd name="T36" fmla="*/ 0 w 249"/>
                  <a:gd name="T37" fmla="*/ 0 h 569"/>
                  <a:gd name="T38" fmla="*/ 0 w 249"/>
                  <a:gd name="T39" fmla="*/ 0 h 569"/>
                  <a:gd name="T40" fmla="*/ 0 w 249"/>
                  <a:gd name="T41" fmla="*/ 0 h 569"/>
                  <a:gd name="T42" fmla="*/ 0 w 249"/>
                  <a:gd name="T43" fmla="*/ 0 h 569"/>
                  <a:gd name="T44" fmla="*/ 0 w 249"/>
                  <a:gd name="T45" fmla="*/ 0 h 569"/>
                  <a:gd name="T46" fmla="*/ 0 w 249"/>
                  <a:gd name="T47" fmla="*/ 0 h 569"/>
                  <a:gd name="T48" fmla="*/ 0 w 249"/>
                  <a:gd name="T49" fmla="*/ 0 h 569"/>
                  <a:gd name="T50" fmla="*/ 0 w 249"/>
                  <a:gd name="T51" fmla="*/ 0 h 569"/>
                  <a:gd name="T52" fmla="*/ 0 w 249"/>
                  <a:gd name="T53" fmla="*/ 0 h 569"/>
                  <a:gd name="T54" fmla="*/ 0 w 249"/>
                  <a:gd name="T55" fmla="*/ 0 h 569"/>
                  <a:gd name="T56" fmla="*/ 0 w 249"/>
                  <a:gd name="T57" fmla="*/ 0 h 569"/>
                  <a:gd name="T58" fmla="*/ 0 w 249"/>
                  <a:gd name="T59" fmla="*/ 0 h 569"/>
                  <a:gd name="T60" fmla="*/ 0 w 249"/>
                  <a:gd name="T61" fmla="*/ 0 h 569"/>
                  <a:gd name="T62" fmla="*/ 0 w 249"/>
                  <a:gd name="T63" fmla="*/ 0 h 569"/>
                  <a:gd name="T64" fmla="*/ 0 w 249"/>
                  <a:gd name="T65" fmla="*/ 0 h 569"/>
                  <a:gd name="T66" fmla="*/ 0 w 249"/>
                  <a:gd name="T67" fmla="*/ 0 h 569"/>
                  <a:gd name="T68" fmla="*/ 0 w 249"/>
                  <a:gd name="T69" fmla="*/ 0 h 569"/>
                  <a:gd name="T70" fmla="*/ 0 w 249"/>
                  <a:gd name="T71" fmla="*/ 0 h 569"/>
                  <a:gd name="T72" fmla="*/ 0 w 249"/>
                  <a:gd name="T73" fmla="*/ 0 h 569"/>
                  <a:gd name="T74" fmla="*/ 0 w 249"/>
                  <a:gd name="T75" fmla="*/ 0 h 569"/>
                  <a:gd name="T76" fmla="*/ 0 w 249"/>
                  <a:gd name="T77" fmla="*/ 0 h 569"/>
                  <a:gd name="T78" fmla="*/ 0 w 249"/>
                  <a:gd name="T79" fmla="*/ 0 h 569"/>
                  <a:gd name="T80" fmla="*/ 0 w 249"/>
                  <a:gd name="T81" fmla="*/ 0 h 569"/>
                  <a:gd name="T82" fmla="*/ 0 w 249"/>
                  <a:gd name="T83" fmla="*/ 0 h 569"/>
                  <a:gd name="T84" fmla="*/ 0 w 249"/>
                  <a:gd name="T85" fmla="*/ 0 h 569"/>
                  <a:gd name="T86" fmla="*/ 0 w 249"/>
                  <a:gd name="T87" fmla="*/ 0 h 569"/>
                  <a:gd name="T88" fmla="*/ 0 w 249"/>
                  <a:gd name="T89" fmla="*/ 0 h 569"/>
                  <a:gd name="T90" fmla="*/ 0 w 249"/>
                  <a:gd name="T91" fmla="*/ 0 h 569"/>
                  <a:gd name="T92" fmla="*/ 0 w 249"/>
                  <a:gd name="T93" fmla="*/ 0 h 569"/>
                  <a:gd name="T94" fmla="*/ 0 w 249"/>
                  <a:gd name="T95" fmla="*/ 0 h 569"/>
                  <a:gd name="T96" fmla="*/ 0 w 249"/>
                  <a:gd name="T97" fmla="*/ 0 h 569"/>
                  <a:gd name="T98" fmla="*/ 0 w 249"/>
                  <a:gd name="T99" fmla="*/ 0 h 569"/>
                  <a:gd name="T100" fmla="*/ 0 w 249"/>
                  <a:gd name="T101" fmla="*/ 0 h 56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49" h="569">
                    <a:moveTo>
                      <a:pt x="249" y="20"/>
                    </a:moveTo>
                    <a:lnTo>
                      <a:pt x="238" y="48"/>
                    </a:lnTo>
                    <a:lnTo>
                      <a:pt x="230" y="80"/>
                    </a:lnTo>
                    <a:lnTo>
                      <a:pt x="221" y="112"/>
                    </a:lnTo>
                    <a:lnTo>
                      <a:pt x="211" y="142"/>
                    </a:lnTo>
                    <a:lnTo>
                      <a:pt x="195" y="168"/>
                    </a:lnTo>
                    <a:lnTo>
                      <a:pt x="174" y="187"/>
                    </a:lnTo>
                    <a:lnTo>
                      <a:pt x="143" y="196"/>
                    </a:lnTo>
                    <a:lnTo>
                      <a:pt x="104" y="196"/>
                    </a:lnTo>
                    <a:lnTo>
                      <a:pt x="83" y="217"/>
                    </a:lnTo>
                    <a:lnTo>
                      <a:pt x="91" y="234"/>
                    </a:lnTo>
                    <a:lnTo>
                      <a:pt x="108" y="247"/>
                    </a:lnTo>
                    <a:lnTo>
                      <a:pt x="130" y="259"/>
                    </a:lnTo>
                    <a:lnTo>
                      <a:pt x="151" y="271"/>
                    </a:lnTo>
                    <a:lnTo>
                      <a:pt x="168" y="282"/>
                    </a:lnTo>
                    <a:lnTo>
                      <a:pt x="179" y="298"/>
                    </a:lnTo>
                    <a:lnTo>
                      <a:pt x="179" y="316"/>
                    </a:lnTo>
                    <a:lnTo>
                      <a:pt x="166" y="341"/>
                    </a:lnTo>
                    <a:lnTo>
                      <a:pt x="167" y="371"/>
                    </a:lnTo>
                    <a:lnTo>
                      <a:pt x="167" y="402"/>
                    </a:lnTo>
                    <a:lnTo>
                      <a:pt x="165" y="432"/>
                    </a:lnTo>
                    <a:lnTo>
                      <a:pt x="165" y="463"/>
                    </a:lnTo>
                    <a:lnTo>
                      <a:pt x="164" y="490"/>
                    </a:lnTo>
                    <a:lnTo>
                      <a:pt x="167" y="518"/>
                    </a:lnTo>
                    <a:lnTo>
                      <a:pt x="174" y="544"/>
                    </a:lnTo>
                    <a:lnTo>
                      <a:pt x="187" y="569"/>
                    </a:lnTo>
                    <a:lnTo>
                      <a:pt x="167" y="568"/>
                    </a:lnTo>
                    <a:lnTo>
                      <a:pt x="150" y="562"/>
                    </a:lnTo>
                    <a:lnTo>
                      <a:pt x="133" y="550"/>
                    </a:lnTo>
                    <a:lnTo>
                      <a:pt x="118" y="535"/>
                    </a:lnTo>
                    <a:lnTo>
                      <a:pt x="104" y="515"/>
                    </a:lnTo>
                    <a:lnTo>
                      <a:pt x="91" y="496"/>
                    </a:lnTo>
                    <a:lnTo>
                      <a:pt x="81" y="474"/>
                    </a:lnTo>
                    <a:lnTo>
                      <a:pt x="73" y="455"/>
                    </a:lnTo>
                    <a:lnTo>
                      <a:pt x="60" y="404"/>
                    </a:lnTo>
                    <a:lnTo>
                      <a:pt x="54" y="355"/>
                    </a:lnTo>
                    <a:lnTo>
                      <a:pt x="49" y="306"/>
                    </a:lnTo>
                    <a:lnTo>
                      <a:pt x="48" y="259"/>
                    </a:lnTo>
                    <a:lnTo>
                      <a:pt x="44" y="209"/>
                    </a:lnTo>
                    <a:lnTo>
                      <a:pt x="36" y="160"/>
                    </a:lnTo>
                    <a:lnTo>
                      <a:pt x="21" y="111"/>
                    </a:lnTo>
                    <a:lnTo>
                      <a:pt x="0" y="62"/>
                    </a:lnTo>
                    <a:lnTo>
                      <a:pt x="21" y="0"/>
                    </a:lnTo>
                    <a:lnTo>
                      <a:pt x="49" y="3"/>
                    </a:lnTo>
                    <a:lnTo>
                      <a:pt x="78" y="7"/>
                    </a:lnTo>
                    <a:lnTo>
                      <a:pt x="104" y="10"/>
                    </a:lnTo>
                    <a:lnTo>
                      <a:pt x="131" y="13"/>
                    </a:lnTo>
                    <a:lnTo>
                      <a:pt x="157" y="16"/>
                    </a:lnTo>
                    <a:lnTo>
                      <a:pt x="185" y="18"/>
                    </a:lnTo>
                    <a:lnTo>
                      <a:pt x="216" y="19"/>
                    </a:lnTo>
                    <a:lnTo>
                      <a:pt x="249" y="20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9" name="Freeform 92"/>
              <p:cNvSpPr>
                <a:spLocks/>
              </p:cNvSpPr>
              <p:nvPr/>
            </p:nvSpPr>
            <p:spPr bwMode="auto">
              <a:xfrm>
                <a:off x="4244" y="1188"/>
                <a:ext cx="34" cy="40"/>
              </a:xfrm>
              <a:custGeom>
                <a:avLst/>
                <a:gdLst>
                  <a:gd name="T0" fmla="*/ 0 w 168"/>
                  <a:gd name="T1" fmla="*/ 0 h 198"/>
                  <a:gd name="T2" fmla="*/ 0 w 168"/>
                  <a:gd name="T3" fmla="*/ 0 h 198"/>
                  <a:gd name="T4" fmla="*/ 0 w 168"/>
                  <a:gd name="T5" fmla="*/ 0 h 198"/>
                  <a:gd name="T6" fmla="*/ 0 w 168"/>
                  <a:gd name="T7" fmla="*/ 0 h 198"/>
                  <a:gd name="T8" fmla="*/ 0 w 168"/>
                  <a:gd name="T9" fmla="*/ 0 h 198"/>
                  <a:gd name="T10" fmla="*/ 0 w 168"/>
                  <a:gd name="T11" fmla="*/ 0 h 198"/>
                  <a:gd name="T12" fmla="*/ 0 w 168"/>
                  <a:gd name="T13" fmla="*/ 0 h 198"/>
                  <a:gd name="T14" fmla="*/ 0 w 168"/>
                  <a:gd name="T15" fmla="*/ 0 h 198"/>
                  <a:gd name="T16" fmla="*/ 0 w 168"/>
                  <a:gd name="T17" fmla="*/ 0 h 198"/>
                  <a:gd name="T18" fmla="*/ 0 w 168"/>
                  <a:gd name="T19" fmla="*/ 0 h 198"/>
                  <a:gd name="T20" fmla="*/ 0 w 168"/>
                  <a:gd name="T21" fmla="*/ 0 h 198"/>
                  <a:gd name="T22" fmla="*/ 0 w 168"/>
                  <a:gd name="T23" fmla="*/ 0 h 198"/>
                  <a:gd name="T24" fmla="*/ 0 w 168"/>
                  <a:gd name="T25" fmla="*/ 0 h 198"/>
                  <a:gd name="T26" fmla="*/ 0 w 168"/>
                  <a:gd name="T27" fmla="*/ 0 h 198"/>
                  <a:gd name="T28" fmla="*/ 0 w 168"/>
                  <a:gd name="T29" fmla="*/ 0 h 198"/>
                  <a:gd name="T30" fmla="*/ 0 w 168"/>
                  <a:gd name="T31" fmla="*/ 0 h 198"/>
                  <a:gd name="T32" fmla="*/ 0 w 168"/>
                  <a:gd name="T33" fmla="*/ 0 h 198"/>
                  <a:gd name="T34" fmla="*/ 0 w 168"/>
                  <a:gd name="T35" fmla="*/ 0 h 198"/>
                  <a:gd name="T36" fmla="*/ 0 w 168"/>
                  <a:gd name="T37" fmla="*/ 0 h 198"/>
                  <a:gd name="T38" fmla="*/ 0 w 168"/>
                  <a:gd name="T39" fmla="*/ 0 h 198"/>
                  <a:gd name="T40" fmla="*/ 0 w 168"/>
                  <a:gd name="T41" fmla="*/ 0 h 198"/>
                  <a:gd name="T42" fmla="*/ 0 w 168"/>
                  <a:gd name="T43" fmla="*/ 0 h 198"/>
                  <a:gd name="T44" fmla="*/ 0 w 168"/>
                  <a:gd name="T45" fmla="*/ 0 h 198"/>
                  <a:gd name="T46" fmla="*/ 0 w 168"/>
                  <a:gd name="T47" fmla="*/ 0 h 198"/>
                  <a:gd name="T48" fmla="*/ 0 w 168"/>
                  <a:gd name="T49" fmla="*/ 0 h 198"/>
                  <a:gd name="T50" fmla="*/ 0 w 168"/>
                  <a:gd name="T51" fmla="*/ 0 h 198"/>
                  <a:gd name="T52" fmla="*/ 0 w 168"/>
                  <a:gd name="T53" fmla="*/ 0 h 198"/>
                  <a:gd name="T54" fmla="*/ 0 w 168"/>
                  <a:gd name="T55" fmla="*/ 0 h 198"/>
                  <a:gd name="T56" fmla="*/ 0 w 168"/>
                  <a:gd name="T57" fmla="*/ 0 h 198"/>
                  <a:gd name="T58" fmla="*/ 0 w 168"/>
                  <a:gd name="T59" fmla="*/ 0 h 198"/>
                  <a:gd name="T60" fmla="*/ 0 w 168"/>
                  <a:gd name="T61" fmla="*/ 0 h 1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8" h="198">
                    <a:moveTo>
                      <a:pt x="106" y="94"/>
                    </a:moveTo>
                    <a:lnTo>
                      <a:pt x="168" y="84"/>
                    </a:lnTo>
                    <a:lnTo>
                      <a:pt x="86" y="177"/>
                    </a:lnTo>
                    <a:lnTo>
                      <a:pt x="83" y="169"/>
                    </a:lnTo>
                    <a:lnTo>
                      <a:pt x="79" y="162"/>
                    </a:lnTo>
                    <a:lnTo>
                      <a:pt x="72" y="157"/>
                    </a:lnTo>
                    <a:lnTo>
                      <a:pt x="65" y="156"/>
                    </a:lnTo>
                    <a:lnTo>
                      <a:pt x="53" y="153"/>
                    </a:lnTo>
                    <a:lnTo>
                      <a:pt x="43" y="155"/>
                    </a:lnTo>
                    <a:lnTo>
                      <a:pt x="33" y="159"/>
                    </a:lnTo>
                    <a:lnTo>
                      <a:pt x="26" y="165"/>
                    </a:lnTo>
                    <a:lnTo>
                      <a:pt x="18" y="172"/>
                    </a:lnTo>
                    <a:lnTo>
                      <a:pt x="12" y="180"/>
                    </a:lnTo>
                    <a:lnTo>
                      <a:pt x="5" y="189"/>
                    </a:lnTo>
                    <a:lnTo>
                      <a:pt x="2" y="198"/>
                    </a:lnTo>
                    <a:lnTo>
                      <a:pt x="0" y="171"/>
                    </a:lnTo>
                    <a:lnTo>
                      <a:pt x="2" y="147"/>
                    </a:lnTo>
                    <a:lnTo>
                      <a:pt x="7" y="124"/>
                    </a:lnTo>
                    <a:lnTo>
                      <a:pt x="16" y="102"/>
                    </a:lnTo>
                    <a:lnTo>
                      <a:pt x="25" y="78"/>
                    </a:lnTo>
                    <a:lnTo>
                      <a:pt x="35" y="56"/>
                    </a:lnTo>
                    <a:lnTo>
                      <a:pt x="44" y="29"/>
                    </a:lnTo>
                    <a:lnTo>
                      <a:pt x="54" y="0"/>
                    </a:lnTo>
                    <a:lnTo>
                      <a:pt x="57" y="12"/>
                    </a:lnTo>
                    <a:lnTo>
                      <a:pt x="62" y="25"/>
                    </a:lnTo>
                    <a:lnTo>
                      <a:pt x="65" y="38"/>
                    </a:lnTo>
                    <a:lnTo>
                      <a:pt x="72" y="51"/>
                    </a:lnTo>
                    <a:lnTo>
                      <a:pt x="78" y="63"/>
                    </a:lnTo>
                    <a:lnTo>
                      <a:pt x="86" y="75"/>
                    </a:lnTo>
                    <a:lnTo>
                      <a:pt x="95" y="84"/>
                    </a:lnTo>
                    <a:lnTo>
                      <a:pt x="106" y="9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0" name="Freeform 93"/>
              <p:cNvSpPr>
                <a:spLocks/>
              </p:cNvSpPr>
              <p:nvPr/>
            </p:nvSpPr>
            <p:spPr bwMode="auto">
              <a:xfrm>
                <a:off x="4127" y="1191"/>
                <a:ext cx="50" cy="56"/>
              </a:xfrm>
              <a:custGeom>
                <a:avLst/>
                <a:gdLst>
                  <a:gd name="T0" fmla="*/ 0 w 250"/>
                  <a:gd name="T1" fmla="*/ 0 h 279"/>
                  <a:gd name="T2" fmla="*/ 0 w 250"/>
                  <a:gd name="T3" fmla="*/ 0 h 279"/>
                  <a:gd name="T4" fmla="*/ 0 w 250"/>
                  <a:gd name="T5" fmla="*/ 0 h 279"/>
                  <a:gd name="T6" fmla="*/ 0 w 250"/>
                  <a:gd name="T7" fmla="*/ 0 h 279"/>
                  <a:gd name="T8" fmla="*/ 0 w 250"/>
                  <a:gd name="T9" fmla="*/ 0 h 279"/>
                  <a:gd name="T10" fmla="*/ 0 w 250"/>
                  <a:gd name="T11" fmla="*/ 0 h 279"/>
                  <a:gd name="T12" fmla="*/ 0 w 250"/>
                  <a:gd name="T13" fmla="*/ 0 h 279"/>
                  <a:gd name="T14" fmla="*/ 0 w 250"/>
                  <a:gd name="T15" fmla="*/ 0 h 279"/>
                  <a:gd name="T16" fmla="*/ 0 w 250"/>
                  <a:gd name="T17" fmla="*/ 0 h 279"/>
                  <a:gd name="T18" fmla="*/ 0 w 250"/>
                  <a:gd name="T19" fmla="*/ 0 h 279"/>
                  <a:gd name="T20" fmla="*/ 0 w 250"/>
                  <a:gd name="T21" fmla="*/ 0 h 279"/>
                  <a:gd name="T22" fmla="*/ 0 w 250"/>
                  <a:gd name="T23" fmla="*/ 0 h 279"/>
                  <a:gd name="T24" fmla="*/ 0 w 250"/>
                  <a:gd name="T25" fmla="*/ 0 h 279"/>
                  <a:gd name="T26" fmla="*/ 0 w 250"/>
                  <a:gd name="T27" fmla="*/ 0 h 279"/>
                  <a:gd name="T28" fmla="*/ 0 w 250"/>
                  <a:gd name="T29" fmla="*/ 0 h 279"/>
                  <a:gd name="T30" fmla="*/ 0 w 250"/>
                  <a:gd name="T31" fmla="*/ 0 h 279"/>
                  <a:gd name="T32" fmla="*/ 0 w 250"/>
                  <a:gd name="T33" fmla="*/ 0 h 279"/>
                  <a:gd name="T34" fmla="*/ 0 w 250"/>
                  <a:gd name="T35" fmla="*/ 0 h 279"/>
                  <a:gd name="T36" fmla="*/ 0 w 250"/>
                  <a:gd name="T37" fmla="*/ 0 h 279"/>
                  <a:gd name="T38" fmla="*/ 0 w 250"/>
                  <a:gd name="T39" fmla="*/ 0 h 279"/>
                  <a:gd name="T40" fmla="*/ 0 w 250"/>
                  <a:gd name="T41" fmla="*/ 0 h 279"/>
                  <a:gd name="T42" fmla="*/ 0 w 250"/>
                  <a:gd name="T43" fmla="*/ 0 h 279"/>
                  <a:gd name="T44" fmla="*/ 0 w 250"/>
                  <a:gd name="T45" fmla="*/ 0 h 279"/>
                  <a:gd name="T46" fmla="*/ 0 w 250"/>
                  <a:gd name="T47" fmla="*/ 0 h 279"/>
                  <a:gd name="T48" fmla="*/ 0 w 250"/>
                  <a:gd name="T49" fmla="*/ 0 h 279"/>
                  <a:gd name="T50" fmla="*/ 0 w 250"/>
                  <a:gd name="T51" fmla="*/ 0 h 279"/>
                  <a:gd name="T52" fmla="*/ 0 w 250"/>
                  <a:gd name="T53" fmla="*/ 0 h 279"/>
                  <a:gd name="T54" fmla="*/ 0 w 250"/>
                  <a:gd name="T55" fmla="*/ 0 h 279"/>
                  <a:gd name="T56" fmla="*/ 0 w 250"/>
                  <a:gd name="T57" fmla="*/ 0 h 279"/>
                  <a:gd name="T58" fmla="*/ 0 w 250"/>
                  <a:gd name="T59" fmla="*/ 0 h 279"/>
                  <a:gd name="T60" fmla="*/ 0 w 250"/>
                  <a:gd name="T61" fmla="*/ 0 h 279"/>
                  <a:gd name="T62" fmla="*/ 0 w 250"/>
                  <a:gd name="T63" fmla="*/ 0 h 279"/>
                  <a:gd name="T64" fmla="*/ 0 w 250"/>
                  <a:gd name="T65" fmla="*/ 0 h 279"/>
                  <a:gd name="T66" fmla="*/ 0 w 250"/>
                  <a:gd name="T67" fmla="*/ 0 h 279"/>
                  <a:gd name="T68" fmla="*/ 0 w 250"/>
                  <a:gd name="T69" fmla="*/ 0 h 279"/>
                  <a:gd name="T70" fmla="*/ 0 w 250"/>
                  <a:gd name="T71" fmla="*/ 0 h 279"/>
                  <a:gd name="T72" fmla="*/ 0 w 250"/>
                  <a:gd name="T73" fmla="*/ 0 h 279"/>
                  <a:gd name="T74" fmla="*/ 0 w 250"/>
                  <a:gd name="T75" fmla="*/ 0 h 279"/>
                  <a:gd name="T76" fmla="*/ 0 w 250"/>
                  <a:gd name="T77" fmla="*/ 0 h 279"/>
                  <a:gd name="T78" fmla="*/ 0 w 250"/>
                  <a:gd name="T79" fmla="*/ 0 h 279"/>
                  <a:gd name="T80" fmla="*/ 0 w 250"/>
                  <a:gd name="T81" fmla="*/ 0 h 27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50" h="279">
                    <a:moveTo>
                      <a:pt x="250" y="103"/>
                    </a:moveTo>
                    <a:lnTo>
                      <a:pt x="229" y="117"/>
                    </a:lnTo>
                    <a:lnTo>
                      <a:pt x="212" y="135"/>
                    </a:lnTo>
                    <a:lnTo>
                      <a:pt x="198" y="152"/>
                    </a:lnTo>
                    <a:lnTo>
                      <a:pt x="186" y="171"/>
                    </a:lnTo>
                    <a:lnTo>
                      <a:pt x="179" y="190"/>
                    </a:lnTo>
                    <a:lnTo>
                      <a:pt x="176" y="209"/>
                    </a:lnTo>
                    <a:lnTo>
                      <a:pt x="179" y="228"/>
                    </a:lnTo>
                    <a:lnTo>
                      <a:pt x="188" y="248"/>
                    </a:lnTo>
                    <a:lnTo>
                      <a:pt x="169" y="229"/>
                    </a:lnTo>
                    <a:lnTo>
                      <a:pt x="153" y="220"/>
                    </a:lnTo>
                    <a:lnTo>
                      <a:pt x="133" y="219"/>
                    </a:lnTo>
                    <a:lnTo>
                      <a:pt x="115" y="225"/>
                    </a:lnTo>
                    <a:lnTo>
                      <a:pt x="96" y="234"/>
                    </a:lnTo>
                    <a:lnTo>
                      <a:pt x="80" y="247"/>
                    </a:lnTo>
                    <a:lnTo>
                      <a:pt x="64" y="263"/>
                    </a:lnTo>
                    <a:lnTo>
                      <a:pt x="52" y="279"/>
                    </a:lnTo>
                    <a:lnTo>
                      <a:pt x="51" y="262"/>
                    </a:lnTo>
                    <a:lnTo>
                      <a:pt x="49" y="246"/>
                    </a:lnTo>
                    <a:lnTo>
                      <a:pt x="45" y="230"/>
                    </a:lnTo>
                    <a:lnTo>
                      <a:pt x="41" y="217"/>
                    </a:lnTo>
                    <a:lnTo>
                      <a:pt x="34" y="203"/>
                    </a:lnTo>
                    <a:lnTo>
                      <a:pt x="25" y="194"/>
                    </a:lnTo>
                    <a:lnTo>
                      <a:pt x="14" y="187"/>
                    </a:lnTo>
                    <a:lnTo>
                      <a:pt x="0" y="186"/>
                    </a:lnTo>
                    <a:lnTo>
                      <a:pt x="33" y="181"/>
                    </a:lnTo>
                    <a:lnTo>
                      <a:pt x="55" y="166"/>
                    </a:lnTo>
                    <a:lnTo>
                      <a:pt x="70" y="144"/>
                    </a:lnTo>
                    <a:lnTo>
                      <a:pt x="80" y="120"/>
                    </a:lnTo>
                    <a:lnTo>
                      <a:pt x="86" y="89"/>
                    </a:lnTo>
                    <a:lnTo>
                      <a:pt x="93" y="59"/>
                    </a:lnTo>
                    <a:lnTo>
                      <a:pt x="101" y="28"/>
                    </a:lnTo>
                    <a:lnTo>
                      <a:pt x="114" y="0"/>
                    </a:lnTo>
                    <a:lnTo>
                      <a:pt x="128" y="20"/>
                    </a:lnTo>
                    <a:lnTo>
                      <a:pt x="140" y="44"/>
                    </a:lnTo>
                    <a:lnTo>
                      <a:pt x="153" y="66"/>
                    </a:lnTo>
                    <a:lnTo>
                      <a:pt x="166" y="89"/>
                    </a:lnTo>
                    <a:lnTo>
                      <a:pt x="181" y="105"/>
                    </a:lnTo>
                    <a:lnTo>
                      <a:pt x="199" y="115"/>
                    </a:lnTo>
                    <a:lnTo>
                      <a:pt x="220" y="114"/>
                    </a:lnTo>
                    <a:lnTo>
                      <a:pt x="250" y="103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1" name="Freeform 94"/>
              <p:cNvSpPr>
                <a:spLocks/>
              </p:cNvSpPr>
              <p:nvPr/>
            </p:nvSpPr>
            <p:spPr bwMode="auto">
              <a:xfrm>
                <a:off x="4193" y="1267"/>
                <a:ext cx="21" cy="32"/>
              </a:xfrm>
              <a:custGeom>
                <a:avLst/>
                <a:gdLst>
                  <a:gd name="T0" fmla="*/ 0 w 104"/>
                  <a:gd name="T1" fmla="*/ 0 h 156"/>
                  <a:gd name="T2" fmla="*/ 0 w 104"/>
                  <a:gd name="T3" fmla="*/ 0 h 156"/>
                  <a:gd name="T4" fmla="*/ 0 w 104"/>
                  <a:gd name="T5" fmla="*/ 0 h 156"/>
                  <a:gd name="T6" fmla="*/ 0 w 104"/>
                  <a:gd name="T7" fmla="*/ 0 h 156"/>
                  <a:gd name="T8" fmla="*/ 0 w 104"/>
                  <a:gd name="T9" fmla="*/ 0 h 156"/>
                  <a:gd name="T10" fmla="*/ 0 w 104"/>
                  <a:gd name="T11" fmla="*/ 0 h 156"/>
                  <a:gd name="T12" fmla="*/ 0 w 104"/>
                  <a:gd name="T13" fmla="*/ 0 h 156"/>
                  <a:gd name="T14" fmla="*/ 0 w 104"/>
                  <a:gd name="T15" fmla="*/ 0 h 156"/>
                  <a:gd name="T16" fmla="*/ 0 w 104"/>
                  <a:gd name="T17" fmla="*/ 0 h 156"/>
                  <a:gd name="T18" fmla="*/ 0 w 104"/>
                  <a:gd name="T19" fmla="*/ 0 h 156"/>
                  <a:gd name="T20" fmla="*/ 0 w 104"/>
                  <a:gd name="T21" fmla="*/ 0 h 1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4" h="156">
                    <a:moveTo>
                      <a:pt x="104" y="144"/>
                    </a:moveTo>
                    <a:lnTo>
                      <a:pt x="87" y="147"/>
                    </a:lnTo>
                    <a:lnTo>
                      <a:pt x="74" y="150"/>
                    </a:lnTo>
                    <a:lnTo>
                      <a:pt x="60" y="151"/>
                    </a:lnTo>
                    <a:lnTo>
                      <a:pt x="48" y="153"/>
                    </a:lnTo>
                    <a:lnTo>
                      <a:pt x="34" y="153"/>
                    </a:lnTo>
                    <a:lnTo>
                      <a:pt x="23" y="155"/>
                    </a:lnTo>
                    <a:lnTo>
                      <a:pt x="12" y="155"/>
                    </a:lnTo>
                    <a:lnTo>
                      <a:pt x="0" y="156"/>
                    </a:lnTo>
                    <a:lnTo>
                      <a:pt x="73" y="0"/>
                    </a:lnTo>
                    <a:lnTo>
                      <a:pt x="104" y="144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2" name="Freeform 95"/>
              <p:cNvSpPr>
                <a:spLocks/>
              </p:cNvSpPr>
              <p:nvPr/>
            </p:nvSpPr>
            <p:spPr bwMode="auto">
              <a:xfrm>
                <a:off x="4160" y="1288"/>
                <a:ext cx="12" cy="13"/>
              </a:xfrm>
              <a:custGeom>
                <a:avLst/>
                <a:gdLst>
                  <a:gd name="T0" fmla="*/ 0 w 62"/>
                  <a:gd name="T1" fmla="*/ 0 h 62"/>
                  <a:gd name="T2" fmla="*/ 0 w 62"/>
                  <a:gd name="T3" fmla="*/ 0 h 62"/>
                  <a:gd name="T4" fmla="*/ 0 w 62"/>
                  <a:gd name="T5" fmla="*/ 0 h 62"/>
                  <a:gd name="T6" fmla="*/ 0 w 62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" h="62">
                    <a:moveTo>
                      <a:pt x="0" y="52"/>
                    </a:moveTo>
                    <a:lnTo>
                      <a:pt x="22" y="0"/>
                    </a:lnTo>
                    <a:lnTo>
                      <a:pt x="62" y="6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3" name="Freeform 96"/>
              <p:cNvSpPr>
                <a:spLocks/>
              </p:cNvSpPr>
              <p:nvPr/>
            </p:nvSpPr>
            <p:spPr bwMode="auto">
              <a:xfrm>
                <a:off x="4118" y="1290"/>
                <a:ext cx="158" cy="33"/>
              </a:xfrm>
              <a:custGeom>
                <a:avLst/>
                <a:gdLst>
                  <a:gd name="T0" fmla="*/ 0 w 788"/>
                  <a:gd name="T1" fmla="*/ 0 h 165"/>
                  <a:gd name="T2" fmla="*/ 0 w 788"/>
                  <a:gd name="T3" fmla="*/ 0 h 165"/>
                  <a:gd name="T4" fmla="*/ 0 w 788"/>
                  <a:gd name="T5" fmla="*/ 0 h 165"/>
                  <a:gd name="T6" fmla="*/ 0 w 788"/>
                  <a:gd name="T7" fmla="*/ 0 h 165"/>
                  <a:gd name="T8" fmla="*/ 0 w 788"/>
                  <a:gd name="T9" fmla="*/ 0 h 165"/>
                  <a:gd name="T10" fmla="*/ 0 w 788"/>
                  <a:gd name="T11" fmla="*/ 0 h 165"/>
                  <a:gd name="T12" fmla="*/ 0 w 788"/>
                  <a:gd name="T13" fmla="*/ 0 h 165"/>
                  <a:gd name="T14" fmla="*/ 0 w 788"/>
                  <a:gd name="T15" fmla="*/ 0 h 165"/>
                  <a:gd name="T16" fmla="*/ 0 w 788"/>
                  <a:gd name="T17" fmla="*/ 0 h 165"/>
                  <a:gd name="T18" fmla="*/ 0 w 788"/>
                  <a:gd name="T19" fmla="*/ 0 h 165"/>
                  <a:gd name="T20" fmla="*/ 0 w 788"/>
                  <a:gd name="T21" fmla="*/ 0 h 165"/>
                  <a:gd name="T22" fmla="*/ 0 w 788"/>
                  <a:gd name="T23" fmla="*/ 0 h 165"/>
                  <a:gd name="T24" fmla="*/ 0 w 788"/>
                  <a:gd name="T25" fmla="*/ 0 h 165"/>
                  <a:gd name="T26" fmla="*/ 0 w 788"/>
                  <a:gd name="T27" fmla="*/ 0 h 165"/>
                  <a:gd name="T28" fmla="*/ 0 w 788"/>
                  <a:gd name="T29" fmla="*/ 0 h 165"/>
                  <a:gd name="T30" fmla="*/ 0 w 788"/>
                  <a:gd name="T31" fmla="*/ 0 h 165"/>
                  <a:gd name="T32" fmla="*/ 0 w 788"/>
                  <a:gd name="T33" fmla="*/ 0 h 165"/>
                  <a:gd name="T34" fmla="*/ 0 w 788"/>
                  <a:gd name="T35" fmla="*/ 0 h 165"/>
                  <a:gd name="T36" fmla="*/ 0 w 788"/>
                  <a:gd name="T37" fmla="*/ 0 h 165"/>
                  <a:gd name="T38" fmla="*/ 0 w 788"/>
                  <a:gd name="T39" fmla="*/ 0 h 165"/>
                  <a:gd name="T40" fmla="*/ 0 w 788"/>
                  <a:gd name="T41" fmla="*/ 0 h 165"/>
                  <a:gd name="T42" fmla="*/ 0 w 788"/>
                  <a:gd name="T43" fmla="*/ 0 h 165"/>
                  <a:gd name="T44" fmla="*/ 0 w 788"/>
                  <a:gd name="T45" fmla="*/ 0 h 165"/>
                  <a:gd name="T46" fmla="*/ 0 w 788"/>
                  <a:gd name="T47" fmla="*/ 0 h 165"/>
                  <a:gd name="T48" fmla="*/ 0 w 788"/>
                  <a:gd name="T49" fmla="*/ 0 h 165"/>
                  <a:gd name="T50" fmla="*/ 0 w 788"/>
                  <a:gd name="T51" fmla="*/ 0 h 16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88" h="165">
                    <a:moveTo>
                      <a:pt x="788" y="42"/>
                    </a:moveTo>
                    <a:lnTo>
                      <a:pt x="699" y="85"/>
                    </a:lnTo>
                    <a:lnTo>
                      <a:pt x="607" y="118"/>
                    </a:lnTo>
                    <a:lnTo>
                      <a:pt x="511" y="141"/>
                    </a:lnTo>
                    <a:lnTo>
                      <a:pt x="414" y="156"/>
                    </a:lnTo>
                    <a:lnTo>
                      <a:pt x="313" y="163"/>
                    </a:lnTo>
                    <a:lnTo>
                      <a:pt x="213" y="165"/>
                    </a:lnTo>
                    <a:lnTo>
                      <a:pt x="111" y="161"/>
                    </a:lnTo>
                    <a:lnTo>
                      <a:pt x="10" y="156"/>
                    </a:lnTo>
                    <a:lnTo>
                      <a:pt x="6" y="150"/>
                    </a:lnTo>
                    <a:lnTo>
                      <a:pt x="4" y="146"/>
                    </a:lnTo>
                    <a:lnTo>
                      <a:pt x="1" y="139"/>
                    </a:lnTo>
                    <a:lnTo>
                      <a:pt x="1" y="133"/>
                    </a:lnTo>
                    <a:lnTo>
                      <a:pt x="0" y="125"/>
                    </a:lnTo>
                    <a:lnTo>
                      <a:pt x="0" y="118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95" y="108"/>
                    </a:lnTo>
                    <a:lnTo>
                      <a:pt x="194" y="111"/>
                    </a:lnTo>
                    <a:lnTo>
                      <a:pt x="294" y="106"/>
                    </a:lnTo>
                    <a:lnTo>
                      <a:pt x="397" y="98"/>
                    </a:lnTo>
                    <a:lnTo>
                      <a:pt x="498" y="82"/>
                    </a:lnTo>
                    <a:lnTo>
                      <a:pt x="598" y="62"/>
                    </a:lnTo>
                    <a:lnTo>
                      <a:pt x="694" y="34"/>
                    </a:lnTo>
                    <a:lnTo>
                      <a:pt x="788" y="0"/>
                    </a:lnTo>
                    <a:lnTo>
                      <a:pt x="788" y="4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Freeform 97"/>
              <p:cNvSpPr>
                <a:spLocks/>
              </p:cNvSpPr>
              <p:nvPr/>
            </p:nvSpPr>
            <p:spPr bwMode="auto">
              <a:xfrm>
                <a:off x="4064" y="1311"/>
                <a:ext cx="299" cy="429"/>
              </a:xfrm>
              <a:custGeom>
                <a:avLst/>
                <a:gdLst>
                  <a:gd name="T0" fmla="*/ 0 w 1493"/>
                  <a:gd name="T1" fmla="*/ 0 h 2145"/>
                  <a:gd name="T2" fmla="*/ 0 w 1493"/>
                  <a:gd name="T3" fmla="*/ 0 h 2145"/>
                  <a:gd name="T4" fmla="*/ 0 w 1493"/>
                  <a:gd name="T5" fmla="*/ 0 h 2145"/>
                  <a:gd name="T6" fmla="*/ 0 w 1493"/>
                  <a:gd name="T7" fmla="*/ 0 h 2145"/>
                  <a:gd name="T8" fmla="*/ 0 w 1493"/>
                  <a:gd name="T9" fmla="*/ 0 h 2145"/>
                  <a:gd name="T10" fmla="*/ 0 w 1493"/>
                  <a:gd name="T11" fmla="*/ 0 h 2145"/>
                  <a:gd name="T12" fmla="*/ 0 w 1493"/>
                  <a:gd name="T13" fmla="*/ 0 h 2145"/>
                  <a:gd name="T14" fmla="*/ 0 w 1493"/>
                  <a:gd name="T15" fmla="*/ 0 h 2145"/>
                  <a:gd name="T16" fmla="*/ 0 w 1493"/>
                  <a:gd name="T17" fmla="*/ 0 h 2145"/>
                  <a:gd name="T18" fmla="*/ 0 w 1493"/>
                  <a:gd name="T19" fmla="*/ 0 h 2145"/>
                  <a:gd name="T20" fmla="*/ 0 w 1493"/>
                  <a:gd name="T21" fmla="*/ 0 h 2145"/>
                  <a:gd name="T22" fmla="*/ 0 w 1493"/>
                  <a:gd name="T23" fmla="*/ 0 h 2145"/>
                  <a:gd name="T24" fmla="*/ 0 w 1493"/>
                  <a:gd name="T25" fmla="*/ 0 h 2145"/>
                  <a:gd name="T26" fmla="*/ 0 w 1493"/>
                  <a:gd name="T27" fmla="*/ 0 h 2145"/>
                  <a:gd name="T28" fmla="*/ 0 w 1493"/>
                  <a:gd name="T29" fmla="*/ 0 h 2145"/>
                  <a:gd name="T30" fmla="*/ 0 w 1493"/>
                  <a:gd name="T31" fmla="*/ 0 h 2145"/>
                  <a:gd name="T32" fmla="*/ 0 w 1493"/>
                  <a:gd name="T33" fmla="*/ 0 h 2145"/>
                  <a:gd name="T34" fmla="*/ 0 w 1493"/>
                  <a:gd name="T35" fmla="*/ 0 h 2145"/>
                  <a:gd name="T36" fmla="*/ 0 w 1493"/>
                  <a:gd name="T37" fmla="*/ 0 h 2145"/>
                  <a:gd name="T38" fmla="*/ 0 w 1493"/>
                  <a:gd name="T39" fmla="*/ 0 h 2145"/>
                  <a:gd name="T40" fmla="*/ 0 w 1493"/>
                  <a:gd name="T41" fmla="*/ 0 h 2145"/>
                  <a:gd name="T42" fmla="*/ 0 w 1493"/>
                  <a:gd name="T43" fmla="*/ 0 h 2145"/>
                  <a:gd name="T44" fmla="*/ 0 w 1493"/>
                  <a:gd name="T45" fmla="*/ 0 h 2145"/>
                  <a:gd name="T46" fmla="*/ 0 w 1493"/>
                  <a:gd name="T47" fmla="*/ 0 h 2145"/>
                  <a:gd name="T48" fmla="*/ 0 w 1493"/>
                  <a:gd name="T49" fmla="*/ 0 h 2145"/>
                  <a:gd name="T50" fmla="*/ 0 w 1493"/>
                  <a:gd name="T51" fmla="*/ 0 h 2145"/>
                  <a:gd name="T52" fmla="*/ 0 w 1493"/>
                  <a:gd name="T53" fmla="*/ 0 h 2145"/>
                  <a:gd name="T54" fmla="*/ 0 w 1493"/>
                  <a:gd name="T55" fmla="*/ 0 h 2145"/>
                  <a:gd name="T56" fmla="*/ 0 w 1493"/>
                  <a:gd name="T57" fmla="*/ 0 h 2145"/>
                  <a:gd name="T58" fmla="*/ 0 w 1493"/>
                  <a:gd name="T59" fmla="*/ 0 h 2145"/>
                  <a:gd name="T60" fmla="*/ 0 w 1493"/>
                  <a:gd name="T61" fmla="*/ 0 h 2145"/>
                  <a:gd name="T62" fmla="*/ 0 w 1493"/>
                  <a:gd name="T63" fmla="*/ 0 h 2145"/>
                  <a:gd name="T64" fmla="*/ 0 w 1493"/>
                  <a:gd name="T65" fmla="*/ 0 h 2145"/>
                  <a:gd name="T66" fmla="*/ 0 w 1493"/>
                  <a:gd name="T67" fmla="*/ 0 h 2145"/>
                  <a:gd name="T68" fmla="*/ 0 w 1493"/>
                  <a:gd name="T69" fmla="*/ 0 h 2145"/>
                  <a:gd name="T70" fmla="*/ 0 w 1493"/>
                  <a:gd name="T71" fmla="*/ 0 h 2145"/>
                  <a:gd name="T72" fmla="*/ 0 w 1493"/>
                  <a:gd name="T73" fmla="*/ 0 h 2145"/>
                  <a:gd name="T74" fmla="*/ 0 w 1493"/>
                  <a:gd name="T75" fmla="*/ 0 h 2145"/>
                  <a:gd name="T76" fmla="*/ 0 w 1493"/>
                  <a:gd name="T77" fmla="*/ 0 h 2145"/>
                  <a:gd name="T78" fmla="*/ 0 w 1493"/>
                  <a:gd name="T79" fmla="*/ 0 h 2145"/>
                  <a:gd name="T80" fmla="*/ 0 w 1493"/>
                  <a:gd name="T81" fmla="*/ 0 h 2145"/>
                  <a:gd name="T82" fmla="*/ 0 w 1493"/>
                  <a:gd name="T83" fmla="*/ 0 h 2145"/>
                  <a:gd name="T84" fmla="*/ 0 w 1493"/>
                  <a:gd name="T85" fmla="*/ 0 h 2145"/>
                  <a:gd name="T86" fmla="*/ 0 w 1493"/>
                  <a:gd name="T87" fmla="*/ 0 h 2145"/>
                  <a:gd name="T88" fmla="*/ 0 w 1493"/>
                  <a:gd name="T89" fmla="*/ 0 h 2145"/>
                  <a:gd name="T90" fmla="*/ 0 w 1493"/>
                  <a:gd name="T91" fmla="*/ 0 h 2145"/>
                  <a:gd name="T92" fmla="*/ 0 w 1493"/>
                  <a:gd name="T93" fmla="*/ 0 h 2145"/>
                  <a:gd name="T94" fmla="*/ 0 w 1493"/>
                  <a:gd name="T95" fmla="*/ 0 h 2145"/>
                  <a:gd name="T96" fmla="*/ 0 w 1493"/>
                  <a:gd name="T97" fmla="*/ 0 h 2145"/>
                  <a:gd name="T98" fmla="*/ 0 w 1493"/>
                  <a:gd name="T99" fmla="*/ 0 h 2145"/>
                  <a:gd name="T100" fmla="*/ 0 w 1493"/>
                  <a:gd name="T101" fmla="*/ 0 h 2145"/>
                  <a:gd name="T102" fmla="*/ 0 w 1493"/>
                  <a:gd name="T103" fmla="*/ 0 h 2145"/>
                  <a:gd name="T104" fmla="*/ 0 w 1493"/>
                  <a:gd name="T105" fmla="*/ 0 h 2145"/>
                  <a:gd name="T106" fmla="*/ 0 w 1493"/>
                  <a:gd name="T107" fmla="*/ 0 h 2145"/>
                  <a:gd name="T108" fmla="*/ 0 w 1493"/>
                  <a:gd name="T109" fmla="*/ 0 h 2145"/>
                  <a:gd name="T110" fmla="*/ 0 w 1493"/>
                  <a:gd name="T111" fmla="*/ 0 h 214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493" h="2145">
                    <a:moveTo>
                      <a:pt x="1255" y="943"/>
                    </a:moveTo>
                    <a:lnTo>
                      <a:pt x="1243" y="977"/>
                    </a:lnTo>
                    <a:lnTo>
                      <a:pt x="1230" y="1004"/>
                    </a:lnTo>
                    <a:lnTo>
                      <a:pt x="1211" y="1026"/>
                    </a:lnTo>
                    <a:lnTo>
                      <a:pt x="1190" y="1044"/>
                    </a:lnTo>
                    <a:lnTo>
                      <a:pt x="1164" y="1057"/>
                    </a:lnTo>
                    <a:lnTo>
                      <a:pt x="1137" y="1071"/>
                    </a:lnTo>
                    <a:lnTo>
                      <a:pt x="1108" y="1083"/>
                    </a:lnTo>
                    <a:lnTo>
                      <a:pt x="1078" y="1098"/>
                    </a:lnTo>
                    <a:lnTo>
                      <a:pt x="1085" y="1111"/>
                    </a:lnTo>
                    <a:lnTo>
                      <a:pt x="1095" y="1126"/>
                    </a:lnTo>
                    <a:lnTo>
                      <a:pt x="1105" y="1139"/>
                    </a:lnTo>
                    <a:lnTo>
                      <a:pt x="1118" y="1152"/>
                    </a:lnTo>
                    <a:lnTo>
                      <a:pt x="1130" y="1162"/>
                    </a:lnTo>
                    <a:lnTo>
                      <a:pt x="1146" y="1174"/>
                    </a:lnTo>
                    <a:lnTo>
                      <a:pt x="1163" y="1183"/>
                    </a:lnTo>
                    <a:lnTo>
                      <a:pt x="1182" y="1192"/>
                    </a:lnTo>
                    <a:lnTo>
                      <a:pt x="1181" y="1214"/>
                    </a:lnTo>
                    <a:lnTo>
                      <a:pt x="1177" y="1238"/>
                    </a:lnTo>
                    <a:lnTo>
                      <a:pt x="1168" y="1261"/>
                    </a:lnTo>
                    <a:lnTo>
                      <a:pt x="1159" y="1284"/>
                    </a:lnTo>
                    <a:lnTo>
                      <a:pt x="1150" y="1307"/>
                    </a:lnTo>
                    <a:lnTo>
                      <a:pt x="1144" y="1331"/>
                    </a:lnTo>
                    <a:lnTo>
                      <a:pt x="1144" y="1354"/>
                    </a:lnTo>
                    <a:lnTo>
                      <a:pt x="1152" y="1378"/>
                    </a:lnTo>
                    <a:lnTo>
                      <a:pt x="1176" y="1371"/>
                    </a:lnTo>
                    <a:lnTo>
                      <a:pt x="1197" y="1357"/>
                    </a:lnTo>
                    <a:lnTo>
                      <a:pt x="1215" y="1336"/>
                    </a:lnTo>
                    <a:lnTo>
                      <a:pt x="1234" y="1317"/>
                    </a:lnTo>
                    <a:lnTo>
                      <a:pt x="1251" y="1300"/>
                    </a:lnTo>
                    <a:lnTo>
                      <a:pt x="1270" y="1295"/>
                    </a:lnTo>
                    <a:lnTo>
                      <a:pt x="1291" y="1301"/>
                    </a:lnTo>
                    <a:lnTo>
                      <a:pt x="1317" y="1326"/>
                    </a:lnTo>
                    <a:lnTo>
                      <a:pt x="1390" y="1710"/>
                    </a:lnTo>
                    <a:lnTo>
                      <a:pt x="1362" y="1724"/>
                    </a:lnTo>
                    <a:lnTo>
                      <a:pt x="1341" y="1743"/>
                    </a:lnTo>
                    <a:lnTo>
                      <a:pt x="1324" y="1766"/>
                    </a:lnTo>
                    <a:lnTo>
                      <a:pt x="1309" y="1788"/>
                    </a:lnTo>
                    <a:lnTo>
                      <a:pt x="1292" y="1810"/>
                    </a:lnTo>
                    <a:lnTo>
                      <a:pt x="1273" y="1828"/>
                    </a:lnTo>
                    <a:lnTo>
                      <a:pt x="1247" y="1839"/>
                    </a:lnTo>
                    <a:lnTo>
                      <a:pt x="1214" y="1845"/>
                    </a:lnTo>
                    <a:lnTo>
                      <a:pt x="1204" y="1855"/>
                    </a:lnTo>
                    <a:lnTo>
                      <a:pt x="1220" y="1876"/>
                    </a:lnTo>
                    <a:lnTo>
                      <a:pt x="1239" y="1899"/>
                    </a:lnTo>
                    <a:lnTo>
                      <a:pt x="1257" y="1920"/>
                    </a:lnTo>
                    <a:lnTo>
                      <a:pt x="1274" y="1944"/>
                    </a:lnTo>
                    <a:lnTo>
                      <a:pt x="1286" y="1966"/>
                    </a:lnTo>
                    <a:lnTo>
                      <a:pt x="1292" y="1989"/>
                    </a:lnTo>
                    <a:lnTo>
                      <a:pt x="1289" y="2014"/>
                    </a:lnTo>
                    <a:lnTo>
                      <a:pt x="1276" y="2041"/>
                    </a:lnTo>
                    <a:lnTo>
                      <a:pt x="1276" y="2073"/>
                    </a:lnTo>
                    <a:lnTo>
                      <a:pt x="1307" y="2073"/>
                    </a:lnTo>
                    <a:lnTo>
                      <a:pt x="1334" y="2057"/>
                    </a:lnTo>
                    <a:lnTo>
                      <a:pt x="1357" y="2032"/>
                    </a:lnTo>
                    <a:lnTo>
                      <a:pt x="1380" y="2005"/>
                    </a:lnTo>
                    <a:lnTo>
                      <a:pt x="1403" y="1980"/>
                    </a:lnTo>
                    <a:lnTo>
                      <a:pt x="1428" y="1967"/>
                    </a:lnTo>
                    <a:lnTo>
                      <a:pt x="1457" y="1971"/>
                    </a:lnTo>
                    <a:lnTo>
                      <a:pt x="1493" y="2001"/>
                    </a:lnTo>
                    <a:lnTo>
                      <a:pt x="1491" y="2015"/>
                    </a:lnTo>
                    <a:lnTo>
                      <a:pt x="1487" y="2030"/>
                    </a:lnTo>
                    <a:lnTo>
                      <a:pt x="1480" y="2044"/>
                    </a:lnTo>
                    <a:lnTo>
                      <a:pt x="1472" y="2058"/>
                    </a:lnTo>
                    <a:lnTo>
                      <a:pt x="1460" y="2070"/>
                    </a:lnTo>
                    <a:lnTo>
                      <a:pt x="1449" y="2080"/>
                    </a:lnTo>
                    <a:lnTo>
                      <a:pt x="1434" y="2086"/>
                    </a:lnTo>
                    <a:lnTo>
                      <a:pt x="1421" y="2093"/>
                    </a:lnTo>
                    <a:lnTo>
                      <a:pt x="1391" y="2109"/>
                    </a:lnTo>
                    <a:lnTo>
                      <a:pt x="1362" y="2117"/>
                    </a:lnTo>
                    <a:lnTo>
                      <a:pt x="1330" y="2117"/>
                    </a:lnTo>
                    <a:lnTo>
                      <a:pt x="1300" y="2112"/>
                    </a:lnTo>
                    <a:lnTo>
                      <a:pt x="1267" y="2105"/>
                    </a:lnTo>
                    <a:lnTo>
                      <a:pt x="1234" y="2097"/>
                    </a:lnTo>
                    <a:lnTo>
                      <a:pt x="1203" y="2091"/>
                    </a:lnTo>
                    <a:lnTo>
                      <a:pt x="1172" y="2093"/>
                    </a:lnTo>
                    <a:lnTo>
                      <a:pt x="1171" y="1940"/>
                    </a:lnTo>
                    <a:lnTo>
                      <a:pt x="1161" y="1789"/>
                    </a:lnTo>
                    <a:lnTo>
                      <a:pt x="1142" y="1642"/>
                    </a:lnTo>
                    <a:lnTo>
                      <a:pt x="1120" y="1497"/>
                    </a:lnTo>
                    <a:lnTo>
                      <a:pt x="1096" y="1350"/>
                    </a:lnTo>
                    <a:lnTo>
                      <a:pt x="1078" y="1203"/>
                    </a:lnTo>
                    <a:lnTo>
                      <a:pt x="1067" y="1054"/>
                    </a:lnTo>
                    <a:lnTo>
                      <a:pt x="1068" y="901"/>
                    </a:lnTo>
                    <a:lnTo>
                      <a:pt x="1061" y="891"/>
                    </a:lnTo>
                    <a:lnTo>
                      <a:pt x="1058" y="881"/>
                    </a:lnTo>
                    <a:lnTo>
                      <a:pt x="1056" y="869"/>
                    </a:lnTo>
                    <a:lnTo>
                      <a:pt x="1053" y="858"/>
                    </a:lnTo>
                    <a:lnTo>
                      <a:pt x="1049" y="847"/>
                    </a:lnTo>
                    <a:lnTo>
                      <a:pt x="1043" y="840"/>
                    </a:lnTo>
                    <a:lnTo>
                      <a:pt x="1032" y="837"/>
                    </a:lnTo>
                    <a:lnTo>
                      <a:pt x="1016" y="839"/>
                    </a:lnTo>
                    <a:lnTo>
                      <a:pt x="1006" y="849"/>
                    </a:lnTo>
                    <a:lnTo>
                      <a:pt x="1021" y="933"/>
                    </a:lnTo>
                    <a:lnTo>
                      <a:pt x="1029" y="1020"/>
                    </a:lnTo>
                    <a:lnTo>
                      <a:pt x="1032" y="1109"/>
                    </a:lnTo>
                    <a:lnTo>
                      <a:pt x="1034" y="1200"/>
                    </a:lnTo>
                    <a:lnTo>
                      <a:pt x="1037" y="1289"/>
                    </a:lnTo>
                    <a:lnTo>
                      <a:pt x="1043" y="1378"/>
                    </a:lnTo>
                    <a:lnTo>
                      <a:pt x="1056" y="1463"/>
                    </a:lnTo>
                    <a:lnTo>
                      <a:pt x="1078" y="1544"/>
                    </a:lnTo>
                    <a:lnTo>
                      <a:pt x="1041" y="1569"/>
                    </a:lnTo>
                    <a:lnTo>
                      <a:pt x="1014" y="1574"/>
                    </a:lnTo>
                    <a:lnTo>
                      <a:pt x="994" y="1561"/>
                    </a:lnTo>
                    <a:lnTo>
                      <a:pt x="978" y="1540"/>
                    </a:lnTo>
                    <a:lnTo>
                      <a:pt x="961" y="1510"/>
                    </a:lnTo>
                    <a:lnTo>
                      <a:pt x="944" y="1483"/>
                    </a:lnTo>
                    <a:lnTo>
                      <a:pt x="921" y="1461"/>
                    </a:lnTo>
                    <a:lnTo>
                      <a:pt x="892" y="1450"/>
                    </a:lnTo>
                    <a:lnTo>
                      <a:pt x="877" y="1480"/>
                    </a:lnTo>
                    <a:lnTo>
                      <a:pt x="873" y="1514"/>
                    </a:lnTo>
                    <a:lnTo>
                      <a:pt x="873" y="1550"/>
                    </a:lnTo>
                    <a:lnTo>
                      <a:pt x="875" y="1587"/>
                    </a:lnTo>
                    <a:lnTo>
                      <a:pt x="873" y="1621"/>
                    </a:lnTo>
                    <a:lnTo>
                      <a:pt x="867" y="1653"/>
                    </a:lnTo>
                    <a:lnTo>
                      <a:pt x="850" y="1680"/>
                    </a:lnTo>
                    <a:lnTo>
                      <a:pt x="820" y="1700"/>
                    </a:lnTo>
                    <a:lnTo>
                      <a:pt x="810" y="1635"/>
                    </a:lnTo>
                    <a:lnTo>
                      <a:pt x="806" y="1567"/>
                    </a:lnTo>
                    <a:lnTo>
                      <a:pt x="805" y="1496"/>
                    </a:lnTo>
                    <a:lnTo>
                      <a:pt x="807" y="1424"/>
                    </a:lnTo>
                    <a:lnTo>
                      <a:pt x="807" y="1352"/>
                    </a:lnTo>
                    <a:lnTo>
                      <a:pt x="806" y="1282"/>
                    </a:lnTo>
                    <a:lnTo>
                      <a:pt x="800" y="1213"/>
                    </a:lnTo>
                    <a:lnTo>
                      <a:pt x="789" y="1150"/>
                    </a:lnTo>
                    <a:lnTo>
                      <a:pt x="768" y="1150"/>
                    </a:lnTo>
                    <a:lnTo>
                      <a:pt x="755" y="1275"/>
                    </a:lnTo>
                    <a:lnTo>
                      <a:pt x="752" y="1401"/>
                    </a:lnTo>
                    <a:lnTo>
                      <a:pt x="754" y="1524"/>
                    </a:lnTo>
                    <a:lnTo>
                      <a:pt x="760" y="1647"/>
                    </a:lnTo>
                    <a:lnTo>
                      <a:pt x="764" y="1769"/>
                    </a:lnTo>
                    <a:lnTo>
                      <a:pt x="770" y="1892"/>
                    </a:lnTo>
                    <a:lnTo>
                      <a:pt x="771" y="2018"/>
                    </a:lnTo>
                    <a:lnTo>
                      <a:pt x="768" y="2145"/>
                    </a:lnTo>
                    <a:lnTo>
                      <a:pt x="613" y="2115"/>
                    </a:lnTo>
                    <a:lnTo>
                      <a:pt x="615" y="1968"/>
                    </a:lnTo>
                    <a:lnTo>
                      <a:pt x="618" y="1824"/>
                    </a:lnTo>
                    <a:lnTo>
                      <a:pt x="621" y="1682"/>
                    </a:lnTo>
                    <a:lnTo>
                      <a:pt x="624" y="1542"/>
                    </a:lnTo>
                    <a:lnTo>
                      <a:pt x="626" y="1400"/>
                    </a:lnTo>
                    <a:lnTo>
                      <a:pt x="631" y="1257"/>
                    </a:lnTo>
                    <a:lnTo>
                      <a:pt x="635" y="1111"/>
                    </a:lnTo>
                    <a:lnTo>
                      <a:pt x="643" y="963"/>
                    </a:lnTo>
                    <a:lnTo>
                      <a:pt x="638" y="953"/>
                    </a:lnTo>
                    <a:lnTo>
                      <a:pt x="633" y="950"/>
                    </a:lnTo>
                    <a:lnTo>
                      <a:pt x="627" y="949"/>
                    </a:lnTo>
                    <a:lnTo>
                      <a:pt x="622" y="951"/>
                    </a:lnTo>
                    <a:lnTo>
                      <a:pt x="610" y="959"/>
                    </a:lnTo>
                    <a:lnTo>
                      <a:pt x="601" y="963"/>
                    </a:lnTo>
                    <a:lnTo>
                      <a:pt x="581" y="1192"/>
                    </a:lnTo>
                    <a:lnTo>
                      <a:pt x="573" y="1197"/>
                    </a:lnTo>
                    <a:lnTo>
                      <a:pt x="566" y="1202"/>
                    </a:lnTo>
                    <a:lnTo>
                      <a:pt x="561" y="1203"/>
                    </a:lnTo>
                    <a:lnTo>
                      <a:pt x="555" y="1205"/>
                    </a:lnTo>
                    <a:lnTo>
                      <a:pt x="548" y="1205"/>
                    </a:lnTo>
                    <a:lnTo>
                      <a:pt x="543" y="1206"/>
                    </a:lnTo>
                    <a:lnTo>
                      <a:pt x="536" y="1208"/>
                    </a:lnTo>
                    <a:lnTo>
                      <a:pt x="529" y="1212"/>
                    </a:lnTo>
                    <a:lnTo>
                      <a:pt x="521" y="1192"/>
                    </a:lnTo>
                    <a:lnTo>
                      <a:pt x="516" y="1171"/>
                    </a:lnTo>
                    <a:lnTo>
                      <a:pt x="509" y="1151"/>
                    </a:lnTo>
                    <a:lnTo>
                      <a:pt x="503" y="1134"/>
                    </a:lnTo>
                    <a:lnTo>
                      <a:pt x="493" y="1117"/>
                    </a:lnTo>
                    <a:lnTo>
                      <a:pt x="482" y="1104"/>
                    </a:lnTo>
                    <a:lnTo>
                      <a:pt x="466" y="1093"/>
                    </a:lnTo>
                    <a:lnTo>
                      <a:pt x="447" y="1088"/>
                    </a:lnTo>
                    <a:lnTo>
                      <a:pt x="432" y="1116"/>
                    </a:lnTo>
                    <a:lnTo>
                      <a:pt x="423" y="1149"/>
                    </a:lnTo>
                    <a:lnTo>
                      <a:pt x="414" y="1182"/>
                    </a:lnTo>
                    <a:lnTo>
                      <a:pt x="406" y="1214"/>
                    </a:lnTo>
                    <a:lnTo>
                      <a:pt x="392" y="1243"/>
                    </a:lnTo>
                    <a:lnTo>
                      <a:pt x="373" y="1269"/>
                    </a:lnTo>
                    <a:lnTo>
                      <a:pt x="347" y="1285"/>
                    </a:lnTo>
                    <a:lnTo>
                      <a:pt x="311" y="1296"/>
                    </a:lnTo>
                    <a:lnTo>
                      <a:pt x="315" y="1311"/>
                    </a:lnTo>
                    <a:lnTo>
                      <a:pt x="325" y="1325"/>
                    </a:lnTo>
                    <a:lnTo>
                      <a:pt x="336" y="1335"/>
                    </a:lnTo>
                    <a:lnTo>
                      <a:pt x="349" y="1343"/>
                    </a:lnTo>
                    <a:lnTo>
                      <a:pt x="363" y="1349"/>
                    </a:lnTo>
                    <a:lnTo>
                      <a:pt x="378" y="1354"/>
                    </a:lnTo>
                    <a:lnTo>
                      <a:pt x="391" y="1360"/>
                    </a:lnTo>
                    <a:lnTo>
                      <a:pt x="405" y="1368"/>
                    </a:lnTo>
                    <a:lnTo>
                      <a:pt x="406" y="1386"/>
                    </a:lnTo>
                    <a:lnTo>
                      <a:pt x="404" y="1410"/>
                    </a:lnTo>
                    <a:lnTo>
                      <a:pt x="401" y="1436"/>
                    </a:lnTo>
                    <a:lnTo>
                      <a:pt x="400" y="1463"/>
                    </a:lnTo>
                    <a:lnTo>
                      <a:pt x="400" y="1488"/>
                    </a:lnTo>
                    <a:lnTo>
                      <a:pt x="406" y="1509"/>
                    </a:lnTo>
                    <a:lnTo>
                      <a:pt x="416" y="1525"/>
                    </a:lnTo>
                    <a:lnTo>
                      <a:pt x="436" y="1534"/>
                    </a:lnTo>
                    <a:lnTo>
                      <a:pt x="456" y="1517"/>
                    </a:lnTo>
                    <a:lnTo>
                      <a:pt x="470" y="1493"/>
                    </a:lnTo>
                    <a:lnTo>
                      <a:pt x="483" y="1467"/>
                    </a:lnTo>
                    <a:lnTo>
                      <a:pt x="495" y="1444"/>
                    </a:lnTo>
                    <a:lnTo>
                      <a:pt x="506" y="1424"/>
                    </a:lnTo>
                    <a:lnTo>
                      <a:pt x="522" y="1414"/>
                    </a:lnTo>
                    <a:lnTo>
                      <a:pt x="543" y="1418"/>
                    </a:lnTo>
                    <a:lnTo>
                      <a:pt x="571" y="1440"/>
                    </a:lnTo>
                    <a:lnTo>
                      <a:pt x="571" y="1803"/>
                    </a:lnTo>
                    <a:lnTo>
                      <a:pt x="467" y="1803"/>
                    </a:lnTo>
                    <a:lnTo>
                      <a:pt x="456" y="1787"/>
                    </a:lnTo>
                    <a:lnTo>
                      <a:pt x="448" y="1771"/>
                    </a:lnTo>
                    <a:lnTo>
                      <a:pt x="440" y="1755"/>
                    </a:lnTo>
                    <a:lnTo>
                      <a:pt x="433" y="1741"/>
                    </a:lnTo>
                    <a:lnTo>
                      <a:pt x="424" y="1725"/>
                    </a:lnTo>
                    <a:lnTo>
                      <a:pt x="414" y="1709"/>
                    </a:lnTo>
                    <a:lnTo>
                      <a:pt x="400" y="1693"/>
                    </a:lnTo>
                    <a:lnTo>
                      <a:pt x="384" y="1679"/>
                    </a:lnTo>
                    <a:lnTo>
                      <a:pt x="362" y="1694"/>
                    </a:lnTo>
                    <a:lnTo>
                      <a:pt x="349" y="1719"/>
                    </a:lnTo>
                    <a:lnTo>
                      <a:pt x="341" y="1749"/>
                    </a:lnTo>
                    <a:lnTo>
                      <a:pt x="337" y="1778"/>
                    </a:lnTo>
                    <a:lnTo>
                      <a:pt x="329" y="1803"/>
                    </a:lnTo>
                    <a:lnTo>
                      <a:pt x="317" y="1822"/>
                    </a:lnTo>
                    <a:lnTo>
                      <a:pt x="294" y="1830"/>
                    </a:lnTo>
                    <a:lnTo>
                      <a:pt x="260" y="1824"/>
                    </a:lnTo>
                    <a:lnTo>
                      <a:pt x="291" y="1388"/>
                    </a:lnTo>
                    <a:lnTo>
                      <a:pt x="304" y="1379"/>
                    </a:lnTo>
                    <a:lnTo>
                      <a:pt x="312" y="1370"/>
                    </a:lnTo>
                    <a:lnTo>
                      <a:pt x="313" y="1359"/>
                    </a:lnTo>
                    <a:lnTo>
                      <a:pt x="311" y="1349"/>
                    </a:lnTo>
                    <a:lnTo>
                      <a:pt x="305" y="1336"/>
                    </a:lnTo>
                    <a:lnTo>
                      <a:pt x="301" y="1324"/>
                    </a:lnTo>
                    <a:lnTo>
                      <a:pt x="299" y="1309"/>
                    </a:lnTo>
                    <a:lnTo>
                      <a:pt x="301" y="1296"/>
                    </a:lnTo>
                    <a:lnTo>
                      <a:pt x="303" y="1278"/>
                    </a:lnTo>
                    <a:lnTo>
                      <a:pt x="305" y="1261"/>
                    </a:lnTo>
                    <a:lnTo>
                      <a:pt x="305" y="1241"/>
                    </a:lnTo>
                    <a:lnTo>
                      <a:pt x="305" y="1223"/>
                    </a:lnTo>
                    <a:lnTo>
                      <a:pt x="302" y="1204"/>
                    </a:lnTo>
                    <a:lnTo>
                      <a:pt x="297" y="1188"/>
                    </a:lnTo>
                    <a:lnTo>
                      <a:pt x="289" y="1172"/>
                    </a:lnTo>
                    <a:lnTo>
                      <a:pt x="280" y="1160"/>
                    </a:lnTo>
                    <a:lnTo>
                      <a:pt x="267" y="1180"/>
                    </a:lnTo>
                    <a:lnTo>
                      <a:pt x="261" y="1206"/>
                    </a:lnTo>
                    <a:lnTo>
                      <a:pt x="257" y="1232"/>
                    </a:lnTo>
                    <a:lnTo>
                      <a:pt x="256" y="1261"/>
                    </a:lnTo>
                    <a:lnTo>
                      <a:pt x="251" y="1287"/>
                    </a:lnTo>
                    <a:lnTo>
                      <a:pt x="243" y="1311"/>
                    </a:lnTo>
                    <a:lnTo>
                      <a:pt x="230" y="1332"/>
                    </a:lnTo>
                    <a:lnTo>
                      <a:pt x="208" y="1348"/>
                    </a:lnTo>
                    <a:lnTo>
                      <a:pt x="202" y="1331"/>
                    </a:lnTo>
                    <a:lnTo>
                      <a:pt x="198" y="1316"/>
                    </a:lnTo>
                    <a:lnTo>
                      <a:pt x="191" y="1300"/>
                    </a:lnTo>
                    <a:lnTo>
                      <a:pt x="186" y="1285"/>
                    </a:lnTo>
                    <a:lnTo>
                      <a:pt x="178" y="1271"/>
                    </a:lnTo>
                    <a:lnTo>
                      <a:pt x="171" y="1257"/>
                    </a:lnTo>
                    <a:lnTo>
                      <a:pt x="163" y="1244"/>
                    </a:lnTo>
                    <a:lnTo>
                      <a:pt x="156" y="1233"/>
                    </a:lnTo>
                    <a:lnTo>
                      <a:pt x="129" y="1245"/>
                    </a:lnTo>
                    <a:lnTo>
                      <a:pt x="112" y="1265"/>
                    </a:lnTo>
                    <a:lnTo>
                      <a:pt x="98" y="1290"/>
                    </a:lnTo>
                    <a:lnTo>
                      <a:pt x="89" y="1316"/>
                    </a:lnTo>
                    <a:lnTo>
                      <a:pt x="76" y="1339"/>
                    </a:lnTo>
                    <a:lnTo>
                      <a:pt x="60" y="1358"/>
                    </a:lnTo>
                    <a:lnTo>
                      <a:pt x="35" y="1368"/>
                    </a:lnTo>
                    <a:lnTo>
                      <a:pt x="0" y="1368"/>
                    </a:lnTo>
                    <a:lnTo>
                      <a:pt x="4" y="1200"/>
                    </a:lnTo>
                    <a:lnTo>
                      <a:pt x="18" y="1037"/>
                    </a:lnTo>
                    <a:lnTo>
                      <a:pt x="39" y="880"/>
                    </a:lnTo>
                    <a:lnTo>
                      <a:pt x="67" y="727"/>
                    </a:lnTo>
                    <a:lnTo>
                      <a:pt x="100" y="576"/>
                    </a:lnTo>
                    <a:lnTo>
                      <a:pt x="139" y="428"/>
                    </a:lnTo>
                    <a:lnTo>
                      <a:pt x="182" y="281"/>
                    </a:lnTo>
                    <a:lnTo>
                      <a:pt x="228" y="134"/>
                    </a:lnTo>
                    <a:lnTo>
                      <a:pt x="280" y="103"/>
                    </a:lnTo>
                    <a:lnTo>
                      <a:pt x="384" y="112"/>
                    </a:lnTo>
                    <a:lnTo>
                      <a:pt x="487" y="115"/>
                    </a:lnTo>
                    <a:lnTo>
                      <a:pt x="589" y="113"/>
                    </a:lnTo>
                    <a:lnTo>
                      <a:pt x="691" y="105"/>
                    </a:lnTo>
                    <a:lnTo>
                      <a:pt x="789" y="89"/>
                    </a:lnTo>
                    <a:lnTo>
                      <a:pt x="887" y="68"/>
                    </a:lnTo>
                    <a:lnTo>
                      <a:pt x="983" y="37"/>
                    </a:lnTo>
                    <a:lnTo>
                      <a:pt x="1078" y="0"/>
                    </a:lnTo>
                    <a:lnTo>
                      <a:pt x="1137" y="100"/>
                    </a:lnTo>
                    <a:lnTo>
                      <a:pt x="1182" y="209"/>
                    </a:lnTo>
                    <a:lnTo>
                      <a:pt x="1216" y="323"/>
                    </a:lnTo>
                    <a:lnTo>
                      <a:pt x="1240" y="444"/>
                    </a:lnTo>
                    <a:lnTo>
                      <a:pt x="1253" y="566"/>
                    </a:lnTo>
                    <a:lnTo>
                      <a:pt x="1260" y="691"/>
                    </a:lnTo>
                    <a:lnTo>
                      <a:pt x="1259" y="817"/>
                    </a:lnTo>
                    <a:lnTo>
                      <a:pt x="1255" y="943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5" name="Freeform 98"/>
              <p:cNvSpPr>
                <a:spLocks/>
              </p:cNvSpPr>
              <p:nvPr/>
            </p:nvSpPr>
            <p:spPr bwMode="auto">
              <a:xfrm>
                <a:off x="4203" y="1342"/>
                <a:ext cx="87" cy="79"/>
              </a:xfrm>
              <a:custGeom>
                <a:avLst/>
                <a:gdLst>
                  <a:gd name="T0" fmla="*/ 0 w 435"/>
                  <a:gd name="T1" fmla="*/ 0 h 396"/>
                  <a:gd name="T2" fmla="*/ 0 w 435"/>
                  <a:gd name="T3" fmla="*/ 0 h 396"/>
                  <a:gd name="T4" fmla="*/ 0 w 435"/>
                  <a:gd name="T5" fmla="*/ 0 h 396"/>
                  <a:gd name="T6" fmla="*/ 0 w 435"/>
                  <a:gd name="T7" fmla="*/ 0 h 396"/>
                  <a:gd name="T8" fmla="*/ 0 w 435"/>
                  <a:gd name="T9" fmla="*/ 0 h 396"/>
                  <a:gd name="T10" fmla="*/ 0 w 435"/>
                  <a:gd name="T11" fmla="*/ 0 h 396"/>
                  <a:gd name="T12" fmla="*/ 0 w 435"/>
                  <a:gd name="T13" fmla="*/ 0 h 396"/>
                  <a:gd name="T14" fmla="*/ 0 w 435"/>
                  <a:gd name="T15" fmla="*/ 0 h 396"/>
                  <a:gd name="T16" fmla="*/ 0 w 435"/>
                  <a:gd name="T17" fmla="*/ 0 h 396"/>
                  <a:gd name="T18" fmla="*/ 0 w 435"/>
                  <a:gd name="T19" fmla="*/ 0 h 396"/>
                  <a:gd name="T20" fmla="*/ 0 w 435"/>
                  <a:gd name="T21" fmla="*/ 0 h 396"/>
                  <a:gd name="T22" fmla="*/ 0 w 435"/>
                  <a:gd name="T23" fmla="*/ 0 h 396"/>
                  <a:gd name="T24" fmla="*/ 0 w 435"/>
                  <a:gd name="T25" fmla="*/ 0 h 396"/>
                  <a:gd name="T26" fmla="*/ 0 w 435"/>
                  <a:gd name="T27" fmla="*/ 0 h 396"/>
                  <a:gd name="T28" fmla="*/ 0 w 435"/>
                  <a:gd name="T29" fmla="*/ 0 h 396"/>
                  <a:gd name="T30" fmla="*/ 0 w 435"/>
                  <a:gd name="T31" fmla="*/ 0 h 396"/>
                  <a:gd name="T32" fmla="*/ 0 w 435"/>
                  <a:gd name="T33" fmla="*/ 0 h 396"/>
                  <a:gd name="T34" fmla="*/ 0 w 435"/>
                  <a:gd name="T35" fmla="*/ 0 h 396"/>
                  <a:gd name="T36" fmla="*/ 0 w 435"/>
                  <a:gd name="T37" fmla="*/ 0 h 396"/>
                  <a:gd name="T38" fmla="*/ 0 w 435"/>
                  <a:gd name="T39" fmla="*/ 0 h 396"/>
                  <a:gd name="T40" fmla="*/ 0 w 435"/>
                  <a:gd name="T41" fmla="*/ 0 h 396"/>
                  <a:gd name="T42" fmla="*/ 0 w 435"/>
                  <a:gd name="T43" fmla="*/ 0 h 396"/>
                  <a:gd name="T44" fmla="*/ 0 w 435"/>
                  <a:gd name="T45" fmla="*/ 0 h 396"/>
                  <a:gd name="T46" fmla="*/ 0 w 435"/>
                  <a:gd name="T47" fmla="*/ 0 h 396"/>
                  <a:gd name="T48" fmla="*/ 0 w 435"/>
                  <a:gd name="T49" fmla="*/ 0 h 396"/>
                  <a:gd name="T50" fmla="*/ 0 w 435"/>
                  <a:gd name="T51" fmla="*/ 0 h 396"/>
                  <a:gd name="T52" fmla="*/ 0 w 435"/>
                  <a:gd name="T53" fmla="*/ 0 h 396"/>
                  <a:gd name="T54" fmla="*/ 0 w 435"/>
                  <a:gd name="T55" fmla="*/ 0 h 396"/>
                  <a:gd name="T56" fmla="*/ 0 w 435"/>
                  <a:gd name="T57" fmla="*/ 0 h 396"/>
                  <a:gd name="T58" fmla="*/ 0 w 435"/>
                  <a:gd name="T59" fmla="*/ 0 h 396"/>
                  <a:gd name="T60" fmla="*/ 0 w 435"/>
                  <a:gd name="T61" fmla="*/ 0 h 396"/>
                  <a:gd name="T62" fmla="*/ 0 w 435"/>
                  <a:gd name="T63" fmla="*/ 0 h 396"/>
                  <a:gd name="T64" fmla="*/ 0 w 435"/>
                  <a:gd name="T65" fmla="*/ 0 h 396"/>
                  <a:gd name="T66" fmla="*/ 0 w 435"/>
                  <a:gd name="T67" fmla="*/ 0 h 396"/>
                  <a:gd name="T68" fmla="*/ 0 w 435"/>
                  <a:gd name="T69" fmla="*/ 0 h 396"/>
                  <a:gd name="T70" fmla="*/ 0 w 435"/>
                  <a:gd name="T71" fmla="*/ 0 h 396"/>
                  <a:gd name="T72" fmla="*/ 0 w 435"/>
                  <a:gd name="T73" fmla="*/ 0 h 396"/>
                  <a:gd name="T74" fmla="*/ 0 w 435"/>
                  <a:gd name="T75" fmla="*/ 0 h 396"/>
                  <a:gd name="T76" fmla="*/ 0 w 435"/>
                  <a:gd name="T77" fmla="*/ 0 h 396"/>
                  <a:gd name="T78" fmla="*/ 0 w 435"/>
                  <a:gd name="T79" fmla="*/ 0 h 396"/>
                  <a:gd name="T80" fmla="*/ 0 w 435"/>
                  <a:gd name="T81" fmla="*/ 0 h 396"/>
                  <a:gd name="T82" fmla="*/ 0 w 435"/>
                  <a:gd name="T83" fmla="*/ 0 h 396"/>
                  <a:gd name="T84" fmla="*/ 0 w 435"/>
                  <a:gd name="T85" fmla="*/ 0 h 396"/>
                  <a:gd name="T86" fmla="*/ 0 w 435"/>
                  <a:gd name="T87" fmla="*/ 0 h 396"/>
                  <a:gd name="T88" fmla="*/ 0 w 435"/>
                  <a:gd name="T89" fmla="*/ 0 h 396"/>
                  <a:gd name="T90" fmla="*/ 0 w 435"/>
                  <a:gd name="T91" fmla="*/ 0 h 396"/>
                  <a:gd name="T92" fmla="*/ 0 w 435"/>
                  <a:gd name="T93" fmla="*/ 0 h 396"/>
                  <a:gd name="T94" fmla="*/ 0 w 435"/>
                  <a:gd name="T95" fmla="*/ 0 h 396"/>
                  <a:gd name="T96" fmla="*/ 0 w 435"/>
                  <a:gd name="T97" fmla="*/ 0 h 396"/>
                  <a:gd name="T98" fmla="*/ 0 w 435"/>
                  <a:gd name="T99" fmla="*/ 0 h 396"/>
                  <a:gd name="T100" fmla="*/ 0 w 435"/>
                  <a:gd name="T101" fmla="*/ 0 h 39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435" h="396">
                    <a:moveTo>
                      <a:pt x="301" y="124"/>
                    </a:moveTo>
                    <a:lnTo>
                      <a:pt x="435" y="114"/>
                    </a:lnTo>
                    <a:lnTo>
                      <a:pt x="434" y="150"/>
                    </a:lnTo>
                    <a:lnTo>
                      <a:pt x="422" y="183"/>
                    </a:lnTo>
                    <a:lnTo>
                      <a:pt x="401" y="214"/>
                    </a:lnTo>
                    <a:lnTo>
                      <a:pt x="380" y="246"/>
                    </a:lnTo>
                    <a:lnTo>
                      <a:pt x="358" y="276"/>
                    </a:lnTo>
                    <a:lnTo>
                      <a:pt x="346" y="311"/>
                    </a:lnTo>
                    <a:lnTo>
                      <a:pt x="346" y="350"/>
                    </a:lnTo>
                    <a:lnTo>
                      <a:pt x="363" y="394"/>
                    </a:lnTo>
                    <a:lnTo>
                      <a:pt x="344" y="396"/>
                    </a:lnTo>
                    <a:lnTo>
                      <a:pt x="327" y="394"/>
                    </a:lnTo>
                    <a:lnTo>
                      <a:pt x="311" y="385"/>
                    </a:lnTo>
                    <a:lnTo>
                      <a:pt x="297" y="374"/>
                    </a:lnTo>
                    <a:lnTo>
                      <a:pt x="284" y="360"/>
                    </a:lnTo>
                    <a:lnTo>
                      <a:pt x="271" y="348"/>
                    </a:lnTo>
                    <a:lnTo>
                      <a:pt x="260" y="337"/>
                    </a:lnTo>
                    <a:lnTo>
                      <a:pt x="249" y="332"/>
                    </a:lnTo>
                    <a:lnTo>
                      <a:pt x="238" y="340"/>
                    </a:lnTo>
                    <a:lnTo>
                      <a:pt x="231" y="351"/>
                    </a:lnTo>
                    <a:lnTo>
                      <a:pt x="225" y="362"/>
                    </a:lnTo>
                    <a:lnTo>
                      <a:pt x="221" y="374"/>
                    </a:lnTo>
                    <a:lnTo>
                      <a:pt x="213" y="383"/>
                    </a:lnTo>
                    <a:lnTo>
                      <a:pt x="205" y="390"/>
                    </a:lnTo>
                    <a:lnTo>
                      <a:pt x="192" y="394"/>
                    </a:lnTo>
                    <a:lnTo>
                      <a:pt x="177" y="394"/>
                    </a:lnTo>
                    <a:lnTo>
                      <a:pt x="171" y="361"/>
                    </a:lnTo>
                    <a:lnTo>
                      <a:pt x="157" y="335"/>
                    </a:lnTo>
                    <a:lnTo>
                      <a:pt x="136" y="313"/>
                    </a:lnTo>
                    <a:lnTo>
                      <a:pt x="111" y="294"/>
                    </a:lnTo>
                    <a:lnTo>
                      <a:pt x="82" y="277"/>
                    </a:lnTo>
                    <a:lnTo>
                      <a:pt x="53" y="262"/>
                    </a:lnTo>
                    <a:lnTo>
                      <a:pt x="25" y="245"/>
                    </a:lnTo>
                    <a:lnTo>
                      <a:pt x="0" y="228"/>
                    </a:lnTo>
                    <a:lnTo>
                      <a:pt x="16" y="218"/>
                    </a:lnTo>
                    <a:lnTo>
                      <a:pt x="35" y="212"/>
                    </a:lnTo>
                    <a:lnTo>
                      <a:pt x="56" y="209"/>
                    </a:lnTo>
                    <a:lnTo>
                      <a:pt x="78" y="207"/>
                    </a:lnTo>
                    <a:lnTo>
                      <a:pt x="99" y="204"/>
                    </a:lnTo>
                    <a:lnTo>
                      <a:pt x="119" y="201"/>
                    </a:lnTo>
                    <a:lnTo>
                      <a:pt x="138" y="195"/>
                    </a:lnTo>
                    <a:lnTo>
                      <a:pt x="156" y="187"/>
                    </a:lnTo>
                    <a:lnTo>
                      <a:pt x="228" y="0"/>
                    </a:lnTo>
                    <a:lnTo>
                      <a:pt x="241" y="9"/>
                    </a:lnTo>
                    <a:lnTo>
                      <a:pt x="251" y="23"/>
                    </a:lnTo>
                    <a:lnTo>
                      <a:pt x="258" y="39"/>
                    </a:lnTo>
                    <a:lnTo>
                      <a:pt x="265" y="58"/>
                    </a:lnTo>
                    <a:lnTo>
                      <a:pt x="269" y="75"/>
                    </a:lnTo>
                    <a:lnTo>
                      <a:pt x="277" y="93"/>
                    </a:lnTo>
                    <a:lnTo>
                      <a:pt x="286" y="109"/>
                    </a:lnTo>
                    <a:lnTo>
                      <a:pt x="301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Freeform 99"/>
              <p:cNvSpPr>
                <a:spLocks/>
              </p:cNvSpPr>
              <p:nvPr/>
            </p:nvSpPr>
            <p:spPr bwMode="auto">
              <a:xfrm>
                <a:off x="4228" y="1363"/>
                <a:ext cx="52" cy="41"/>
              </a:xfrm>
              <a:custGeom>
                <a:avLst/>
                <a:gdLst>
                  <a:gd name="T0" fmla="*/ 0 w 258"/>
                  <a:gd name="T1" fmla="*/ 0 h 207"/>
                  <a:gd name="T2" fmla="*/ 0 w 258"/>
                  <a:gd name="T3" fmla="*/ 0 h 207"/>
                  <a:gd name="T4" fmla="*/ 0 w 258"/>
                  <a:gd name="T5" fmla="*/ 0 h 207"/>
                  <a:gd name="T6" fmla="*/ 0 w 258"/>
                  <a:gd name="T7" fmla="*/ 0 h 207"/>
                  <a:gd name="T8" fmla="*/ 0 w 258"/>
                  <a:gd name="T9" fmla="*/ 0 h 207"/>
                  <a:gd name="T10" fmla="*/ 0 w 258"/>
                  <a:gd name="T11" fmla="*/ 0 h 207"/>
                  <a:gd name="T12" fmla="*/ 0 w 258"/>
                  <a:gd name="T13" fmla="*/ 0 h 207"/>
                  <a:gd name="T14" fmla="*/ 0 w 258"/>
                  <a:gd name="T15" fmla="*/ 0 h 207"/>
                  <a:gd name="T16" fmla="*/ 0 w 258"/>
                  <a:gd name="T17" fmla="*/ 0 h 207"/>
                  <a:gd name="T18" fmla="*/ 0 w 258"/>
                  <a:gd name="T19" fmla="*/ 0 h 207"/>
                  <a:gd name="T20" fmla="*/ 0 w 258"/>
                  <a:gd name="T21" fmla="*/ 0 h 207"/>
                  <a:gd name="T22" fmla="*/ 0 w 258"/>
                  <a:gd name="T23" fmla="*/ 0 h 207"/>
                  <a:gd name="T24" fmla="*/ 0 w 258"/>
                  <a:gd name="T25" fmla="*/ 0 h 207"/>
                  <a:gd name="T26" fmla="*/ 0 w 258"/>
                  <a:gd name="T27" fmla="*/ 0 h 207"/>
                  <a:gd name="T28" fmla="*/ 0 w 258"/>
                  <a:gd name="T29" fmla="*/ 0 h 207"/>
                  <a:gd name="T30" fmla="*/ 0 w 258"/>
                  <a:gd name="T31" fmla="*/ 0 h 207"/>
                  <a:gd name="T32" fmla="*/ 0 w 258"/>
                  <a:gd name="T33" fmla="*/ 0 h 207"/>
                  <a:gd name="T34" fmla="*/ 0 w 258"/>
                  <a:gd name="T35" fmla="*/ 0 h 207"/>
                  <a:gd name="T36" fmla="*/ 0 w 258"/>
                  <a:gd name="T37" fmla="*/ 0 h 207"/>
                  <a:gd name="T38" fmla="*/ 0 w 258"/>
                  <a:gd name="T39" fmla="*/ 0 h 207"/>
                  <a:gd name="T40" fmla="*/ 0 w 258"/>
                  <a:gd name="T41" fmla="*/ 0 h 207"/>
                  <a:gd name="T42" fmla="*/ 0 w 258"/>
                  <a:gd name="T43" fmla="*/ 0 h 207"/>
                  <a:gd name="T44" fmla="*/ 0 w 258"/>
                  <a:gd name="T45" fmla="*/ 0 h 207"/>
                  <a:gd name="T46" fmla="*/ 0 w 258"/>
                  <a:gd name="T47" fmla="*/ 0 h 207"/>
                  <a:gd name="T48" fmla="*/ 0 w 258"/>
                  <a:gd name="T49" fmla="*/ 0 h 207"/>
                  <a:gd name="T50" fmla="*/ 0 w 258"/>
                  <a:gd name="T51" fmla="*/ 0 h 207"/>
                  <a:gd name="T52" fmla="*/ 0 w 258"/>
                  <a:gd name="T53" fmla="*/ 0 h 207"/>
                  <a:gd name="T54" fmla="*/ 0 w 258"/>
                  <a:gd name="T55" fmla="*/ 0 h 207"/>
                  <a:gd name="T56" fmla="*/ 0 w 258"/>
                  <a:gd name="T57" fmla="*/ 0 h 207"/>
                  <a:gd name="T58" fmla="*/ 0 w 258"/>
                  <a:gd name="T59" fmla="*/ 0 h 207"/>
                  <a:gd name="T60" fmla="*/ 0 w 258"/>
                  <a:gd name="T61" fmla="*/ 0 h 207"/>
                  <a:gd name="T62" fmla="*/ 0 w 258"/>
                  <a:gd name="T63" fmla="*/ 0 h 207"/>
                  <a:gd name="T64" fmla="*/ 0 w 258"/>
                  <a:gd name="T65" fmla="*/ 0 h 207"/>
                  <a:gd name="T66" fmla="*/ 0 w 258"/>
                  <a:gd name="T67" fmla="*/ 0 h 207"/>
                  <a:gd name="T68" fmla="*/ 0 w 258"/>
                  <a:gd name="T69" fmla="*/ 0 h 20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8" h="207">
                    <a:moveTo>
                      <a:pt x="258" y="62"/>
                    </a:moveTo>
                    <a:lnTo>
                      <a:pt x="248" y="79"/>
                    </a:lnTo>
                    <a:lnTo>
                      <a:pt x="235" y="96"/>
                    </a:lnTo>
                    <a:lnTo>
                      <a:pt x="220" y="110"/>
                    </a:lnTo>
                    <a:lnTo>
                      <a:pt x="206" y="126"/>
                    </a:lnTo>
                    <a:lnTo>
                      <a:pt x="194" y="141"/>
                    </a:lnTo>
                    <a:lnTo>
                      <a:pt x="185" y="160"/>
                    </a:lnTo>
                    <a:lnTo>
                      <a:pt x="181" y="181"/>
                    </a:lnTo>
                    <a:lnTo>
                      <a:pt x="186" y="207"/>
                    </a:lnTo>
                    <a:lnTo>
                      <a:pt x="169" y="192"/>
                    </a:lnTo>
                    <a:lnTo>
                      <a:pt x="153" y="180"/>
                    </a:lnTo>
                    <a:lnTo>
                      <a:pt x="136" y="171"/>
                    </a:lnTo>
                    <a:lnTo>
                      <a:pt x="122" y="168"/>
                    </a:lnTo>
                    <a:lnTo>
                      <a:pt x="105" y="168"/>
                    </a:lnTo>
                    <a:lnTo>
                      <a:pt x="92" y="175"/>
                    </a:lnTo>
                    <a:lnTo>
                      <a:pt x="80" y="187"/>
                    </a:lnTo>
                    <a:lnTo>
                      <a:pt x="72" y="207"/>
                    </a:lnTo>
                    <a:lnTo>
                      <a:pt x="0" y="145"/>
                    </a:lnTo>
                    <a:lnTo>
                      <a:pt x="6" y="136"/>
                    </a:lnTo>
                    <a:lnTo>
                      <a:pt x="13" y="134"/>
                    </a:lnTo>
                    <a:lnTo>
                      <a:pt x="20" y="135"/>
                    </a:lnTo>
                    <a:lnTo>
                      <a:pt x="27" y="141"/>
                    </a:lnTo>
                    <a:lnTo>
                      <a:pt x="33" y="145"/>
                    </a:lnTo>
                    <a:lnTo>
                      <a:pt x="41" y="149"/>
                    </a:lnTo>
                    <a:lnTo>
                      <a:pt x="50" y="149"/>
                    </a:lnTo>
                    <a:lnTo>
                      <a:pt x="62" y="145"/>
                    </a:lnTo>
                    <a:lnTo>
                      <a:pt x="103" y="0"/>
                    </a:lnTo>
                    <a:lnTo>
                      <a:pt x="108" y="24"/>
                    </a:lnTo>
                    <a:lnTo>
                      <a:pt x="122" y="42"/>
                    </a:lnTo>
                    <a:lnTo>
                      <a:pt x="141" y="51"/>
                    </a:lnTo>
                    <a:lnTo>
                      <a:pt x="166" y="57"/>
                    </a:lnTo>
                    <a:lnTo>
                      <a:pt x="191" y="58"/>
                    </a:lnTo>
                    <a:lnTo>
                      <a:pt x="217" y="58"/>
                    </a:lnTo>
                    <a:lnTo>
                      <a:pt x="239" y="58"/>
                    </a:lnTo>
                    <a:lnTo>
                      <a:pt x="258" y="6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Freeform 100"/>
              <p:cNvSpPr>
                <a:spLocks/>
              </p:cNvSpPr>
              <p:nvPr/>
            </p:nvSpPr>
            <p:spPr bwMode="auto">
              <a:xfrm>
                <a:off x="4087" y="1373"/>
                <a:ext cx="87" cy="91"/>
              </a:xfrm>
              <a:custGeom>
                <a:avLst/>
                <a:gdLst>
                  <a:gd name="T0" fmla="*/ 0 w 435"/>
                  <a:gd name="T1" fmla="*/ 0 h 457"/>
                  <a:gd name="T2" fmla="*/ 0 w 435"/>
                  <a:gd name="T3" fmla="*/ 0 h 457"/>
                  <a:gd name="T4" fmla="*/ 0 w 435"/>
                  <a:gd name="T5" fmla="*/ 0 h 457"/>
                  <a:gd name="T6" fmla="*/ 0 w 435"/>
                  <a:gd name="T7" fmla="*/ 0 h 457"/>
                  <a:gd name="T8" fmla="*/ 0 w 435"/>
                  <a:gd name="T9" fmla="*/ 0 h 457"/>
                  <a:gd name="T10" fmla="*/ 0 w 435"/>
                  <a:gd name="T11" fmla="*/ 0 h 457"/>
                  <a:gd name="T12" fmla="*/ 0 w 435"/>
                  <a:gd name="T13" fmla="*/ 0 h 457"/>
                  <a:gd name="T14" fmla="*/ 0 w 435"/>
                  <a:gd name="T15" fmla="*/ 0 h 457"/>
                  <a:gd name="T16" fmla="*/ 0 w 435"/>
                  <a:gd name="T17" fmla="*/ 0 h 457"/>
                  <a:gd name="T18" fmla="*/ 0 w 435"/>
                  <a:gd name="T19" fmla="*/ 0 h 457"/>
                  <a:gd name="T20" fmla="*/ 0 w 435"/>
                  <a:gd name="T21" fmla="*/ 0 h 457"/>
                  <a:gd name="T22" fmla="*/ 0 w 435"/>
                  <a:gd name="T23" fmla="*/ 0 h 457"/>
                  <a:gd name="T24" fmla="*/ 0 w 435"/>
                  <a:gd name="T25" fmla="*/ 0 h 457"/>
                  <a:gd name="T26" fmla="*/ 0 w 435"/>
                  <a:gd name="T27" fmla="*/ 0 h 457"/>
                  <a:gd name="T28" fmla="*/ 0 w 435"/>
                  <a:gd name="T29" fmla="*/ 0 h 457"/>
                  <a:gd name="T30" fmla="*/ 0 w 435"/>
                  <a:gd name="T31" fmla="*/ 0 h 457"/>
                  <a:gd name="T32" fmla="*/ 0 w 435"/>
                  <a:gd name="T33" fmla="*/ 0 h 457"/>
                  <a:gd name="T34" fmla="*/ 0 w 435"/>
                  <a:gd name="T35" fmla="*/ 0 h 457"/>
                  <a:gd name="T36" fmla="*/ 0 w 435"/>
                  <a:gd name="T37" fmla="*/ 0 h 457"/>
                  <a:gd name="T38" fmla="*/ 0 w 435"/>
                  <a:gd name="T39" fmla="*/ 0 h 457"/>
                  <a:gd name="T40" fmla="*/ 0 w 435"/>
                  <a:gd name="T41" fmla="*/ 0 h 457"/>
                  <a:gd name="T42" fmla="*/ 0 w 435"/>
                  <a:gd name="T43" fmla="*/ 0 h 457"/>
                  <a:gd name="T44" fmla="*/ 0 w 435"/>
                  <a:gd name="T45" fmla="*/ 0 h 457"/>
                  <a:gd name="T46" fmla="*/ 0 w 435"/>
                  <a:gd name="T47" fmla="*/ 0 h 457"/>
                  <a:gd name="T48" fmla="*/ 0 w 435"/>
                  <a:gd name="T49" fmla="*/ 0 h 457"/>
                  <a:gd name="T50" fmla="*/ 0 w 435"/>
                  <a:gd name="T51" fmla="*/ 0 h 457"/>
                  <a:gd name="T52" fmla="*/ 0 w 435"/>
                  <a:gd name="T53" fmla="*/ 0 h 457"/>
                  <a:gd name="T54" fmla="*/ 0 w 435"/>
                  <a:gd name="T55" fmla="*/ 0 h 457"/>
                  <a:gd name="T56" fmla="*/ 0 w 435"/>
                  <a:gd name="T57" fmla="*/ 0 h 457"/>
                  <a:gd name="T58" fmla="*/ 0 w 435"/>
                  <a:gd name="T59" fmla="*/ 0 h 457"/>
                  <a:gd name="T60" fmla="*/ 0 w 435"/>
                  <a:gd name="T61" fmla="*/ 0 h 457"/>
                  <a:gd name="T62" fmla="*/ 0 w 435"/>
                  <a:gd name="T63" fmla="*/ 0 h 457"/>
                  <a:gd name="T64" fmla="*/ 0 w 435"/>
                  <a:gd name="T65" fmla="*/ 0 h 457"/>
                  <a:gd name="T66" fmla="*/ 0 w 435"/>
                  <a:gd name="T67" fmla="*/ 0 h 457"/>
                  <a:gd name="T68" fmla="*/ 0 w 435"/>
                  <a:gd name="T69" fmla="*/ 0 h 457"/>
                  <a:gd name="T70" fmla="*/ 0 w 435"/>
                  <a:gd name="T71" fmla="*/ 0 h 457"/>
                  <a:gd name="T72" fmla="*/ 0 w 435"/>
                  <a:gd name="T73" fmla="*/ 0 h 457"/>
                  <a:gd name="T74" fmla="*/ 0 w 435"/>
                  <a:gd name="T75" fmla="*/ 0 h 457"/>
                  <a:gd name="T76" fmla="*/ 0 w 435"/>
                  <a:gd name="T77" fmla="*/ 0 h 457"/>
                  <a:gd name="T78" fmla="*/ 0 w 435"/>
                  <a:gd name="T79" fmla="*/ 0 h 457"/>
                  <a:gd name="T80" fmla="*/ 0 w 435"/>
                  <a:gd name="T81" fmla="*/ 0 h 457"/>
                  <a:gd name="T82" fmla="*/ 0 w 435"/>
                  <a:gd name="T83" fmla="*/ 0 h 457"/>
                  <a:gd name="T84" fmla="*/ 0 w 435"/>
                  <a:gd name="T85" fmla="*/ 0 h 457"/>
                  <a:gd name="T86" fmla="*/ 0 w 435"/>
                  <a:gd name="T87" fmla="*/ 0 h 457"/>
                  <a:gd name="T88" fmla="*/ 0 w 435"/>
                  <a:gd name="T89" fmla="*/ 0 h 457"/>
                  <a:gd name="T90" fmla="*/ 0 w 435"/>
                  <a:gd name="T91" fmla="*/ 0 h 457"/>
                  <a:gd name="T92" fmla="*/ 0 w 435"/>
                  <a:gd name="T93" fmla="*/ 0 h 457"/>
                  <a:gd name="T94" fmla="*/ 0 w 435"/>
                  <a:gd name="T95" fmla="*/ 0 h 457"/>
                  <a:gd name="T96" fmla="*/ 0 w 435"/>
                  <a:gd name="T97" fmla="*/ 0 h 457"/>
                  <a:gd name="T98" fmla="*/ 0 w 435"/>
                  <a:gd name="T99" fmla="*/ 0 h 457"/>
                  <a:gd name="T100" fmla="*/ 0 w 435"/>
                  <a:gd name="T101" fmla="*/ 0 h 457"/>
                  <a:gd name="T102" fmla="*/ 0 w 435"/>
                  <a:gd name="T103" fmla="*/ 0 h 457"/>
                  <a:gd name="T104" fmla="*/ 0 w 435"/>
                  <a:gd name="T105" fmla="*/ 0 h 457"/>
                  <a:gd name="T106" fmla="*/ 0 w 435"/>
                  <a:gd name="T107" fmla="*/ 0 h 457"/>
                  <a:gd name="T108" fmla="*/ 0 w 435"/>
                  <a:gd name="T109" fmla="*/ 0 h 457"/>
                  <a:gd name="T110" fmla="*/ 0 w 435"/>
                  <a:gd name="T111" fmla="*/ 0 h 457"/>
                  <a:gd name="T112" fmla="*/ 0 w 435"/>
                  <a:gd name="T113" fmla="*/ 0 h 457"/>
                  <a:gd name="T114" fmla="*/ 0 w 435"/>
                  <a:gd name="T115" fmla="*/ 0 h 457"/>
                  <a:gd name="T116" fmla="*/ 0 w 435"/>
                  <a:gd name="T117" fmla="*/ 0 h 45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435" h="457">
                    <a:moveTo>
                      <a:pt x="415" y="94"/>
                    </a:moveTo>
                    <a:lnTo>
                      <a:pt x="435" y="94"/>
                    </a:lnTo>
                    <a:lnTo>
                      <a:pt x="433" y="127"/>
                    </a:lnTo>
                    <a:lnTo>
                      <a:pt x="420" y="159"/>
                    </a:lnTo>
                    <a:lnTo>
                      <a:pt x="397" y="188"/>
                    </a:lnTo>
                    <a:lnTo>
                      <a:pt x="373" y="219"/>
                    </a:lnTo>
                    <a:lnTo>
                      <a:pt x="352" y="249"/>
                    </a:lnTo>
                    <a:lnTo>
                      <a:pt x="342" y="281"/>
                    </a:lnTo>
                    <a:lnTo>
                      <a:pt x="346" y="315"/>
                    </a:lnTo>
                    <a:lnTo>
                      <a:pt x="373" y="353"/>
                    </a:lnTo>
                    <a:lnTo>
                      <a:pt x="356" y="363"/>
                    </a:lnTo>
                    <a:lnTo>
                      <a:pt x="340" y="367"/>
                    </a:lnTo>
                    <a:lnTo>
                      <a:pt x="322" y="364"/>
                    </a:lnTo>
                    <a:lnTo>
                      <a:pt x="304" y="360"/>
                    </a:lnTo>
                    <a:lnTo>
                      <a:pt x="285" y="352"/>
                    </a:lnTo>
                    <a:lnTo>
                      <a:pt x="267" y="345"/>
                    </a:lnTo>
                    <a:lnTo>
                      <a:pt x="248" y="341"/>
                    </a:lnTo>
                    <a:lnTo>
                      <a:pt x="229" y="343"/>
                    </a:lnTo>
                    <a:lnTo>
                      <a:pt x="221" y="357"/>
                    </a:lnTo>
                    <a:lnTo>
                      <a:pt x="214" y="372"/>
                    </a:lnTo>
                    <a:lnTo>
                      <a:pt x="207" y="387"/>
                    </a:lnTo>
                    <a:lnTo>
                      <a:pt x="200" y="403"/>
                    </a:lnTo>
                    <a:lnTo>
                      <a:pt x="192" y="416"/>
                    </a:lnTo>
                    <a:lnTo>
                      <a:pt x="185" y="431"/>
                    </a:lnTo>
                    <a:lnTo>
                      <a:pt x="175" y="443"/>
                    </a:lnTo>
                    <a:lnTo>
                      <a:pt x="166" y="457"/>
                    </a:lnTo>
                    <a:lnTo>
                      <a:pt x="144" y="455"/>
                    </a:lnTo>
                    <a:lnTo>
                      <a:pt x="131" y="444"/>
                    </a:lnTo>
                    <a:lnTo>
                      <a:pt x="126" y="428"/>
                    </a:lnTo>
                    <a:lnTo>
                      <a:pt x="126" y="408"/>
                    </a:lnTo>
                    <a:lnTo>
                      <a:pt x="127" y="383"/>
                    </a:lnTo>
                    <a:lnTo>
                      <a:pt x="129" y="361"/>
                    </a:lnTo>
                    <a:lnTo>
                      <a:pt x="128" y="338"/>
                    </a:lnTo>
                    <a:lnTo>
                      <a:pt x="125" y="321"/>
                    </a:lnTo>
                    <a:lnTo>
                      <a:pt x="110" y="306"/>
                    </a:lnTo>
                    <a:lnTo>
                      <a:pt x="93" y="296"/>
                    </a:lnTo>
                    <a:lnTo>
                      <a:pt x="74" y="291"/>
                    </a:lnTo>
                    <a:lnTo>
                      <a:pt x="55" y="287"/>
                    </a:lnTo>
                    <a:lnTo>
                      <a:pt x="34" y="283"/>
                    </a:lnTo>
                    <a:lnTo>
                      <a:pt x="18" y="275"/>
                    </a:lnTo>
                    <a:lnTo>
                      <a:pt x="6" y="260"/>
                    </a:lnTo>
                    <a:lnTo>
                      <a:pt x="0" y="239"/>
                    </a:lnTo>
                    <a:lnTo>
                      <a:pt x="15" y="226"/>
                    </a:lnTo>
                    <a:lnTo>
                      <a:pt x="31" y="216"/>
                    </a:lnTo>
                    <a:lnTo>
                      <a:pt x="47" y="207"/>
                    </a:lnTo>
                    <a:lnTo>
                      <a:pt x="62" y="200"/>
                    </a:lnTo>
                    <a:lnTo>
                      <a:pt x="77" y="194"/>
                    </a:lnTo>
                    <a:lnTo>
                      <a:pt x="93" y="190"/>
                    </a:lnTo>
                    <a:lnTo>
                      <a:pt x="109" y="187"/>
                    </a:lnTo>
                    <a:lnTo>
                      <a:pt x="125" y="187"/>
                    </a:lnTo>
                    <a:lnTo>
                      <a:pt x="166" y="0"/>
                    </a:lnTo>
                    <a:lnTo>
                      <a:pt x="201" y="12"/>
                    </a:lnTo>
                    <a:lnTo>
                      <a:pt x="232" y="33"/>
                    </a:lnTo>
                    <a:lnTo>
                      <a:pt x="259" y="57"/>
                    </a:lnTo>
                    <a:lnTo>
                      <a:pt x="286" y="82"/>
                    </a:lnTo>
                    <a:lnTo>
                      <a:pt x="312" y="100"/>
                    </a:lnTo>
                    <a:lnTo>
                      <a:pt x="342" y="112"/>
                    </a:lnTo>
                    <a:lnTo>
                      <a:pt x="374" y="111"/>
                    </a:lnTo>
                    <a:lnTo>
                      <a:pt x="415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Freeform 101"/>
              <p:cNvSpPr>
                <a:spLocks/>
              </p:cNvSpPr>
              <p:nvPr/>
            </p:nvSpPr>
            <p:spPr bwMode="auto">
              <a:xfrm>
                <a:off x="4102" y="1386"/>
                <a:ext cx="62" cy="58"/>
              </a:xfrm>
              <a:custGeom>
                <a:avLst/>
                <a:gdLst>
                  <a:gd name="T0" fmla="*/ 0 w 312"/>
                  <a:gd name="T1" fmla="*/ 0 h 290"/>
                  <a:gd name="T2" fmla="*/ 0 w 312"/>
                  <a:gd name="T3" fmla="*/ 0 h 290"/>
                  <a:gd name="T4" fmla="*/ 0 w 312"/>
                  <a:gd name="T5" fmla="*/ 0 h 290"/>
                  <a:gd name="T6" fmla="*/ 0 w 312"/>
                  <a:gd name="T7" fmla="*/ 0 h 290"/>
                  <a:gd name="T8" fmla="*/ 0 w 312"/>
                  <a:gd name="T9" fmla="*/ 0 h 290"/>
                  <a:gd name="T10" fmla="*/ 0 w 312"/>
                  <a:gd name="T11" fmla="*/ 0 h 290"/>
                  <a:gd name="T12" fmla="*/ 0 w 312"/>
                  <a:gd name="T13" fmla="*/ 0 h 290"/>
                  <a:gd name="T14" fmla="*/ 0 w 312"/>
                  <a:gd name="T15" fmla="*/ 0 h 290"/>
                  <a:gd name="T16" fmla="*/ 0 w 312"/>
                  <a:gd name="T17" fmla="*/ 0 h 290"/>
                  <a:gd name="T18" fmla="*/ 0 w 312"/>
                  <a:gd name="T19" fmla="*/ 0 h 290"/>
                  <a:gd name="T20" fmla="*/ 0 w 312"/>
                  <a:gd name="T21" fmla="*/ 0 h 290"/>
                  <a:gd name="T22" fmla="*/ 0 w 312"/>
                  <a:gd name="T23" fmla="*/ 0 h 290"/>
                  <a:gd name="T24" fmla="*/ 0 w 312"/>
                  <a:gd name="T25" fmla="*/ 0 h 290"/>
                  <a:gd name="T26" fmla="*/ 0 w 312"/>
                  <a:gd name="T27" fmla="*/ 0 h 290"/>
                  <a:gd name="T28" fmla="*/ 0 w 312"/>
                  <a:gd name="T29" fmla="*/ 0 h 290"/>
                  <a:gd name="T30" fmla="*/ 0 w 312"/>
                  <a:gd name="T31" fmla="*/ 0 h 290"/>
                  <a:gd name="T32" fmla="*/ 0 w 312"/>
                  <a:gd name="T33" fmla="*/ 0 h 290"/>
                  <a:gd name="T34" fmla="*/ 0 w 312"/>
                  <a:gd name="T35" fmla="*/ 0 h 290"/>
                  <a:gd name="T36" fmla="*/ 0 w 312"/>
                  <a:gd name="T37" fmla="*/ 0 h 290"/>
                  <a:gd name="T38" fmla="*/ 0 w 312"/>
                  <a:gd name="T39" fmla="*/ 0 h 290"/>
                  <a:gd name="T40" fmla="*/ 0 w 312"/>
                  <a:gd name="T41" fmla="*/ 0 h 290"/>
                  <a:gd name="T42" fmla="*/ 0 w 312"/>
                  <a:gd name="T43" fmla="*/ 0 h 290"/>
                  <a:gd name="T44" fmla="*/ 0 w 312"/>
                  <a:gd name="T45" fmla="*/ 0 h 290"/>
                  <a:gd name="T46" fmla="*/ 0 w 312"/>
                  <a:gd name="T47" fmla="*/ 0 h 290"/>
                  <a:gd name="T48" fmla="*/ 0 w 312"/>
                  <a:gd name="T49" fmla="*/ 0 h 290"/>
                  <a:gd name="T50" fmla="*/ 0 w 312"/>
                  <a:gd name="T51" fmla="*/ 0 h 290"/>
                  <a:gd name="T52" fmla="*/ 0 w 312"/>
                  <a:gd name="T53" fmla="*/ 0 h 290"/>
                  <a:gd name="T54" fmla="*/ 0 w 312"/>
                  <a:gd name="T55" fmla="*/ 0 h 290"/>
                  <a:gd name="T56" fmla="*/ 0 w 312"/>
                  <a:gd name="T57" fmla="*/ 0 h 290"/>
                  <a:gd name="T58" fmla="*/ 0 w 312"/>
                  <a:gd name="T59" fmla="*/ 0 h 290"/>
                  <a:gd name="T60" fmla="*/ 0 w 312"/>
                  <a:gd name="T61" fmla="*/ 0 h 290"/>
                  <a:gd name="T62" fmla="*/ 0 w 312"/>
                  <a:gd name="T63" fmla="*/ 0 h 290"/>
                  <a:gd name="T64" fmla="*/ 0 w 312"/>
                  <a:gd name="T65" fmla="*/ 0 h 290"/>
                  <a:gd name="T66" fmla="*/ 0 w 312"/>
                  <a:gd name="T67" fmla="*/ 0 h 290"/>
                  <a:gd name="T68" fmla="*/ 0 w 312"/>
                  <a:gd name="T69" fmla="*/ 0 h 290"/>
                  <a:gd name="T70" fmla="*/ 0 w 312"/>
                  <a:gd name="T71" fmla="*/ 0 h 290"/>
                  <a:gd name="T72" fmla="*/ 0 w 312"/>
                  <a:gd name="T73" fmla="*/ 0 h 290"/>
                  <a:gd name="T74" fmla="*/ 0 w 312"/>
                  <a:gd name="T75" fmla="*/ 0 h 290"/>
                  <a:gd name="T76" fmla="*/ 0 w 312"/>
                  <a:gd name="T77" fmla="*/ 0 h 290"/>
                  <a:gd name="T78" fmla="*/ 0 w 312"/>
                  <a:gd name="T79" fmla="*/ 0 h 290"/>
                  <a:gd name="T80" fmla="*/ 0 w 312"/>
                  <a:gd name="T81" fmla="*/ 0 h 290"/>
                  <a:gd name="T82" fmla="*/ 0 w 312"/>
                  <a:gd name="T83" fmla="*/ 0 h 290"/>
                  <a:gd name="T84" fmla="*/ 0 w 312"/>
                  <a:gd name="T85" fmla="*/ 0 h 2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12" h="290">
                    <a:moveTo>
                      <a:pt x="290" y="72"/>
                    </a:moveTo>
                    <a:lnTo>
                      <a:pt x="312" y="72"/>
                    </a:lnTo>
                    <a:lnTo>
                      <a:pt x="292" y="96"/>
                    </a:lnTo>
                    <a:lnTo>
                      <a:pt x="273" y="117"/>
                    </a:lnTo>
                    <a:lnTo>
                      <a:pt x="253" y="136"/>
                    </a:lnTo>
                    <a:lnTo>
                      <a:pt x="236" y="156"/>
                    </a:lnTo>
                    <a:lnTo>
                      <a:pt x="222" y="174"/>
                    </a:lnTo>
                    <a:lnTo>
                      <a:pt x="217" y="195"/>
                    </a:lnTo>
                    <a:lnTo>
                      <a:pt x="220" y="219"/>
                    </a:lnTo>
                    <a:lnTo>
                      <a:pt x="238" y="248"/>
                    </a:lnTo>
                    <a:lnTo>
                      <a:pt x="225" y="247"/>
                    </a:lnTo>
                    <a:lnTo>
                      <a:pt x="212" y="246"/>
                    </a:lnTo>
                    <a:lnTo>
                      <a:pt x="199" y="244"/>
                    </a:lnTo>
                    <a:lnTo>
                      <a:pt x="186" y="241"/>
                    </a:lnTo>
                    <a:lnTo>
                      <a:pt x="173" y="238"/>
                    </a:lnTo>
                    <a:lnTo>
                      <a:pt x="159" y="235"/>
                    </a:lnTo>
                    <a:lnTo>
                      <a:pt x="145" y="231"/>
                    </a:lnTo>
                    <a:lnTo>
                      <a:pt x="135" y="228"/>
                    </a:lnTo>
                    <a:lnTo>
                      <a:pt x="93" y="290"/>
                    </a:lnTo>
                    <a:lnTo>
                      <a:pt x="91" y="276"/>
                    </a:lnTo>
                    <a:lnTo>
                      <a:pt x="87" y="261"/>
                    </a:lnTo>
                    <a:lnTo>
                      <a:pt x="80" y="244"/>
                    </a:lnTo>
                    <a:lnTo>
                      <a:pt x="70" y="228"/>
                    </a:lnTo>
                    <a:lnTo>
                      <a:pt x="56" y="211"/>
                    </a:lnTo>
                    <a:lnTo>
                      <a:pt x="39" y="197"/>
                    </a:lnTo>
                    <a:lnTo>
                      <a:pt x="20" y="185"/>
                    </a:lnTo>
                    <a:lnTo>
                      <a:pt x="0" y="176"/>
                    </a:lnTo>
                    <a:lnTo>
                      <a:pt x="39" y="176"/>
                    </a:lnTo>
                    <a:lnTo>
                      <a:pt x="69" y="167"/>
                    </a:lnTo>
                    <a:lnTo>
                      <a:pt x="88" y="148"/>
                    </a:lnTo>
                    <a:lnTo>
                      <a:pt x="100" y="122"/>
                    </a:lnTo>
                    <a:lnTo>
                      <a:pt x="108" y="91"/>
                    </a:lnTo>
                    <a:lnTo>
                      <a:pt x="113" y="59"/>
                    </a:lnTo>
                    <a:lnTo>
                      <a:pt x="117" y="28"/>
                    </a:lnTo>
                    <a:lnTo>
                      <a:pt x="124" y="0"/>
                    </a:lnTo>
                    <a:lnTo>
                      <a:pt x="139" y="19"/>
                    </a:lnTo>
                    <a:lnTo>
                      <a:pt x="157" y="38"/>
                    </a:lnTo>
                    <a:lnTo>
                      <a:pt x="175" y="55"/>
                    </a:lnTo>
                    <a:lnTo>
                      <a:pt x="195" y="71"/>
                    </a:lnTo>
                    <a:lnTo>
                      <a:pt x="215" y="80"/>
                    </a:lnTo>
                    <a:lnTo>
                      <a:pt x="239" y="84"/>
                    </a:lnTo>
                    <a:lnTo>
                      <a:pt x="263" y="82"/>
                    </a:lnTo>
                    <a:lnTo>
                      <a:pt x="290" y="7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Freeform 102"/>
              <p:cNvSpPr>
                <a:spLocks/>
              </p:cNvSpPr>
              <p:nvPr/>
            </p:nvSpPr>
            <p:spPr bwMode="auto">
              <a:xfrm>
                <a:off x="4170" y="1417"/>
                <a:ext cx="77" cy="84"/>
              </a:xfrm>
              <a:custGeom>
                <a:avLst/>
                <a:gdLst>
                  <a:gd name="T0" fmla="*/ 0 w 384"/>
                  <a:gd name="T1" fmla="*/ 0 h 420"/>
                  <a:gd name="T2" fmla="*/ 0 w 384"/>
                  <a:gd name="T3" fmla="*/ 0 h 420"/>
                  <a:gd name="T4" fmla="*/ 0 w 384"/>
                  <a:gd name="T5" fmla="*/ 0 h 420"/>
                  <a:gd name="T6" fmla="*/ 0 w 384"/>
                  <a:gd name="T7" fmla="*/ 0 h 420"/>
                  <a:gd name="T8" fmla="*/ 0 w 384"/>
                  <a:gd name="T9" fmla="*/ 0 h 420"/>
                  <a:gd name="T10" fmla="*/ 0 w 384"/>
                  <a:gd name="T11" fmla="*/ 0 h 420"/>
                  <a:gd name="T12" fmla="*/ 0 w 384"/>
                  <a:gd name="T13" fmla="*/ 0 h 420"/>
                  <a:gd name="T14" fmla="*/ 0 w 384"/>
                  <a:gd name="T15" fmla="*/ 0 h 420"/>
                  <a:gd name="T16" fmla="*/ 0 w 384"/>
                  <a:gd name="T17" fmla="*/ 0 h 420"/>
                  <a:gd name="T18" fmla="*/ 0 w 384"/>
                  <a:gd name="T19" fmla="*/ 0 h 420"/>
                  <a:gd name="T20" fmla="*/ 0 w 384"/>
                  <a:gd name="T21" fmla="*/ 0 h 420"/>
                  <a:gd name="T22" fmla="*/ 0 w 384"/>
                  <a:gd name="T23" fmla="*/ 0 h 420"/>
                  <a:gd name="T24" fmla="*/ 0 w 384"/>
                  <a:gd name="T25" fmla="*/ 0 h 420"/>
                  <a:gd name="T26" fmla="*/ 0 w 384"/>
                  <a:gd name="T27" fmla="*/ 0 h 420"/>
                  <a:gd name="T28" fmla="*/ 0 w 384"/>
                  <a:gd name="T29" fmla="*/ 0 h 420"/>
                  <a:gd name="T30" fmla="*/ 0 w 384"/>
                  <a:gd name="T31" fmla="*/ 0 h 420"/>
                  <a:gd name="T32" fmla="*/ 0 w 384"/>
                  <a:gd name="T33" fmla="*/ 0 h 420"/>
                  <a:gd name="T34" fmla="*/ 0 w 384"/>
                  <a:gd name="T35" fmla="*/ 0 h 420"/>
                  <a:gd name="T36" fmla="*/ 0 w 384"/>
                  <a:gd name="T37" fmla="*/ 0 h 420"/>
                  <a:gd name="T38" fmla="*/ 0 w 384"/>
                  <a:gd name="T39" fmla="*/ 0 h 420"/>
                  <a:gd name="T40" fmla="*/ 0 w 384"/>
                  <a:gd name="T41" fmla="*/ 0 h 420"/>
                  <a:gd name="T42" fmla="*/ 0 w 384"/>
                  <a:gd name="T43" fmla="*/ 0 h 420"/>
                  <a:gd name="T44" fmla="*/ 0 w 384"/>
                  <a:gd name="T45" fmla="*/ 0 h 420"/>
                  <a:gd name="T46" fmla="*/ 0 w 384"/>
                  <a:gd name="T47" fmla="*/ 0 h 420"/>
                  <a:gd name="T48" fmla="*/ 0 w 384"/>
                  <a:gd name="T49" fmla="*/ 0 h 420"/>
                  <a:gd name="T50" fmla="*/ 0 w 384"/>
                  <a:gd name="T51" fmla="*/ 0 h 420"/>
                  <a:gd name="T52" fmla="*/ 0 w 384"/>
                  <a:gd name="T53" fmla="*/ 0 h 420"/>
                  <a:gd name="T54" fmla="*/ 0 w 384"/>
                  <a:gd name="T55" fmla="*/ 0 h 420"/>
                  <a:gd name="T56" fmla="*/ 0 w 384"/>
                  <a:gd name="T57" fmla="*/ 0 h 420"/>
                  <a:gd name="T58" fmla="*/ 0 w 384"/>
                  <a:gd name="T59" fmla="*/ 0 h 420"/>
                  <a:gd name="T60" fmla="*/ 0 w 384"/>
                  <a:gd name="T61" fmla="*/ 0 h 420"/>
                  <a:gd name="T62" fmla="*/ 0 w 384"/>
                  <a:gd name="T63" fmla="*/ 0 h 420"/>
                  <a:gd name="T64" fmla="*/ 0 w 384"/>
                  <a:gd name="T65" fmla="*/ 0 h 420"/>
                  <a:gd name="T66" fmla="*/ 0 w 384"/>
                  <a:gd name="T67" fmla="*/ 0 h 420"/>
                  <a:gd name="T68" fmla="*/ 0 w 384"/>
                  <a:gd name="T69" fmla="*/ 0 h 420"/>
                  <a:gd name="T70" fmla="*/ 0 w 384"/>
                  <a:gd name="T71" fmla="*/ 0 h 420"/>
                  <a:gd name="T72" fmla="*/ 0 w 384"/>
                  <a:gd name="T73" fmla="*/ 0 h 420"/>
                  <a:gd name="T74" fmla="*/ 0 w 384"/>
                  <a:gd name="T75" fmla="*/ 0 h 420"/>
                  <a:gd name="T76" fmla="*/ 0 w 384"/>
                  <a:gd name="T77" fmla="*/ 0 h 420"/>
                  <a:gd name="T78" fmla="*/ 0 w 384"/>
                  <a:gd name="T79" fmla="*/ 0 h 420"/>
                  <a:gd name="T80" fmla="*/ 0 w 384"/>
                  <a:gd name="T81" fmla="*/ 0 h 420"/>
                  <a:gd name="T82" fmla="*/ 0 w 384"/>
                  <a:gd name="T83" fmla="*/ 0 h 420"/>
                  <a:gd name="T84" fmla="*/ 0 w 384"/>
                  <a:gd name="T85" fmla="*/ 0 h 420"/>
                  <a:gd name="T86" fmla="*/ 0 w 384"/>
                  <a:gd name="T87" fmla="*/ 0 h 420"/>
                  <a:gd name="T88" fmla="*/ 0 w 384"/>
                  <a:gd name="T89" fmla="*/ 0 h 420"/>
                  <a:gd name="T90" fmla="*/ 0 w 384"/>
                  <a:gd name="T91" fmla="*/ 0 h 420"/>
                  <a:gd name="T92" fmla="*/ 0 w 384"/>
                  <a:gd name="T93" fmla="*/ 0 h 420"/>
                  <a:gd name="T94" fmla="*/ 0 w 384"/>
                  <a:gd name="T95" fmla="*/ 0 h 420"/>
                  <a:gd name="T96" fmla="*/ 0 w 384"/>
                  <a:gd name="T97" fmla="*/ 0 h 420"/>
                  <a:gd name="T98" fmla="*/ 0 w 384"/>
                  <a:gd name="T99" fmla="*/ 0 h 420"/>
                  <a:gd name="T100" fmla="*/ 0 w 384"/>
                  <a:gd name="T101" fmla="*/ 0 h 420"/>
                  <a:gd name="T102" fmla="*/ 0 w 384"/>
                  <a:gd name="T103" fmla="*/ 0 h 420"/>
                  <a:gd name="T104" fmla="*/ 0 w 384"/>
                  <a:gd name="T105" fmla="*/ 0 h 420"/>
                  <a:gd name="T106" fmla="*/ 0 w 384"/>
                  <a:gd name="T107" fmla="*/ 0 h 420"/>
                  <a:gd name="T108" fmla="*/ 0 w 384"/>
                  <a:gd name="T109" fmla="*/ 0 h 420"/>
                  <a:gd name="T110" fmla="*/ 0 w 384"/>
                  <a:gd name="T111" fmla="*/ 0 h 420"/>
                  <a:gd name="T112" fmla="*/ 0 w 384"/>
                  <a:gd name="T113" fmla="*/ 0 h 420"/>
                  <a:gd name="T114" fmla="*/ 0 w 384"/>
                  <a:gd name="T115" fmla="*/ 0 h 4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384" h="420">
                    <a:moveTo>
                      <a:pt x="270" y="154"/>
                    </a:moveTo>
                    <a:lnTo>
                      <a:pt x="283" y="163"/>
                    </a:lnTo>
                    <a:lnTo>
                      <a:pt x="298" y="171"/>
                    </a:lnTo>
                    <a:lnTo>
                      <a:pt x="315" y="176"/>
                    </a:lnTo>
                    <a:lnTo>
                      <a:pt x="333" y="183"/>
                    </a:lnTo>
                    <a:lnTo>
                      <a:pt x="349" y="188"/>
                    </a:lnTo>
                    <a:lnTo>
                      <a:pt x="365" y="198"/>
                    </a:lnTo>
                    <a:lnTo>
                      <a:pt x="376" y="210"/>
                    </a:lnTo>
                    <a:lnTo>
                      <a:pt x="384" y="228"/>
                    </a:lnTo>
                    <a:lnTo>
                      <a:pt x="356" y="242"/>
                    </a:lnTo>
                    <a:lnTo>
                      <a:pt x="331" y="260"/>
                    </a:lnTo>
                    <a:lnTo>
                      <a:pt x="309" y="279"/>
                    </a:lnTo>
                    <a:lnTo>
                      <a:pt x="289" y="300"/>
                    </a:lnTo>
                    <a:lnTo>
                      <a:pt x="274" y="323"/>
                    </a:lnTo>
                    <a:lnTo>
                      <a:pt x="263" y="350"/>
                    </a:lnTo>
                    <a:lnTo>
                      <a:pt x="258" y="380"/>
                    </a:lnTo>
                    <a:lnTo>
                      <a:pt x="260" y="414"/>
                    </a:lnTo>
                    <a:lnTo>
                      <a:pt x="241" y="420"/>
                    </a:lnTo>
                    <a:lnTo>
                      <a:pt x="224" y="419"/>
                    </a:lnTo>
                    <a:lnTo>
                      <a:pt x="207" y="412"/>
                    </a:lnTo>
                    <a:lnTo>
                      <a:pt x="193" y="401"/>
                    </a:lnTo>
                    <a:lnTo>
                      <a:pt x="178" y="385"/>
                    </a:lnTo>
                    <a:lnTo>
                      <a:pt x="164" y="369"/>
                    </a:lnTo>
                    <a:lnTo>
                      <a:pt x="149" y="353"/>
                    </a:lnTo>
                    <a:lnTo>
                      <a:pt x="135" y="341"/>
                    </a:lnTo>
                    <a:lnTo>
                      <a:pt x="118" y="349"/>
                    </a:lnTo>
                    <a:lnTo>
                      <a:pt x="101" y="358"/>
                    </a:lnTo>
                    <a:lnTo>
                      <a:pt x="81" y="367"/>
                    </a:lnTo>
                    <a:lnTo>
                      <a:pt x="63" y="373"/>
                    </a:lnTo>
                    <a:lnTo>
                      <a:pt x="44" y="376"/>
                    </a:lnTo>
                    <a:lnTo>
                      <a:pt x="28" y="375"/>
                    </a:lnTo>
                    <a:lnTo>
                      <a:pt x="13" y="367"/>
                    </a:lnTo>
                    <a:lnTo>
                      <a:pt x="0" y="352"/>
                    </a:lnTo>
                    <a:lnTo>
                      <a:pt x="15" y="326"/>
                    </a:lnTo>
                    <a:lnTo>
                      <a:pt x="31" y="300"/>
                    </a:lnTo>
                    <a:lnTo>
                      <a:pt x="42" y="271"/>
                    </a:lnTo>
                    <a:lnTo>
                      <a:pt x="51" y="242"/>
                    </a:lnTo>
                    <a:lnTo>
                      <a:pt x="51" y="213"/>
                    </a:lnTo>
                    <a:lnTo>
                      <a:pt x="44" y="185"/>
                    </a:lnTo>
                    <a:lnTo>
                      <a:pt x="27" y="158"/>
                    </a:lnTo>
                    <a:lnTo>
                      <a:pt x="0" y="134"/>
                    </a:lnTo>
                    <a:lnTo>
                      <a:pt x="13" y="118"/>
                    </a:lnTo>
                    <a:lnTo>
                      <a:pt x="29" y="110"/>
                    </a:lnTo>
                    <a:lnTo>
                      <a:pt x="49" y="107"/>
                    </a:lnTo>
                    <a:lnTo>
                      <a:pt x="69" y="110"/>
                    </a:lnTo>
                    <a:lnTo>
                      <a:pt x="88" y="115"/>
                    </a:lnTo>
                    <a:lnTo>
                      <a:pt x="109" y="122"/>
                    </a:lnTo>
                    <a:lnTo>
                      <a:pt x="128" y="127"/>
                    </a:lnTo>
                    <a:lnTo>
                      <a:pt x="146" y="134"/>
                    </a:lnTo>
                    <a:lnTo>
                      <a:pt x="156" y="114"/>
                    </a:lnTo>
                    <a:lnTo>
                      <a:pt x="168" y="94"/>
                    </a:lnTo>
                    <a:lnTo>
                      <a:pt x="180" y="75"/>
                    </a:lnTo>
                    <a:lnTo>
                      <a:pt x="193" y="58"/>
                    </a:lnTo>
                    <a:lnTo>
                      <a:pt x="206" y="40"/>
                    </a:lnTo>
                    <a:lnTo>
                      <a:pt x="219" y="26"/>
                    </a:lnTo>
                    <a:lnTo>
                      <a:pt x="233" y="11"/>
                    </a:lnTo>
                    <a:lnTo>
                      <a:pt x="249" y="0"/>
                    </a:lnTo>
                    <a:lnTo>
                      <a:pt x="270" y="1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0" name="Freeform 103"/>
              <p:cNvSpPr>
                <a:spLocks/>
              </p:cNvSpPr>
              <p:nvPr/>
            </p:nvSpPr>
            <p:spPr bwMode="auto">
              <a:xfrm>
                <a:off x="4185" y="1435"/>
                <a:ext cx="47" cy="54"/>
              </a:xfrm>
              <a:custGeom>
                <a:avLst/>
                <a:gdLst>
                  <a:gd name="T0" fmla="*/ 0 w 239"/>
                  <a:gd name="T1" fmla="*/ 0 h 270"/>
                  <a:gd name="T2" fmla="*/ 0 w 239"/>
                  <a:gd name="T3" fmla="*/ 0 h 270"/>
                  <a:gd name="T4" fmla="*/ 0 w 239"/>
                  <a:gd name="T5" fmla="*/ 0 h 270"/>
                  <a:gd name="T6" fmla="*/ 0 w 239"/>
                  <a:gd name="T7" fmla="*/ 0 h 270"/>
                  <a:gd name="T8" fmla="*/ 0 w 239"/>
                  <a:gd name="T9" fmla="*/ 0 h 270"/>
                  <a:gd name="T10" fmla="*/ 0 w 239"/>
                  <a:gd name="T11" fmla="*/ 0 h 270"/>
                  <a:gd name="T12" fmla="*/ 0 w 239"/>
                  <a:gd name="T13" fmla="*/ 0 h 270"/>
                  <a:gd name="T14" fmla="*/ 0 w 239"/>
                  <a:gd name="T15" fmla="*/ 0 h 270"/>
                  <a:gd name="T16" fmla="*/ 0 w 239"/>
                  <a:gd name="T17" fmla="*/ 0 h 270"/>
                  <a:gd name="T18" fmla="*/ 0 w 239"/>
                  <a:gd name="T19" fmla="*/ 0 h 270"/>
                  <a:gd name="T20" fmla="*/ 0 w 239"/>
                  <a:gd name="T21" fmla="*/ 0 h 270"/>
                  <a:gd name="T22" fmla="*/ 0 w 239"/>
                  <a:gd name="T23" fmla="*/ 0 h 270"/>
                  <a:gd name="T24" fmla="*/ 0 w 239"/>
                  <a:gd name="T25" fmla="*/ 0 h 270"/>
                  <a:gd name="T26" fmla="*/ 0 w 239"/>
                  <a:gd name="T27" fmla="*/ 0 h 270"/>
                  <a:gd name="T28" fmla="*/ 0 w 239"/>
                  <a:gd name="T29" fmla="*/ 0 h 270"/>
                  <a:gd name="T30" fmla="*/ 0 w 239"/>
                  <a:gd name="T31" fmla="*/ 0 h 270"/>
                  <a:gd name="T32" fmla="*/ 0 w 239"/>
                  <a:gd name="T33" fmla="*/ 0 h 270"/>
                  <a:gd name="T34" fmla="*/ 0 w 239"/>
                  <a:gd name="T35" fmla="*/ 0 h 270"/>
                  <a:gd name="T36" fmla="*/ 0 w 239"/>
                  <a:gd name="T37" fmla="*/ 0 h 270"/>
                  <a:gd name="T38" fmla="*/ 0 w 239"/>
                  <a:gd name="T39" fmla="*/ 0 h 270"/>
                  <a:gd name="T40" fmla="*/ 0 w 239"/>
                  <a:gd name="T41" fmla="*/ 0 h 270"/>
                  <a:gd name="T42" fmla="*/ 0 w 239"/>
                  <a:gd name="T43" fmla="*/ 0 h 270"/>
                  <a:gd name="T44" fmla="*/ 0 w 239"/>
                  <a:gd name="T45" fmla="*/ 0 h 270"/>
                  <a:gd name="T46" fmla="*/ 0 w 239"/>
                  <a:gd name="T47" fmla="*/ 0 h 270"/>
                  <a:gd name="T48" fmla="*/ 0 w 239"/>
                  <a:gd name="T49" fmla="*/ 0 h 270"/>
                  <a:gd name="T50" fmla="*/ 0 w 239"/>
                  <a:gd name="T51" fmla="*/ 0 h 270"/>
                  <a:gd name="T52" fmla="*/ 0 w 239"/>
                  <a:gd name="T53" fmla="*/ 0 h 270"/>
                  <a:gd name="T54" fmla="*/ 0 w 239"/>
                  <a:gd name="T55" fmla="*/ 0 h 270"/>
                  <a:gd name="T56" fmla="*/ 0 w 239"/>
                  <a:gd name="T57" fmla="*/ 0 h 270"/>
                  <a:gd name="T58" fmla="*/ 0 w 239"/>
                  <a:gd name="T59" fmla="*/ 0 h 270"/>
                  <a:gd name="T60" fmla="*/ 0 w 239"/>
                  <a:gd name="T61" fmla="*/ 0 h 270"/>
                  <a:gd name="T62" fmla="*/ 0 w 239"/>
                  <a:gd name="T63" fmla="*/ 0 h 270"/>
                  <a:gd name="T64" fmla="*/ 0 w 239"/>
                  <a:gd name="T65" fmla="*/ 0 h 270"/>
                  <a:gd name="T66" fmla="*/ 0 w 239"/>
                  <a:gd name="T67" fmla="*/ 0 h 270"/>
                  <a:gd name="T68" fmla="*/ 0 w 239"/>
                  <a:gd name="T69" fmla="*/ 0 h 270"/>
                  <a:gd name="T70" fmla="*/ 0 w 239"/>
                  <a:gd name="T71" fmla="*/ 0 h 270"/>
                  <a:gd name="T72" fmla="*/ 0 w 239"/>
                  <a:gd name="T73" fmla="*/ 0 h 270"/>
                  <a:gd name="T74" fmla="*/ 0 w 239"/>
                  <a:gd name="T75" fmla="*/ 0 h 270"/>
                  <a:gd name="T76" fmla="*/ 0 w 239"/>
                  <a:gd name="T77" fmla="*/ 0 h 270"/>
                  <a:gd name="T78" fmla="*/ 0 w 239"/>
                  <a:gd name="T79" fmla="*/ 0 h 270"/>
                  <a:gd name="T80" fmla="*/ 0 w 239"/>
                  <a:gd name="T81" fmla="*/ 0 h 270"/>
                  <a:gd name="T82" fmla="*/ 0 w 239"/>
                  <a:gd name="T83" fmla="*/ 0 h 270"/>
                  <a:gd name="T84" fmla="*/ 0 w 239"/>
                  <a:gd name="T85" fmla="*/ 0 h 270"/>
                  <a:gd name="T86" fmla="*/ 0 w 239"/>
                  <a:gd name="T87" fmla="*/ 0 h 27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39" h="270">
                    <a:moveTo>
                      <a:pt x="239" y="136"/>
                    </a:moveTo>
                    <a:lnTo>
                      <a:pt x="229" y="141"/>
                    </a:lnTo>
                    <a:lnTo>
                      <a:pt x="220" y="147"/>
                    </a:lnTo>
                    <a:lnTo>
                      <a:pt x="208" y="152"/>
                    </a:lnTo>
                    <a:lnTo>
                      <a:pt x="197" y="158"/>
                    </a:lnTo>
                    <a:lnTo>
                      <a:pt x="185" y="164"/>
                    </a:lnTo>
                    <a:lnTo>
                      <a:pt x="174" y="173"/>
                    </a:lnTo>
                    <a:lnTo>
                      <a:pt x="164" y="183"/>
                    </a:lnTo>
                    <a:lnTo>
                      <a:pt x="156" y="198"/>
                    </a:lnTo>
                    <a:lnTo>
                      <a:pt x="146" y="270"/>
                    </a:lnTo>
                    <a:lnTo>
                      <a:pt x="127" y="255"/>
                    </a:lnTo>
                    <a:lnTo>
                      <a:pt x="109" y="237"/>
                    </a:lnTo>
                    <a:lnTo>
                      <a:pt x="92" y="219"/>
                    </a:lnTo>
                    <a:lnTo>
                      <a:pt x="76" y="206"/>
                    </a:lnTo>
                    <a:lnTo>
                      <a:pt x="58" y="196"/>
                    </a:lnTo>
                    <a:lnTo>
                      <a:pt x="41" y="194"/>
                    </a:lnTo>
                    <a:lnTo>
                      <a:pt x="21" y="204"/>
                    </a:lnTo>
                    <a:lnTo>
                      <a:pt x="0" y="228"/>
                    </a:lnTo>
                    <a:lnTo>
                      <a:pt x="6" y="210"/>
                    </a:lnTo>
                    <a:lnTo>
                      <a:pt x="15" y="193"/>
                    </a:lnTo>
                    <a:lnTo>
                      <a:pt x="24" y="174"/>
                    </a:lnTo>
                    <a:lnTo>
                      <a:pt x="34" y="155"/>
                    </a:lnTo>
                    <a:lnTo>
                      <a:pt x="39" y="135"/>
                    </a:lnTo>
                    <a:lnTo>
                      <a:pt x="41" y="117"/>
                    </a:lnTo>
                    <a:lnTo>
                      <a:pt x="35" y="100"/>
                    </a:lnTo>
                    <a:lnTo>
                      <a:pt x="22" y="84"/>
                    </a:lnTo>
                    <a:lnTo>
                      <a:pt x="0" y="72"/>
                    </a:lnTo>
                    <a:lnTo>
                      <a:pt x="13" y="70"/>
                    </a:lnTo>
                    <a:lnTo>
                      <a:pt x="23" y="76"/>
                    </a:lnTo>
                    <a:lnTo>
                      <a:pt x="30" y="83"/>
                    </a:lnTo>
                    <a:lnTo>
                      <a:pt x="37" y="93"/>
                    </a:lnTo>
                    <a:lnTo>
                      <a:pt x="42" y="102"/>
                    </a:lnTo>
                    <a:lnTo>
                      <a:pt x="50" y="110"/>
                    </a:lnTo>
                    <a:lnTo>
                      <a:pt x="59" y="114"/>
                    </a:lnTo>
                    <a:lnTo>
                      <a:pt x="74" y="114"/>
                    </a:lnTo>
                    <a:lnTo>
                      <a:pt x="146" y="0"/>
                    </a:lnTo>
                    <a:lnTo>
                      <a:pt x="138" y="27"/>
                    </a:lnTo>
                    <a:lnTo>
                      <a:pt x="139" y="52"/>
                    </a:lnTo>
                    <a:lnTo>
                      <a:pt x="147" y="70"/>
                    </a:lnTo>
                    <a:lnTo>
                      <a:pt x="161" y="87"/>
                    </a:lnTo>
                    <a:lnTo>
                      <a:pt x="178" y="100"/>
                    </a:lnTo>
                    <a:lnTo>
                      <a:pt x="198" y="112"/>
                    </a:lnTo>
                    <a:lnTo>
                      <a:pt x="219" y="123"/>
                    </a:lnTo>
                    <a:lnTo>
                      <a:pt x="239" y="136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Freeform 104"/>
              <p:cNvSpPr>
                <a:spLocks/>
              </p:cNvSpPr>
              <p:nvPr/>
            </p:nvSpPr>
            <p:spPr bwMode="auto">
              <a:xfrm>
                <a:off x="4297" y="1514"/>
                <a:ext cx="27" cy="50"/>
              </a:xfrm>
              <a:custGeom>
                <a:avLst/>
                <a:gdLst>
                  <a:gd name="T0" fmla="*/ 0 w 134"/>
                  <a:gd name="T1" fmla="*/ 0 h 249"/>
                  <a:gd name="T2" fmla="*/ 0 w 134"/>
                  <a:gd name="T3" fmla="*/ 0 h 249"/>
                  <a:gd name="T4" fmla="*/ 0 w 134"/>
                  <a:gd name="T5" fmla="*/ 0 h 249"/>
                  <a:gd name="T6" fmla="*/ 0 w 134"/>
                  <a:gd name="T7" fmla="*/ 0 h 249"/>
                  <a:gd name="T8" fmla="*/ 0 w 134"/>
                  <a:gd name="T9" fmla="*/ 0 h 249"/>
                  <a:gd name="T10" fmla="*/ 0 w 134"/>
                  <a:gd name="T11" fmla="*/ 0 h 249"/>
                  <a:gd name="T12" fmla="*/ 0 w 134"/>
                  <a:gd name="T13" fmla="*/ 0 h 249"/>
                  <a:gd name="T14" fmla="*/ 0 w 134"/>
                  <a:gd name="T15" fmla="*/ 0 h 249"/>
                  <a:gd name="T16" fmla="*/ 0 w 134"/>
                  <a:gd name="T17" fmla="*/ 0 h 249"/>
                  <a:gd name="T18" fmla="*/ 0 w 134"/>
                  <a:gd name="T19" fmla="*/ 0 h 249"/>
                  <a:gd name="T20" fmla="*/ 0 w 134"/>
                  <a:gd name="T21" fmla="*/ 0 h 249"/>
                  <a:gd name="T22" fmla="*/ 0 w 134"/>
                  <a:gd name="T23" fmla="*/ 0 h 249"/>
                  <a:gd name="T24" fmla="*/ 0 w 134"/>
                  <a:gd name="T25" fmla="*/ 0 h 249"/>
                  <a:gd name="T26" fmla="*/ 0 w 134"/>
                  <a:gd name="T27" fmla="*/ 0 h 249"/>
                  <a:gd name="T28" fmla="*/ 0 w 134"/>
                  <a:gd name="T29" fmla="*/ 0 h 249"/>
                  <a:gd name="T30" fmla="*/ 0 w 134"/>
                  <a:gd name="T31" fmla="*/ 0 h 249"/>
                  <a:gd name="T32" fmla="*/ 0 w 134"/>
                  <a:gd name="T33" fmla="*/ 0 h 249"/>
                  <a:gd name="T34" fmla="*/ 0 w 134"/>
                  <a:gd name="T35" fmla="*/ 0 h 249"/>
                  <a:gd name="T36" fmla="*/ 0 w 134"/>
                  <a:gd name="T37" fmla="*/ 0 h 249"/>
                  <a:gd name="T38" fmla="*/ 0 w 134"/>
                  <a:gd name="T39" fmla="*/ 0 h 249"/>
                  <a:gd name="T40" fmla="*/ 0 w 134"/>
                  <a:gd name="T41" fmla="*/ 0 h 249"/>
                  <a:gd name="T42" fmla="*/ 0 w 134"/>
                  <a:gd name="T43" fmla="*/ 0 h 249"/>
                  <a:gd name="T44" fmla="*/ 0 w 134"/>
                  <a:gd name="T45" fmla="*/ 0 h 249"/>
                  <a:gd name="T46" fmla="*/ 0 w 134"/>
                  <a:gd name="T47" fmla="*/ 0 h 249"/>
                  <a:gd name="T48" fmla="*/ 0 w 134"/>
                  <a:gd name="T49" fmla="*/ 0 h 249"/>
                  <a:gd name="T50" fmla="*/ 0 w 134"/>
                  <a:gd name="T51" fmla="*/ 0 h 249"/>
                  <a:gd name="T52" fmla="*/ 0 w 134"/>
                  <a:gd name="T53" fmla="*/ 0 h 249"/>
                  <a:gd name="T54" fmla="*/ 0 w 134"/>
                  <a:gd name="T55" fmla="*/ 0 h 249"/>
                  <a:gd name="T56" fmla="*/ 0 w 134"/>
                  <a:gd name="T57" fmla="*/ 0 h 249"/>
                  <a:gd name="T58" fmla="*/ 0 w 134"/>
                  <a:gd name="T59" fmla="*/ 0 h 249"/>
                  <a:gd name="T60" fmla="*/ 0 w 134"/>
                  <a:gd name="T61" fmla="*/ 0 h 249"/>
                  <a:gd name="T62" fmla="*/ 0 w 134"/>
                  <a:gd name="T63" fmla="*/ 0 h 249"/>
                  <a:gd name="T64" fmla="*/ 0 w 134"/>
                  <a:gd name="T65" fmla="*/ 0 h 249"/>
                  <a:gd name="T66" fmla="*/ 0 w 134"/>
                  <a:gd name="T67" fmla="*/ 0 h 2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4" h="249">
                    <a:moveTo>
                      <a:pt x="134" y="249"/>
                    </a:moveTo>
                    <a:lnTo>
                      <a:pt x="128" y="239"/>
                    </a:lnTo>
                    <a:lnTo>
                      <a:pt x="120" y="233"/>
                    </a:lnTo>
                    <a:lnTo>
                      <a:pt x="108" y="231"/>
                    </a:lnTo>
                    <a:lnTo>
                      <a:pt x="98" y="232"/>
                    </a:lnTo>
                    <a:lnTo>
                      <a:pt x="86" y="233"/>
                    </a:lnTo>
                    <a:lnTo>
                      <a:pt x="76" y="235"/>
                    </a:lnTo>
                    <a:lnTo>
                      <a:pt x="67" y="237"/>
                    </a:lnTo>
                    <a:lnTo>
                      <a:pt x="62" y="239"/>
                    </a:lnTo>
                    <a:lnTo>
                      <a:pt x="66" y="223"/>
                    </a:lnTo>
                    <a:lnTo>
                      <a:pt x="70" y="212"/>
                    </a:lnTo>
                    <a:lnTo>
                      <a:pt x="73" y="200"/>
                    </a:lnTo>
                    <a:lnTo>
                      <a:pt x="78" y="191"/>
                    </a:lnTo>
                    <a:lnTo>
                      <a:pt x="80" y="181"/>
                    </a:lnTo>
                    <a:lnTo>
                      <a:pt x="80" y="171"/>
                    </a:lnTo>
                    <a:lnTo>
                      <a:pt x="77" y="159"/>
                    </a:lnTo>
                    <a:lnTo>
                      <a:pt x="72" y="145"/>
                    </a:lnTo>
                    <a:lnTo>
                      <a:pt x="60" y="139"/>
                    </a:lnTo>
                    <a:lnTo>
                      <a:pt x="50" y="135"/>
                    </a:lnTo>
                    <a:lnTo>
                      <a:pt x="41" y="129"/>
                    </a:lnTo>
                    <a:lnTo>
                      <a:pt x="32" y="126"/>
                    </a:lnTo>
                    <a:lnTo>
                      <a:pt x="23" y="120"/>
                    </a:lnTo>
                    <a:lnTo>
                      <a:pt x="15" y="117"/>
                    </a:lnTo>
                    <a:lnTo>
                      <a:pt x="7" y="115"/>
                    </a:lnTo>
                    <a:lnTo>
                      <a:pt x="0" y="115"/>
                    </a:lnTo>
                    <a:lnTo>
                      <a:pt x="24" y="108"/>
                    </a:lnTo>
                    <a:lnTo>
                      <a:pt x="43" y="99"/>
                    </a:lnTo>
                    <a:lnTo>
                      <a:pt x="59" y="86"/>
                    </a:lnTo>
                    <a:lnTo>
                      <a:pt x="72" y="73"/>
                    </a:lnTo>
                    <a:lnTo>
                      <a:pt x="82" y="56"/>
                    </a:lnTo>
                    <a:lnTo>
                      <a:pt x="93" y="38"/>
                    </a:lnTo>
                    <a:lnTo>
                      <a:pt x="103" y="19"/>
                    </a:lnTo>
                    <a:lnTo>
                      <a:pt x="114" y="0"/>
                    </a:lnTo>
                    <a:lnTo>
                      <a:pt x="134" y="249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Freeform 105"/>
              <p:cNvSpPr>
                <a:spLocks/>
              </p:cNvSpPr>
              <p:nvPr/>
            </p:nvSpPr>
            <p:spPr bwMode="auto">
              <a:xfrm>
                <a:off x="4145" y="1547"/>
                <a:ext cx="34" cy="42"/>
              </a:xfrm>
              <a:custGeom>
                <a:avLst/>
                <a:gdLst>
                  <a:gd name="T0" fmla="*/ 0 w 166"/>
                  <a:gd name="T1" fmla="*/ 0 h 206"/>
                  <a:gd name="T2" fmla="*/ 0 w 166"/>
                  <a:gd name="T3" fmla="*/ 0 h 206"/>
                  <a:gd name="T4" fmla="*/ 0 w 166"/>
                  <a:gd name="T5" fmla="*/ 0 h 206"/>
                  <a:gd name="T6" fmla="*/ 0 w 166"/>
                  <a:gd name="T7" fmla="*/ 0 h 206"/>
                  <a:gd name="T8" fmla="*/ 0 w 166"/>
                  <a:gd name="T9" fmla="*/ 0 h 206"/>
                  <a:gd name="T10" fmla="*/ 0 w 166"/>
                  <a:gd name="T11" fmla="*/ 0 h 206"/>
                  <a:gd name="T12" fmla="*/ 0 w 166"/>
                  <a:gd name="T13" fmla="*/ 0 h 206"/>
                  <a:gd name="T14" fmla="*/ 0 w 166"/>
                  <a:gd name="T15" fmla="*/ 0 h 206"/>
                  <a:gd name="T16" fmla="*/ 0 w 166"/>
                  <a:gd name="T17" fmla="*/ 0 h 206"/>
                  <a:gd name="T18" fmla="*/ 0 w 166"/>
                  <a:gd name="T19" fmla="*/ 0 h 206"/>
                  <a:gd name="T20" fmla="*/ 0 w 166"/>
                  <a:gd name="T21" fmla="*/ 0 h 206"/>
                  <a:gd name="T22" fmla="*/ 0 w 166"/>
                  <a:gd name="T23" fmla="*/ 0 h 206"/>
                  <a:gd name="T24" fmla="*/ 0 w 166"/>
                  <a:gd name="T25" fmla="*/ 0 h 206"/>
                  <a:gd name="T26" fmla="*/ 0 w 166"/>
                  <a:gd name="T27" fmla="*/ 0 h 206"/>
                  <a:gd name="T28" fmla="*/ 0 w 166"/>
                  <a:gd name="T29" fmla="*/ 0 h 206"/>
                  <a:gd name="T30" fmla="*/ 0 w 166"/>
                  <a:gd name="T31" fmla="*/ 0 h 206"/>
                  <a:gd name="T32" fmla="*/ 0 w 166"/>
                  <a:gd name="T33" fmla="*/ 0 h 206"/>
                  <a:gd name="T34" fmla="*/ 0 w 166"/>
                  <a:gd name="T35" fmla="*/ 0 h 206"/>
                  <a:gd name="T36" fmla="*/ 0 w 166"/>
                  <a:gd name="T37" fmla="*/ 0 h 206"/>
                  <a:gd name="T38" fmla="*/ 0 w 166"/>
                  <a:gd name="T39" fmla="*/ 0 h 206"/>
                  <a:gd name="T40" fmla="*/ 0 w 166"/>
                  <a:gd name="T41" fmla="*/ 0 h 206"/>
                  <a:gd name="T42" fmla="*/ 0 w 166"/>
                  <a:gd name="T43" fmla="*/ 0 h 206"/>
                  <a:gd name="T44" fmla="*/ 0 w 166"/>
                  <a:gd name="T45" fmla="*/ 0 h 206"/>
                  <a:gd name="T46" fmla="*/ 0 w 166"/>
                  <a:gd name="T47" fmla="*/ 0 h 206"/>
                  <a:gd name="T48" fmla="*/ 0 w 166"/>
                  <a:gd name="T49" fmla="*/ 0 h 206"/>
                  <a:gd name="T50" fmla="*/ 0 w 166"/>
                  <a:gd name="T51" fmla="*/ 0 h 206"/>
                  <a:gd name="T52" fmla="*/ 0 w 166"/>
                  <a:gd name="T53" fmla="*/ 0 h 206"/>
                  <a:gd name="T54" fmla="*/ 0 w 166"/>
                  <a:gd name="T55" fmla="*/ 0 h 20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" h="206">
                    <a:moveTo>
                      <a:pt x="166" y="72"/>
                    </a:moveTo>
                    <a:lnTo>
                      <a:pt x="166" y="196"/>
                    </a:lnTo>
                    <a:lnTo>
                      <a:pt x="157" y="192"/>
                    </a:lnTo>
                    <a:lnTo>
                      <a:pt x="149" y="188"/>
                    </a:lnTo>
                    <a:lnTo>
                      <a:pt x="141" y="185"/>
                    </a:lnTo>
                    <a:lnTo>
                      <a:pt x="133" y="181"/>
                    </a:lnTo>
                    <a:lnTo>
                      <a:pt x="123" y="178"/>
                    </a:lnTo>
                    <a:lnTo>
                      <a:pt x="114" y="177"/>
                    </a:lnTo>
                    <a:lnTo>
                      <a:pt x="104" y="176"/>
                    </a:lnTo>
                    <a:lnTo>
                      <a:pt x="94" y="176"/>
                    </a:lnTo>
                    <a:lnTo>
                      <a:pt x="72" y="206"/>
                    </a:lnTo>
                    <a:lnTo>
                      <a:pt x="70" y="199"/>
                    </a:lnTo>
                    <a:lnTo>
                      <a:pt x="66" y="189"/>
                    </a:lnTo>
                    <a:lnTo>
                      <a:pt x="59" y="177"/>
                    </a:lnTo>
                    <a:lnTo>
                      <a:pt x="51" y="166"/>
                    </a:lnTo>
                    <a:lnTo>
                      <a:pt x="39" y="152"/>
                    </a:lnTo>
                    <a:lnTo>
                      <a:pt x="28" y="143"/>
                    </a:lnTo>
                    <a:lnTo>
                      <a:pt x="13" y="136"/>
                    </a:lnTo>
                    <a:lnTo>
                      <a:pt x="0" y="134"/>
                    </a:lnTo>
                    <a:lnTo>
                      <a:pt x="52" y="0"/>
                    </a:lnTo>
                    <a:lnTo>
                      <a:pt x="56" y="20"/>
                    </a:lnTo>
                    <a:lnTo>
                      <a:pt x="64" y="39"/>
                    </a:lnTo>
                    <a:lnTo>
                      <a:pt x="74" y="54"/>
                    </a:lnTo>
                    <a:lnTo>
                      <a:pt x="89" y="66"/>
                    </a:lnTo>
                    <a:lnTo>
                      <a:pt x="104" y="73"/>
                    </a:lnTo>
                    <a:lnTo>
                      <a:pt x="122" y="77"/>
                    </a:lnTo>
                    <a:lnTo>
                      <a:pt x="142" y="76"/>
                    </a:lnTo>
                    <a:lnTo>
                      <a:pt x="166" y="7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3" name="Freeform 106"/>
              <p:cNvSpPr>
                <a:spLocks/>
              </p:cNvSpPr>
              <p:nvPr/>
            </p:nvSpPr>
            <p:spPr bwMode="auto">
              <a:xfrm>
                <a:off x="4063" y="1572"/>
                <a:ext cx="49" cy="66"/>
              </a:xfrm>
              <a:custGeom>
                <a:avLst/>
                <a:gdLst>
                  <a:gd name="T0" fmla="*/ 0 w 246"/>
                  <a:gd name="T1" fmla="*/ 0 h 331"/>
                  <a:gd name="T2" fmla="*/ 0 w 246"/>
                  <a:gd name="T3" fmla="*/ 0 h 331"/>
                  <a:gd name="T4" fmla="*/ 0 w 246"/>
                  <a:gd name="T5" fmla="*/ 0 h 331"/>
                  <a:gd name="T6" fmla="*/ 0 w 246"/>
                  <a:gd name="T7" fmla="*/ 0 h 331"/>
                  <a:gd name="T8" fmla="*/ 0 w 246"/>
                  <a:gd name="T9" fmla="*/ 0 h 331"/>
                  <a:gd name="T10" fmla="*/ 0 w 246"/>
                  <a:gd name="T11" fmla="*/ 0 h 331"/>
                  <a:gd name="T12" fmla="*/ 0 w 246"/>
                  <a:gd name="T13" fmla="*/ 0 h 331"/>
                  <a:gd name="T14" fmla="*/ 0 w 246"/>
                  <a:gd name="T15" fmla="*/ 0 h 331"/>
                  <a:gd name="T16" fmla="*/ 0 w 246"/>
                  <a:gd name="T17" fmla="*/ 0 h 331"/>
                  <a:gd name="T18" fmla="*/ 0 w 246"/>
                  <a:gd name="T19" fmla="*/ 0 h 331"/>
                  <a:gd name="T20" fmla="*/ 0 w 246"/>
                  <a:gd name="T21" fmla="*/ 0 h 331"/>
                  <a:gd name="T22" fmla="*/ 0 w 246"/>
                  <a:gd name="T23" fmla="*/ 0 h 331"/>
                  <a:gd name="T24" fmla="*/ 0 w 246"/>
                  <a:gd name="T25" fmla="*/ 0 h 331"/>
                  <a:gd name="T26" fmla="*/ 0 w 246"/>
                  <a:gd name="T27" fmla="*/ 0 h 331"/>
                  <a:gd name="T28" fmla="*/ 0 w 246"/>
                  <a:gd name="T29" fmla="*/ 0 h 331"/>
                  <a:gd name="T30" fmla="*/ 0 w 246"/>
                  <a:gd name="T31" fmla="*/ 0 h 331"/>
                  <a:gd name="T32" fmla="*/ 0 w 246"/>
                  <a:gd name="T33" fmla="*/ 0 h 331"/>
                  <a:gd name="T34" fmla="*/ 0 w 246"/>
                  <a:gd name="T35" fmla="*/ 0 h 331"/>
                  <a:gd name="T36" fmla="*/ 0 w 246"/>
                  <a:gd name="T37" fmla="*/ 0 h 331"/>
                  <a:gd name="T38" fmla="*/ 0 w 246"/>
                  <a:gd name="T39" fmla="*/ 0 h 331"/>
                  <a:gd name="T40" fmla="*/ 0 w 246"/>
                  <a:gd name="T41" fmla="*/ 0 h 331"/>
                  <a:gd name="T42" fmla="*/ 0 w 246"/>
                  <a:gd name="T43" fmla="*/ 0 h 331"/>
                  <a:gd name="T44" fmla="*/ 0 w 246"/>
                  <a:gd name="T45" fmla="*/ 0 h 331"/>
                  <a:gd name="T46" fmla="*/ 0 w 246"/>
                  <a:gd name="T47" fmla="*/ 0 h 331"/>
                  <a:gd name="T48" fmla="*/ 0 w 246"/>
                  <a:gd name="T49" fmla="*/ 0 h 331"/>
                  <a:gd name="T50" fmla="*/ 0 w 246"/>
                  <a:gd name="T51" fmla="*/ 0 h 331"/>
                  <a:gd name="T52" fmla="*/ 0 w 246"/>
                  <a:gd name="T53" fmla="*/ 0 h 331"/>
                  <a:gd name="T54" fmla="*/ 0 w 246"/>
                  <a:gd name="T55" fmla="*/ 0 h 331"/>
                  <a:gd name="T56" fmla="*/ 0 w 246"/>
                  <a:gd name="T57" fmla="*/ 0 h 331"/>
                  <a:gd name="T58" fmla="*/ 0 w 246"/>
                  <a:gd name="T59" fmla="*/ 0 h 331"/>
                  <a:gd name="T60" fmla="*/ 0 w 246"/>
                  <a:gd name="T61" fmla="*/ 0 h 331"/>
                  <a:gd name="T62" fmla="*/ 0 w 246"/>
                  <a:gd name="T63" fmla="*/ 0 h 331"/>
                  <a:gd name="T64" fmla="*/ 0 w 246"/>
                  <a:gd name="T65" fmla="*/ 0 h 331"/>
                  <a:gd name="T66" fmla="*/ 0 w 246"/>
                  <a:gd name="T67" fmla="*/ 0 h 331"/>
                  <a:gd name="T68" fmla="*/ 0 w 246"/>
                  <a:gd name="T69" fmla="*/ 0 h 331"/>
                  <a:gd name="T70" fmla="*/ 0 w 246"/>
                  <a:gd name="T71" fmla="*/ 0 h 3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46" h="331">
                    <a:moveTo>
                      <a:pt x="246" y="92"/>
                    </a:moveTo>
                    <a:lnTo>
                      <a:pt x="235" y="280"/>
                    </a:lnTo>
                    <a:lnTo>
                      <a:pt x="173" y="248"/>
                    </a:lnTo>
                    <a:lnTo>
                      <a:pt x="111" y="331"/>
                    </a:lnTo>
                    <a:lnTo>
                      <a:pt x="111" y="314"/>
                    </a:lnTo>
                    <a:lnTo>
                      <a:pt x="119" y="295"/>
                    </a:lnTo>
                    <a:lnTo>
                      <a:pt x="129" y="275"/>
                    </a:lnTo>
                    <a:lnTo>
                      <a:pt x="141" y="256"/>
                    </a:lnTo>
                    <a:lnTo>
                      <a:pt x="146" y="236"/>
                    </a:lnTo>
                    <a:lnTo>
                      <a:pt x="144" y="220"/>
                    </a:lnTo>
                    <a:lnTo>
                      <a:pt x="130" y="205"/>
                    </a:lnTo>
                    <a:lnTo>
                      <a:pt x="101" y="196"/>
                    </a:lnTo>
                    <a:lnTo>
                      <a:pt x="86" y="187"/>
                    </a:lnTo>
                    <a:lnTo>
                      <a:pt x="68" y="183"/>
                    </a:lnTo>
                    <a:lnTo>
                      <a:pt x="48" y="181"/>
                    </a:lnTo>
                    <a:lnTo>
                      <a:pt x="30" y="178"/>
                    </a:lnTo>
                    <a:lnTo>
                      <a:pt x="14" y="172"/>
                    </a:lnTo>
                    <a:lnTo>
                      <a:pt x="4" y="161"/>
                    </a:lnTo>
                    <a:lnTo>
                      <a:pt x="0" y="142"/>
                    </a:lnTo>
                    <a:lnTo>
                      <a:pt x="7" y="114"/>
                    </a:lnTo>
                    <a:lnTo>
                      <a:pt x="32" y="111"/>
                    </a:lnTo>
                    <a:lnTo>
                      <a:pt x="57" y="105"/>
                    </a:lnTo>
                    <a:lnTo>
                      <a:pt x="77" y="96"/>
                    </a:lnTo>
                    <a:lnTo>
                      <a:pt x="98" y="83"/>
                    </a:lnTo>
                    <a:lnTo>
                      <a:pt x="112" y="66"/>
                    </a:lnTo>
                    <a:lnTo>
                      <a:pt x="126" y="47"/>
                    </a:lnTo>
                    <a:lnTo>
                      <a:pt x="135" y="25"/>
                    </a:lnTo>
                    <a:lnTo>
                      <a:pt x="142" y="0"/>
                    </a:lnTo>
                    <a:lnTo>
                      <a:pt x="148" y="16"/>
                    </a:lnTo>
                    <a:lnTo>
                      <a:pt x="157" y="34"/>
                    </a:lnTo>
                    <a:lnTo>
                      <a:pt x="167" y="52"/>
                    </a:lnTo>
                    <a:lnTo>
                      <a:pt x="178" y="70"/>
                    </a:lnTo>
                    <a:lnTo>
                      <a:pt x="190" y="82"/>
                    </a:lnTo>
                    <a:lnTo>
                      <a:pt x="205" y="92"/>
                    </a:lnTo>
                    <a:lnTo>
                      <a:pt x="223" y="96"/>
                    </a:lnTo>
                    <a:lnTo>
                      <a:pt x="246" y="9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4" name="Freeform 107"/>
              <p:cNvSpPr>
                <a:spLocks/>
              </p:cNvSpPr>
              <p:nvPr/>
            </p:nvSpPr>
            <p:spPr bwMode="auto">
              <a:xfrm>
                <a:off x="4046" y="1616"/>
                <a:ext cx="62" cy="122"/>
              </a:xfrm>
              <a:custGeom>
                <a:avLst/>
                <a:gdLst>
                  <a:gd name="T0" fmla="*/ 0 w 311"/>
                  <a:gd name="T1" fmla="*/ 0 h 611"/>
                  <a:gd name="T2" fmla="*/ 0 w 311"/>
                  <a:gd name="T3" fmla="*/ 0 h 611"/>
                  <a:gd name="T4" fmla="*/ 0 w 311"/>
                  <a:gd name="T5" fmla="*/ 0 h 611"/>
                  <a:gd name="T6" fmla="*/ 0 w 311"/>
                  <a:gd name="T7" fmla="*/ 0 h 611"/>
                  <a:gd name="T8" fmla="*/ 0 w 311"/>
                  <a:gd name="T9" fmla="*/ 0 h 611"/>
                  <a:gd name="T10" fmla="*/ 0 w 311"/>
                  <a:gd name="T11" fmla="*/ 0 h 611"/>
                  <a:gd name="T12" fmla="*/ 0 w 311"/>
                  <a:gd name="T13" fmla="*/ 0 h 611"/>
                  <a:gd name="T14" fmla="*/ 0 w 311"/>
                  <a:gd name="T15" fmla="*/ 0 h 611"/>
                  <a:gd name="T16" fmla="*/ 0 w 311"/>
                  <a:gd name="T17" fmla="*/ 0 h 611"/>
                  <a:gd name="T18" fmla="*/ 0 w 311"/>
                  <a:gd name="T19" fmla="*/ 0 h 611"/>
                  <a:gd name="T20" fmla="*/ 0 w 311"/>
                  <a:gd name="T21" fmla="*/ 0 h 611"/>
                  <a:gd name="T22" fmla="*/ 0 w 311"/>
                  <a:gd name="T23" fmla="*/ 0 h 611"/>
                  <a:gd name="T24" fmla="*/ 0 w 311"/>
                  <a:gd name="T25" fmla="*/ 0 h 611"/>
                  <a:gd name="T26" fmla="*/ 0 w 311"/>
                  <a:gd name="T27" fmla="*/ 0 h 611"/>
                  <a:gd name="T28" fmla="*/ 0 w 311"/>
                  <a:gd name="T29" fmla="*/ 0 h 611"/>
                  <a:gd name="T30" fmla="*/ 0 w 311"/>
                  <a:gd name="T31" fmla="*/ 0 h 611"/>
                  <a:gd name="T32" fmla="*/ 0 w 311"/>
                  <a:gd name="T33" fmla="*/ 0 h 611"/>
                  <a:gd name="T34" fmla="*/ 0 w 311"/>
                  <a:gd name="T35" fmla="*/ 0 h 611"/>
                  <a:gd name="T36" fmla="*/ 0 w 311"/>
                  <a:gd name="T37" fmla="*/ 0 h 611"/>
                  <a:gd name="T38" fmla="*/ 0 w 311"/>
                  <a:gd name="T39" fmla="*/ 0 h 611"/>
                  <a:gd name="T40" fmla="*/ 0 w 311"/>
                  <a:gd name="T41" fmla="*/ 0 h 611"/>
                  <a:gd name="T42" fmla="*/ 0 w 311"/>
                  <a:gd name="T43" fmla="*/ 0 h 611"/>
                  <a:gd name="T44" fmla="*/ 0 w 311"/>
                  <a:gd name="T45" fmla="*/ 0 h 611"/>
                  <a:gd name="T46" fmla="*/ 0 w 311"/>
                  <a:gd name="T47" fmla="*/ 0 h 611"/>
                  <a:gd name="T48" fmla="*/ 0 w 311"/>
                  <a:gd name="T49" fmla="*/ 0 h 611"/>
                  <a:gd name="T50" fmla="*/ 0 w 311"/>
                  <a:gd name="T51" fmla="*/ 0 h 611"/>
                  <a:gd name="T52" fmla="*/ 0 w 311"/>
                  <a:gd name="T53" fmla="*/ 0 h 611"/>
                  <a:gd name="T54" fmla="*/ 0 w 311"/>
                  <a:gd name="T55" fmla="*/ 0 h 611"/>
                  <a:gd name="T56" fmla="*/ 0 w 311"/>
                  <a:gd name="T57" fmla="*/ 0 h 611"/>
                  <a:gd name="T58" fmla="*/ 0 w 311"/>
                  <a:gd name="T59" fmla="*/ 0 h 611"/>
                  <a:gd name="T60" fmla="*/ 0 w 311"/>
                  <a:gd name="T61" fmla="*/ 0 h 611"/>
                  <a:gd name="T62" fmla="*/ 0 w 311"/>
                  <a:gd name="T63" fmla="*/ 0 h 611"/>
                  <a:gd name="T64" fmla="*/ 0 w 311"/>
                  <a:gd name="T65" fmla="*/ 0 h 611"/>
                  <a:gd name="T66" fmla="*/ 0 w 311"/>
                  <a:gd name="T67" fmla="*/ 0 h 611"/>
                  <a:gd name="T68" fmla="*/ 0 w 311"/>
                  <a:gd name="T69" fmla="*/ 0 h 611"/>
                  <a:gd name="T70" fmla="*/ 0 w 311"/>
                  <a:gd name="T71" fmla="*/ 0 h 611"/>
                  <a:gd name="T72" fmla="*/ 0 w 311"/>
                  <a:gd name="T73" fmla="*/ 0 h 611"/>
                  <a:gd name="T74" fmla="*/ 0 w 311"/>
                  <a:gd name="T75" fmla="*/ 0 h 611"/>
                  <a:gd name="T76" fmla="*/ 0 w 311"/>
                  <a:gd name="T77" fmla="*/ 0 h 611"/>
                  <a:gd name="T78" fmla="*/ 0 w 311"/>
                  <a:gd name="T79" fmla="*/ 0 h 611"/>
                  <a:gd name="T80" fmla="*/ 0 w 311"/>
                  <a:gd name="T81" fmla="*/ 0 h 611"/>
                  <a:gd name="T82" fmla="*/ 0 w 311"/>
                  <a:gd name="T83" fmla="*/ 0 h 611"/>
                  <a:gd name="T84" fmla="*/ 0 w 311"/>
                  <a:gd name="T85" fmla="*/ 0 h 611"/>
                  <a:gd name="T86" fmla="*/ 0 w 311"/>
                  <a:gd name="T87" fmla="*/ 0 h 611"/>
                  <a:gd name="T88" fmla="*/ 0 w 311"/>
                  <a:gd name="T89" fmla="*/ 0 h 611"/>
                  <a:gd name="T90" fmla="*/ 0 w 311"/>
                  <a:gd name="T91" fmla="*/ 0 h 611"/>
                  <a:gd name="T92" fmla="*/ 0 w 311"/>
                  <a:gd name="T93" fmla="*/ 0 h 611"/>
                  <a:gd name="T94" fmla="*/ 0 w 311"/>
                  <a:gd name="T95" fmla="*/ 0 h 611"/>
                  <a:gd name="T96" fmla="*/ 0 w 311"/>
                  <a:gd name="T97" fmla="*/ 0 h 6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11" h="611">
                    <a:moveTo>
                      <a:pt x="155" y="30"/>
                    </a:moveTo>
                    <a:lnTo>
                      <a:pt x="153" y="53"/>
                    </a:lnTo>
                    <a:lnTo>
                      <a:pt x="149" y="77"/>
                    </a:lnTo>
                    <a:lnTo>
                      <a:pt x="143" y="99"/>
                    </a:lnTo>
                    <a:lnTo>
                      <a:pt x="137" y="123"/>
                    </a:lnTo>
                    <a:lnTo>
                      <a:pt x="132" y="146"/>
                    </a:lnTo>
                    <a:lnTo>
                      <a:pt x="129" y="169"/>
                    </a:lnTo>
                    <a:lnTo>
                      <a:pt x="129" y="193"/>
                    </a:lnTo>
                    <a:lnTo>
                      <a:pt x="135" y="217"/>
                    </a:lnTo>
                    <a:lnTo>
                      <a:pt x="160" y="207"/>
                    </a:lnTo>
                    <a:lnTo>
                      <a:pt x="182" y="190"/>
                    </a:lnTo>
                    <a:lnTo>
                      <a:pt x="203" y="168"/>
                    </a:lnTo>
                    <a:lnTo>
                      <a:pt x="223" y="147"/>
                    </a:lnTo>
                    <a:lnTo>
                      <a:pt x="242" y="126"/>
                    </a:lnTo>
                    <a:lnTo>
                      <a:pt x="263" y="115"/>
                    </a:lnTo>
                    <a:lnTo>
                      <a:pt x="285" y="112"/>
                    </a:lnTo>
                    <a:lnTo>
                      <a:pt x="311" y="124"/>
                    </a:lnTo>
                    <a:lnTo>
                      <a:pt x="310" y="182"/>
                    </a:lnTo>
                    <a:lnTo>
                      <a:pt x="303" y="242"/>
                    </a:lnTo>
                    <a:lnTo>
                      <a:pt x="291" y="301"/>
                    </a:lnTo>
                    <a:lnTo>
                      <a:pt x="279" y="363"/>
                    </a:lnTo>
                    <a:lnTo>
                      <a:pt x="263" y="424"/>
                    </a:lnTo>
                    <a:lnTo>
                      <a:pt x="251" y="486"/>
                    </a:lnTo>
                    <a:lnTo>
                      <a:pt x="241" y="548"/>
                    </a:lnTo>
                    <a:lnTo>
                      <a:pt x="239" y="611"/>
                    </a:lnTo>
                    <a:lnTo>
                      <a:pt x="206" y="607"/>
                    </a:lnTo>
                    <a:lnTo>
                      <a:pt x="175" y="603"/>
                    </a:lnTo>
                    <a:lnTo>
                      <a:pt x="142" y="599"/>
                    </a:lnTo>
                    <a:lnTo>
                      <a:pt x="111" y="595"/>
                    </a:lnTo>
                    <a:lnTo>
                      <a:pt x="80" y="587"/>
                    </a:lnTo>
                    <a:lnTo>
                      <a:pt x="51" y="578"/>
                    </a:lnTo>
                    <a:lnTo>
                      <a:pt x="24" y="565"/>
                    </a:lnTo>
                    <a:lnTo>
                      <a:pt x="0" y="549"/>
                    </a:lnTo>
                    <a:lnTo>
                      <a:pt x="23" y="485"/>
                    </a:lnTo>
                    <a:lnTo>
                      <a:pt x="40" y="418"/>
                    </a:lnTo>
                    <a:lnTo>
                      <a:pt x="52" y="350"/>
                    </a:lnTo>
                    <a:lnTo>
                      <a:pt x="62" y="281"/>
                    </a:lnTo>
                    <a:lnTo>
                      <a:pt x="68" y="210"/>
                    </a:lnTo>
                    <a:lnTo>
                      <a:pt x="75" y="140"/>
                    </a:lnTo>
                    <a:lnTo>
                      <a:pt x="82" y="69"/>
                    </a:lnTo>
                    <a:lnTo>
                      <a:pt x="93" y="0"/>
                    </a:lnTo>
                    <a:lnTo>
                      <a:pt x="103" y="0"/>
                    </a:lnTo>
                    <a:lnTo>
                      <a:pt x="114" y="2"/>
                    </a:lnTo>
                    <a:lnTo>
                      <a:pt x="123" y="5"/>
                    </a:lnTo>
                    <a:lnTo>
                      <a:pt x="132" y="11"/>
                    </a:lnTo>
                    <a:lnTo>
                      <a:pt x="138" y="15"/>
                    </a:lnTo>
                    <a:lnTo>
                      <a:pt x="145" y="20"/>
                    </a:lnTo>
                    <a:lnTo>
                      <a:pt x="150" y="25"/>
                    </a:lnTo>
                    <a:lnTo>
                      <a:pt x="155" y="30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5" name="Freeform 108"/>
              <p:cNvSpPr>
                <a:spLocks/>
              </p:cNvSpPr>
              <p:nvPr/>
            </p:nvSpPr>
            <p:spPr bwMode="auto">
              <a:xfrm>
                <a:off x="4232" y="1620"/>
                <a:ext cx="54" cy="60"/>
              </a:xfrm>
              <a:custGeom>
                <a:avLst/>
                <a:gdLst>
                  <a:gd name="T0" fmla="*/ 0 w 270"/>
                  <a:gd name="T1" fmla="*/ 0 h 301"/>
                  <a:gd name="T2" fmla="*/ 0 w 270"/>
                  <a:gd name="T3" fmla="*/ 0 h 301"/>
                  <a:gd name="T4" fmla="*/ 0 w 270"/>
                  <a:gd name="T5" fmla="*/ 0 h 301"/>
                  <a:gd name="T6" fmla="*/ 0 w 270"/>
                  <a:gd name="T7" fmla="*/ 0 h 301"/>
                  <a:gd name="T8" fmla="*/ 0 w 270"/>
                  <a:gd name="T9" fmla="*/ 0 h 301"/>
                  <a:gd name="T10" fmla="*/ 0 w 270"/>
                  <a:gd name="T11" fmla="*/ 0 h 301"/>
                  <a:gd name="T12" fmla="*/ 0 w 270"/>
                  <a:gd name="T13" fmla="*/ 0 h 301"/>
                  <a:gd name="T14" fmla="*/ 0 w 270"/>
                  <a:gd name="T15" fmla="*/ 0 h 301"/>
                  <a:gd name="T16" fmla="*/ 0 w 270"/>
                  <a:gd name="T17" fmla="*/ 0 h 301"/>
                  <a:gd name="T18" fmla="*/ 0 w 270"/>
                  <a:gd name="T19" fmla="*/ 0 h 301"/>
                  <a:gd name="T20" fmla="*/ 0 w 270"/>
                  <a:gd name="T21" fmla="*/ 0 h 301"/>
                  <a:gd name="T22" fmla="*/ 0 w 270"/>
                  <a:gd name="T23" fmla="*/ 0 h 301"/>
                  <a:gd name="T24" fmla="*/ 0 w 270"/>
                  <a:gd name="T25" fmla="*/ 0 h 301"/>
                  <a:gd name="T26" fmla="*/ 0 w 270"/>
                  <a:gd name="T27" fmla="*/ 0 h 301"/>
                  <a:gd name="T28" fmla="*/ 0 w 270"/>
                  <a:gd name="T29" fmla="*/ 0 h 301"/>
                  <a:gd name="T30" fmla="*/ 0 w 270"/>
                  <a:gd name="T31" fmla="*/ 0 h 301"/>
                  <a:gd name="T32" fmla="*/ 0 w 270"/>
                  <a:gd name="T33" fmla="*/ 0 h 301"/>
                  <a:gd name="T34" fmla="*/ 0 w 270"/>
                  <a:gd name="T35" fmla="*/ 0 h 301"/>
                  <a:gd name="T36" fmla="*/ 0 w 270"/>
                  <a:gd name="T37" fmla="*/ 0 h 301"/>
                  <a:gd name="T38" fmla="*/ 0 w 270"/>
                  <a:gd name="T39" fmla="*/ 0 h 301"/>
                  <a:gd name="T40" fmla="*/ 0 w 270"/>
                  <a:gd name="T41" fmla="*/ 0 h 301"/>
                  <a:gd name="T42" fmla="*/ 0 w 270"/>
                  <a:gd name="T43" fmla="*/ 0 h 301"/>
                  <a:gd name="T44" fmla="*/ 0 w 270"/>
                  <a:gd name="T45" fmla="*/ 0 h 301"/>
                  <a:gd name="T46" fmla="*/ 0 w 270"/>
                  <a:gd name="T47" fmla="*/ 0 h 301"/>
                  <a:gd name="T48" fmla="*/ 0 w 270"/>
                  <a:gd name="T49" fmla="*/ 0 h 301"/>
                  <a:gd name="T50" fmla="*/ 0 w 270"/>
                  <a:gd name="T51" fmla="*/ 0 h 301"/>
                  <a:gd name="T52" fmla="*/ 0 w 270"/>
                  <a:gd name="T53" fmla="*/ 0 h 301"/>
                  <a:gd name="T54" fmla="*/ 0 w 270"/>
                  <a:gd name="T55" fmla="*/ 0 h 301"/>
                  <a:gd name="T56" fmla="*/ 0 w 270"/>
                  <a:gd name="T57" fmla="*/ 0 h 301"/>
                  <a:gd name="T58" fmla="*/ 0 w 270"/>
                  <a:gd name="T59" fmla="*/ 0 h 301"/>
                  <a:gd name="T60" fmla="*/ 0 w 270"/>
                  <a:gd name="T61" fmla="*/ 0 h 301"/>
                  <a:gd name="T62" fmla="*/ 0 w 270"/>
                  <a:gd name="T63" fmla="*/ 0 h 301"/>
                  <a:gd name="T64" fmla="*/ 0 w 270"/>
                  <a:gd name="T65" fmla="*/ 0 h 301"/>
                  <a:gd name="T66" fmla="*/ 0 w 270"/>
                  <a:gd name="T67" fmla="*/ 0 h 301"/>
                  <a:gd name="T68" fmla="*/ 0 w 270"/>
                  <a:gd name="T69" fmla="*/ 0 h 301"/>
                  <a:gd name="T70" fmla="*/ 0 w 270"/>
                  <a:gd name="T71" fmla="*/ 0 h 301"/>
                  <a:gd name="T72" fmla="*/ 0 w 270"/>
                  <a:gd name="T73" fmla="*/ 0 h 301"/>
                  <a:gd name="T74" fmla="*/ 0 w 270"/>
                  <a:gd name="T75" fmla="*/ 0 h 301"/>
                  <a:gd name="T76" fmla="*/ 0 w 270"/>
                  <a:gd name="T77" fmla="*/ 0 h 301"/>
                  <a:gd name="T78" fmla="*/ 0 w 270"/>
                  <a:gd name="T79" fmla="*/ 0 h 301"/>
                  <a:gd name="T80" fmla="*/ 0 w 270"/>
                  <a:gd name="T81" fmla="*/ 0 h 301"/>
                  <a:gd name="T82" fmla="*/ 0 w 270"/>
                  <a:gd name="T83" fmla="*/ 0 h 301"/>
                  <a:gd name="T84" fmla="*/ 0 w 270"/>
                  <a:gd name="T85" fmla="*/ 0 h 301"/>
                  <a:gd name="T86" fmla="*/ 0 w 270"/>
                  <a:gd name="T87" fmla="*/ 0 h 301"/>
                  <a:gd name="T88" fmla="*/ 0 w 270"/>
                  <a:gd name="T89" fmla="*/ 0 h 301"/>
                  <a:gd name="T90" fmla="*/ 0 w 270"/>
                  <a:gd name="T91" fmla="*/ 0 h 301"/>
                  <a:gd name="T92" fmla="*/ 0 w 270"/>
                  <a:gd name="T93" fmla="*/ 0 h 301"/>
                  <a:gd name="T94" fmla="*/ 0 w 270"/>
                  <a:gd name="T95" fmla="*/ 0 h 301"/>
                  <a:gd name="T96" fmla="*/ 0 w 270"/>
                  <a:gd name="T97" fmla="*/ 0 h 301"/>
                  <a:gd name="T98" fmla="*/ 0 w 270"/>
                  <a:gd name="T99" fmla="*/ 0 h 301"/>
                  <a:gd name="T100" fmla="*/ 0 w 270"/>
                  <a:gd name="T101" fmla="*/ 0 h 30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0" h="301">
                    <a:moveTo>
                      <a:pt x="156" y="93"/>
                    </a:moveTo>
                    <a:lnTo>
                      <a:pt x="167" y="87"/>
                    </a:lnTo>
                    <a:lnTo>
                      <a:pt x="178" y="82"/>
                    </a:lnTo>
                    <a:lnTo>
                      <a:pt x="190" y="75"/>
                    </a:lnTo>
                    <a:lnTo>
                      <a:pt x="202" y="69"/>
                    </a:lnTo>
                    <a:lnTo>
                      <a:pt x="213" y="63"/>
                    </a:lnTo>
                    <a:lnTo>
                      <a:pt x="226" y="60"/>
                    </a:lnTo>
                    <a:lnTo>
                      <a:pt x="237" y="59"/>
                    </a:lnTo>
                    <a:lnTo>
                      <a:pt x="250" y="62"/>
                    </a:lnTo>
                    <a:lnTo>
                      <a:pt x="270" y="218"/>
                    </a:lnTo>
                    <a:lnTo>
                      <a:pt x="253" y="211"/>
                    </a:lnTo>
                    <a:lnTo>
                      <a:pt x="239" y="205"/>
                    </a:lnTo>
                    <a:lnTo>
                      <a:pt x="226" y="197"/>
                    </a:lnTo>
                    <a:lnTo>
                      <a:pt x="213" y="190"/>
                    </a:lnTo>
                    <a:lnTo>
                      <a:pt x="200" y="183"/>
                    </a:lnTo>
                    <a:lnTo>
                      <a:pt x="189" y="181"/>
                    </a:lnTo>
                    <a:lnTo>
                      <a:pt x="177" y="181"/>
                    </a:lnTo>
                    <a:lnTo>
                      <a:pt x="166" y="187"/>
                    </a:lnTo>
                    <a:lnTo>
                      <a:pt x="125" y="301"/>
                    </a:lnTo>
                    <a:lnTo>
                      <a:pt x="119" y="291"/>
                    </a:lnTo>
                    <a:lnTo>
                      <a:pt x="115" y="281"/>
                    </a:lnTo>
                    <a:lnTo>
                      <a:pt x="113" y="270"/>
                    </a:lnTo>
                    <a:lnTo>
                      <a:pt x="113" y="260"/>
                    </a:lnTo>
                    <a:lnTo>
                      <a:pt x="111" y="250"/>
                    </a:lnTo>
                    <a:lnTo>
                      <a:pt x="108" y="241"/>
                    </a:lnTo>
                    <a:lnTo>
                      <a:pt x="103" y="233"/>
                    </a:lnTo>
                    <a:lnTo>
                      <a:pt x="94" y="228"/>
                    </a:lnTo>
                    <a:lnTo>
                      <a:pt x="83" y="218"/>
                    </a:lnTo>
                    <a:lnTo>
                      <a:pt x="74" y="213"/>
                    </a:lnTo>
                    <a:lnTo>
                      <a:pt x="62" y="210"/>
                    </a:lnTo>
                    <a:lnTo>
                      <a:pt x="51" y="211"/>
                    </a:lnTo>
                    <a:lnTo>
                      <a:pt x="37" y="213"/>
                    </a:lnTo>
                    <a:lnTo>
                      <a:pt x="25" y="215"/>
                    </a:lnTo>
                    <a:lnTo>
                      <a:pt x="11" y="216"/>
                    </a:lnTo>
                    <a:lnTo>
                      <a:pt x="0" y="218"/>
                    </a:lnTo>
                    <a:lnTo>
                      <a:pt x="24" y="197"/>
                    </a:lnTo>
                    <a:lnTo>
                      <a:pt x="44" y="173"/>
                    </a:lnTo>
                    <a:lnTo>
                      <a:pt x="60" y="147"/>
                    </a:lnTo>
                    <a:lnTo>
                      <a:pt x="72" y="120"/>
                    </a:lnTo>
                    <a:lnTo>
                      <a:pt x="80" y="91"/>
                    </a:lnTo>
                    <a:lnTo>
                      <a:pt x="85" y="61"/>
                    </a:lnTo>
                    <a:lnTo>
                      <a:pt x="85" y="31"/>
                    </a:lnTo>
                    <a:lnTo>
                      <a:pt x="83" y="0"/>
                    </a:lnTo>
                    <a:lnTo>
                      <a:pt x="95" y="9"/>
                    </a:lnTo>
                    <a:lnTo>
                      <a:pt x="104" y="22"/>
                    </a:lnTo>
                    <a:lnTo>
                      <a:pt x="109" y="34"/>
                    </a:lnTo>
                    <a:lnTo>
                      <a:pt x="115" y="50"/>
                    </a:lnTo>
                    <a:lnTo>
                      <a:pt x="120" y="62"/>
                    </a:lnTo>
                    <a:lnTo>
                      <a:pt x="128" y="76"/>
                    </a:lnTo>
                    <a:lnTo>
                      <a:pt x="139" y="86"/>
                    </a:lnTo>
                    <a:lnTo>
                      <a:pt x="156" y="93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6" name="Freeform 109"/>
              <p:cNvSpPr>
                <a:spLocks/>
              </p:cNvSpPr>
              <p:nvPr/>
            </p:nvSpPr>
            <p:spPr bwMode="auto">
              <a:xfrm>
                <a:off x="4322" y="1663"/>
                <a:ext cx="37" cy="44"/>
              </a:xfrm>
              <a:custGeom>
                <a:avLst/>
                <a:gdLst>
                  <a:gd name="T0" fmla="*/ 0 w 187"/>
                  <a:gd name="T1" fmla="*/ 0 h 217"/>
                  <a:gd name="T2" fmla="*/ 0 w 187"/>
                  <a:gd name="T3" fmla="*/ 0 h 217"/>
                  <a:gd name="T4" fmla="*/ 0 w 187"/>
                  <a:gd name="T5" fmla="*/ 0 h 217"/>
                  <a:gd name="T6" fmla="*/ 0 w 187"/>
                  <a:gd name="T7" fmla="*/ 0 h 217"/>
                  <a:gd name="T8" fmla="*/ 0 w 187"/>
                  <a:gd name="T9" fmla="*/ 0 h 217"/>
                  <a:gd name="T10" fmla="*/ 0 w 187"/>
                  <a:gd name="T11" fmla="*/ 0 h 217"/>
                  <a:gd name="T12" fmla="*/ 0 w 187"/>
                  <a:gd name="T13" fmla="*/ 0 h 217"/>
                  <a:gd name="T14" fmla="*/ 0 w 187"/>
                  <a:gd name="T15" fmla="*/ 0 h 217"/>
                  <a:gd name="T16" fmla="*/ 0 w 187"/>
                  <a:gd name="T17" fmla="*/ 0 h 217"/>
                  <a:gd name="T18" fmla="*/ 0 w 187"/>
                  <a:gd name="T19" fmla="*/ 0 h 217"/>
                  <a:gd name="T20" fmla="*/ 0 w 187"/>
                  <a:gd name="T21" fmla="*/ 0 h 217"/>
                  <a:gd name="T22" fmla="*/ 0 w 187"/>
                  <a:gd name="T23" fmla="*/ 0 h 217"/>
                  <a:gd name="T24" fmla="*/ 0 w 187"/>
                  <a:gd name="T25" fmla="*/ 0 h 217"/>
                  <a:gd name="T26" fmla="*/ 0 w 187"/>
                  <a:gd name="T27" fmla="*/ 0 h 217"/>
                  <a:gd name="T28" fmla="*/ 0 w 187"/>
                  <a:gd name="T29" fmla="*/ 0 h 217"/>
                  <a:gd name="T30" fmla="*/ 0 w 187"/>
                  <a:gd name="T31" fmla="*/ 0 h 217"/>
                  <a:gd name="T32" fmla="*/ 0 w 187"/>
                  <a:gd name="T33" fmla="*/ 0 h 217"/>
                  <a:gd name="T34" fmla="*/ 0 w 187"/>
                  <a:gd name="T35" fmla="*/ 0 h 217"/>
                  <a:gd name="T36" fmla="*/ 0 w 187"/>
                  <a:gd name="T37" fmla="*/ 0 h 217"/>
                  <a:gd name="T38" fmla="*/ 0 w 187"/>
                  <a:gd name="T39" fmla="*/ 0 h 217"/>
                  <a:gd name="T40" fmla="*/ 0 w 187"/>
                  <a:gd name="T41" fmla="*/ 0 h 217"/>
                  <a:gd name="T42" fmla="*/ 0 w 187"/>
                  <a:gd name="T43" fmla="*/ 0 h 217"/>
                  <a:gd name="T44" fmla="*/ 0 w 187"/>
                  <a:gd name="T45" fmla="*/ 0 h 217"/>
                  <a:gd name="T46" fmla="*/ 0 w 187"/>
                  <a:gd name="T47" fmla="*/ 0 h 217"/>
                  <a:gd name="T48" fmla="*/ 0 w 187"/>
                  <a:gd name="T49" fmla="*/ 0 h 217"/>
                  <a:gd name="T50" fmla="*/ 0 w 187"/>
                  <a:gd name="T51" fmla="*/ 0 h 217"/>
                  <a:gd name="T52" fmla="*/ 0 w 187"/>
                  <a:gd name="T53" fmla="*/ 0 h 217"/>
                  <a:gd name="T54" fmla="*/ 0 w 187"/>
                  <a:gd name="T55" fmla="*/ 0 h 217"/>
                  <a:gd name="T56" fmla="*/ 0 w 187"/>
                  <a:gd name="T57" fmla="*/ 0 h 217"/>
                  <a:gd name="T58" fmla="*/ 0 w 187"/>
                  <a:gd name="T59" fmla="*/ 0 h 217"/>
                  <a:gd name="T60" fmla="*/ 0 w 187"/>
                  <a:gd name="T61" fmla="*/ 0 h 217"/>
                  <a:gd name="T62" fmla="*/ 0 w 187"/>
                  <a:gd name="T63" fmla="*/ 0 h 217"/>
                  <a:gd name="T64" fmla="*/ 0 w 187"/>
                  <a:gd name="T65" fmla="*/ 0 h 217"/>
                  <a:gd name="T66" fmla="*/ 0 w 187"/>
                  <a:gd name="T67" fmla="*/ 0 h 217"/>
                  <a:gd name="T68" fmla="*/ 0 w 187"/>
                  <a:gd name="T69" fmla="*/ 0 h 217"/>
                  <a:gd name="T70" fmla="*/ 0 w 187"/>
                  <a:gd name="T71" fmla="*/ 0 h 217"/>
                  <a:gd name="T72" fmla="*/ 0 w 187"/>
                  <a:gd name="T73" fmla="*/ 0 h 217"/>
                  <a:gd name="T74" fmla="*/ 0 w 187"/>
                  <a:gd name="T75" fmla="*/ 0 h 217"/>
                  <a:gd name="T76" fmla="*/ 0 w 187"/>
                  <a:gd name="T77" fmla="*/ 0 h 217"/>
                  <a:gd name="T78" fmla="*/ 0 w 187"/>
                  <a:gd name="T79" fmla="*/ 0 h 217"/>
                  <a:gd name="T80" fmla="*/ 0 w 187"/>
                  <a:gd name="T81" fmla="*/ 0 h 2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87" h="217">
                    <a:moveTo>
                      <a:pt x="187" y="176"/>
                    </a:moveTo>
                    <a:lnTo>
                      <a:pt x="174" y="171"/>
                    </a:lnTo>
                    <a:lnTo>
                      <a:pt x="163" y="166"/>
                    </a:lnTo>
                    <a:lnTo>
                      <a:pt x="152" y="161"/>
                    </a:lnTo>
                    <a:lnTo>
                      <a:pt x="142" y="157"/>
                    </a:lnTo>
                    <a:lnTo>
                      <a:pt x="130" y="153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04" y="155"/>
                    </a:lnTo>
                    <a:lnTo>
                      <a:pt x="95" y="162"/>
                    </a:lnTo>
                    <a:lnTo>
                      <a:pt x="88" y="172"/>
                    </a:lnTo>
                    <a:lnTo>
                      <a:pt x="83" y="181"/>
                    </a:lnTo>
                    <a:lnTo>
                      <a:pt x="77" y="190"/>
                    </a:lnTo>
                    <a:lnTo>
                      <a:pt x="70" y="197"/>
                    </a:lnTo>
                    <a:lnTo>
                      <a:pt x="65" y="205"/>
                    </a:lnTo>
                    <a:lnTo>
                      <a:pt x="58" y="211"/>
                    </a:lnTo>
                    <a:lnTo>
                      <a:pt x="52" y="217"/>
                    </a:lnTo>
                    <a:lnTo>
                      <a:pt x="59" y="201"/>
                    </a:lnTo>
                    <a:lnTo>
                      <a:pt x="59" y="186"/>
                    </a:lnTo>
                    <a:lnTo>
                      <a:pt x="53" y="171"/>
                    </a:lnTo>
                    <a:lnTo>
                      <a:pt x="44" y="157"/>
                    </a:lnTo>
                    <a:lnTo>
                      <a:pt x="32" y="144"/>
                    </a:lnTo>
                    <a:lnTo>
                      <a:pt x="21" y="132"/>
                    </a:lnTo>
                    <a:lnTo>
                      <a:pt x="8" y="122"/>
                    </a:lnTo>
                    <a:lnTo>
                      <a:pt x="0" y="114"/>
                    </a:lnTo>
                    <a:lnTo>
                      <a:pt x="24" y="112"/>
                    </a:lnTo>
                    <a:lnTo>
                      <a:pt x="42" y="104"/>
                    </a:lnTo>
                    <a:lnTo>
                      <a:pt x="57" y="89"/>
                    </a:lnTo>
                    <a:lnTo>
                      <a:pt x="68" y="73"/>
                    </a:lnTo>
                    <a:lnTo>
                      <a:pt x="78" y="51"/>
                    </a:lnTo>
                    <a:lnTo>
                      <a:pt x="88" y="32"/>
                    </a:lnTo>
                    <a:lnTo>
                      <a:pt x="100" y="13"/>
                    </a:lnTo>
                    <a:lnTo>
                      <a:pt x="114" y="0"/>
                    </a:lnTo>
                    <a:lnTo>
                      <a:pt x="118" y="23"/>
                    </a:lnTo>
                    <a:lnTo>
                      <a:pt x="122" y="45"/>
                    </a:lnTo>
                    <a:lnTo>
                      <a:pt x="127" y="68"/>
                    </a:lnTo>
                    <a:lnTo>
                      <a:pt x="135" y="92"/>
                    </a:lnTo>
                    <a:lnTo>
                      <a:pt x="143" y="113"/>
                    </a:lnTo>
                    <a:lnTo>
                      <a:pt x="154" y="135"/>
                    </a:lnTo>
                    <a:lnTo>
                      <a:pt x="169" y="155"/>
                    </a:lnTo>
                    <a:lnTo>
                      <a:pt x="187" y="176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7" name="Freeform 110"/>
              <p:cNvSpPr>
                <a:spLocks/>
              </p:cNvSpPr>
              <p:nvPr/>
            </p:nvSpPr>
            <p:spPr bwMode="auto">
              <a:xfrm>
                <a:off x="4112" y="1663"/>
                <a:ext cx="52" cy="46"/>
              </a:xfrm>
              <a:custGeom>
                <a:avLst/>
                <a:gdLst>
                  <a:gd name="T0" fmla="*/ 0 w 260"/>
                  <a:gd name="T1" fmla="*/ 0 h 228"/>
                  <a:gd name="T2" fmla="*/ 0 w 260"/>
                  <a:gd name="T3" fmla="*/ 0 h 228"/>
                  <a:gd name="T4" fmla="*/ 0 w 260"/>
                  <a:gd name="T5" fmla="*/ 0 h 228"/>
                  <a:gd name="T6" fmla="*/ 0 w 260"/>
                  <a:gd name="T7" fmla="*/ 0 h 228"/>
                  <a:gd name="T8" fmla="*/ 0 w 260"/>
                  <a:gd name="T9" fmla="*/ 0 h 228"/>
                  <a:gd name="T10" fmla="*/ 0 w 260"/>
                  <a:gd name="T11" fmla="*/ 0 h 228"/>
                  <a:gd name="T12" fmla="*/ 0 w 260"/>
                  <a:gd name="T13" fmla="*/ 0 h 228"/>
                  <a:gd name="T14" fmla="*/ 0 w 260"/>
                  <a:gd name="T15" fmla="*/ 0 h 228"/>
                  <a:gd name="T16" fmla="*/ 0 w 260"/>
                  <a:gd name="T17" fmla="*/ 0 h 228"/>
                  <a:gd name="T18" fmla="*/ 0 w 260"/>
                  <a:gd name="T19" fmla="*/ 0 h 228"/>
                  <a:gd name="T20" fmla="*/ 0 w 260"/>
                  <a:gd name="T21" fmla="*/ 0 h 228"/>
                  <a:gd name="T22" fmla="*/ 0 w 260"/>
                  <a:gd name="T23" fmla="*/ 0 h 228"/>
                  <a:gd name="T24" fmla="*/ 0 w 260"/>
                  <a:gd name="T25" fmla="*/ 0 h 228"/>
                  <a:gd name="T26" fmla="*/ 0 w 260"/>
                  <a:gd name="T27" fmla="*/ 0 h 228"/>
                  <a:gd name="T28" fmla="*/ 0 w 260"/>
                  <a:gd name="T29" fmla="*/ 0 h 228"/>
                  <a:gd name="T30" fmla="*/ 0 w 260"/>
                  <a:gd name="T31" fmla="*/ 0 h 228"/>
                  <a:gd name="T32" fmla="*/ 0 w 260"/>
                  <a:gd name="T33" fmla="*/ 0 h 228"/>
                  <a:gd name="T34" fmla="*/ 0 w 260"/>
                  <a:gd name="T35" fmla="*/ 0 h 228"/>
                  <a:gd name="T36" fmla="*/ 0 w 260"/>
                  <a:gd name="T37" fmla="*/ 0 h 228"/>
                  <a:gd name="T38" fmla="*/ 0 w 260"/>
                  <a:gd name="T39" fmla="*/ 0 h 228"/>
                  <a:gd name="T40" fmla="*/ 0 w 260"/>
                  <a:gd name="T41" fmla="*/ 0 h 228"/>
                  <a:gd name="T42" fmla="*/ 0 w 260"/>
                  <a:gd name="T43" fmla="*/ 0 h 228"/>
                  <a:gd name="T44" fmla="*/ 0 w 260"/>
                  <a:gd name="T45" fmla="*/ 0 h 228"/>
                  <a:gd name="T46" fmla="*/ 0 w 260"/>
                  <a:gd name="T47" fmla="*/ 0 h 228"/>
                  <a:gd name="T48" fmla="*/ 0 w 260"/>
                  <a:gd name="T49" fmla="*/ 0 h 228"/>
                  <a:gd name="T50" fmla="*/ 0 w 260"/>
                  <a:gd name="T51" fmla="*/ 0 h 228"/>
                  <a:gd name="T52" fmla="*/ 0 w 260"/>
                  <a:gd name="T53" fmla="*/ 0 h 228"/>
                  <a:gd name="T54" fmla="*/ 0 w 260"/>
                  <a:gd name="T55" fmla="*/ 0 h 228"/>
                  <a:gd name="T56" fmla="*/ 0 w 260"/>
                  <a:gd name="T57" fmla="*/ 0 h 228"/>
                  <a:gd name="T58" fmla="*/ 0 w 260"/>
                  <a:gd name="T59" fmla="*/ 0 h 228"/>
                  <a:gd name="T60" fmla="*/ 0 w 260"/>
                  <a:gd name="T61" fmla="*/ 0 h 228"/>
                  <a:gd name="T62" fmla="*/ 0 w 260"/>
                  <a:gd name="T63" fmla="*/ 0 h 228"/>
                  <a:gd name="T64" fmla="*/ 0 w 260"/>
                  <a:gd name="T65" fmla="*/ 0 h 228"/>
                  <a:gd name="T66" fmla="*/ 0 w 260"/>
                  <a:gd name="T67" fmla="*/ 0 h 228"/>
                  <a:gd name="T68" fmla="*/ 0 w 260"/>
                  <a:gd name="T69" fmla="*/ 0 h 228"/>
                  <a:gd name="T70" fmla="*/ 0 w 260"/>
                  <a:gd name="T71" fmla="*/ 0 h 228"/>
                  <a:gd name="T72" fmla="*/ 0 w 260"/>
                  <a:gd name="T73" fmla="*/ 0 h 228"/>
                  <a:gd name="T74" fmla="*/ 0 w 260"/>
                  <a:gd name="T75" fmla="*/ 0 h 228"/>
                  <a:gd name="T76" fmla="*/ 0 w 260"/>
                  <a:gd name="T77" fmla="*/ 0 h 228"/>
                  <a:gd name="T78" fmla="*/ 0 w 260"/>
                  <a:gd name="T79" fmla="*/ 0 h 228"/>
                  <a:gd name="T80" fmla="*/ 0 w 260"/>
                  <a:gd name="T81" fmla="*/ 0 h 228"/>
                  <a:gd name="T82" fmla="*/ 0 w 260"/>
                  <a:gd name="T83" fmla="*/ 0 h 228"/>
                  <a:gd name="T84" fmla="*/ 0 w 260"/>
                  <a:gd name="T85" fmla="*/ 0 h 228"/>
                  <a:gd name="T86" fmla="*/ 0 w 260"/>
                  <a:gd name="T87" fmla="*/ 0 h 22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60" h="228">
                    <a:moveTo>
                      <a:pt x="208" y="93"/>
                    </a:moveTo>
                    <a:lnTo>
                      <a:pt x="260" y="93"/>
                    </a:lnTo>
                    <a:lnTo>
                      <a:pt x="246" y="105"/>
                    </a:lnTo>
                    <a:lnTo>
                      <a:pt x="234" y="119"/>
                    </a:lnTo>
                    <a:lnTo>
                      <a:pt x="220" y="135"/>
                    </a:lnTo>
                    <a:lnTo>
                      <a:pt x="211" y="152"/>
                    </a:lnTo>
                    <a:lnTo>
                      <a:pt x="203" y="167"/>
                    </a:lnTo>
                    <a:lnTo>
                      <a:pt x="201" y="184"/>
                    </a:lnTo>
                    <a:lnTo>
                      <a:pt x="205" y="200"/>
                    </a:lnTo>
                    <a:lnTo>
                      <a:pt x="218" y="217"/>
                    </a:lnTo>
                    <a:lnTo>
                      <a:pt x="218" y="227"/>
                    </a:lnTo>
                    <a:lnTo>
                      <a:pt x="214" y="228"/>
                    </a:lnTo>
                    <a:lnTo>
                      <a:pt x="206" y="227"/>
                    </a:lnTo>
                    <a:lnTo>
                      <a:pt x="195" y="223"/>
                    </a:lnTo>
                    <a:lnTo>
                      <a:pt x="183" y="219"/>
                    </a:lnTo>
                    <a:lnTo>
                      <a:pt x="167" y="216"/>
                    </a:lnTo>
                    <a:lnTo>
                      <a:pt x="151" y="215"/>
                    </a:lnTo>
                    <a:lnTo>
                      <a:pt x="136" y="218"/>
                    </a:lnTo>
                    <a:lnTo>
                      <a:pt x="124" y="227"/>
                    </a:lnTo>
                    <a:lnTo>
                      <a:pt x="116" y="206"/>
                    </a:lnTo>
                    <a:lnTo>
                      <a:pt x="104" y="191"/>
                    </a:lnTo>
                    <a:lnTo>
                      <a:pt x="88" y="180"/>
                    </a:lnTo>
                    <a:lnTo>
                      <a:pt x="70" y="173"/>
                    </a:lnTo>
                    <a:lnTo>
                      <a:pt x="49" y="165"/>
                    </a:lnTo>
                    <a:lnTo>
                      <a:pt x="30" y="157"/>
                    </a:lnTo>
                    <a:lnTo>
                      <a:pt x="13" y="147"/>
                    </a:lnTo>
                    <a:lnTo>
                      <a:pt x="0" y="135"/>
                    </a:lnTo>
                    <a:lnTo>
                      <a:pt x="15" y="125"/>
                    </a:lnTo>
                    <a:lnTo>
                      <a:pt x="35" y="118"/>
                    </a:lnTo>
                    <a:lnTo>
                      <a:pt x="54" y="113"/>
                    </a:lnTo>
                    <a:lnTo>
                      <a:pt x="74" y="110"/>
                    </a:lnTo>
                    <a:lnTo>
                      <a:pt x="92" y="103"/>
                    </a:lnTo>
                    <a:lnTo>
                      <a:pt x="109" y="94"/>
                    </a:lnTo>
                    <a:lnTo>
                      <a:pt x="123" y="80"/>
                    </a:lnTo>
                    <a:lnTo>
                      <a:pt x="134" y="62"/>
                    </a:lnTo>
                    <a:lnTo>
                      <a:pt x="156" y="0"/>
                    </a:lnTo>
                    <a:lnTo>
                      <a:pt x="159" y="14"/>
                    </a:lnTo>
                    <a:lnTo>
                      <a:pt x="162" y="26"/>
                    </a:lnTo>
                    <a:lnTo>
                      <a:pt x="167" y="38"/>
                    </a:lnTo>
                    <a:lnTo>
                      <a:pt x="173" y="50"/>
                    </a:lnTo>
                    <a:lnTo>
                      <a:pt x="178" y="60"/>
                    </a:lnTo>
                    <a:lnTo>
                      <a:pt x="186" y="70"/>
                    </a:lnTo>
                    <a:lnTo>
                      <a:pt x="196" y="80"/>
                    </a:lnTo>
                    <a:lnTo>
                      <a:pt x="208" y="93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8" name="Freeform 111"/>
              <p:cNvSpPr>
                <a:spLocks/>
              </p:cNvSpPr>
              <p:nvPr/>
            </p:nvSpPr>
            <p:spPr bwMode="auto">
              <a:xfrm>
                <a:off x="4228" y="1668"/>
                <a:ext cx="60" cy="102"/>
              </a:xfrm>
              <a:custGeom>
                <a:avLst/>
                <a:gdLst>
                  <a:gd name="T0" fmla="*/ 0 w 300"/>
                  <a:gd name="T1" fmla="*/ 0 h 510"/>
                  <a:gd name="T2" fmla="*/ 0 w 300"/>
                  <a:gd name="T3" fmla="*/ 0 h 510"/>
                  <a:gd name="T4" fmla="*/ 0 w 300"/>
                  <a:gd name="T5" fmla="*/ 0 h 510"/>
                  <a:gd name="T6" fmla="*/ 0 w 300"/>
                  <a:gd name="T7" fmla="*/ 0 h 510"/>
                  <a:gd name="T8" fmla="*/ 0 w 300"/>
                  <a:gd name="T9" fmla="*/ 0 h 510"/>
                  <a:gd name="T10" fmla="*/ 0 w 300"/>
                  <a:gd name="T11" fmla="*/ 0 h 510"/>
                  <a:gd name="T12" fmla="*/ 0 w 300"/>
                  <a:gd name="T13" fmla="*/ 0 h 510"/>
                  <a:gd name="T14" fmla="*/ 0 w 300"/>
                  <a:gd name="T15" fmla="*/ 0 h 510"/>
                  <a:gd name="T16" fmla="*/ 0 w 300"/>
                  <a:gd name="T17" fmla="*/ 0 h 510"/>
                  <a:gd name="T18" fmla="*/ 0 w 300"/>
                  <a:gd name="T19" fmla="*/ 0 h 510"/>
                  <a:gd name="T20" fmla="*/ 0 w 300"/>
                  <a:gd name="T21" fmla="*/ 0 h 510"/>
                  <a:gd name="T22" fmla="*/ 0 w 300"/>
                  <a:gd name="T23" fmla="*/ 0 h 510"/>
                  <a:gd name="T24" fmla="*/ 0 w 300"/>
                  <a:gd name="T25" fmla="*/ 0 h 510"/>
                  <a:gd name="T26" fmla="*/ 0 w 300"/>
                  <a:gd name="T27" fmla="*/ 0 h 510"/>
                  <a:gd name="T28" fmla="*/ 0 w 300"/>
                  <a:gd name="T29" fmla="*/ 0 h 510"/>
                  <a:gd name="T30" fmla="*/ 0 w 300"/>
                  <a:gd name="T31" fmla="*/ 0 h 510"/>
                  <a:gd name="T32" fmla="*/ 0 w 300"/>
                  <a:gd name="T33" fmla="*/ 0 h 510"/>
                  <a:gd name="T34" fmla="*/ 0 w 300"/>
                  <a:gd name="T35" fmla="*/ 0 h 510"/>
                  <a:gd name="T36" fmla="*/ 0 w 300"/>
                  <a:gd name="T37" fmla="*/ 0 h 510"/>
                  <a:gd name="T38" fmla="*/ 0 w 300"/>
                  <a:gd name="T39" fmla="*/ 0 h 510"/>
                  <a:gd name="T40" fmla="*/ 0 w 300"/>
                  <a:gd name="T41" fmla="*/ 0 h 510"/>
                  <a:gd name="T42" fmla="*/ 0 w 300"/>
                  <a:gd name="T43" fmla="*/ 0 h 510"/>
                  <a:gd name="T44" fmla="*/ 0 w 300"/>
                  <a:gd name="T45" fmla="*/ 0 h 510"/>
                  <a:gd name="T46" fmla="*/ 0 w 300"/>
                  <a:gd name="T47" fmla="*/ 0 h 510"/>
                  <a:gd name="T48" fmla="*/ 0 w 300"/>
                  <a:gd name="T49" fmla="*/ 0 h 510"/>
                  <a:gd name="T50" fmla="*/ 0 w 300"/>
                  <a:gd name="T51" fmla="*/ 0 h 510"/>
                  <a:gd name="T52" fmla="*/ 0 w 300"/>
                  <a:gd name="T53" fmla="*/ 0 h 510"/>
                  <a:gd name="T54" fmla="*/ 0 w 300"/>
                  <a:gd name="T55" fmla="*/ 0 h 51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00" h="510">
                    <a:moveTo>
                      <a:pt x="300" y="456"/>
                    </a:moveTo>
                    <a:lnTo>
                      <a:pt x="266" y="473"/>
                    </a:lnTo>
                    <a:lnTo>
                      <a:pt x="230" y="488"/>
                    </a:lnTo>
                    <a:lnTo>
                      <a:pt x="192" y="499"/>
                    </a:lnTo>
                    <a:lnTo>
                      <a:pt x="153" y="507"/>
                    </a:lnTo>
                    <a:lnTo>
                      <a:pt x="113" y="510"/>
                    </a:lnTo>
                    <a:lnTo>
                      <a:pt x="73" y="510"/>
                    </a:lnTo>
                    <a:lnTo>
                      <a:pt x="35" y="506"/>
                    </a:lnTo>
                    <a:lnTo>
                      <a:pt x="0" y="497"/>
                    </a:lnTo>
                    <a:lnTo>
                      <a:pt x="0" y="20"/>
                    </a:lnTo>
                    <a:lnTo>
                      <a:pt x="44" y="10"/>
                    </a:lnTo>
                    <a:lnTo>
                      <a:pt x="71" y="18"/>
                    </a:lnTo>
                    <a:lnTo>
                      <a:pt x="85" y="37"/>
                    </a:lnTo>
                    <a:lnTo>
                      <a:pt x="93" y="66"/>
                    </a:lnTo>
                    <a:lnTo>
                      <a:pt x="97" y="98"/>
                    </a:lnTo>
                    <a:lnTo>
                      <a:pt x="102" y="131"/>
                    </a:lnTo>
                    <a:lnTo>
                      <a:pt x="113" y="158"/>
                    </a:lnTo>
                    <a:lnTo>
                      <a:pt x="134" y="176"/>
                    </a:lnTo>
                    <a:lnTo>
                      <a:pt x="159" y="163"/>
                    </a:lnTo>
                    <a:lnTo>
                      <a:pt x="177" y="148"/>
                    </a:lnTo>
                    <a:lnTo>
                      <a:pt x="187" y="126"/>
                    </a:lnTo>
                    <a:lnTo>
                      <a:pt x="195" y="102"/>
                    </a:lnTo>
                    <a:lnTo>
                      <a:pt x="198" y="75"/>
                    </a:lnTo>
                    <a:lnTo>
                      <a:pt x="203" y="49"/>
                    </a:lnTo>
                    <a:lnTo>
                      <a:pt x="207" y="23"/>
                    </a:lnTo>
                    <a:lnTo>
                      <a:pt x="218" y="0"/>
                    </a:lnTo>
                    <a:lnTo>
                      <a:pt x="290" y="52"/>
                    </a:lnTo>
                    <a:lnTo>
                      <a:pt x="300" y="456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9" name="Freeform 112"/>
              <p:cNvSpPr>
                <a:spLocks/>
              </p:cNvSpPr>
              <p:nvPr/>
            </p:nvSpPr>
            <p:spPr bwMode="auto">
              <a:xfrm>
                <a:off x="4104" y="1684"/>
                <a:ext cx="74" cy="83"/>
              </a:xfrm>
              <a:custGeom>
                <a:avLst/>
                <a:gdLst>
                  <a:gd name="T0" fmla="*/ 0 w 368"/>
                  <a:gd name="T1" fmla="*/ 0 h 416"/>
                  <a:gd name="T2" fmla="*/ 0 w 368"/>
                  <a:gd name="T3" fmla="*/ 0 h 416"/>
                  <a:gd name="T4" fmla="*/ 0 w 368"/>
                  <a:gd name="T5" fmla="*/ 0 h 416"/>
                  <a:gd name="T6" fmla="*/ 0 w 368"/>
                  <a:gd name="T7" fmla="*/ 0 h 416"/>
                  <a:gd name="T8" fmla="*/ 0 w 368"/>
                  <a:gd name="T9" fmla="*/ 0 h 416"/>
                  <a:gd name="T10" fmla="*/ 0 w 368"/>
                  <a:gd name="T11" fmla="*/ 0 h 416"/>
                  <a:gd name="T12" fmla="*/ 0 w 368"/>
                  <a:gd name="T13" fmla="*/ 0 h 416"/>
                  <a:gd name="T14" fmla="*/ 0 w 368"/>
                  <a:gd name="T15" fmla="*/ 0 h 416"/>
                  <a:gd name="T16" fmla="*/ 0 w 368"/>
                  <a:gd name="T17" fmla="*/ 0 h 416"/>
                  <a:gd name="T18" fmla="*/ 0 w 368"/>
                  <a:gd name="T19" fmla="*/ 0 h 416"/>
                  <a:gd name="T20" fmla="*/ 0 w 368"/>
                  <a:gd name="T21" fmla="*/ 0 h 416"/>
                  <a:gd name="T22" fmla="*/ 0 w 368"/>
                  <a:gd name="T23" fmla="*/ 0 h 416"/>
                  <a:gd name="T24" fmla="*/ 0 w 368"/>
                  <a:gd name="T25" fmla="*/ 0 h 416"/>
                  <a:gd name="T26" fmla="*/ 0 w 368"/>
                  <a:gd name="T27" fmla="*/ 0 h 416"/>
                  <a:gd name="T28" fmla="*/ 0 w 368"/>
                  <a:gd name="T29" fmla="*/ 0 h 416"/>
                  <a:gd name="T30" fmla="*/ 0 w 368"/>
                  <a:gd name="T31" fmla="*/ 0 h 416"/>
                  <a:gd name="T32" fmla="*/ 0 w 368"/>
                  <a:gd name="T33" fmla="*/ 0 h 416"/>
                  <a:gd name="T34" fmla="*/ 0 w 368"/>
                  <a:gd name="T35" fmla="*/ 0 h 416"/>
                  <a:gd name="T36" fmla="*/ 0 w 368"/>
                  <a:gd name="T37" fmla="*/ 0 h 416"/>
                  <a:gd name="T38" fmla="*/ 0 w 368"/>
                  <a:gd name="T39" fmla="*/ 0 h 416"/>
                  <a:gd name="T40" fmla="*/ 0 w 368"/>
                  <a:gd name="T41" fmla="*/ 0 h 416"/>
                  <a:gd name="T42" fmla="*/ 0 w 368"/>
                  <a:gd name="T43" fmla="*/ 0 h 416"/>
                  <a:gd name="T44" fmla="*/ 0 w 368"/>
                  <a:gd name="T45" fmla="*/ 0 h 416"/>
                  <a:gd name="T46" fmla="*/ 0 w 368"/>
                  <a:gd name="T47" fmla="*/ 0 h 416"/>
                  <a:gd name="T48" fmla="*/ 0 w 368"/>
                  <a:gd name="T49" fmla="*/ 0 h 416"/>
                  <a:gd name="T50" fmla="*/ 0 w 368"/>
                  <a:gd name="T51" fmla="*/ 0 h 416"/>
                  <a:gd name="T52" fmla="*/ 0 w 368"/>
                  <a:gd name="T53" fmla="*/ 0 h 416"/>
                  <a:gd name="T54" fmla="*/ 0 w 368"/>
                  <a:gd name="T55" fmla="*/ 0 h 416"/>
                  <a:gd name="T56" fmla="*/ 0 w 368"/>
                  <a:gd name="T57" fmla="*/ 0 h 416"/>
                  <a:gd name="T58" fmla="*/ 0 w 368"/>
                  <a:gd name="T59" fmla="*/ 0 h 416"/>
                  <a:gd name="T60" fmla="*/ 0 w 368"/>
                  <a:gd name="T61" fmla="*/ 0 h 416"/>
                  <a:gd name="T62" fmla="*/ 0 w 368"/>
                  <a:gd name="T63" fmla="*/ 0 h 416"/>
                  <a:gd name="T64" fmla="*/ 0 w 368"/>
                  <a:gd name="T65" fmla="*/ 0 h 4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68" h="416">
                    <a:moveTo>
                      <a:pt x="351" y="374"/>
                    </a:moveTo>
                    <a:lnTo>
                      <a:pt x="324" y="395"/>
                    </a:lnTo>
                    <a:lnTo>
                      <a:pt x="295" y="408"/>
                    </a:lnTo>
                    <a:lnTo>
                      <a:pt x="262" y="414"/>
                    </a:lnTo>
                    <a:lnTo>
                      <a:pt x="229" y="416"/>
                    </a:lnTo>
                    <a:lnTo>
                      <a:pt x="193" y="412"/>
                    </a:lnTo>
                    <a:lnTo>
                      <a:pt x="158" y="409"/>
                    </a:lnTo>
                    <a:lnTo>
                      <a:pt x="124" y="406"/>
                    </a:lnTo>
                    <a:lnTo>
                      <a:pt x="93" y="404"/>
                    </a:lnTo>
                    <a:lnTo>
                      <a:pt x="44" y="399"/>
                    </a:lnTo>
                    <a:lnTo>
                      <a:pt x="16" y="381"/>
                    </a:lnTo>
                    <a:lnTo>
                      <a:pt x="2" y="350"/>
                    </a:lnTo>
                    <a:lnTo>
                      <a:pt x="0" y="314"/>
                    </a:lnTo>
                    <a:lnTo>
                      <a:pt x="2" y="271"/>
                    </a:lnTo>
                    <a:lnTo>
                      <a:pt x="9" y="229"/>
                    </a:lnTo>
                    <a:lnTo>
                      <a:pt x="12" y="190"/>
                    </a:lnTo>
                    <a:lnTo>
                      <a:pt x="10" y="156"/>
                    </a:lnTo>
                    <a:lnTo>
                      <a:pt x="20" y="94"/>
                    </a:lnTo>
                    <a:lnTo>
                      <a:pt x="30" y="90"/>
                    </a:lnTo>
                    <a:lnTo>
                      <a:pt x="43" y="92"/>
                    </a:lnTo>
                    <a:lnTo>
                      <a:pt x="54" y="95"/>
                    </a:lnTo>
                    <a:lnTo>
                      <a:pt x="67" y="101"/>
                    </a:lnTo>
                    <a:lnTo>
                      <a:pt x="77" y="106"/>
                    </a:lnTo>
                    <a:lnTo>
                      <a:pt x="89" y="113"/>
                    </a:lnTo>
                    <a:lnTo>
                      <a:pt x="101" y="119"/>
                    </a:lnTo>
                    <a:lnTo>
                      <a:pt x="113" y="124"/>
                    </a:lnTo>
                    <a:lnTo>
                      <a:pt x="114" y="144"/>
                    </a:lnTo>
                    <a:lnTo>
                      <a:pt x="113" y="164"/>
                    </a:lnTo>
                    <a:lnTo>
                      <a:pt x="110" y="184"/>
                    </a:lnTo>
                    <a:lnTo>
                      <a:pt x="106" y="206"/>
                    </a:lnTo>
                    <a:lnTo>
                      <a:pt x="104" y="225"/>
                    </a:lnTo>
                    <a:lnTo>
                      <a:pt x="105" y="244"/>
                    </a:lnTo>
                    <a:lnTo>
                      <a:pt x="111" y="262"/>
                    </a:lnTo>
                    <a:lnTo>
                      <a:pt x="124" y="280"/>
                    </a:lnTo>
                    <a:lnTo>
                      <a:pt x="143" y="267"/>
                    </a:lnTo>
                    <a:lnTo>
                      <a:pt x="160" y="246"/>
                    </a:lnTo>
                    <a:lnTo>
                      <a:pt x="174" y="221"/>
                    </a:lnTo>
                    <a:lnTo>
                      <a:pt x="188" y="197"/>
                    </a:lnTo>
                    <a:lnTo>
                      <a:pt x="200" y="175"/>
                    </a:lnTo>
                    <a:lnTo>
                      <a:pt x="216" y="163"/>
                    </a:lnTo>
                    <a:lnTo>
                      <a:pt x="234" y="160"/>
                    </a:lnTo>
                    <a:lnTo>
                      <a:pt x="259" y="176"/>
                    </a:lnTo>
                    <a:lnTo>
                      <a:pt x="266" y="183"/>
                    </a:lnTo>
                    <a:lnTo>
                      <a:pt x="273" y="191"/>
                    </a:lnTo>
                    <a:lnTo>
                      <a:pt x="281" y="197"/>
                    </a:lnTo>
                    <a:lnTo>
                      <a:pt x="290" y="203"/>
                    </a:lnTo>
                    <a:lnTo>
                      <a:pt x="299" y="207"/>
                    </a:lnTo>
                    <a:lnTo>
                      <a:pt x="308" y="209"/>
                    </a:lnTo>
                    <a:lnTo>
                      <a:pt x="319" y="209"/>
                    </a:lnTo>
                    <a:lnTo>
                      <a:pt x="331" y="208"/>
                    </a:lnTo>
                    <a:lnTo>
                      <a:pt x="341" y="182"/>
                    </a:lnTo>
                    <a:lnTo>
                      <a:pt x="338" y="156"/>
                    </a:lnTo>
                    <a:lnTo>
                      <a:pt x="328" y="128"/>
                    </a:lnTo>
                    <a:lnTo>
                      <a:pt x="315" y="99"/>
                    </a:lnTo>
                    <a:lnTo>
                      <a:pt x="306" y="71"/>
                    </a:lnTo>
                    <a:lnTo>
                      <a:pt x="307" y="45"/>
                    </a:lnTo>
                    <a:lnTo>
                      <a:pt x="324" y="20"/>
                    </a:lnTo>
                    <a:lnTo>
                      <a:pt x="363" y="0"/>
                    </a:lnTo>
                    <a:lnTo>
                      <a:pt x="367" y="40"/>
                    </a:lnTo>
                    <a:lnTo>
                      <a:pt x="368" y="83"/>
                    </a:lnTo>
                    <a:lnTo>
                      <a:pt x="366" y="127"/>
                    </a:lnTo>
                    <a:lnTo>
                      <a:pt x="364" y="175"/>
                    </a:lnTo>
                    <a:lnTo>
                      <a:pt x="359" y="223"/>
                    </a:lnTo>
                    <a:lnTo>
                      <a:pt x="356" y="272"/>
                    </a:lnTo>
                    <a:lnTo>
                      <a:pt x="351" y="323"/>
                    </a:lnTo>
                    <a:lnTo>
                      <a:pt x="351" y="374"/>
                    </a:lnTo>
                    <a:close/>
                  </a:path>
                </a:pathLst>
              </a:custGeom>
              <a:solidFill>
                <a:srgbClr val="E50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0" name="Freeform 113"/>
              <p:cNvSpPr>
                <a:spLocks/>
              </p:cNvSpPr>
              <p:nvPr/>
            </p:nvSpPr>
            <p:spPr bwMode="auto">
              <a:xfrm>
                <a:off x="4278" y="1767"/>
                <a:ext cx="31" cy="46"/>
              </a:xfrm>
              <a:custGeom>
                <a:avLst/>
                <a:gdLst>
                  <a:gd name="T0" fmla="*/ 0 w 156"/>
                  <a:gd name="T1" fmla="*/ 0 h 228"/>
                  <a:gd name="T2" fmla="*/ 0 w 156"/>
                  <a:gd name="T3" fmla="*/ 0 h 228"/>
                  <a:gd name="T4" fmla="*/ 0 w 156"/>
                  <a:gd name="T5" fmla="*/ 0 h 228"/>
                  <a:gd name="T6" fmla="*/ 0 w 156"/>
                  <a:gd name="T7" fmla="*/ 0 h 228"/>
                  <a:gd name="T8" fmla="*/ 0 w 156"/>
                  <a:gd name="T9" fmla="*/ 0 h 228"/>
                  <a:gd name="T10" fmla="*/ 0 w 156"/>
                  <a:gd name="T11" fmla="*/ 0 h 228"/>
                  <a:gd name="T12" fmla="*/ 0 w 156"/>
                  <a:gd name="T13" fmla="*/ 0 h 228"/>
                  <a:gd name="T14" fmla="*/ 0 w 156"/>
                  <a:gd name="T15" fmla="*/ 0 h 228"/>
                  <a:gd name="T16" fmla="*/ 0 w 156"/>
                  <a:gd name="T17" fmla="*/ 0 h 228"/>
                  <a:gd name="T18" fmla="*/ 0 w 156"/>
                  <a:gd name="T19" fmla="*/ 0 h 228"/>
                  <a:gd name="T20" fmla="*/ 0 w 156"/>
                  <a:gd name="T21" fmla="*/ 0 h 228"/>
                  <a:gd name="T22" fmla="*/ 0 w 156"/>
                  <a:gd name="T23" fmla="*/ 0 h 228"/>
                  <a:gd name="T24" fmla="*/ 0 w 156"/>
                  <a:gd name="T25" fmla="*/ 0 h 228"/>
                  <a:gd name="T26" fmla="*/ 0 w 156"/>
                  <a:gd name="T27" fmla="*/ 0 h 228"/>
                  <a:gd name="T28" fmla="*/ 0 w 156"/>
                  <a:gd name="T29" fmla="*/ 0 h 228"/>
                  <a:gd name="T30" fmla="*/ 0 w 156"/>
                  <a:gd name="T31" fmla="*/ 0 h 228"/>
                  <a:gd name="T32" fmla="*/ 0 w 156"/>
                  <a:gd name="T33" fmla="*/ 0 h 2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6" h="228">
                    <a:moveTo>
                      <a:pt x="156" y="31"/>
                    </a:moveTo>
                    <a:lnTo>
                      <a:pt x="42" y="228"/>
                    </a:lnTo>
                    <a:lnTo>
                      <a:pt x="32" y="219"/>
                    </a:lnTo>
                    <a:lnTo>
                      <a:pt x="20" y="211"/>
                    </a:lnTo>
                    <a:lnTo>
                      <a:pt x="14" y="205"/>
                    </a:lnTo>
                    <a:lnTo>
                      <a:pt x="8" y="200"/>
                    </a:lnTo>
                    <a:lnTo>
                      <a:pt x="4" y="193"/>
                    </a:lnTo>
                    <a:lnTo>
                      <a:pt x="0" y="187"/>
                    </a:lnTo>
                    <a:lnTo>
                      <a:pt x="114" y="0"/>
                    </a:lnTo>
                    <a:lnTo>
                      <a:pt x="120" y="0"/>
                    </a:lnTo>
                    <a:lnTo>
                      <a:pt x="126" y="2"/>
                    </a:lnTo>
                    <a:lnTo>
                      <a:pt x="130" y="5"/>
                    </a:lnTo>
                    <a:lnTo>
                      <a:pt x="135" y="11"/>
                    </a:lnTo>
                    <a:lnTo>
                      <a:pt x="138" y="15"/>
                    </a:lnTo>
                    <a:lnTo>
                      <a:pt x="144" y="21"/>
                    </a:lnTo>
                    <a:lnTo>
                      <a:pt x="148" y="26"/>
                    </a:lnTo>
                    <a:lnTo>
                      <a:pt x="156" y="31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1" name="Freeform 114"/>
              <p:cNvSpPr>
                <a:spLocks/>
              </p:cNvSpPr>
              <p:nvPr/>
            </p:nvSpPr>
            <p:spPr bwMode="auto">
              <a:xfrm>
                <a:off x="4275" y="1773"/>
                <a:ext cx="11" cy="19"/>
              </a:xfrm>
              <a:custGeom>
                <a:avLst/>
                <a:gdLst>
                  <a:gd name="T0" fmla="*/ 0 w 55"/>
                  <a:gd name="T1" fmla="*/ 0 h 93"/>
                  <a:gd name="T2" fmla="*/ 0 w 55"/>
                  <a:gd name="T3" fmla="*/ 0 h 93"/>
                  <a:gd name="T4" fmla="*/ 0 w 55"/>
                  <a:gd name="T5" fmla="*/ 0 h 93"/>
                  <a:gd name="T6" fmla="*/ 0 w 55"/>
                  <a:gd name="T7" fmla="*/ 0 h 93"/>
                  <a:gd name="T8" fmla="*/ 0 w 55"/>
                  <a:gd name="T9" fmla="*/ 0 h 93"/>
                  <a:gd name="T10" fmla="*/ 0 w 55"/>
                  <a:gd name="T11" fmla="*/ 0 h 93"/>
                  <a:gd name="T12" fmla="*/ 0 w 55"/>
                  <a:gd name="T13" fmla="*/ 0 h 93"/>
                  <a:gd name="T14" fmla="*/ 0 w 55"/>
                  <a:gd name="T15" fmla="*/ 0 h 93"/>
                  <a:gd name="T16" fmla="*/ 0 w 55"/>
                  <a:gd name="T17" fmla="*/ 0 h 93"/>
                  <a:gd name="T18" fmla="*/ 0 w 55"/>
                  <a:gd name="T19" fmla="*/ 0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5" h="93">
                    <a:moveTo>
                      <a:pt x="3" y="93"/>
                    </a:moveTo>
                    <a:lnTo>
                      <a:pt x="2" y="74"/>
                    </a:lnTo>
                    <a:lnTo>
                      <a:pt x="1" y="58"/>
                    </a:lnTo>
                    <a:lnTo>
                      <a:pt x="0" y="43"/>
                    </a:lnTo>
                    <a:lnTo>
                      <a:pt x="2" y="31"/>
                    </a:lnTo>
                    <a:lnTo>
                      <a:pt x="5" y="19"/>
                    </a:lnTo>
                    <a:lnTo>
                      <a:pt x="15" y="10"/>
                    </a:lnTo>
                    <a:lnTo>
                      <a:pt x="31" y="4"/>
                    </a:lnTo>
                    <a:lnTo>
                      <a:pt x="55" y="0"/>
                    </a:lnTo>
                    <a:lnTo>
                      <a:pt x="3" y="93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2" name="Freeform 115"/>
              <p:cNvSpPr>
                <a:spLocks/>
              </p:cNvSpPr>
              <p:nvPr/>
            </p:nvSpPr>
            <p:spPr bwMode="auto">
              <a:xfrm>
                <a:off x="4131" y="1777"/>
                <a:ext cx="29" cy="44"/>
              </a:xfrm>
              <a:custGeom>
                <a:avLst/>
                <a:gdLst>
                  <a:gd name="T0" fmla="*/ 0 w 145"/>
                  <a:gd name="T1" fmla="*/ 0 h 218"/>
                  <a:gd name="T2" fmla="*/ 0 w 145"/>
                  <a:gd name="T3" fmla="*/ 0 h 218"/>
                  <a:gd name="T4" fmla="*/ 0 w 145"/>
                  <a:gd name="T5" fmla="*/ 0 h 218"/>
                  <a:gd name="T6" fmla="*/ 0 w 145"/>
                  <a:gd name="T7" fmla="*/ 0 h 218"/>
                  <a:gd name="T8" fmla="*/ 0 w 145"/>
                  <a:gd name="T9" fmla="*/ 0 h 218"/>
                  <a:gd name="T10" fmla="*/ 0 w 145"/>
                  <a:gd name="T11" fmla="*/ 0 h 218"/>
                  <a:gd name="T12" fmla="*/ 0 w 145"/>
                  <a:gd name="T13" fmla="*/ 0 h 218"/>
                  <a:gd name="T14" fmla="*/ 0 w 145"/>
                  <a:gd name="T15" fmla="*/ 0 h 218"/>
                  <a:gd name="T16" fmla="*/ 0 w 145"/>
                  <a:gd name="T17" fmla="*/ 0 h 218"/>
                  <a:gd name="T18" fmla="*/ 0 w 145"/>
                  <a:gd name="T19" fmla="*/ 0 h 218"/>
                  <a:gd name="T20" fmla="*/ 0 w 145"/>
                  <a:gd name="T21" fmla="*/ 0 h 218"/>
                  <a:gd name="T22" fmla="*/ 0 w 145"/>
                  <a:gd name="T23" fmla="*/ 0 h 218"/>
                  <a:gd name="T24" fmla="*/ 0 w 145"/>
                  <a:gd name="T25" fmla="*/ 0 h 218"/>
                  <a:gd name="T26" fmla="*/ 0 w 145"/>
                  <a:gd name="T27" fmla="*/ 0 h 218"/>
                  <a:gd name="T28" fmla="*/ 0 w 145"/>
                  <a:gd name="T29" fmla="*/ 0 h 218"/>
                  <a:gd name="T30" fmla="*/ 0 w 145"/>
                  <a:gd name="T31" fmla="*/ 0 h 218"/>
                  <a:gd name="T32" fmla="*/ 0 w 145"/>
                  <a:gd name="T33" fmla="*/ 0 h 218"/>
                  <a:gd name="T34" fmla="*/ 0 w 145"/>
                  <a:gd name="T35" fmla="*/ 0 h 218"/>
                  <a:gd name="T36" fmla="*/ 0 w 145"/>
                  <a:gd name="T37" fmla="*/ 0 h 218"/>
                  <a:gd name="T38" fmla="*/ 0 w 145"/>
                  <a:gd name="T39" fmla="*/ 0 h 218"/>
                  <a:gd name="T40" fmla="*/ 0 w 145"/>
                  <a:gd name="T41" fmla="*/ 0 h 218"/>
                  <a:gd name="T42" fmla="*/ 0 w 145"/>
                  <a:gd name="T43" fmla="*/ 0 h 218"/>
                  <a:gd name="T44" fmla="*/ 0 w 145"/>
                  <a:gd name="T45" fmla="*/ 0 h 218"/>
                  <a:gd name="T46" fmla="*/ 0 w 145"/>
                  <a:gd name="T47" fmla="*/ 0 h 218"/>
                  <a:gd name="T48" fmla="*/ 0 w 145"/>
                  <a:gd name="T49" fmla="*/ 0 h 21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5" h="218">
                    <a:moveTo>
                      <a:pt x="145" y="0"/>
                    </a:moveTo>
                    <a:lnTo>
                      <a:pt x="126" y="27"/>
                    </a:lnTo>
                    <a:lnTo>
                      <a:pt x="109" y="55"/>
                    </a:lnTo>
                    <a:lnTo>
                      <a:pt x="92" y="82"/>
                    </a:lnTo>
                    <a:lnTo>
                      <a:pt x="76" y="111"/>
                    </a:lnTo>
                    <a:lnTo>
                      <a:pt x="58" y="139"/>
                    </a:lnTo>
                    <a:lnTo>
                      <a:pt x="41" y="167"/>
                    </a:lnTo>
                    <a:lnTo>
                      <a:pt x="21" y="193"/>
                    </a:lnTo>
                    <a:lnTo>
                      <a:pt x="0" y="218"/>
                    </a:lnTo>
                    <a:lnTo>
                      <a:pt x="2" y="183"/>
                    </a:lnTo>
                    <a:lnTo>
                      <a:pt x="8" y="150"/>
                    </a:lnTo>
                    <a:lnTo>
                      <a:pt x="17" y="119"/>
                    </a:lnTo>
                    <a:lnTo>
                      <a:pt x="31" y="92"/>
                    </a:lnTo>
                    <a:lnTo>
                      <a:pt x="45" y="65"/>
                    </a:lnTo>
                    <a:lnTo>
                      <a:pt x="60" y="41"/>
                    </a:lnTo>
                    <a:lnTo>
                      <a:pt x="76" y="19"/>
                    </a:lnTo>
                    <a:lnTo>
                      <a:pt x="93" y="0"/>
                    </a:lnTo>
                    <a:lnTo>
                      <a:pt x="96" y="2"/>
                    </a:lnTo>
                    <a:lnTo>
                      <a:pt x="102" y="3"/>
                    </a:lnTo>
                    <a:lnTo>
                      <a:pt x="109" y="3"/>
                    </a:lnTo>
                    <a:lnTo>
                      <a:pt x="116" y="3"/>
                    </a:lnTo>
                    <a:lnTo>
                      <a:pt x="122" y="1"/>
                    </a:lnTo>
                    <a:lnTo>
                      <a:pt x="129" y="1"/>
                    </a:lnTo>
                    <a:lnTo>
                      <a:pt x="137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3" name="Freeform 116"/>
              <p:cNvSpPr>
                <a:spLocks/>
              </p:cNvSpPr>
              <p:nvPr/>
            </p:nvSpPr>
            <p:spPr bwMode="auto">
              <a:xfrm>
                <a:off x="4139" y="1782"/>
                <a:ext cx="29" cy="53"/>
              </a:xfrm>
              <a:custGeom>
                <a:avLst/>
                <a:gdLst>
                  <a:gd name="T0" fmla="*/ 0 w 146"/>
                  <a:gd name="T1" fmla="*/ 0 h 269"/>
                  <a:gd name="T2" fmla="*/ 0 w 146"/>
                  <a:gd name="T3" fmla="*/ 0 h 269"/>
                  <a:gd name="T4" fmla="*/ 0 w 146"/>
                  <a:gd name="T5" fmla="*/ 0 h 269"/>
                  <a:gd name="T6" fmla="*/ 0 w 146"/>
                  <a:gd name="T7" fmla="*/ 0 h 269"/>
                  <a:gd name="T8" fmla="*/ 0 w 146"/>
                  <a:gd name="T9" fmla="*/ 0 h 269"/>
                  <a:gd name="T10" fmla="*/ 0 w 146"/>
                  <a:gd name="T11" fmla="*/ 0 h 269"/>
                  <a:gd name="T12" fmla="*/ 0 w 146"/>
                  <a:gd name="T13" fmla="*/ 0 h 269"/>
                  <a:gd name="T14" fmla="*/ 0 w 146"/>
                  <a:gd name="T15" fmla="*/ 0 h 269"/>
                  <a:gd name="T16" fmla="*/ 0 w 146"/>
                  <a:gd name="T17" fmla="*/ 0 h 269"/>
                  <a:gd name="T18" fmla="*/ 0 w 146"/>
                  <a:gd name="T19" fmla="*/ 0 h 269"/>
                  <a:gd name="T20" fmla="*/ 0 w 146"/>
                  <a:gd name="T21" fmla="*/ 0 h 2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6" h="269">
                    <a:moveTo>
                      <a:pt x="32" y="269"/>
                    </a:moveTo>
                    <a:lnTo>
                      <a:pt x="0" y="249"/>
                    </a:lnTo>
                    <a:lnTo>
                      <a:pt x="146" y="0"/>
                    </a:lnTo>
                    <a:lnTo>
                      <a:pt x="145" y="36"/>
                    </a:lnTo>
                    <a:lnTo>
                      <a:pt x="137" y="72"/>
                    </a:lnTo>
                    <a:lnTo>
                      <a:pt x="123" y="106"/>
                    </a:lnTo>
                    <a:lnTo>
                      <a:pt x="107" y="141"/>
                    </a:lnTo>
                    <a:lnTo>
                      <a:pt x="87" y="173"/>
                    </a:lnTo>
                    <a:lnTo>
                      <a:pt x="68" y="206"/>
                    </a:lnTo>
                    <a:lnTo>
                      <a:pt x="48" y="237"/>
                    </a:lnTo>
                    <a:lnTo>
                      <a:pt x="32" y="269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4" name="Freeform 117"/>
              <p:cNvSpPr>
                <a:spLocks/>
              </p:cNvSpPr>
              <p:nvPr/>
            </p:nvSpPr>
            <p:spPr bwMode="auto">
              <a:xfrm>
                <a:off x="4293" y="1782"/>
                <a:ext cx="30" cy="43"/>
              </a:xfrm>
              <a:custGeom>
                <a:avLst/>
                <a:gdLst>
                  <a:gd name="T0" fmla="*/ 0 w 149"/>
                  <a:gd name="T1" fmla="*/ 0 h 217"/>
                  <a:gd name="T2" fmla="*/ 0 w 149"/>
                  <a:gd name="T3" fmla="*/ 0 h 217"/>
                  <a:gd name="T4" fmla="*/ 0 w 149"/>
                  <a:gd name="T5" fmla="*/ 0 h 217"/>
                  <a:gd name="T6" fmla="*/ 0 w 149"/>
                  <a:gd name="T7" fmla="*/ 0 h 217"/>
                  <a:gd name="T8" fmla="*/ 0 w 149"/>
                  <a:gd name="T9" fmla="*/ 0 h 217"/>
                  <a:gd name="T10" fmla="*/ 0 w 149"/>
                  <a:gd name="T11" fmla="*/ 0 h 217"/>
                  <a:gd name="T12" fmla="*/ 0 w 149"/>
                  <a:gd name="T13" fmla="*/ 0 h 217"/>
                  <a:gd name="T14" fmla="*/ 0 w 149"/>
                  <a:gd name="T15" fmla="*/ 0 h 217"/>
                  <a:gd name="T16" fmla="*/ 0 w 149"/>
                  <a:gd name="T17" fmla="*/ 0 h 217"/>
                  <a:gd name="T18" fmla="*/ 0 w 149"/>
                  <a:gd name="T19" fmla="*/ 0 h 217"/>
                  <a:gd name="T20" fmla="*/ 0 w 149"/>
                  <a:gd name="T21" fmla="*/ 0 h 217"/>
                  <a:gd name="T22" fmla="*/ 0 w 149"/>
                  <a:gd name="T23" fmla="*/ 0 h 217"/>
                  <a:gd name="T24" fmla="*/ 0 w 149"/>
                  <a:gd name="T25" fmla="*/ 0 h 217"/>
                  <a:gd name="T26" fmla="*/ 0 w 149"/>
                  <a:gd name="T27" fmla="*/ 0 h 217"/>
                  <a:gd name="T28" fmla="*/ 0 w 149"/>
                  <a:gd name="T29" fmla="*/ 0 h 217"/>
                  <a:gd name="T30" fmla="*/ 0 w 149"/>
                  <a:gd name="T31" fmla="*/ 0 h 217"/>
                  <a:gd name="T32" fmla="*/ 0 w 149"/>
                  <a:gd name="T33" fmla="*/ 0 h 217"/>
                  <a:gd name="T34" fmla="*/ 0 w 149"/>
                  <a:gd name="T35" fmla="*/ 0 h 2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9" h="217">
                    <a:moveTo>
                      <a:pt x="61" y="217"/>
                    </a:moveTo>
                    <a:lnTo>
                      <a:pt x="51" y="209"/>
                    </a:lnTo>
                    <a:lnTo>
                      <a:pt x="38" y="203"/>
                    </a:lnTo>
                    <a:lnTo>
                      <a:pt x="26" y="198"/>
                    </a:lnTo>
                    <a:lnTo>
                      <a:pt x="14" y="193"/>
                    </a:lnTo>
                    <a:lnTo>
                      <a:pt x="4" y="185"/>
                    </a:lnTo>
                    <a:lnTo>
                      <a:pt x="0" y="179"/>
                    </a:lnTo>
                    <a:lnTo>
                      <a:pt x="1" y="167"/>
                    </a:lnTo>
                    <a:lnTo>
                      <a:pt x="9" y="155"/>
                    </a:lnTo>
                    <a:lnTo>
                      <a:pt x="112" y="0"/>
                    </a:lnTo>
                    <a:lnTo>
                      <a:pt x="139" y="23"/>
                    </a:lnTo>
                    <a:lnTo>
                      <a:pt x="149" y="49"/>
                    </a:lnTo>
                    <a:lnTo>
                      <a:pt x="143" y="76"/>
                    </a:lnTo>
                    <a:lnTo>
                      <a:pt x="129" y="104"/>
                    </a:lnTo>
                    <a:lnTo>
                      <a:pt x="107" y="131"/>
                    </a:lnTo>
                    <a:lnTo>
                      <a:pt x="87" y="161"/>
                    </a:lnTo>
                    <a:lnTo>
                      <a:pt x="69" y="189"/>
                    </a:lnTo>
                    <a:lnTo>
                      <a:pt x="61" y="217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5" name="Freeform 118"/>
              <p:cNvSpPr>
                <a:spLocks/>
              </p:cNvSpPr>
              <p:nvPr/>
            </p:nvSpPr>
            <p:spPr bwMode="auto">
              <a:xfrm>
                <a:off x="4313" y="1798"/>
                <a:ext cx="31" cy="37"/>
              </a:xfrm>
              <a:custGeom>
                <a:avLst/>
                <a:gdLst>
                  <a:gd name="T0" fmla="*/ 0 w 156"/>
                  <a:gd name="T1" fmla="*/ 0 h 186"/>
                  <a:gd name="T2" fmla="*/ 0 w 156"/>
                  <a:gd name="T3" fmla="*/ 0 h 186"/>
                  <a:gd name="T4" fmla="*/ 0 w 156"/>
                  <a:gd name="T5" fmla="*/ 0 h 186"/>
                  <a:gd name="T6" fmla="*/ 0 w 156"/>
                  <a:gd name="T7" fmla="*/ 0 h 186"/>
                  <a:gd name="T8" fmla="*/ 0 w 156"/>
                  <a:gd name="T9" fmla="*/ 0 h 186"/>
                  <a:gd name="T10" fmla="*/ 0 w 156"/>
                  <a:gd name="T11" fmla="*/ 0 h 186"/>
                  <a:gd name="T12" fmla="*/ 0 w 156"/>
                  <a:gd name="T13" fmla="*/ 0 h 186"/>
                  <a:gd name="T14" fmla="*/ 0 w 156"/>
                  <a:gd name="T15" fmla="*/ 0 h 186"/>
                  <a:gd name="T16" fmla="*/ 0 w 156"/>
                  <a:gd name="T17" fmla="*/ 0 h 186"/>
                  <a:gd name="T18" fmla="*/ 0 w 156"/>
                  <a:gd name="T19" fmla="*/ 0 h 186"/>
                  <a:gd name="T20" fmla="*/ 0 w 156"/>
                  <a:gd name="T21" fmla="*/ 0 h 186"/>
                  <a:gd name="T22" fmla="*/ 0 w 156"/>
                  <a:gd name="T23" fmla="*/ 0 h 1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6" h="186">
                    <a:moveTo>
                      <a:pt x="156" y="52"/>
                    </a:moveTo>
                    <a:lnTo>
                      <a:pt x="63" y="186"/>
                    </a:lnTo>
                    <a:lnTo>
                      <a:pt x="0" y="166"/>
                    </a:lnTo>
                    <a:lnTo>
                      <a:pt x="84" y="0"/>
                    </a:lnTo>
                    <a:lnTo>
                      <a:pt x="91" y="3"/>
                    </a:lnTo>
                    <a:lnTo>
                      <a:pt x="100" y="6"/>
                    </a:lnTo>
                    <a:lnTo>
                      <a:pt x="110" y="11"/>
                    </a:lnTo>
                    <a:lnTo>
                      <a:pt x="120" y="17"/>
                    </a:lnTo>
                    <a:lnTo>
                      <a:pt x="129" y="22"/>
                    </a:lnTo>
                    <a:lnTo>
                      <a:pt x="138" y="30"/>
                    </a:lnTo>
                    <a:lnTo>
                      <a:pt x="147" y="40"/>
                    </a:lnTo>
                    <a:lnTo>
                      <a:pt x="156" y="52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6" name="Freeform 119"/>
              <p:cNvSpPr>
                <a:spLocks/>
              </p:cNvSpPr>
              <p:nvPr/>
            </p:nvSpPr>
            <p:spPr bwMode="auto">
              <a:xfrm>
                <a:off x="4154" y="1809"/>
                <a:ext cx="26" cy="43"/>
              </a:xfrm>
              <a:custGeom>
                <a:avLst/>
                <a:gdLst>
                  <a:gd name="T0" fmla="*/ 0 w 130"/>
                  <a:gd name="T1" fmla="*/ 0 h 218"/>
                  <a:gd name="T2" fmla="*/ 0 w 130"/>
                  <a:gd name="T3" fmla="*/ 0 h 218"/>
                  <a:gd name="T4" fmla="*/ 0 w 130"/>
                  <a:gd name="T5" fmla="*/ 0 h 218"/>
                  <a:gd name="T6" fmla="*/ 0 w 130"/>
                  <a:gd name="T7" fmla="*/ 0 h 218"/>
                  <a:gd name="T8" fmla="*/ 0 w 130"/>
                  <a:gd name="T9" fmla="*/ 0 h 218"/>
                  <a:gd name="T10" fmla="*/ 0 w 130"/>
                  <a:gd name="T11" fmla="*/ 0 h 218"/>
                  <a:gd name="T12" fmla="*/ 0 w 130"/>
                  <a:gd name="T13" fmla="*/ 0 h 218"/>
                  <a:gd name="T14" fmla="*/ 0 w 130"/>
                  <a:gd name="T15" fmla="*/ 0 h 218"/>
                  <a:gd name="T16" fmla="*/ 0 w 130"/>
                  <a:gd name="T17" fmla="*/ 0 h 218"/>
                  <a:gd name="T18" fmla="*/ 0 w 130"/>
                  <a:gd name="T19" fmla="*/ 0 h 218"/>
                  <a:gd name="T20" fmla="*/ 0 w 130"/>
                  <a:gd name="T21" fmla="*/ 0 h 218"/>
                  <a:gd name="T22" fmla="*/ 0 w 130"/>
                  <a:gd name="T23" fmla="*/ 0 h 218"/>
                  <a:gd name="T24" fmla="*/ 0 w 130"/>
                  <a:gd name="T25" fmla="*/ 0 h 218"/>
                  <a:gd name="T26" fmla="*/ 0 w 130"/>
                  <a:gd name="T27" fmla="*/ 0 h 218"/>
                  <a:gd name="T28" fmla="*/ 0 w 130"/>
                  <a:gd name="T29" fmla="*/ 0 h 2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30" h="218">
                    <a:moveTo>
                      <a:pt x="124" y="72"/>
                    </a:moveTo>
                    <a:lnTo>
                      <a:pt x="40" y="218"/>
                    </a:lnTo>
                    <a:lnTo>
                      <a:pt x="30" y="209"/>
                    </a:lnTo>
                    <a:lnTo>
                      <a:pt x="20" y="201"/>
                    </a:lnTo>
                    <a:lnTo>
                      <a:pt x="7" y="193"/>
                    </a:lnTo>
                    <a:lnTo>
                      <a:pt x="0" y="186"/>
                    </a:lnTo>
                    <a:lnTo>
                      <a:pt x="82" y="0"/>
                    </a:lnTo>
                    <a:lnTo>
                      <a:pt x="92" y="1"/>
                    </a:lnTo>
                    <a:lnTo>
                      <a:pt x="104" y="6"/>
                    </a:lnTo>
                    <a:lnTo>
                      <a:pt x="113" y="13"/>
                    </a:lnTo>
                    <a:lnTo>
                      <a:pt x="122" y="23"/>
                    </a:lnTo>
                    <a:lnTo>
                      <a:pt x="126" y="33"/>
                    </a:lnTo>
                    <a:lnTo>
                      <a:pt x="130" y="47"/>
                    </a:lnTo>
                    <a:lnTo>
                      <a:pt x="128" y="59"/>
                    </a:lnTo>
                    <a:lnTo>
                      <a:pt x="124" y="72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7" name="Freeform 120"/>
              <p:cNvSpPr>
                <a:spLocks/>
              </p:cNvSpPr>
              <p:nvPr/>
            </p:nvSpPr>
            <p:spPr bwMode="auto">
              <a:xfrm>
                <a:off x="4336" y="1815"/>
                <a:ext cx="20" cy="29"/>
              </a:xfrm>
              <a:custGeom>
                <a:avLst/>
                <a:gdLst>
                  <a:gd name="T0" fmla="*/ 0 w 97"/>
                  <a:gd name="T1" fmla="*/ 0 h 146"/>
                  <a:gd name="T2" fmla="*/ 0 w 97"/>
                  <a:gd name="T3" fmla="*/ 0 h 146"/>
                  <a:gd name="T4" fmla="*/ 0 w 97"/>
                  <a:gd name="T5" fmla="*/ 0 h 146"/>
                  <a:gd name="T6" fmla="*/ 0 w 97"/>
                  <a:gd name="T7" fmla="*/ 0 h 146"/>
                  <a:gd name="T8" fmla="*/ 0 w 97"/>
                  <a:gd name="T9" fmla="*/ 0 h 146"/>
                  <a:gd name="T10" fmla="*/ 0 w 97"/>
                  <a:gd name="T11" fmla="*/ 0 h 146"/>
                  <a:gd name="T12" fmla="*/ 0 w 97"/>
                  <a:gd name="T13" fmla="*/ 0 h 146"/>
                  <a:gd name="T14" fmla="*/ 0 w 97"/>
                  <a:gd name="T15" fmla="*/ 0 h 146"/>
                  <a:gd name="T16" fmla="*/ 0 w 97"/>
                  <a:gd name="T17" fmla="*/ 0 h 146"/>
                  <a:gd name="T18" fmla="*/ 0 w 97"/>
                  <a:gd name="T19" fmla="*/ 0 h 146"/>
                  <a:gd name="T20" fmla="*/ 0 w 97"/>
                  <a:gd name="T21" fmla="*/ 0 h 1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7" h="146">
                    <a:moveTo>
                      <a:pt x="83" y="146"/>
                    </a:moveTo>
                    <a:lnTo>
                      <a:pt x="0" y="136"/>
                    </a:lnTo>
                    <a:lnTo>
                      <a:pt x="62" y="0"/>
                    </a:lnTo>
                    <a:lnTo>
                      <a:pt x="72" y="15"/>
                    </a:lnTo>
                    <a:lnTo>
                      <a:pt x="82" y="33"/>
                    </a:lnTo>
                    <a:lnTo>
                      <a:pt x="89" y="50"/>
                    </a:lnTo>
                    <a:lnTo>
                      <a:pt x="96" y="69"/>
                    </a:lnTo>
                    <a:lnTo>
                      <a:pt x="97" y="87"/>
                    </a:lnTo>
                    <a:lnTo>
                      <a:pt x="96" y="106"/>
                    </a:lnTo>
                    <a:lnTo>
                      <a:pt x="91" y="125"/>
                    </a:lnTo>
                    <a:lnTo>
                      <a:pt x="83" y="146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8" name="Freeform 121"/>
              <p:cNvSpPr>
                <a:spLocks/>
              </p:cNvSpPr>
              <p:nvPr/>
            </p:nvSpPr>
            <p:spPr bwMode="auto">
              <a:xfrm>
                <a:off x="4171" y="1827"/>
                <a:ext cx="24" cy="35"/>
              </a:xfrm>
              <a:custGeom>
                <a:avLst/>
                <a:gdLst>
                  <a:gd name="T0" fmla="*/ 0 w 119"/>
                  <a:gd name="T1" fmla="*/ 0 h 176"/>
                  <a:gd name="T2" fmla="*/ 0 w 119"/>
                  <a:gd name="T3" fmla="*/ 0 h 176"/>
                  <a:gd name="T4" fmla="*/ 0 w 119"/>
                  <a:gd name="T5" fmla="*/ 0 h 176"/>
                  <a:gd name="T6" fmla="*/ 0 w 119"/>
                  <a:gd name="T7" fmla="*/ 0 h 176"/>
                  <a:gd name="T8" fmla="*/ 0 w 119"/>
                  <a:gd name="T9" fmla="*/ 0 h 176"/>
                  <a:gd name="T10" fmla="*/ 0 w 119"/>
                  <a:gd name="T11" fmla="*/ 0 h 176"/>
                  <a:gd name="T12" fmla="*/ 0 w 119"/>
                  <a:gd name="T13" fmla="*/ 0 h 176"/>
                  <a:gd name="T14" fmla="*/ 0 w 119"/>
                  <a:gd name="T15" fmla="*/ 0 h 176"/>
                  <a:gd name="T16" fmla="*/ 0 w 119"/>
                  <a:gd name="T17" fmla="*/ 0 h 176"/>
                  <a:gd name="T18" fmla="*/ 0 w 119"/>
                  <a:gd name="T19" fmla="*/ 0 h 176"/>
                  <a:gd name="T20" fmla="*/ 0 w 119"/>
                  <a:gd name="T21" fmla="*/ 0 h 176"/>
                  <a:gd name="T22" fmla="*/ 0 w 119"/>
                  <a:gd name="T23" fmla="*/ 0 h 176"/>
                  <a:gd name="T24" fmla="*/ 0 w 119"/>
                  <a:gd name="T25" fmla="*/ 0 h 176"/>
                  <a:gd name="T26" fmla="*/ 0 w 119"/>
                  <a:gd name="T27" fmla="*/ 0 h 176"/>
                  <a:gd name="T28" fmla="*/ 0 w 119"/>
                  <a:gd name="T29" fmla="*/ 0 h 176"/>
                  <a:gd name="T30" fmla="*/ 0 w 119"/>
                  <a:gd name="T31" fmla="*/ 0 h 176"/>
                  <a:gd name="T32" fmla="*/ 0 w 119"/>
                  <a:gd name="T33" fmla="*/ 0 h 176"/>
                  <a:gd name="T34" fmla="*/ 0 w 119"/>
                  <a:gd name="T35" fmla="*/ 0 h 1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9" h="176">
                    <a:moveTo>
                      <a:pt x="57" y="176"/>
                    </a:moveTo>
                    <a:lnTo>
                      <a:pt x="44" y="174"/>
                    </a:lnTo>
                    <a:lnTo>
                      <a:pt x="31" y="171"/>
                    </a:lnTo>
                    <a:lnTo>
                      <a:pt x="18" y="163"/>
                    </a:lnTo>
                    <a:lnTo>
                      <a:pt x="9" y="155"/>
                    </a:lnTo>
                    <a:lnTo>
                      <a:pt x="2" y="144"/>
                    </a:lnTo>
                    <a:lnTo>
                      <a:pt x="0" y="132"/>
                    </a:lnTo>
                    <a:lnTo>
                      <a:pt x="4" y="118"/>
                    </a:lnTo>
                    <a:lnTo>
                      <a:pt x="15" y="104"/>
                    </a:lnTo>
                    <a:lnTo>
                      <a:pt x="79" y="0"/>
                    </a:lnTo>
                    <a:lnTo>
                      <a:pt x="107" y="19"/>
                    </a:lnTo>
                    <a:lnTo>
                      <a:pt x="119" y="42"/>
                    </a:lnTo>
                    <a:lnTo>
                      <a:pt x="118" y="65"/>
                    </a:lnTo>
                    <a:lnTo>
                      <a:pt x="110" y="88"/>
                    </a:lnTo>
                    <a:lnTo>
                      <a:pt x="95" y="111"/>
                    </a:lnTo>
                    <a:lnTo>
                      <a:pt x="79" y="133"/>
                    </a:lnTo>
                    <a:lnTo>
                      <a:pt x="64" y="155"/>
                    </a:lnTo>
                    <a:lnTo>
                      <a:pt x="57" y="176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Freeform 122"/>
              <p:cNvSpPr>
                <a:spLocks/>
              </p:cNvSpPr>
              <p:nvPr/>
            </p:nvSpPr>
            <p:spPr bwMode="auto">
              <a:xfrm>
                <a:off x="4193" y="1846"/>
                <a:ext cx="17" cy="23"/>
              </a:xfrm>
              <a:custGeom>
                <a:avLst/>
                <a:gdLst>
                  <a:gd name="T0" fmla="*/ 0 w 85"/>
                  <a:gd name="T1" fmla="*/ 0 h 114"/>
                  <a:gd name="T2" fmla="*/ 0 w 85"/>
                  <a:gd name="T3" fmla="*/ 0 h 114"/>
                  <a:gd name="T4" fmla="*/ 0 w 85"/>
                  <a:gd name="T5" fmla="*/ 0 h 114"/>
                  <a:gd name="T6" fmla="*/ 0 w 85"/>
                  <a:gd name="T7" fmla="*/ 0 h 114"/>
                  <a:gd name="T8" fmla="*/ 0 w 85"/>
                  <a:gd name="T9" fmla="*/ 0 h 114"/>
                  <a:gd name="T10" fmla="*/ 0 w 85"/>
                  <a:gd name="T11" fmla="*/ 0 h 114"/>
                  <a:gd name="T12" fmla="*/ 0 w 85"/>
                  <a:gd name="T13" fmla="*/ 0 h 114"/>
                  <a:gd name="T14" fmla="*/ 0 w 85"/>
                  <a:gd name="T15" fmla="*/ 0 h 114"/>
                  <a:gd name="T16" fmla="*/ 0 w 85"/>
                  <a:gd name="T17" fmla="*/ 0 h 114"/>
                  <a:gd name="T18" fmla="*/ 0 w 85"/>
                  <a:gd name="T19" fmla="*/ 0 h 114"/>
                  <a:gd name="T20" fmla="*/ 0 w 85"/>
                  <a:gd name="T21" fmla="*/ 0 h 1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5" h="114">
                    <a:moveTo>
                      <a:pt x="73" y="114"/>
                    </a:moveTo>
                    <a:lnTo>
                      <a:pt x="0" y="104"/>
                    </a:lnTo>
                    <a:lnTo>
                      <a:pt x="42" y="0"/>
                    </a:lnTo>
                    <a:lnTo>
                      <a:pt x="52" y="11"/>
                    </a:lnTo>
                    <a:lnTo>
                      <a:pt x="64" y="25"/>
                    </a:lnTo>
                    <a:lnTo>
                      <a:pt x="73" y="38"/>
                    </a:lnTo>
                    <a:lnTo>
                      <a:pt x="80" y="53"/>
                    </a:lnTo>
                    <a:lnTo>
                      <a:pt x="84" y="67"/>
                    </a:lnTo>
                    <a:lnTo>
                      <a:pt x="85" y="82"/>
                    </a:lnTo>
                    <a:lnTo>
                      <a:pt x="80" y="97"/>
                    </a:lnTo>
                    <a:lnTo>
                      <a:pt x="73" y="114"/>
                    </a:lnTo>
                    <a:close/>
                  </a:path>
                </a:pathLst>
              </a:custGeom>
              <a:solidFill>
                <a:srgbClr val="B24C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0" name="Freeform 123"/>
              <p:cNvSpPr>
                <a:spLocks/>
              </p:cNvSpPr>
              <p:nvPr/>
            </p:nvSpPr>
            <p:spPr bwMode="auto">
              <a:xfrm>
                <a:off x="4212" y="884"/>
                <a:ext cx="12" cy="7"/>
              </a:xfrm>
              <a:custGeom>
                <a:avLst/>
                <a:gdLst>
                  <a:gd name="T0" fmla="*/ 0 w 62"/>
                  <a:gd name="T1" fmla="*/ 0 h 35"/>
                  <a:gd name="T2" fmla="*/ 0 w 62"/>
                  <a:gd name="T3" fmla="*/ 0 h 35"/>
                  <a:gd name="T4" fmla="*/ 0 w 62"/>
                  <a:gd name="T5" fmla="*/ 0 h 35"/>
                  <a:gd name="T6" fmla="*/ 0 w 62"/>
                  <a:gd name="T7" fmla="*/ 0 h 35"/>
                  <a:gd name="T8" fmla="*/ 0 w 62"/>
                  <a:gd name="T9" fmla="*/ 0 h 35"/>
                  <a:gd name="T10" fmla="*/ 0 w 62"/>
                  <a:gd name="T11" fmla="*/ 0 h 35"/>
                  <a:gd name="T12" fmla="*/ 0 w 62"/>
                  <a:gd name="T13" fmla="*/ 0 h 35"/>
                  <a:gd name="T14" fmla="*/ 0 w 62"/>
                  <a:gd name="T15" fmla="*/ 0 h 35"/>
                  <a:gd name="T16" fmla="*/ 0 w 62"/>
                  <a:gd name="T17" fmla="*/ 0 h 35"/>
                  <a:gd name="T18" fmla="*/ 0 w 62"/>
                  <a:gd name="T19" fmla="*/ 0 h 35"/>
                  <a:gd name="T20" fmla="*/ 0 w 62"/>
                  <a:gd name="T21" fmla="*/ 0 h 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2" h="35">
                    <a:moveTo>
                      <a:pt x="62" y="32"/>
                    </a:moveTo>
                    <a:lnTo>
                      <a:pt x="62" y="34"/>
                    </a:lnTo>
                    <a:lnTo>
                      <a:pt x="58" y="35"/>
                    </a:lnTo>
                    <a:lnTo>
                      <a:pt x="49" y="35"/>
                    </a:lnTo>
                    <a:lnTo>
                      <a:pt x="38" y="35"/>
                    </a:lnTo>
                    <a:lnTo>
                      <a:pt x="26" y="33"/>
                    </a:lnTo>
                    <a:lnTo>
                      <a:pt x="15" y="33"/>
                    </a:lnTo>
                    <a:lnTo>
                      <a:pt x="6" y="32"/>
                    </a:lnTo>
                    <a:lnTo>
                      <a:pt x="0" y="32"/>
                    </a:lnTo>
                    <a:lnTo>
                      <a:pt x="31" y="0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1" name="Freeform 124"/>
              <p:cNvSpPr>
                <a:spLocks/>
              </p:cNvSpPr>
              <p:nvPr/>
            </p:nvSpPr>
            <p:spPr bwMode="auto">
              <a:xfrm>
                <a:off x="4123" y="610"/>
                <a:ext cx="62" cy="66"/>
              </a:xfrm>
              <a:custGeom>
                <a:avLst/>
                <a:gdLst>
                  <a:gd name="T0" fmla="*/ 0 w 310"/>
                  <a:gd name="T1" fmla="*/ 0 h 332"/>
                  <a:gd name="T2" fmla="*/ 0 w 310"/>
                  <a:gd name="T3" fmla="*/ 0 h 332"/>
                  <a:gd name="T4" fmla="*/ 0 w 310"/>
                  <a:gd name="T5" fmla="*/ 0 h 332"/>
                  <a:gd name="T6" fmla="*/ 0 w 310"/>
                  <a:gd name="T7" fmla="*/ 0 h 332"/>
                  <a:gd name="T8" fmla="*/ 0 w 310"/>
                  <a:gd name="T9" fmla="*/ 0 h 332"/>
                  <a:gd name="T10" fmla="*/ 0 w 310"/>
                  <a:gd name="T11" fmla="*/ 0 h 332"/>
                  <a:gd name="T12" fmla="*/ 0 w 310"/>
                  <a:gd name="T13" fmla="*/ 0 h 332"/>
                  <a:gd name="T14" fmla="*/ 0 w 310"/>
                  <a:gd name="T15" fmla="*/ 0 h 332"/>
                  <a:gd name="T16" fmla="*/ 0 w 310"/>
                  <a:gd name="T17" fmla="*/ 0 h 332"/>
                  <a:gd name="T18" fmla="*/ 0 w 310"/>
                  <a:gd name="T19" fmla="*/ 0 h 332"/>
                  <a:gd name="T20" fmla="*/ 0 w 310"/>
                  <a:gd name="T21" fmla="*/ 0 h 332"/>
                  <a:gd name="T22" fmla="*/ 0 w 310"/>
                  <a:gd name="T23" fmla="*/ 0 h 332"/>
                  <a:gd name="T24" fmla="*/ 0 w 310"/>
                  <a:gd name="T25" fmla="*/ 0 h 332"/>
                  <a:gd name="T26" fmla="*/ 0 w 310"/>
                  <a:gd name="T27" fmla="*/ 0 h 332"/>
                  <a:gd name="T28" fmla="*/ 0 w 310"/>
                  <a:gd name="T29" fmla="*/ 0 h 332"/>
                  <a:gd name="T30" fmla="*/ 0 w 310"/>
                  <a:gd name="T31" fmla="*/ 0 h 332"/>
                  <a:gd name="T32" fmla="*/ 0 w 310"/>
                  <a:gd name="T33" fmla="*/ 0 h 332"/>
                  <a:gd name="T34" fmla="*/ 0 w 310"/>
                  <a:gd name="T35" fmla="*/ 0 h 332"/>
                  <a:gd name="T36" fmla="*/ 0 w 310"/>
                  <a:gd name="T37" fmla="*/ 0 h 332"/>
                  <a:gd name="T38" fmla="*/ 0 w 310"/>
                  <a:gd name="T39" fmla="*/ 0 h 332"/>
                  <a:gd name="T40" fmla="*/ 0 w 310"/>
                  <a:gd name="T41" fmla="*/ 0 h 332"/>
                  <a:gd name="T42" fmla="*/ 0 w 310"/>
                  <a:gd name="T43" fmla="*/ 0 h 332"/>
                  <a:gd name="T44" fmla="*/ 0 w 310"/>
                  <a:gd name="T45" fmla="*/ 0 h 332"/>
                  <a:gd name="T46" fmla="*/ 0 w 310"/>
                  <a:gd name="T47" fmla="*/ 0 h 332"/>
                  <a:gd name="T48" fmla="*/ 0 w 310"/>
                  <a:gd name="T49" fmla="*/ 0 h 332"/>
                  <a:gd name="T50" fmla="*/ 0 w 310"/>
                  <a:gd name="T51" fmla="*/ 0 h 332"/>
                  <a:gd name="T52" fmla="*/ 0 w 310"/>
                  <a:gd name="T53" fmla="*/ 0 h 332"/>
                  <a:gd name="T54" fmla="*/ 0 w 310"/>
                  <a:gd name="T55" fmla="*/ 0 h 332"/>
                  <a:gd name="T56" fmla="*/ 0 w 310"/>
                  <a:gd name="T57" fmla="*/ 0 h 332"/>
                  <a:gd name="T58" fmla="*/ 0 w 310"/>
                  <a:gd name="T59" fmla="*/ 0 h 332"/>
                  <a:gd name="T60" fmla="*/ 0 w 310"/>
                  <a:gd name="T61" fmla="*/ 0 h 332"/>
                  <a:gd name="T62" fmla="*/ 0 w 310"/>
                  <a:gd name="T63" fmla="*/ 0 h 332"/>
                  <a:gd name="T64" fmla="*/ 0 w 310"/>
                  <a:gd name="T65" fmla="*/ 0 h 332"/>
                  <a:gd name="T66" fmla="*/ 0 w 310"/>
                  <a:gd name="T67" fmla="*/ 0 h 332"/>
                  <a:gd name="T68" fmla="*/ 0 w 310"/>
                  <a:gd name="T69" fmla="*/ 0 h 332"/>
                  <a:gd name="T70" fmla="*/ 0 w 310"/>
                  <a:gd name="T71" fmla="*/ 0 h 332"/>
                  <a:gd name="T72" fmla="*/ 0 w 310"/>
                  <a:gd name="T73" fmla="*/ 0 h 332"/>
                  <a:gd name="T74" fmla="*/ 0 w 310"/>
                  <a:gd name="T75" fmla="*/ 0 h 332"/>
                  <a:gd name="T76" fmla="*/ 0 w 310"/>
                  <a:gd name="T77" fmla="*/ 0 h 332"/>
                  <a:gd name="T78" fmla="*/ 0 w 310"/>
                  <a:gd name="T79" fmla="*/ 0 h 332"/>
                  <a:gd name="T80" fmla="*/ 0 w 310"/>
                  <a:gd name="T81" fmla="*/ 0 h 332"/>
                  <a:gd name="T82" fmla="*/ 0 w 310"/>
                  <a:gd name="T83" fmla="*/ 0 h 332"/>
                  <a:gd name="T84" fmla="*/ 0 w 310"/>
                  <a:gd name="T85" fmla="*/ 0 h 332"/>
                  <a:gd name="T86" fmla="*/ 0 w 310"/>
                  <a:gd name="T87" fmla="*/ 0 h 332"/>
                  <a:gd name="T88" fmla="*/ 0 w 310"/>
                  <a:gd name="T89" fmla="*/ 0 h 332"/>
                  <a:gd name="T90" fmla="*/ 0 w 310"/>
                  <a:gd name="T91" fmla="*/ 0 h 332"/>
                  <a:gd name="T92" fmla="*/ 0 w 310"/>
                  <a:gd name="T93" fmla="*/ 0 h 332"/>
                  <a:gd name="T94" fmla="*/ 0 w 310"/>
                  <a:gd name="T95" fmla="*/ 0 h 332"/>
                  <a:gd name="T96" fmla="*/ 0 w 310"/>
                  <a:gd name="T97" fmla="*/ 0 h 332"/>
                  <a:gd name="T98" fmla="*/ 0 w 310"/>
                  <a:gd name="T99" fmla="*/ 0 h 332"/>
                  <a:gd name="T100" fmla="*/ 0 w 310"/>
                  <a:gd name="T101" fmla="*/ 0 h 332"/>
                  <a:gd name="T102" fmla="*/ 0 w 310"/>
                  <a:gd name="T103" fmla="*/ 0 h 332"/>
                  <a:gd name="T104" fmla="*/ 0 w 310"/>
                  <a:gd name="T105" fmla="*/ 0 h 332"/>
                  <a:gd name="T106" fmla="*/ 0 w 310"/>
                  <a:gd name="T107" fmla="*/ 0 h 332"/>
                  <a:gd name="T108" fmla="*/ 0 w 310"/>
                  <a:gd name="T109" fmla="*/ 0 h 332"/>
                  <a:gd name="T110" fmla="*/ 0 w 310"/>
                  <a:gd name="T111" fmla="*/ 0 h 332"/>
                  <a:gd name="T112" fmla="*/ 0 w 310"/>
                  <a:gd name="T113" fmla="*/ 0 h 332"/>
                  <a:gd name="T114" fmla="*/ 0 w 310"/>
                  <a:gd name="T115" fmla="*/ 0 h 332"/>
                  <a:gd name="T116" fmla="*/ 0 w 310"/>
                  <a:gd name="T117" fmla="*/ 0 h 332"/>
                  <a:gd name="T118" fmla="*/ 0 w 310"/>
                  <a:gd name="T119" fmla="*/ 0 h 332"/>
                  <a:gd name="T120" fmla="*/ 0 w 310"/>
                  <a:gd name="T121" fmla="*/ 0 h 332"/>
                  <a:gd name="T122" fmla="*/ 0 w 310"/>
                  <a:gd name="T123" fmla="*/ 0 h 33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10" h="332">
                    <a:moveTo>
                      <a:pt x="228" y="104"/>
                    </a:moveTo>
                    <a:lnTo>
                      <a:pt x="310" y="125"/>
                    </a:lnTo>
                    <a:lnTo>
                      <a:pt x="310" y="136"/>
                    </a:lnTo>
                    <a:lnTo>
                      <a:pt x="300" y="143"/>
                    </a:lnTo>
                    <a:lnTo>
                      <a:pt x="290" y="152"/>
                    </a:lnTo>
                    <a:lnTo>
                      <a:pt x="278" y="162"/>
                    </a:lnTo>
                    <a:lnTo>
                      <a:pt x="267" y="172"/>
                    </a:lnTo>
                    <a:lnTo>
                      <a:pt x="256" y="182"/>
                    </a:lnTo>
                    <a:lnTo>
                      <a:pt x="249" y="195"/>
                    </a:lnTo>
                    <a:lnTo>
                      <a:pt x="246" y="206"/>
                    </a:lnTo>
                    <a:lnTo>
                      <a:pt x="248" y="218"/>
                    </a:lnTo>
                    <a:lnTo>
                      <a:pt x="258" y="231"/>
                    </a:lnTo>
                    <a:lnTo>
                      <a:pt x="266" y="244"/>
                    </a:lnTo>
                    <a:lnTo>
                      <a:pt x="271" y="259"/>
                    </a:lnTo>
                    <a:lnTo>
                      <a:pt x="274" y="275"/>
                    </a:lnTo>
                    <a:lnTo>
                      <a:pt x="274" y="289"/>
                    </a:lnTo>
                    <a:lnTo>
                      <a:pt x="274" y="305"/>
                    </a:lnTo>
                    <a:lnTo>
                      <a:pt x="272" y="319"/>
                    </a:lnTo>
                    <a:lnTo>
                      <a:pt x="270" y="332"/>
                    </a:lnTo>
                    <a:lnTo>
                      <a:pt x="254" y="329"/>
                    </a:lnTo>
                    <a:lnTo>
                      <a:pt x="240" y="323"/>
                    </a:lnTo>
                    <a:lnTo>
                      <a:pt x="228" y="314"/>
                    </a:lnTo>
                    <a:lnTo>
                      <a:pt x="218" y="306"/>
                    </a:lnTo>
                    <a:lnTo>
                      <a:pt x="205" y="296"/>
                    </a:lnTo>
                    <a:lnTo>
                      <a:pt x="193" y="288"/>
                    </a:lnTo>
                    <a:lnTo>
                      <a:pt x="179" y="282"/>
                    </a:lnTo>
                    <a:lnTo>
                      <a:pt x="166" y="280"/>
                    </a:lnTo>
                    <a:lnTo>
                      <a:pt x="160" y="275"/>
                    </a:lnTo>
                    <a:lnTo>
                      <a:pt x="156" y="269"/>
                    </a:lnTo>
                    <a:lnTo>
                      <a:pt x="149" y="262"/>
                    </a:lnTo>
                    <a:lnTo>
                      <a:pt x="143" y="258"/>
                    </a:lnTo>
                    <a:lnTo>
                      <a:pt x="135" y="253"/>
                    </a:lnTo>
                    <a:lnTo>
                      <a:pt x="128" y="252"/>
                    </a:lnTo>
                    <a:lnTo>
                      <a:pt x="121" y="253"/>
                    </a:lnTo>
                    <a:lnTo>
                      <a:pt x="114" y="260"/>
                    </a:lnTo>
                    <a:lnTo>
                      <a:pt x="100" y="270"/>
                    </a:lnTo>
                    <a:lnTo>
                      <a:pt x="88" y="280"/>
                    </a:lnTo>
                    <a:lnTo>
                      <a:pt x="74" y="289"/>
                    </a:lnTo>
                    <a:lnTo>
                      <a:pt x="62" y="299"/>
                    </a:lnTo>
                    <a:lnTo>
                      <a:pt x="48" y="305"/>
                    </a:lnTo>
                    <a:lnTo>
                      <a:pt x="35" y="312"/>
                    </a:lnTo>
                    <a:lnTo>
                      <a:pt x="21" y="317"/>
                    </a:lnTo>
                    <a:lnTo>
                      <a:pt x="10" y="322"/>
                    </a:lnTo>
                    <a:lnTo>
                      <a:pt x="62" y="187"/>
                    </a:lnTo>
                    <a:lnTo>
                      <a:pt x="55" y="178"/>
                    </a:lnTo>
                    <a:lnTo>
                      <a:pt x="48" y="169"/>
                    </a:lnTo>
                    <a:lnTo>
                      <a:pt x="39" y="160"/>
                    </a:lnTo>
                    <a:lnTo>
                      <a:pt x="30" y="151"/>
                    </a:lnTo>
                    <a:lnTo>
                      <a:pt x="20" y="140"/>
                    </a:lnTo>
                    <a:lnTo>
                      <a:pt x="11" y="131"/>
                    </a:lnTo>
                    <a:lnTo>
                      <a:pt x="4" y="121"/>
                    </a:lnTo>
                    <a:lnTo>
                      <a:pt x="0" y="114"/>
                    </a:lnTo>
                    <a:lnTo>
                      <a:pt x="27" y="117"/>
                    </a:lnTo>
                    <a:lnTo>
                      <a:pt x="52" y="112"/>
                    </a:lnTo>
                    <a:lnTo>
                      <a:pt x="73" y="100"/>
                    </a:lnTo>
                    <a:lnTo>
                      <a:pt x="92" y="84"/>
                    </a:lnTo>
                    <a:lnTo>
                      <a:pt x="108" y="64"/>
                    </a:lnTo>
                    <a:lnTo>
                      <a:pt x="124" y="42"/>
                    </a:lnTo>
                    <a:lnTo>
                      <a:pt x="139" y="19"/>
                    </a:lnTo>
                    <a:lnTo>
                      <a:pt x="156" y="0"/>
                    </a:lnTo>
                    <a:lnTo>
                      <a:pt x="166" y="0"/>
                    </a:lnTo>
                    <a:lnTo>
                      <a:pt x="228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" name="Freeform 125"/>
              <p:cNvSpPr>
                <a:spLocks/>
              </p:cNvSpPr>
              <p:nvPr/>
            </p:nvSpPr>
            <p:spPr bwMode="auto">
              <a:xfrm>
                <a:off x="4131" y="618"/>
                <a:ext cx="46" cy="52"/>
              </a:xfrm>
              <a:custGeom>
                <a:avLst/>
                <a:gdLst>
                  <a:gd name="T0" fmla="*/ 0 w 229"/>
                  <a:gd name="T1" fmla="*/ 0 h 259"/>
                  <a:gd name="T2" fmla="*/ 0 w 229"/>
                  <a:gd name="T3" fmla="*/ 0 h 259"/>
                  <a:gd name="T4" fmla="*/ 0 w 229"/>
                  <a:gd name="T5" fmla="*/ 0 h 259"/>
                  <a:gd name="T6" fmla="*/ 0 w 229"/>
                  <a:gd name="T7" fmla="*/ 0 h 259"/>
                  <a:gd name="T8" fmla="*/ 0 w 229"/>
                  <a:gd name="T9" fmla="*/ 0 h 259"/>
                  <a:gd name="T10" fmla="*/ 0 w 229"/>
                  <a:gd name="T11" fmla="*/ 0 h 259"/>
                  <a:gd name="T12" fmla="*/ 0 w 229"/>
                  <a:gd name="T13" fmla="*/ 0 h 259"/>
                  <a:gd name="T14" fmla="*/ 0 w 229"/>
                  <a:gd name="T15" fmla="*/ 0 h 259"/>
                  <a:gd name="T16" fmla="*/ 0 w 229"/>
                  <a:gd name="T17" fmla="*/ 0 h 259"/>
                  <a:gd name="T18" fmla="*/ 0 w 229"/>
                  <a:gd name="T19" fmla="*/ 0 h 259"/>
                  <a:gd name="T20" fmla="*/ 0 w 229"/>
                  <a:gd name="T21" fmla="*/ 0 h 259"/>
                  <a:gd name="T22" fmla="*/ 0 w 229"/>
                  <a:gd name="T23" fmla="*/ 0 h 259"/>
                  <a:gd name="T24" fmla="*/ 0 w 229"/>
                  <a:gd name="T25" fmla="*/ 0 h 259"/>
                  <a:gd name="T26" fmla="*/ 0 w 229"/>
                  <a:gd name="T27" fmla="*/ 0 h 259"/>
                  <a:gd name="T28" fmla="*/ 0 w 229"/>
                  <a:gd name="T29" fmla="*/ 0 h 259"/>
                  <a:gd name="T30" fmla="*/ 0 w 229"/>
                  <a:gd name="T31" fmla="*/ 0 h 259"/>
                  <a:gd name="T32" fmla="*/ 0 w 229"/>
                  <a:gd name="T33" fmla="*/ 0 h 259"/>
                  <a:gd name="T34" fmla="*/ 0 w 229"/>
                  <a:gd name="T35" fmla="*/ 0 h 259"/>
                  <a:gd name="T36" fmla="*/ 0 w 229"/>
                  <a:gd name="T37" fmla="*/ 0 h 259"/>
                  <a:gd name="T38" fmla="*/ 0 w 229"/>
                  <a:gd name="T39" fmla="*/ 0 h 259"/>
                  <a:gd name="T40" fmla="*/ 0 w 229"/>
                  <a:gd name="T41" fmla="*/ 0 h 259"/>
                  <a:gd name="T42" fmla="*/ 0 w 229"/>
                  <a:gd name="T43" fmla="*/ 0 h 259"/>
                  <a:gd name="T44" fmla="*/ 0 w 229"/>
                  <a:gd name="T45" fmla="*/ 0 h 259"/>
                  <a:gd name="T46" fmla="*/ 0 w 229"/>
                  <a:gd name="T47" fmla="*/ 0 h 259"/>
                  <a:gd name="T48" fmla="*/ 0 w 229"/>
                  <a:gd name="T49" fmla="*/ 0 h 259"/>
                  <a:gd name="T50" fmla="*/ 0 w 229"/>
                  <a:gd name="T51" fmla="*/ 0 h 259"/>
                  <a:gd name="T52" fmla="*/ 0 w 229"/>
                  <a:gd name="T53" fmla="*/ 0 h 259"/>
                  <a:gd name="T54" fmla="*/ 0 w 229"/>
                  <a:gd name="T55" fmla="*/ 0 h 259"/>
                  <a:gd name="T56" fmla="*/ 0 w 229"/>
                  <a:gd name="T57" fmla="*/ 0 h 259"/>
                  <a:gd name="T58" fmla="*/ 0 w 229"/>
                  <a:gd name="T59" fmla="*/ 0 h 259"/>
                  <a:gd name="T60" fmla="*/ 0 w 229"/>
                  <a:gd name="T61" fmla="*/ 0 h 259"/>
                  <a:gd name="T62" fmla="*/ 0 w 229"/>
                  <a:gd name="T63" fmla="*/ 0 h 259"/>
                  <a:gd name="T64" fmla="*/ 0 w 229"/>
                  <a:gd name="T65" fmla="*/ 0 h 259"/>
                  <a:gd name="T66" fmla="*/ 0 w 229"/>
                  <a:gd name="T67" fmla="*/ 0 h 259"/>
                  <a:gd name="T68" fmla="*/ 0 w 229"/>
                  <a:gd name="T69" fmla="*/ 0 h 259"/>
                  <a:gd name="T70" fmla="*/ 0 w 229"/>
                  <a:gd name="T71" fmla="*/ 0 h 259"/>
                  <a:gd name="T72" fmla="*/ 0 w 229"/>
                  <a:gd name="T73" fmla="*/ 0 h 259"/>
                  <a:gd name="T74" fmla="*/ 0 w 229"/>
                  <a:gd name="T75" fmla="*/ 0 h 259"/>
                  <a:gd name="T76" fmla="*/ 0 w 229"/>
                  <a:gd name="T77" fmla="*/ 0 h 259"/>
                  <a:gd name="T78" fmla="*/ 0 w 229"/>
                  <a:gd name="T79" fmla="*/ 0 h 259"/>
                  <a:gd name="T80" fmla="*/ 0 w 229"/>
                  <a:gd name="T81" fmla="*/ 0 h 259"/>
                  <a:gd name="T82" fmla="*/ 0 w 229"/>
                  <a:gd name="T83" fmla="*/ 0 h 259"/>
                  <a:gd name="T84" fmla="*/ 0 w 229"/>
                  <a:gd name="T85" fmla="*/ 0 h 259"/>
                  <a:gd name="T86" fmla="*/ 0 w 229"/>
                  <a:gd name="T87" fmla="*/ 0 h 259"/>
                  <a:gd name="T88" fmla="*/ 0 w 229"/>
                  <a:gd name="T89" fmla="*/ 0 h 259"/>
                  <a:gd name="T90" fmla="*/ 0 w 229"/>
                  <a:gd name="T91" fmla="*/ 0 h 259"/>
                  <a:gd name="T92" fmla="*/ 0 w 229"/>
                  <a:gd name="T93" fmla="*/ 0 h 259"/>
                  <a:gd name="T94" fmla="*/ 0 w 229"/>
                  <a:gd name="T95" fmla="*/ 0 h 259"/>
                  <a:gd name="T96" fmla="*/ 0 w 229"/>
                  <a:gd name="T97" fmla="*/ 0 h 2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29" h="259">
                    <a:moveTo>
                      <a:pt x="197" y="94"/>
                    </a:moveTo>
                    <a:lnTo>
                      <a:pt x="204" y="94"/>
                    </a:lnTo>
                    <a:lnTo>
                      <a:pt x="212" y="94"/>
                    </a:lnTo>
                    <a:lnTo>
                      <a:pt x="220" y="94"/>
                    </a:lnTo>
                    <a:lnTo>
                      <a:pt x="229" y="94"/>
                    </a:lnTo>
                    <a:lnTo>
                      <a:pt x="222" y="103"/>
                    </a:lnTo>
                    <a:lnTo>
                      <a:pt x="216" y="111"/>
                    </a:lnTo>
                    <a:lnTo>
                      <a:pt x="208" y="116"/>
                    </a:lnTo>
                    <a:lnTo>
                      <a:pt x="202" y="122"/>
                    </a:lnTo>
                    <a:lnTo>
                      <a:pt x="194" y="127"/>
                    </a:lnTo>
                    <a:lnTo>
                      <a:pt x="187" y="131"/>
                    </a:lnTo>
                    <a:lnTo>
                      <a:pt x="180" y="137"/>
                    </a:lnTo>
                    <a:lnTo>
                      <a:pt x="177" y="145"/>
                    </a:lnTo>
                    <a:lnTo>
                      <a:pt x="180" y="159"/>
                    </a:lnTo>
                    <a:lnTo>
                      <a:pt x="186" y="175"/>
                    </a:lnTo>
                    <a:lnTo>
                      <a:pt x="193" y="190"/>
                    </a:lnTo>
                    <a:lnTo>
                      <a:pt x="199" y="206"/>
                    </a:lnTo>
                    <a:lnTo>
                      <a:pt x="204" y="219"/>
                    </a:lnTo>
                    <a:lnTo>
                      <a:pt x="207" y="233"/>
                    </a:lnTo>
                    <a:lnTo>
                      <a:pt x="208" y="245"/>
                    </a:lnTo>
                    <a:lnTo>
                      <a:pt x="207" y="259"/>
                    </a:lnTo>
                    <a:lnTo>
                      <a:pt x="93" y="176"/>
                    </a:lnTo>
                    <a:lnTo>
                      <a:pt x="0" y="238"/>
                    </a:lnTo>
                    <a:lnTo>
                      <a:pt x="4" y="221"/>
                    </a:lnTo>
                    <a:lnTo>
                      <a:pt x="11" y="208"/>
                    </a:lnTo>
                    <a:lnTo>
                      <a:pt x="16" y="194"/>
                    </a:lnTo>
                    <a:lnTo>
                      <a:pt x="24" y="182"/>
                    </a:lnTo>
                    <a:lnTo>
                      <a:pt x="30" y="168"/>
                    </a:lnTo>
                    <a:lnTo>
                      <a:pt x="35" y="157"/>
                    </a:lnTo>
                    <a:lnTo>
                      <a:pt x="39" y="146"/>
                    </a:lnTo>
                    <a:lnTo>
                      <a:pt x="41" y="134"/>
                    </a:lnTo>
                    <a:lnTo>
                      <a:pt x="33" y="129"/>
                    </a:lnTo>
                    <a:lnTo>
                      <a:pt x="26" y="124"/>
                    </a:lnTo>
                    <a:lnTo>
                      <a:pt x="21" y="118"/>
                    </a:lnTo>
                    <a:lnTo>
                      <a:pt x="16" y="112"/>
                    </a:lnTo>
                    <a:lnTo>
                      <a:pt x="12" y="104"/>
                    </a:lnTo>
                    <a:lnTo>
                      <a:pt x="7" y="97"/>
                    </a:lnTo>
                    <a:lnTo>
                      <a:pt x="4" y="89"/>
                    </a:lnTo>
                    <a:lnTo>
                      <a:pt x="0" y="83"/>
                    </a:lnTo>
                    <a:lnTo>
                      <a:pt x="73" y="72"/>
                    </a:lnTo>
                    <a:lnTo>
                      <a:pt x="125" y="0"/>
                    </a:lnTo>
                    <a:lnTo>
                      <a:pt x="136" y="9"/>
                    </a:lnTo>
                    <a:lnTo>
                      <a:pt x="144" y="23"/>
                    </a:lnTo>
                    <a:lnTo>
                      <a:pt x="148" y="37"/>
                    </a:lnTo>
                    <a:lnTo>
                      <a:pt x="153" y="54"/>
                    </a:lnTo>
                    <a:lnTo>
                      <a:pt x="156" y="68"/>
                    </a:lnTo>
                    <a:lnTo>
                      <a:pt x="164" y="81"/>
                    </a:lnTo>
                    <a:lnTo>
                      <a:pt x="177" y="89"/>
                    </a:lnTo>
                    <a:lnTo>
                      <a:pt x="197" y="9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" name="Freeform 126"/>
              <p:cNvSpPr>
                <a:spLocks/>
              </p:cNvSpPr>
              <p:nvPr/>
            </p:nvSpPr>
            <p:spPr bwMode="auto">
              <a:xfrm>
                <a:off x="4249" y="726"/>
                <a:ext cx="62" cy="60"/>
              </a:xfrm>
              <a:custGeom>
                <a:avLst/>
                <a:gdLst>
                  <a:gd name="T0" fmla="*/ 0 w 311"/>
                  <a:gd name="T1" fmla="*/ 0 h 300"/>
                  <a:gd name="T2" fmla="*/ 0 w 311"/>
                  <a:gd name="T3" fmla="*/ 0 h 300"/>
                  <a:gd name="T4" fmla="*/ 0 w 311"/>
                  <a:gd name="T5" fmla="*/ 0 h 300"/>
                  <a:gd name="T6" fmla="*/ 0 w 311"/>
                  <a:gd name="T7" fmla="*/ 0 h 300"/>
                  <a:gd name="T8" fmla="*/ 0 w 311"/>
                  <a:gd name="T9" fmla="*/ 0 h 300"/>
                  <a:gd name="T10" fmla="*/ 0 w 311"/>
                  <a:gd name="T11" fmla="*/ 0 h 300"/>
                  <a:gd name="T12" fmla="*/ 0 w 311"/>
                  <a:gd name="T13" fmla="*/ 0 h 300"/>
                  <a:gd name="T14" fmla="*/ 0 w 311"/>
                  <a:gd name="T15" fmla="*/ 0 h 300"/>
                  <a:gd name="T16" fmla="*/ 0 w 311"/>
                  <a:gd name="T17" fmla="*/ 0 h 300"/>
                  <a:gd name="T18" fmla="*/ 0 w 311"/>
                  <a:gd name="T19" fmla="*/ 0 h 300"/>
                  <a:gd name="T20" fmla="*/ 0 w 311"/>
                  <a:gd name="T21" fmla="*/ 0 h 300"/>
                  <a:gd name="T22" fmla="*/ 0 w 311"/>
                  <a:gd name="T23" fmla="*/ 0 h 300"/>
                  <a:gd name="T24" fmla="*/ 0 w 311"/>
                  <a:gd name="T25" fmla="*/ 0 h 300"/>
                  <a:gd name="T26" fmla="*/ 0 w 311"/>
                  <a:gd name="T27" fmla="*/ 0 h 300"/>
                  <a:gd name="T28" fmla="*/ 0 w 311"/>
                  <a:gd name="T29" fmla="*/ 0 h 300"/>
                  <a:gd name="T30" fmla="*/ 0 w 311"/>
                  <a:gd name="T31" fmla="*/ 0 h 300"/>
                  <a:gd name="T32" fmla="*/ 0 w 311"/>
                  <a:gd name="T33" fmla="*/ 0 h 300"/>
                  <a:gd name="T34" fmla="*/ 0 w 311"/>
                  <a:gd name="T35" fmla="*/ 0 h 300"/>
                  <a:gd name="T36" fmla="*/ 0 w 311"/>
                  <a:gd name="T37" fmla="*/ 0 h 300"/>
                  <a:gd name="T38" fmla="*/ 0 w 311"/>
                  <a:gd name="T39" fmla="*/ 0 h 300"/>
                  <a:gd name="T40" fmla="*/ 0 w 311"/>
                  <a:gd name="T41" fmla="*/ 0 h 300"/>
                  <a:gd name="T42" fmla="*/ 0 w 311"/>
                  <a:gd name="T43" fmla="*/ 0 h 300"/>
                  <a:gd name="T44" fmla="*/ 0 w 311"/>
                  <a:gd name="T45" fmla="*/ 0 h 300"/>
                  <a:gd name="T46" fmla="*/ 0 w 311"/>
                  <a:gd name="T47" fmla="*/ 0 h 300"/>
                  <a:gd name="T48" fmla="*/ 0 w 311"/>
                  <a:gd name="T49" fmla="*/ 0 h 300"/>
                  <a:gd name="T50" fmla="*/ 0 w 311"/>
                  <a:gd name="T51" fmla="*/ 0 h 300"/>
                  <a:gd name="T52" fmla="*/ 0 w 311"/>
                  <a:gd name="T53" fmla="*/ 0 h 300"/>
                  <a:gd name="T54" fmla="*/ 0 w 311"/>
                  <a:gd name="T55" fmla="*/ 0 h 300"/>
                  <a:gd name="T56" fmla="*/ 0 w 311"/>
                  <a:gd name="T57" fmla="*/ 0 h 300"/>
                  <a:gd name="T58" fmla="*/ 0 w 311"/>
                  <a:gd name="T59" fmla="*/ 0 h 300"/>
                  <a:gd name="T60" fmla="*/ 0 w 311"/>
                  <a:gd name="T61" fmla="*/ 0 h 300"/>
                  <a:gd name="T62" fmla="*/ 0 w 311"/>
                  <a:gd name="T63" fmla="*/ 0 h 300"/>
                  <a:gd name="T64" fmla="*/ 0 w 311"/>
                  <a:gd name="T65" fmla="*/ 0 h 300"/>
                  <a:gd name="T66" fmla="*/ 0 w 311"/>
                  <a:gd name="T67" fmla="*/ 0 h 30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11" h="300">
                    <a:moveTo>
                      <a:pt x="207" y="10"/>
                    </a:moveTo>
                    <a:lnTo>
                      <a:pt x="210" y="24"/>
                    </a:lnTo>
                    <a:lnTo>
                      <a:pt x="212" y="38"/>
                    </a:lnTo>
                    <a:lnTo>
                      <a:pt x="213" y="51"/>
                    </a:lnTo>
                    <a:lnTo>
                      <a:pt x="215" y="64"/>
                    </a:lnTo>
                    <a:lnTo>
                      <a:pt x="216" y="75"/>
                    </a:lnTo>
                    <a:lnTo>
                      <a:pt x="222" y="86"/>
                    </a:lnTo>
                    <a:lnTo>
                      <a:pt x="229" y="95"/>
                    </a:lnTo>
                    <a:lnTo>
                      <a:pt x="239" y="104"/>
                    </a:lnTo>
                    <a:lnTo>
                      <a:pt x="249" y="104"/>
                    </a:lnTo>
                    <a:lnTo>
                      <a:pt x="260" y="105"/>
                    </a:lnTo>
                    <a:lnTo>
                      <a:pt x="271" y="107"/>
                    </a:lnTo>
                    <a:lnTo>
                      <a:pt x="282" y="111"/>
                    </a:lnTo>
                    <a:lnTo>
                      <a:pt x="291" y="114"/>
                    </a:lnTo>
                    <a:lnTo>
                      <a:pt x="299" y="121"/>
                    </a:lnTo>
                    <a:lnTo>
                      <a:pt x="306" y="126"/>
                    </a:lnTo>
                    <a:lnTo>
                      <a:pt x="311" y="134"/>
                    </a:lnTo>
                    <a:lnTo>
                      <a:pt x="239" y="197"/>
                    </a:lnTo>
                    <a:lnTo>
                      <a:pt x="239" y="208"/>
                    </a:lnTo>
                    <a:lnTo>
                      <a:pt x="240" y="219"/>
                    </a:lnTo>
                    <a:lnTo>
                      <a:pt x="241" y="230"/>
                    </a:lnTo>
                    <a:lnTo>
                      <a:pt x="243" y="243"/>
                    </a:lnTo>
                    <a:lnTo>
                      <a:pt x="245" y="254"/>
                    </a:lnTo>
                    <a:lnTo>
                      <a:pt x="247" y="267"/>
                    </a:lnTo>
                    <a:lnTo>
                      <a:pt x="248" y="278"/>
                    </a:lnTo>
                    <a:lnTo>
                      <a:pt x="249" y="290"/>
                    </a:lnTo>
                    <a:lnTo>
                      <a:pt x="233" y="288"/>
                    </a:lnTo>
                    <a:lnTo>
                      <a:pt x="220" y="285"/>
                    </a:lnTo>
                    <a:lnTo>
                      <a:pt x="208" y="278"/>
                    </a:lnTo>
                    <a:lnTo>
                      <a:pt x="198" y="272"/>
                    </a:lnTo>
                    <a:lnTo>
                      <a:pt x="187" y="263"/>
                    </a:lnTo>
                    <a:lnTo>
                      <a:pt x="177" y="255"/>
                    </a:lnTo>
                    <a:lnTo>
                      <a:pt x="165" y="245"/>
                    </a:lnTo>
                    <a:lnTo>
                      <a:pt x="155" y="238"/>
                    </a:lnTo>
                    <a:lnTo>
                      <a:pt x="143" y="245"/>
                    </a:lnTo>
                    <a:lnTo>
                      <a:pt x="133" y="255"/>
                    </a:lnTo>
                    <a:lnTo>
                      <a:pt x="123" y="264"/>
                    </a:lnTo>
                    <a:lnTo>
                      <a:pt x="114" y="273"/>
                    </a:lnTo>
                    <a:lnTo>
                      <a:pt x="103" y="280"/>
                    </a:lnTo>
                    <a:lnTo>
                      <a:pt x="94" y="288"/>
                    </a:lnTo>
                    <a:lnTo>
                      <a:pt x="83" y="295"/>
                    </a:lnTo>
                    <a:lnTo>
                      <a:pt x="73" y="300"/>
                    </a:lnTo>
                    <a:lnTo>
                      <a:pt x="66" y="279"/>
                    </a:lnTo>
                    <a:lnTo>
                      <a:pt x="67" y="258"/>
                    </a:lnTo>
                    <a:lnTo>
                      <a:pt x="74" y="236"/>
                    </a:lnTo>
                    <a:lnTo>
                      <a:pt x="83" y="216"/>
                    </a:lnTo>
                    <a:lnTo>
                      <a:pt x="89" y="195"/>
                    </a:lnTo>
                    <a:lnTo>
                      <a:pt x="90" y="178"/>
                    </a:lnTo>
                    <a:lnTo>
                      <a:pt x="82" y="165"/>
                    </a:lnTo>
                    <a:lnTo>
                      <a:pt x="63" y="156"/>
                    </a:lnTo>
                    <a:lnTo>
                      <a:pt x="54" y="151"/>
                    </a:lnTo>
                    <a:lnTo>
                      <a:pt x="47" y="147"/>
                    </a:lnTo>
                    <a:lnTo>
                      <a:pt x="38" y="142"/>
                    </a:lnTo>
                    <a:lnTo>
                      <a:pt x="31" y="138"/>
                    </a:lnTo>
                    <a:lnTo>
                      <a:pt x="23" y="132"/>
                    </a:lnTo>
                    <a:lnTo>
                      <a:pt x="15" y="128"/>
                    </a:lnTo>
                    <a:lnTo>
                      <a:pt x="7" y="121"/>
                    </a:lnTo>
                    <a:lnTo>
                      <a:pt x="0" y="114"/>
                    </a:lnTo>
                    <a:lnTo>
                      <a:pt x="11" y="104"/>
                    </a:lnTo>
                    <a:lnTo>
                      <a:pt x="115" y="84"/>
                    </a:lnTo>
                    <a:lnTo>
                      <a:pt x="125" y="73"/>
                    </a:lnTo>
                    <a:lnTo>
                      <a:pt x="135" y="62"/>
                    </a:lnTo>
                    <a:lnTo>
                      <a:pt x="145" y="50"/>
                    </a:lnTo>
                    <a:lnTo>
                      <a:pt x="156" y="37"/>
                    </a:lnTo>
                    <a:lnTo>
                      <a:pt x="167" y="24"/>
                    </a:lnTo>
                    <a:lnTo>
                      <a:pt x="179" y="14"/>
                    </a:lnTo>
                    <a:lnTo>
                      <a:pt x="193" y="4"/>
                    </a:lnTo>
                    <a:lnTo>
                      <a:pt x="207" y="0"/>
                    </a:lnTo>
                    <a:lnTo>
                      <a:pt x="20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" name="Freeform 127"/>
              <p:cNvSpPr>
                <a:spLocks/>
              </p:cNvSpPr>
              <p:nvPr/>
            </p:nvSpPr>
            <p:spPr bwMode="auto">
              <a:xfrm>
                <a:off x="4257" y="733"/>
                <a:ext cx="48" cy="47"/>
              </a:xfrm>
              <a:custGeom>
                <a:avLst/>
                <a:gdLst>
                  <a:gd name="T0" fmla="*/ 0 w 239"/>
                  <a:gd name="T1" fmla="*/ 0 h 238"/>
                  <a:gd name="T2" fmla="*/ 0 w 239"/>
                  <a:gd name="T3" fmla="*/ 0 h 238"/>
                  <a:gd name="T4" fmla="*/ 0 w 239"/>
                  <a:gd name="T5" fmla="*/ 0 h 238"/>
                  <a:gd name="T6" fmla="*/ 0 w 239"/>
                  <a:gd name="T7" fmla="*/ 0 h 238"/>
                  <a:gd name="T8" fmla="*/ 0 w 239"/>
                  <a:gd name="T9" fmla="*/ 0 h 238"/>
                  <a:gd name="T10" fmla="*/ 0 w 239"/>
                  <a:gd name="T11" fmla="*/ 0 h 238"/>
                  <a:gd name="T12" fmla="*/ 0 w 239"/>
                  <a:gd name="T13" fmla="*/ 0 h 238"/>
                  <a:gd name="T14" fmla="*/ 0 w 239"/>
                  <a:gd name="T15" fmla="*/ 0 h 238"/>
                  <a:gd name="T16" fmla="*/ 0 w 239"/>
                  <a:gd name="T17" fmla="*/ 0 h 238"/>
                  <a:gd name="T18" fmla="*/ 0 w 239"/>
                  <a:gd name="T19" fmla="*/ 0 h 238"/>
                  <a:gd name="T20" fmla="*/ 0 w 239"/>
                  <a:gd name="T21" fmla="*/ 0 h 238"/>
                  <a:gd name="T22" fmla="*/ 0 w 239"/>
                  <a:gd name="T23" fmla="*/ 0 h 238"/>
                  <a:gd name="T24" fmla="*/ 0 w 239"/>
                  <a:gd name="T25" fmla="*/ 0 h 238"/>
                  <a:gd name="T26" fmla="*/ 0 w 239"/>
                  <a:gd name="T27" fmla="*/ 0 h 238"/>
                  <a:gd name="T28" fmla="*/ 0 w 239"/>
                  <a:gd name="T29" fmla="*/ 0 h 238"/>
                  <a:gd name="T30" fmla="*/ 0 w 239"/>
                  <a:gd name="T31" fmla="*/ 0 h 238"/>
                  <a:gd name="T32" fmla="*/ 0 w 239"/>
                  <a:gd name="T33" fmla="*/ 0 h 238"/>
                  <a:gd name="T34" fmla="*/ 0 w 239"/>
                  <a:gd name="T35" fmla="*/ 0 h 238"/>
                  <a:gd name="T36" fmla="*/ 0 w 239"/>
                  <a:gd name="T37" fmla="*/ 0 h 238"/>
                  <a:gd name="T38" fmla="*/ 0 w 239"/>
                  <a:gd name="T39" fmla="*/ 0 h 238"/>
                  <a:gd name="T40" fmla="*/ 0 w 239"/>
                  <a:gd name="T41" fmla="*/ 0 h 238"/>
                  <a:gd name="T42" fmla="*/ 0 w 239"/>
                  <a:gd name="T43" fmla="*/ 0 h 238"/>
                  <a:gd name="T44" fmla="*/ 0 w 239"/>
                  <a:gd name="T45" fmla="*/ 0 h 238"/>
                  <a:gd name="T46" fmla="*/ 0 w 239"/>
                  <a:gd name="T47" fmla="*/ 0 h 238"/>
                  <a:gd name="T48" fmla="*/ 0 w 239"/>
                  <a:gd name="T49" fmla="*/ 0 h 238"/>
                  <a:gd name="T50" fmla="*/ 0 w 239"/>
                  <a:gd name="T51" fmla="*/ 0 h 238"/>
                  <a:gd name="T52" fmla="*/ 0 w 239"/>
                  <a:gd name="T53" fmla="*/ 0 h 238"/>
                  <a:gd name="T54" fmla="*/ 0 w 239"/>
                  <a:gd name="T55" fmla="*/ 0 h 238"/>
                  <a:gd name="T56" fmla="*/ 0 w 239"/>
                  <a:gd name="T57" fmla="*/ 0 h 238"/>
                  <a:gd name="T58" fmla="*/ 0 w 239"/>
                  <a:gd name="T59" fmla="*/ 0 h 238"/>
                  <a:gd name="T60" fmla="*/ 0 w 239"/>
                  <a:gd name="T61" fmla="*/ 0 h 238"/>
                  <a:gd name="T62" fmla="*/ 0 w 239"/>
                  <a:gd name="T63" fmla="*/ 0 h 238"/>
                  <a:gd name="T64" fmla="*/ 0 w 239"/>
                  <a:gd name="T65" fmla="*/ 0 h 238"/>
                  <a:gd name="T66" fmla="*/ 0 w 239"/>
                  <a:gd name="T67" fmla="*/ 0 h 238"/>
                  <a:gd name="T68" fmla="*/ 0 w 239"/>
                  <a:gd name="T69" fmla="*/ 0 h 238"/>
                  <a:gd name="T70" fmla="*/ 0 w 239"/>
                  <a:gd name="T71" fmla="*/ 0 h 238"/>
                  <a:gd name="T72" fmla="*/ 0 w 239"/>
                  <a:gd name="T73" fmla="*/ 0 h 238"/>
                  <a:gd name="T74" fmla="*/ 0 w 239"/>
                  <a:gd name="T75" fmla="*/ 0 h 238"/>
                  <a:gd name="T76" fmla="*/ 0 w 239"/>
                  <a:gd name="T77" fmla="*/ 0 h 238"/>
                  <a:gd name="T78" fmla="*/ 0 w 239"/>
                  <a:gd name="T79" fmla="*/ 0 h 238"/>
                  <a:gd name="T80" fmla="*/ 0 w 239"/>
                  <a:gd name="T81" fmla="*/ 0 h 238"/>
                  <a:gd name="T82" fmla="*/ 0 w 239"/>
                  <a:gd name="T83" fmla="*/ 0 h 238"/>
                  <a:gd name="T84" fmla="*/ 0 w 239"/>
                  <a:gd name="T85" fmla="*/ 0 h 238"/>
                  <a:gd name="T86" fmla="*/ 0 w 239"/>
                  <a:gd name="T87" fmla="*/ 0 h 238"/>
                  <a:gd name="T88" fmla="*/ 0 w 239"/>
                  <a:gd name="T89" fmla="*/ 0 h 238"/>
                  <a:gd name="T90" fmla="*/ 0 w 239"/>
                  <a:gd name="T91" fmla="*/ 0 h 2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39" h="238">
                    <a:moveTo>
                      <a:pt x="207" y="102"/>
                    </a:moveTo>
                    <a:lnTo>
                      <a:pt x="239" y="102"/>
                    </a:lnTo>
                    <a:lnTo>
                      <a:pt x="230" y="109"/>
                    </a:lnTo>
                    <a:lnTo>
                      <a:pt x="221" y="116"/>
                    </a:lnTo>
                    <a:lnTo>
                      <a:pt x="211" y="122"/>
                    </a:lnTo>
                    <a:lnTo>
                      <a:pt x="201" y="128"/>
                    </a:lnTo>
                    <a:lnTo>
                      <a:pt x="191" y="134"/>
                    </a:lnTo>
                    <a:lnTo>
                      <a:pt x="182" y="140"/>
                    </a:lnTo>
                    <a:lnTo>
                      <a:pt x="172" y="146"/>
                    </a:lnTo>
                    <a:lnTo>
                      <a:pt x="165" y="154"/>
                    </a:lnTo>
                    <a:lnTo>
                      <a:pt x="187" y="228"/>
                    </a:lnTo>
                    <a:lnTo>
                      <a:pt x="174" y="226"/>
                    </a:lnTo>
                    <a:lnTo>
                      <a:pt x="164" y="222"/>
                    </a:lnTo>
                    <a:lnTo>
                      <a:pt x="154" y="215"/>
                    </a:lnTo>
                    <a:lnTo>
                      <a:pt x="146" y="209"/>
                    </a:lnTo>
                    <a:lnTo>
                      <a:pt x="136" y="200"/>
                    </a:lnTo>
                    <a:lnTo>
                      <a:pt x="128" y="192"/>
                    </a:lnTo>
                    <a:lnTo>
                      <a:pt x="120" y="183"/>
                    </a:lnTo>
                    <a:lnTo>
                      <a:pt x="113" y="176"/>
                    </a:lnTo>
                    <a:lnTo>
                      <a:pt x="41" y="238"/>
                    </a:lnTo>
                    <a:lnTo>
                      <a:pt x="73" y="124"/>
                    </a:lnTo>
                    <a:lnTo>
                      <a:pt x="60" y="119"/>
                    </a:lnTo>
                    <a:lnTo>
                      <a:pt x="50" y="117"/>
                    </a:lnTo>
                    <a:lnTo>
                      <a:pt x="40" y="114"/>
                    </a:lnTo>
                    <a:lnTo>
                      <a:pt x="32" y="110"/>
                    </a:lnTo>
                    <a:lnTo>
                      <a:pt x="23" y="106"/>
                    </a:lnTo>
                    <a:lnTo>
                      <a:pt x="15" y="100"/>
                    </a:lnTo>
                    <a:lnTo>
                      <a:pt x="7" y="92"/>
                    </a:lnTo>
                    <a:lnTo>
                      <a:pt x="0" y="82"/>
                    </a:lnTo>
                    <a:lnTo>
                      <a:pt x="8" y="81"/>
                    </a:lnTo>
                    <a:lnTo>
                      <a:pt x="18" y="80"/>
                    </a:lnTo>
                    <a:lnTo>
                      <a:pt x="29" y="78"/>
                    </a:lnTo>
                    <a:lnTo>
                      <a:pt x="41" y="76"/>
                    </a:lnTo>
                    <a:lnTo>
                      <a:pt x="52" y="74"/>
                    </a:lnTo>
                    <a:lnTo>
                      <a:pt x="64" y="73"/>
                    </a:lnTo>
                    <a:lnTo>
                      <a:pt x="73" y="72"/>
                    </a:lnTo>
                    <a:lnTo>
                      <a:pt x="83" y="72"/>
                    </a:lnTo>
                    <a:lnTo>
                      <a:pt x="145" y="0"/>
                    </a:lnTo>
                    <a:lnTo>
                      <a:pt x="149" y="12"/>
                    </a:lnTo>
                    <a:lnTo>
                      <a:pt x="152" y="28"/>
                    </a:lnTo>
                    <a:lnTo>
                      <a:pt x="153" y="45"/>
                    </a:lnTo>
                    <a:lnTo>
                      <a:pt x="156" y="62"/>
                    </a:lnTo>
                    <a:lnTo>
                      <a:pt x="160" y="78"/>
                    </a:lnTo>
                    <a:lnTo>
                      <a:pt x="169" y="90"/>
                    </a:lnTo>
                    <a:lnTo>
                      <a:pt x="183" y="99"/>
                    </a:lnTo>
                    <a:lnTo>
                      <a:pt x="207" y="10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" name="Freeform 128"/>
              <p:cNvSpPr>
                <a:spLocks/>
              </p:cNvSpPr>
              <p:nvPr/>
            </p:nvSpPr>
            <p:spPr bwMode="auto">
              <a:xfrm>
                <a:off x="3969" y="730"/>
                <a:ext cx="69" cy="69"/>
              </a:xfrm>
              <a:custGeom>
                <a:avLst/>
                <a:gdLst>
                  <a:gd name="T0" fmla="*/ 0 w 343"/>
                  <a:gd name="T1" fmla="*/ 0 h 343"/>
                  <a:gd name="T2" fmla="*/ 0 w 343"/>
                  <a:gd name="T3" fmla="*/ 0 h 343"/>
                  <a:gd name="T4" fmla="*/ 0 w 343"/>
                  <a:gd name="T5" fmla="*/ 0 h 343"/>
                  <a:gd name="T6" fmla="*/ 0 w 343"/>
                  <a:gd name="T7" fmla="*/ 0 h 343"/>
                  <a:gd name="T8" fmla="*/ 0 w 343"/>
                  <a:gd name="T9" fmla="*/ 0 h 343"/>
                  <a:gd name="T10" fmla="*/ 0 w 343"/>
                  <a:gd name="T11" fmla="*/ 0 h 343"/>
                  <a:gd name="T12" fmla="*/ 0 w 343"/>
                  <a:gd name="T13" fmla="*/ 0 h 343"/>
                  <a:gd name="T14" fmla="*/ 0 w 343"/>
                  <a:gd name="T15" fmla="*/ 0 h 343"/>
                  <a:gd name="T16" fmla="*/ 0 w 343"/>
                  <a:gd name="T17" fmla="*/ 0 h 343"/>
                  <a:gd name="T18" fmla="*/ 0 w 343"/>
                  <a:gd name="T19" fmla="*/ 0 h 343"/>
                  <a:gd name="T20" fmla="*/ 0 w 343"/>
                  <a:gd name="T21" fmla="*/ 0 h 343"/>
                  <a:gd name="T22" fmla="*/ 0 w 343"/>
                  <a:gd name="T23" fmla="*/ 0 h 343"/>
                  <a:gd name="T24" fmla="*/ 0 w 343"/>
                  <a:gd name="T25" fmla="*/ 0 h 343"/>
                  <a:gd name="T26" fmla="*/ 0 w 343"/>
                  <a:gd name="T27" fmla="*/ 0 h 343"/>
                  <a:gd name="T28" fmla="*/ 0 w 343"/>
                  <a:gd name="T29" fmla="*/ 0 h 343"/>
                  <a:gd name="T30" fmla="*/ 0 w 343"/>
                  <a:gd name="T31" fmla="*/ 0 h 343"/>
                  <a:gd name="T32" fmla="*/ 0 w 343"/>
                  <a:gd name="T33" fmla="*/ 0 h 343"/>
                  <a:gd name="T34" fmla="*/ 0 w 343"/>
                  <a:gd name="T35" fmla="*/ 0 h 343"/>
                  <a:gd name="T36" fmla="*/ 0 w 343"/>
                  <a:gd name="T37" fmla="*/ 0 h 343"/>
                  <a:gd name="T38" fmla="*/ 0 w 343"/>
                  <a:gd name="T39" fmla="*/ 0 h 343"/>
                  <a:gd name="T40" fmla="*/ 0 w 343"/>
                  <a:gd name="T41" fmla="*/ 0 h 343"/>
                  <a:gd name="T42" fmla="*/ 0 w 343"/>
                  <a:gd name="T43" fmla="*/ 0 h 343"/>
                  <a:gd name="T44" fmla="*/ 0 w 343"/>
                  <a:gd name="T45" fmla="*/ 0 h 343"/>
                  <a:gd name="T46" fmla="*/ 0 w 343"/>
                  <a:gd name="T47" fmla="*/ 0 h 343"/>
                  <a:gd name="T48" fmla="*/ 0 w 343"/>
                  <a:gd name="T49" fmla="*/ 0 h 343"/>
                  <a:gd name="T50" fmla="*/ 0 w 343"/>
                  <a:gd name="T51" fmla="*/ 0 h 343"/>
                  <a:gd name="T52" fmla="*/ 0 w 343"/>
                  <a:gd name="T53" fmla="*/ 0 h 343"/>
                  <a:gd name="T54" fmla="*/ 0 w 343"/>
                  <a:gd name="T55" fmla="*/ 0 h 343"/>
                  <a:gd name="T56" fmla="*/ 0 w 343"/>
                  <a:gd name="T57" fmla="*/ 0 h 343"/>
                  <a:gd name="T58" fmla="*/ 0 w 343"/>
                  <a:gd name="T59" fmla="*/ 0 h 343"/>
                  <a:gd name="T60" fmla="*/ 0 w 343"/>
                  <a:gd name="T61" fmla="*/ 0 h 343"/>
                  <a:gd name="T62" fmla="*/ 0 w 343"/>
                  <a:gd name="T63" fmla="*/ 0 h 343"/>
                  <a:gd name="T64" fmla="*/ 0 w 343"/>
                  <a:gd name="T65" fmla="*/ 0 h 343"/>
                  <a:gd name="T66" fmla="*/ 0 w 343"/>
                  <a:gd name="T67" fmla="*/ 0 h 343"/>
                  <a:gd name="T68" fmla="*/ 0 w 343"/>
                  <a:gd name="T69" fmla="*/ 0 h 343"/>
                  <a:gd name="T70" fmla="*/ 0 w 343"/>
                  <a:gd name="T71" fmla="*/ 0 h 343"/>
                  <a:gd name="T72" fmla="*/ 0 w 343"/>
                  <a:gd name="T73" fmla="*/ 0 h 343"/>
                  <a:gd name="T74" fmla="*/ 0 w 343"/>
                  <a:gd name="T75" fmla="*/ 0 h 343"/>
                  <a:gd name="T76" fmla="*/ 0 w 343"/>
                  <a:gd name="T77" fmla="*/ 0 h 343"/>
                  <a:gd name="T78" fmla="*/ 0 w 343"/>
                  <a:gd name="T79" fmla="*/ 0 h 343"/>
                  <a:gd name="T80" fmla="*/ 0 w 343"/>
                  <a:gd name="T81" fmla="*/ 0 h 343"/>
                  <a:gd name="T82" fmla="*/ 0 w 343"/>
                  <a:gd name="T83" fmla="*/ 0 h 343"/>
                  <a:gd name="T84" fmla="*/ 0 w 343"/>
                  <a:gd name="T85" fmla="*/ 0 h 343"/>
                  <a:gd name="T86" fmla="*/ 0 w 343"/>
                  <a:gd name="T87" fmla="*/ 0 h 343"/>
                  <a:gd name="T88" fmla="*/ 0 w 343"/>
                  <a:gd name="T89" fmla="*/ 0 h 343"/>
                  <a:gd name="T90" fmla="*/ 0 w 343"/>
                  <a:gd name="T91" fmla="*/ 0 h 343"/>
                  <a:gd name="T92" fmla="*/ 0 w 343"/>
                  <a:gd name="T93" fmla="*/ 0 h 343"/>
                  <a:gd name="T94" fmla="*/ 0 w 343"/>
                  <a:gd name="T95" fmla="*/ 0 h 343"/>
                  <a:gd name="T96" fmla="*/ 0 w 343"/>
                  <a:gd name="T97" fmla="*/ 0 h 343"/>
                  <a:gd name="T98" fmla="*/ 0 w 343"/>
                  <a:gd name="T99" fmla="*/ 0 h 343"/>
                  <a:gd name="T100" fmla="*/ 0 w 343"/>
                  <a:gd name="T101" fmla="*/ 0 h 343"/>
                  <a:gd name="T102" fmla="*/ 0 w 343"/>
                  <a:gd name="T103" fmla="*/ 0 h 343"/>
                  <a:gd name="T104" fmla="*/ 0 w 343"/>
                  <a:gd name="T105" fmla="*/ 0 h 343"/>
                  <a:gd name="T106" fmla="*/ 0 w 343"/>
                  <a:gd name="T107" fmla="*/ 0 h 343"/>
                  <a:gd name="T108" fmla="*/ 0 w 343"/>
                  <a:gd name="T109" fmla="*/ 0 h 343"/>
                  <a:gd name="T110" fmla="*/ 0 w 343"/>
                  <a:gd name="T111" fmla="*/ 0 h 34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43" h="343">
                    <a:moveTo>
                      <a:pt x="218" y="0"/>
                    </a:moveTo>
                    <a:lnTo>
                      <a:pt x="217" y="15"/>
                    </a:lnTo>
                    <a:lnTo>
                      <a:pt x="216" y="32"/>
                    </a:lnTo>
                    <a:lnTo>
                      <a:pt x="215" y="49"/>
                    </a:lnTo>
                    <a:lnTo>
                      <a:pt x="215" y="66"/>
                    </a:lnTo>
                    <a:lnTo>
                      <a:pt x="215" y="82"/>
                    </a:lnTo>
                    <a:lnTo>
                      <a:pt x="217" y="97"/>
                    </a:lnTo>
                    <a:lnTo>
                      <a:pt x="221" y="112"/>
                    </a:lnTo>
                    <a:lnTo>
                      <a:pt x="229" y="126"/>
                    </a:lnTo>
                    <a:lnTo>
                      <a:pt x="343" y="156"/>
                    </a:lnTo>
                    <a:lnTo>
                      <a:pt x="343" y="166"/>
                    </a:lnTo>
                    <a:lnTo>
                      <a:pt x="239" y="229"/>
                    </a:lnTo>
                    <a:lnTo>
                      <a:pt x="239" y="242"/>
                    </a:lnTo>
                    <a:lnTo>
                      <a:pt x="240" y="256"/>
                    </a:lnTo>
                    <a:lnTo>
                      <a:pt x="240" y="268"/>
                    </a:lnTo>
                    <a:lnTo>
                      <a:pt x="242" y="280"/>
                    </a:lnTo>
                    <a:lnTo>
                      <a:pt x="242" y="291"/>
                    </a:lnTo>
                    <a:lnTo>
                      <a:pt x="242" y="303"/>
                    </a:lnTo>
                    <a:lnTo>
                      <a:pt x="241" y="317"/>
                    </a:lnTo>
                    <a:lnTo>
                      <a:pt x="239" y="332"/>
                    </a:lnTo>
                    <a:lnTo>
                      <a:pt x="226" y="326"/>
                    </a:lnTo>
                    <a:lnTo>
                      <a:pt x="216" y="319"/>
                    </a:lnTo>
                    <a:lnTo>
                      <a:pt x="207" y="309"/>
                    </a:lnTo>
                    <a:lnTo>
                      <a:pt x="198" y="300"/>
                    </a:lnTo>
                    <a:lnTo>
                      <a:pt x="189" y="288"/>
                    </a:lnTo>
                    <a:lnTo>
                      <a:pt x="181" y="278"/>
                    </a:lnTo>
                    <a:lnTo>
                      <a:pt x="173" y="268"/>
                    </a:lnTo>
                    <a:lnTo>
                      <a:pt x="166" y="260"/>
                    </a:lnTo>
                    <a:lnTo>
                      <a:pt x="62" y="343"/>
                    </a:lnTo>
                    <a:lnTo>
                      <a:pt x="56" y="334"/>
                    </a:lnTo>
                    <a:lnTo>
                      <a:pt x="53" y="325"/>
                    </a:lnTo>
                    <a:lnTo>
                      <a:pt x="52" y="315"/>
                    </a:lnTo>
                    <a:lnTo>
                      <a:pt x="56" y="306"/>
                    </a:lnTo>
                    <a:lnTo>
                      <a:pt x="58" y="296"/>
                    </a:lnTo>
                    <a:lnTo>
                      <a:pt x="62" y="286"/>
                    </a:lnTo>
                    <a:lnTo>
                      <a:pt x="67" y="277"/>
                    </a:lnTo>
                    <a:lnTo>
                      <a:pt x="73" y="270"/>
                    </a:lnTo>
                    <a:lnTo>
                      <a:pt x="104" y="218"/>
                    </a:lnTo>
                    <a:lnTo>
                      <a:pt x="91" y="207"/>
                    </a:lnTo>
                    <a:lnTo>
                      <a:pt x="77" y="197"/>
                    </a:lnTo>
                    <a:lnTo>
                      <a:pt x="61" y="188"/>
                    </a:lnTo>
                    <a:lnTo>
                      <a:pt x="48" y="180"/>
                    </a:lnTo>
                    <a:lnTo>
                      <a:pt x="33" y="170"/>
                    </a:lnTo>
                    <a:lnTo>
                      <a:pt x="21" y="161"/>
                    </a:lnTo>
                    <a:lnTo>
                      <a:pt x="8" y="149"/>
                    </a:lnTo>
                    <a:lnTo>
                      <a:pt x="0" y="136"/>
                    </a:lnTo>
                    <a:lnTo>
                      <a:pt x="8" y="128"/>
                    </a:lnTo>
                    <a:lnTo>
                      <a:pt x="18" y="125"/>
                    </a:lnTo>
                    <a:lnTo>
                      <a:pt x="28" y="122"/>
                    </a:lnTo>
                    <a:lnTo>
                      <a:pt x="41" y="122"/>
                    </a:lnTo>
                    <a:lnTo>
                      <a:pt x="52" y="122"/>
                    </a:lnTo>
                    <a:lnTo>
                      <a:pt x="64" y="123"/>
                    </a:lnTo>
                    <a:lnTo>
                      <a:pt x="73" y="125"/>
                    </a:lnTo>
                    <a:lnTo>
                      <a:pt x="83" y="126"/>
                    </a:lnTo>
                    <a:lnTo>
                      <a:pt x="197" y="0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" name="Freeform 129"/>
              <p:cNvSpPr>
                <a:spLocks/>
              </p:cNvSpPr>
              <p:nvPr/>
            </p:nvSpPr>
            <p:spPr bwMode="auto">
              <a:xfrm>
                <a:off x="3977" y="739"/>
                <a:ext cx="52" cy="49"/>
              </a:xfrm>
              <a:custGeom>
                <a:avLst/>
                <a:gdLst>
                  <a:gd name="T0" fmla="*/ 0 w 259"/>
                  <a:gd name="T1" fmla="*/ 0 h 249"/>
                  <a:gd name="T2" fmla="*/ 0 w 259"/>
                  <a:gd name="T3" fmla="*/ 0 h 249"/>
                  <a:gd name="T4" fmla="*/ 0 w 259"/>
                  <a:gd name="T5" fmla="*/ 0 h 249"/>
                  <a:gd name="T6" fmla="*/ 0 w 259"/>
                  <a:gd name="T7" fmla="*/ 0 h 249"/>
                  <a:gd name="T8" fmla="*/ 0 w 259"/>
                  <a:gd name="T9" fmla="*/ 0 h 249"/>
                  <a:gd name="T10" fmla="*/ 0 w 259"/>
                  <a:gd name="T11" fmla="*/ 0 h 249"/>
                  <a:gd name="T12" fmla="*/ 0 w 259"/>
                  <a:gd name="T13" fmla="*/ 0 h 249"/>
                  <a:gd name="T14" fmla="*/ 0 w 259"/>
                  <a:gd name="T15" fmla="*/ 0 h 249"/>
                  <a:gd name="T16" fmla="*/ 0 w 259"/>
                  <a:gd name="T17" fmla="*/ 0 h 249"/>
                  <a:gd name="T18" fmla="*/ 0 w 259"/>
                  <a:gd name="T19" fmla="*/ 0 h 249"/>
                  <a:gd name="T20" fmla="*/ 0 w 259"/>
                  <a:gd name="T21" fmla="*/ 0 h 249"/>
                  <a:gd name="T22" fmla="*/ 0 w 259"/>
                  <a:gd name="T23" fmla="*/ 0 h 249"/>
                  <a:gd name="T24" fmla="*/ 0 w 259"/>
                  <a:gd name="T25" fmla="*/ 0 h 249"/>
                  <a:gd name="T26" fmla="*/ 0 w 259"/>
                  <a:gd name="T27" fmla="*/ 0 h 249"/>
                  <a:gd name="T28" fmla="*/ 0 w 259"/>
                  <a:gd name="T29" fmla="*/ 0 h 249"/>
                  <a:gd name="T30" fmla="*/ 0 w 259"/>
                  <a:gd name="T31" fmla="*/ 0 h 249"/>
                  <a:gd name="T32" fmla="*/ 0 w 259"/>
                  <a:gd name="T33" fmla="*/ 0 h 249"/>
                  <a:gd name="T34" fmla="*/ 0 w 259"/>
                  <a:gd name="T35" fmla="*/ 0 h 249"/>
                  <a:gd name="T36" fmla="*/ 0 w 259"/>
                  <a:gd name="T37" fmla="*/ 0 h 249"/>
                  <a:gd name="T38" fmla="*/ 0 w 259"/>
                  <a:gd name="T39" fmla="*/ 0 h 249"/>
                  <a:gd name="T40" fmla="*/ 0 w 259"/>
                  <a:gd name="T41" fmla="*/ 0 h 249"/>
                  <a:gd name="T42" fmla="*/ 0 w 259"/>
                  <a:gd name="T43" fmla="*/ 0 h 249"/>
                  <a:gd name="T44" fmla="*/ 0 w 259"/>
                  <a:gd name="T45" fmla="*/ 0 h 249"/>
                  <a:gd name="T46" fmla="*/ 0 w 259"/>
                  <a:gd name="T47" fmla="*/ 0 h 249"/>
                  <a:gd name="T48" fmla="*/ 0 w 259"/>
                  <a:gd name="T49" fmla="*/ 0 h 249"/>
                  <a:gd name="T50" fmla="*/ 0 w 259"/>
                  <a:gd name="T51" fmla="*/ 0 h 249"/>
                  <a:gd name="T52" fmla="*/ 0 w 259"/>
                  <a:gd name="T53" fmla="*/ 0 h 249"/>
                  <a:gd name="T54" fmla="*/ 0 w 259"/>
                  <a:gd name="T55" fmla="*/ 0 h 249"/>
                  <a:gd name="T56" fmla="*/ 0 w 259"/>
                  <a:gd name="T57" fmla="*/ 0 h 249"/>
                  <a:gd name="T58" fmla="*/ 0 w 259"/>
                  <a:gd name="T59" fmla="*/ 0 h 249"/>
                  <a:gd name="T60" fmla="*/ 0 w 259"/>
                  <a:gd name="T61" fmla="*/ 0 h 249"/>
                  <a:gd name="T62" fmla="*/ 0 w 259"/>
                  <a:gd name="T63" fmla="*/ 0 h 249"/>
                  <a:gd name="T64" fmla="*/ 0 w 259"/>
                  <a:gd name="T65" fmla="*/ 0 h 249"/>
                  <a:gd name="T66" fmla="*/ 0 w 259"/>
                  <a:gd name="T67" fmla="*/ 0 h 249"/>
                  <a:gd name="T68" fmla="*/ 0 w 259"/>
                  <a:gd name="T69" fmla="*/ 0 h 249"/>
                  <a:gd name="T70" fmla="*/ 0 w 259"/>
                  <a:gd name="T71" fmla="*/ 0 h 249"/>
                  <a:gd name="T72" fmla="*/ 0 w 259"/>
                  <a:gd name="T73" fmla="*/ 0 h 249"/>
                  <a:gd name="T74" fmla="*/ 0 w 259"/>
                  <a:gd name="T75" fmla="*/ 0 h 249"/>
                  <a:gd name="T76" fmla="*/ 0 w 259"/>
                  <a:gd name="T77" fmla="*/ 0 h 24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59" h="249">
                    <a:moveTo>
                      <a:pt x="155" y="104"/>
                    </a:moveTo>
                    <a:lnTo>
                      <a:pt x="166" y="107"/>
                    </a:lnTo>
                    <a:lnTo>
                      <a:pt x="180" y="111"/>
                    </a:lnTo>
                    <a:lnTo>
                      <a:pt x="193" y="114"/>
                    </a:lnTo>
                    <a:lnTo>
                      <a:pt x="207" y="119"/>
                    </a:lnTo>
                    <a:lnTo>
                      <a:pt x="219" y="122"/>
                    </a:lnTo>
                    <a:lnTo>
                      <a:pt x="233" y="127"/>
                    </a:lnTo>
                    <a:lnTo>
                      <a:pt x="245" y="130"/>
                    </a:lnTo>
                    <a:lnTo>
                      <a:pt x="259" y="135"/>
                    </a:lnTo>
                    <a:lnTo>
                      <a:pt x="187" y="166"/>
                    </a:lnTo>
                    <a:lnTo>
                      <a:pt x="176" y="249"/>
                    </a:lnTo>
                    <a:lnTo>
                      <a:pt x="167" y="241"/>
                    </a:lnTo>
                    <a:lnTo>
                      <a:pt x="161" y="233"/>
                    </a:lnTo>
                    <a:lnTo>
                      <a:pt x="155" y="225"/>
                    </a:lnTo>
                    <a:lnTo>
                      <a:pt x="149" y="217"/>
                    </a:lnTo>
                    <a:lnTo>
                      <a:pt x="142" y="209"/>
                    </a:lnTo>
                    <a:lnTo>
                      <a:pt x="137" y="201"/>
                    </a:lnTo>
                    <a:lnTo>
                      <a:pt x="130" y="193"/>
                    </a:lnTo>
                    <a:lnTo>
                      <a:pt x="124" y="187"/>
                    </a:lnTo>
                    <a:lnTo>
                      <a:pt x="52" y="238"/>
                    </a:lnTo>
                    <a:lnTo>
                      <a:pt x="52" y="229"/>
                    </a:lnTo>
                    <a:lnTo>
                      <a:pt x="57" y="220"/>
                    </a:lnTo>
                    <a:lnTo>
                      <a:pt x="61" y="210"/>
                    </a:lnTo>
                    <a:lnTo>
                      <a:pt x="68" y="200"/>
                    </a:lnTo>
                    <a:lnTo>
                      <a:pt x="75" y="189"/>
                    </a:lnTo>
                    <a:lnTo>
                      <a:pt x="81" y="177"/>
                    </a:lnTo>
                    <a:lnTo>
                      <a:pt x="87" y="166"/>
                    </a:lnTo>
                    <a:lnTo>
                      <a:pt x="93" y="156"/>
                    </a:lnTo>
                    <a:lnTo>
                      <a:pt x="0" y="104"/>
                    </a:lnTo>
                    <a:lnTo>
                      <a:pt x="62" y="104"/>
                    </a:lnTo>
                    <a:lnTo>
                      <a:pt x="70" y="87"/>
                    </a:lnTo>
                    <a:lnTo>
                      <a:pt x="80" y="74"/>
                    </a:lnTo>
                    <a:lnTo>
                      <a:pt x="90" y="60"/>
                    </a:lnTo>
                    <a:lnTo>
                      <a:pt x="103" y="48"/>
                    </a:lnTo>
                    <a:lnTo>
                      <a:pt x="114" y="34"/>
                    </a:lnTo>
                    <a:lnTo>
                      <a:pt x="126" y="23"/>
                    </a:lnTo>
                    <a:lnTo>
                      <a:pt x="135" y="11"/>
                    </a:lnTo>
                    <a:lnTo>
                      <a:pt x="145" y="0"/>
                    </a:lnTo>
                    <a:lnTo>
                      <a:pt x="155" y="10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" name="Freeform 130"/>
              <p:cNvSpPr>
                <a:spLocks/>
              </p:cNvSpPr>
              <p:nvPr/>
            </p:nvSpPr>
            <p:spPr bwMode="auto">
              <a:xfrm>
                <a:off x="3973" y="542"/>
                <a:ext cx="58" cy="58"/>
              </a:xfrm>
              <a:custGeom>
                <a:avLst/>
                <a:gdLst>
                  <a:gd name="T0" fmla="*/ 0 w 290"/>
                  <a:gd name="T1" fmla="*/ 0 h 290"/>
                  <a:gd name="T2" fmla="*/ 0 w 290"/>
                  <a:gd name="T3" fmla="*/ 0 h 290"/>
                  <a:gd name="T4" fmla="*/ 0 w 290"/>
                  <a:gd name="T5" fmla="*/ 0 h 290"/>
                  <a:gd name="T6" fmla="*/ 0 w 290"/>
                  <a:gd name="T7" fmla="*/ 0 h 290"/>
                  <a:gd name="T8" fmla="*/ 0 w 290"/>
                  <a:gd name="T9" fmla="*/ 0 h 290"/>
                  <a:gd name="T10" fmla="*/ 0 w 290"/>
                  <a:gd name="T11" fmla="*/ 0 h 290"/>
                  <a:gd name="T12" fmla="*/ 0 w 290"/>
                  <a:gd name="T13" fmla="*/ 0 h 290"/>
                  <a:gd name="T14" fmla="*/ 0 w 290"/>
                  <a:gd name="T15" fmla="*/ 0 h 290"/>
                  <a:gd name="T16" fmla="*/ 0 w 290"/>
                  <a:gd name="T17" fmla="*/ 0 h 290"/>
                  <a:gd name="T18" fmla="*/ 0 w 290"/>
                  <a:gd name="T19" fmla="*/ 0 h 290"/>
                  <a:gd name="T20" fmla="*/ 0 w 290"/>
                  <a:gd name="T21" fmla="*/ 0 h 290"/>
                  <a:gd name="T22" fmla="*/ 0 w 290"/>
                  <a:gd name="T23" fmla="*/ 0 h 290"/>
                  <a:gd name="T24" fmla="*/ 0 w 290"/>
                  <a:gd name="T25" fmla="*/ 0 h 290"/>
                  <a:gd name="T26" fmla="*/ 0 w 290"/>
                  <a:gd name="T27" fmla="*/ 0 h 290"/>
                  <a:gd name="T28" fmla="*/ 0 w 290"/>
                  <a:gd name="T29" fmla="*/ 0 h 290"/>
                  <a:gd name="T30" fmla="*/ 0 w 290"/>
                  <a:gd name="T31" fmla="*/ 0 h 290"/>
                  <a:gd name="T32" fmla="*/ 0 w 290"/>
                  <a:gd name="T33" fmla="*/ 0 h 290"/>
                  <a:gd name="T34" fmla="*/ 0 w 290"/>
                  <a:gd name="T35" fmla="*/ 0 h 290"/>
                  <a:gd name="T36" fmla="*/ 0 w 290"/>
                  <a:gd name="T37" fmla="*/ 0 h 290"/>
                  <a:gd name="T38" fmla="*/ 0 w 290"/>
                  <a:gd name="T39" fmla="*/ 0 h 290"/>
                  <a:gd name="T40" fmla="*/ 0 w 290"/>
                  <a:gd name="T41" fmla="*/ 0 h 290"/>
                  <a:gd name="T42" fmla="*/ 0 w 290"/>
                  <a:gd name="T43" fmla="*/ 0 h 290"/>
                  <a:gd name="T44" fmla="*/ 0 w 290"/>
                  <a:gd name="T45" fmla="*/ 0 h 290"/>
                  <a:gd name="T46" fmla="*/ 0 w 290"/>
                  <a:gd name="T47" fmla="*/ 0 h 290"/>
                  <a:gd name="T48" fmla="*/ 0 w 290"/>
                  <a:gd name="T49" fmla="*/ 0 h 290"/>
                  <a:gd name="T50" fmla="*/ 0 w 290"/>
                  <a:gd name="T51" fmla="*/ 0 h 290"/>
                  <a:gd name="T52" fmla="*/ 0 w 290"/>
                  <a:gd name="T53" fmla="*/ 0 h 290"/>
                  <a:gd name="T54" fmla="*/ 0 w 290"/>
                  <a:gd name="T55" fmla="*/ 0 h 290"/>
                  <a:gd name="T56" fmla="*/ 0 w 290"/>
                  <a:gd name="T57" fmla="*/ 0 h 290"/>
                  <a:gd name="T58" fmla="*/ 0 w 290"/>
                  <a:gd name="T59" fmla="*/ 0 h 290"/>
                  <a:gd name="T60" fmla="*/ 0 w 290"/>
                  <a:gd name="T61" fmla="*/ 0 h 290"/>
                  <a:gd name="T62" fmla="*/ 0 w 290"/>
                  <a:gd name="T63" fmla="*/ 0 h 290"/>
                  <a:gd name="T64" fmla="*/ 0 w 290"/>
                  <a:gd name="T65" fmla="*/ 0 h 290"/>
                  <a:gd name="T66" fmla="*/ 0 w 290"/>
                  <a:gd name="T67" fmla="*/ 0 h 290"/>
                  <a:gd name="T68" fmla="*/ 0 w 290"/>
                  <a:gd name="T69" fmla="*/ 0 h 290"/>
                  <a:gd name="T70" fmla="*/ 0 w 290"/>
                  <a:gd name="T71" fmla="*/ 0 h 290"/>
                  <a:gd name="T72" fmla="*/ 0 w 290"/>
                  <a:gd name="T73" fmla="*/ 0 h 290"/>
                  <a:gd name="T74" fmla="*/ 0 w 290"/>
                  <a:gd name="T75" fmla="*/ 0 h 290"/>
                  <a:gd name="T76" fmla="*/ 0 w 290"/>
                  <a:gd name="T77" fmla="*/ 0 h 290"/>
                  <a:gd name="T78" fmla="*/ 0 w 290"/>
                  <a:gd name="T79" fmla="*/ 0 h 290"/>
                  <a:gd name="T80" fmla="*/ 0 w 290"/>
                  <a:gd name="T81" fmla="*/ 0 h 290"/>
                  <a:gd name="T82" fmla="*/ 0 w 290"/>
                  <a:gd name="T83" fmla="*/ 0 h 290"/>
                  <a:gd name="T84" fmla="*/ 0 w 290"/>
                  <a:gd name="T85" fmla="*/ 0 h 290"/>
                  <a:gd name="T86" fmla="*/ 0 w 290"/>
                  <a:gd name="T87" fmla="*/ 0 h 290"/>
                  <a:gd name="T88" fmla="*/ 0 w 290"/>
                  <a:gd name="T89" fmla="*/ 0 h 290"/>
                  <a:gd name="T90" fmla="*/ 0 w 290"/>
                  <a:gd name="T91" fmla="*/ 0 h 290"/>
                  <a:gd name="T92" fmla="*/ 0 w 290"/>
                  <a:gd name="T93" fmla="*/ 0 h 290"/>
                  <a:gd name="T94" fmla="*/ 0 w 290"/>
                  <a:gd name="T95" fmla="*/ 0 h 290"/>
                  <a:gd name="T96" fmla="*/ 0 w 290"/>
                  <a:gd name="T97" fmla="*/ 0 h 290"/>
                  <a:gd name="T98" fmla="*/ 0 w 290"/>
                  <a:gd name="T99" fmla="*/ 0 h 290"/>
                  <a:gd name="T100" fmla="*/ 0 w 290"/>
                  <a:gd name="T101" fmla="*/ 0 h 290"/>
                  <a:gd name="T102" fmla="*/ 0 w 290"/>
                  <a:gd name="T103" fmla="*/ 0 h 290"/>
                  <a:gd name="T104" fmla="*/ 0 w 290"/>
                  <a:gd name="T105" fmla="*/ 0 h 290"/>
                  <a:gd name="T106" fmla="*/ 0 w 290"/>
                  <a:gd name="T107" fmla="*/ 0 h 290"/>
                  <a:gd name="T108" fmla="*/ 0 w 290"/>
                  <a:gd name="T109" fmla="*/ 0 h 290"/>
                  <a:gd name="T110" fmla="*/ 0 w 290"/>
                  <a:gd name="T111" fmla="*/ 0 h 290"/>
                  <a:gd name="T112" fmla="*/ 0 w 290"/>
                  <a:gd name="T113" fmla="*/ 0 h 290"/>
                  <a:gd name="T114" fmla="*/ 0 w 290"/>
                  <a:gd name="T115" fmla="*/ 0 h 290"/>
                  <a:gd name="T116" fmla="*/ 0 w 290"/>
                  <a:gd name="T117" fmla="*/ 0 h 290"/>
                  <a:gd name="T118" fmla="*/ 0 w 290"/>
                  <a:gd name="T119" fmla="*/ 0 h 290"/>
                  <a:gd name="T120" fmla="*/ 0 w 290"/>
                  <a:gd name="T121" fmla="*/ 0 h 290"/>
                  <a:gd name="T122" fmla="*/ 0 w 290"/>
                  <a:gd name="T123" fmla="*/ 0 h 29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90" h="290">
                    <a:moveTo>
                      <a:pt x="197" y="94"/>
                    </a:moveTo>
                    <a:lnTo>
                      <a:pt x="205" y="94"/>
                    </a:lnTo>
                    <a:lnTo>
                      <a:pt x="217" y="94"/>
                    </a:lnTo>
                    <a:lnTo>
                      <a:pt x="230" y="94"/>
                    </a:lnTo>
                    <a:lnTo>
                      <a:pt x="244" y="96"/>
                    </a:lnTo>
                    <a:lnTo>
                      <a:pt x="256" y="97"/>
                    </a:lnTo>
                    <a:lnTo>
                      <a:pt x="270" y="102"/>
                    </a:lnTo>
                    <a:lnTo>
                      <a:pt x="280" y="106"/>
                    </a:lnTo>
                    <a:lnTo>
                      <a:pt x="290" y="114"/>
                    </a:lnTo>
                    <a:lnTo>
                      <a:pt x="278" y="126"/>
                    </a:lnTo>
                    <a:lnTo>
                      <a:pt x="263" y="137"/>
                    </a:lnTo>
                    <a:lnTo>
                      <a:pt x="246" y="145"/>
                    </a:lnTo>
                    <a:lnTo>
                      <a:pt x="230" y="152"/>
                    </a:lnTo>
                    <a:lnTo>
                      <a:pt x="215" y="160"/>
                    </a:lnTo>
                    <a:lnTo>
                      <a:pt x="208" y="172"/>
                    </a:lnTo>
                    <a:lnTo>
                      <a:pt x="206" y="186"/>
                    </a:lnTo>
                    <a:lnTo>
                      <a:pt x="218" y="208"/>
                    </a:lnTo>
                    <a:lnTo>
                      <a:pt x="221" y="215"/>
                    </a:lnTo>
                    <a:lnTo>
                      <a:pt x="224" y="223"/>
                    </a:lnTo>
                    <a:lnTo>
                      <a:pt x="227" y="230"/>
                    </a:lnTo>
                    <a:lnTo>
                      <a:pt x="230" y="238"/>
                    </a:lnTo>
                    <a:lnTo>
                      <a:pt x="230" y="245"/>
                    </a:lnTo>
                    <a:lnTo>
                      <a:pt x="231" y="254"/>
                    </a:lnTo>
                    <a:lnTo>
                      <a:pt x="230" y="261"/>
                    </a:lnTo>
                    <a:lnTo>
                      <a:pt x="228" y="270"/>
                    </a:lnTo>
                    <a:lnTo>
                      <a:pt x="215" y="268"/>
                    </a:lnTo>
                    <a:lnTo>
                      <a:pt x="205" y="262"/>
                    </a:lnTo>
                    <a:lnTo>
                      <a:pt x="195" y="254"/>
                    </a:lnTo>
                    <a:lnTo>
                      <a:pt x="186" y="246"/>
                    </a:lnTo>
                    <a:lnTo>
                      <a:pt x="176" y="235"/>
                    </a:lnTo>
                    <a:lnTo>
                      <a:pt x="166" y="225"/>
                    </a:lnTo>
                    <a:lnTo>
                      <a:pt x="156" y="216"/>
                    </a:lnTo>
                    <a:lnTo>
                      <a:pt x="145" y="208"/>
                    </a:lnTo>
                    <a:lnTo>
                      <a:pt x="52" y="290"/>
                    </a:lnTo>
                    <a:lnTo>
                      <a:pt x="41" y="280"/>
                    </a:lnTo>
                    <a:lnTo>
                      <a:pt x="41" y="264"/>
                    </a:lnTo>
                    <a:lnTo>
                      <a:pt x="46" y="251"/>
                    </a:lnTo>
                    <a:lnTo>
                      <a:pt x="52" y="236"/>
                    </a:lnTo>
                    <a:lnTo>
                      <a:pt x="59" y="223"/>
                    </a:lnTo>
                    <a:lnTo>
                      <a:pt x="66" y="208"/>
                    </a:lnTo>
                    <a:lnTo>
                      <a:pt x="76" y="194"/>
                    </a:lnTo>
                    <a:lnTo>
                      <a:pt x="84" y="180"/>
                    </a:lnTo>
                    <a:lnTo>
                      <a:pt x="93" y="166"/>
                    </a:lnTo>
                    <a:lnTo>
                      <a:pt x="80" y="160"/>
                    </a:lnTo>
                    <a:lnTo>
                      <a:pt x="67" y="156"/>
                    </a:lnTo>
                    <a:lnTo>
                      <a:pt x="55" y="149"/>
                    </a:lnTo>
                    <a:lnTo>
                      <a:pt x="43" y="143"/>
                    </a:lnTo>
                    <a:lnTo>
                      <a:pt x="29" y="136"/>
                    </a:lnTo>
                    <a:lnTo>
                      <a:pt x="18" y="129"/>
                    </a:lnTo>
                    <a:lnTo>
                      <a:pt x="7" y="121"/>
                    </a:lnTo>
                    <a:lnTo>
                      <a:pt x="0" y="114"/>
                    </a:lnTo>
                    <a:lnTo>
                      <a:pt x="0" y="104"/>
                    </a:lnTo>
                    <a:lnTo>
                      <a:pt x="104" y="94"/>
                    </a:lnTo>
                    <a:lnTo>
                      <a:pt x="156" y="0"/>
                    </a:lnTo>
                    <a:lnTo>
                      <a:pt x="162" y="7"/>
                    </a:lnTo>
                    <a:lnTo>
                      <a:pt x="169" y="17"/>
                    </a:lnTo>
                    <a:lnTo>
                      <a:pt x="174" y="27"/>
                    </a:lnTo>
                    <a:lnTo>
                      <a:pt x="179" y="38"/>
                    </a:lnTo>
                    <a:lnTo>
                      <a:pt x="184" y="50"/>
                    </a:lnTo>
                    <a:lnTo>
                      <a:pt x="188" y="63"/>
                    </a:lnTo>
                    <a:lnTo>
                      <a:pt x="193" y="77"/>
                    </a:lnTo>
                    <a:lnTo>
                      <a:pt x="197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" name="Freeform 131"/>
              <p:cNvSpPr>
                <a:spLocks/>
              </p:cNvSpPr>
              <p:nvPr/>
            </p:nvSpPr>
            <p:spPr bwMode="auto">
              <a:xfrm>
                <a:off x="3981" y="548"/>
                <a:ext cx="42" cy="44"/>
              </a:xfrm>
              <a:custGeom>
                <a:avLst/>
                <a:gdLst>
                  <a:gd name="T0" fmla="*/ 0 w 208"/>
                  <a:gd name="T1" fmla="*/ 0 h 218"/>
                  <a:gd name="T2" fmla="*/ 0 w 208"/>
                  <a:gd name="T3" fmla="*/ 0 h 218"/>
                  <a:gd name="T4" fmla="*/ 0 w 208"/>
                  <a:gd name="T5" fmla="*/ 0 h 218"/>
                  <a:gd name="T6" fmla="*/ 0 w 208"/>
                  <a:gd name="T7" fmla="*/ 0 h 218"/>
                  <a:gd name="T8" fmla="*/ 0 w 208"/>
                  <a:gd name="T9" fmla="*/ 0 h 218"/>
                  <a:gd name="T10" fmla="*/ 0 w 208"/>
                  <a:gd name="T11" fmla="*/ 0 h 218"/>
                  <a:gd name="T12" fmla="*/ 0 w 208"/>
                  <a:gd name="T13" fmla="*/ 0 h 218"/>
                  <a:gd name="T14" fmla="*/ 0 w 208"/>
                  <a:gd name="T15" fmla="*/ 0 h 218"/>
                  <a:gd name="T16" fmla="*/ 0 w 208"/>
                  <a:gd name="T17" fmla="*/ 0 h 218"/>
                  <a:gd name="T18" fmla="*/ 0 w 208"/>
                  <a:gd name="T19" fmla="*/ 0 h 218"/>
                  <a:gd name="T20" fmla="*/ 0 w 208"/>
                  <a:gd name="T21" fmla="*/ 0 h 218"/>
                  <a:gd name="T22" fmla="*/ 0 w 208"/>
                  <a:gd name="T23" fmla="*/ 0 h 218"/>
                  <a:gd name="T24" fmla="*/ 0 w 208"/>
                  <a:gd name="T25" fmla="*/ 0 h 218"/>
                  <a:gd name="T26" fmla="*/ 0 w 208"/>
                  <a:gd name="T27" fmla="*/ 0 h 218"/>
                  <a:gd name="T28" fmla="*/ 0 w 208"/>
                  <a:gd name="T29" fmla="*/ 0 h 218"/>
                  <a:gd name="T30" fmla="*/ 0 w 208"/>
                  <a:gd name="T31" fmla="*/ 0 h 218"/>
                  <a:gd name="T32" fmla="*/ 0 w 208"/>
                  <a:gd name="T33" fmla="*/ 0 h 218"/>
                  <a:gd name="T34" fmla="*/ 0 w 208"/>
                  <a:gd name="T35" fmla="*/ 0 h 218"/>
                  <a:gd name="T36" fmla="*/ 0 w 208"/>
                  <a:gd name="T37" fmla="*/ 0 h 218"/>
                  <a:gd name="T38" fmla="*/ 0 w 208"/>
                  <a:gd name="T39" fmla="*/ 0 h 218"/>
                  <a:gd name="T40" fmla="*/ 0 w 208"/>
                  <a:gd name="T41" fmla="*/ 0 h 218"/>
                  <a:gd name="T42" fmla="*/ 0 w 208"/>
                  <a:gd name="T43" fmla="*/ 0 h 218"/>
                  <a:gd name="T44" fmla="*/ 0 w 208"/>
                  <a:gd name="T45" fmla="*/ 0 h 218"/>
                  <a:gd name="T46" fmla="*/ 0 w 208"/>
                  <a:gd name="T47" fmla="*/ 0 h 218"/>
                  <a:gd name="T48" fmla="*/ 0 w 208"/>
                  <a:gd name="T49" fmla="*/ 0 h 218"/>
                  <a:gd name="T50" fmla="*/ 0 w 208"/>
                  <a:gd name="T51" fmla="*/ 0 h 218"/>
                  <a:gd name="T52" fmla="*/ 0 w 208"/>
                  <a:gd name="T53" fmla="*/ 0 h 218"/>
                  <a:gd name="T54" fmla="*/ 0 w 208"/>
                  <a:gd name="T55" fmla="*/ 0 h 218"/>
                  <a:gd name="T56" fmla="*/ 0 w 208"/>
                  <a:gd name="T57" fmla="*/ 0 h 218"/>
                  <a:gd name="T58" fmla="*/ 0 w 208"/>
                  <a:gd name="T59" fmla="*/ 0 h 218"/>
                  <a:gd name="T60" fmla="*/ 0 w 208"/>
                  <a:gd name="T61" fmla="*/ 0 h 218"/>
                  <a:gd name="T62" fmla="*/ 0 w 208"/>
                  <a:gd name="T63" fmla="*/ 0 h 218"/>
                  <a:gd name="T64" fmla="*/ 0 w 208"/>
                  <a:gd name="T65" fmla="*/ 0 h 218"/>
                  <a:gd name="T66" fmla="*/ 0 w 208"/>
                  <a:gd name="T67" fmla="*/ 0 h 218"/>
                  <a:gd name="T68" fmla="*/ 0 w 208"/>
                  <a:gd name="T69" fmla="*/ 0 h 218"/>
                  <a:gd name="T70" fmla="*/ 0 w 208"/>
                  <a:gd name="T71" fmla="*/ 0 h 218"/>
                  <a:gd name="T72" fmla="*/ 0 w 208"/>
                  <a:gd name="T73" fmla="*/ 0 h 218"/>
                  <a:gd name="T74" fmla="*/ 0 w 208"/>
                  <a:gd name="T75" fmla="*/ 0 h 218"/>
                  <a:gd name="T76" fmla="*/ 0 w 208"/>
                  <a:gd name="T77" fmla="*/ 0 h 21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8" h="218">
                    <a:moveTo>
                      <a:pt x="156" y="82"/>
                    </a:moveTo>
                    <a:lnTo>
                      <a:pt x="208" y="82"/>
                    </a:lnTo>
                    <a:lnTo>
                      <a:pt x="156" y="124"/>
                    </a:lnTo>
                    <a:lnTo>
                      <a:pt x="156" y="134"/>
                    </a:lnTo>
                    <a:lnTo>
                      <a:pt x="157" y="145"/>
                    </a:lnTo>
                    <a:lnTo>
                      <a:pt x="159" y="155"/>
                    </a:lnTo>
                    <a:lnTo>
                      <a:pt x="161" y="166"/>
                    </a:lnTo>
                    <a:lnTo>
                      <a:pt x="162" y="175"/>
                    </a:lnTo>
                    <a:lnTo>
                      <a:pt x="164" y="185"/>
                    </a:lnTo>
                    <a:lnTo>
                      <a:pt x="165" y="195"/>
                    </a:lnTo>
                    <a:lnTo>
                      <a:pt x="167" y="207"/>
                    </a:lnTo>
                    <a:lnTo>
                      <a:pt x="104" y="144"/>
                    </a:lnTo>
                    <a:lnTo>
                      <a:pt x="32" y="218"/>
                    </a:lnTo>
                    <a:lnTo>
                      <a:pt x="33" y="202"/>
                    </a:lnTo>
                    <a:lnTo>
                      <a:pt x="38" y="188"/>
                    </a:lnTo>
                    <a:lnTo>
                      <a:pt x="44" y="176"/>
                    </a:lnTo>
                    <a:lnTo>
                      <a:pt x="52" y="166"/>
                    </a:lnTo>
                    <a:lnTo>
                      <a:pt x="59" y="153"/>
                    </a:lnTo>
                    <a:lnTo>
                      <a:pt x="66" y="141"/>
                    </a:lnTo>
                    <a:lnTo>
                      <a:pt x="70" y="127"/>
                    </a:lnTo>
                    <a:lnTo>
                      <a:pt x="73" y="114"/>
                    </a:lnTo>
                    <a:lnTo>
                      <a:pt x="0" y="82"/>
                    </a:lnTo>
                    <a:lnTo>
                      <a:pt x="7" y="82"/>
                    </a:lnTo>
                    <a:lnTo>
                      <a:pt x="15" y="82"/>
                    </a:lnTo>
                    <a:lnTo>
                      <a:pt x="23" y="82"/>
                    </a:lnTo>
                    <a:lnTo>
                      <a:pt x="32" y="82"/>
                    </a:lnTo>
                    <a:lnTo>
                      <a:pt x="41" y="82"/>
                    </a:lnTo>
                    <a:lnTo>
                      <a:pt x="50" y="82"/>
                    </a:lnTo>
                    <a:lnTo>
                      <a:pt x="60" y="82"/>
                    </a:lnTo>
                    <a:lnTo>
                      <a:pt x="73" y="82"/>
                    </a:lnTo>
                    <a:lnTo>
                      <a:pt x="115" y="0"/>
                    </a:lnTo>
                    <a:lnTo>
                      <a:pt x="120" y="7"/>
                    </a:lnTo>
                    <a:lnTo>
                      <a:pt x="125" y="19"/>
                    </a:lnTo>
                    <a:lnTo>
                      <a:pt x="127" y="31"/>
                    </a:lnTo>
                    <a:lnTo>
                      <a:pt x="130" y="44"/>
                    </a:lnTo>
                    <a:lnTo>
                      <a:pt x="134" y="55"/>
                    </a:lnTo>
                    <a:lnTo>
                      <a:pt x="138" y="66"/>
                    </a:lnTo>
                    <a:lnTo>
                      <a:pt x="145" y="75"/>
                    </a:lnTo>
                    <a:lnTo>
                      <a:pt x="156" y="8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" name="Freeform 132"/>
              <p:cNvSpPr>
                <a:spLocks/>
              </p:cNvSpPr>
              <p:nvPr/>
            </p:nvSpPr>
            <p:spPr bwMode="auto">
              <a:xfrm>
                <a:off x="4081" y="670"/>
                <a:ext cx="58" cy="58"/>
              </a:xfrm>
              <a:custGeom>
                <a:avLst/>
                <a:gdLst>
                  <a:gd name="T0" fmla="*/ 0 w 289"/>
                  <a:gd name="T1" fmla="*/ 0 h 290"/>
                  <a:gd name="T2" fmla="*/ 0 w 289"/>
                  <a:gd name="T3" fmla="*/ 0 h 290"/>
                  <a:gd name="T4" fmla="*/ 0 w 289"/>
                  <a:gd name="T5" fmla="*/ 0 h 290"/>
                  <a:gd name="T6" fmla="*/ 0 w 289"/>
                  <a:gd name="T7" fmla="*/ 0 h 290"/>
                  <a:gd name="T8" fmla="*/ 0 w 289"/>
                  <a:gd name="T9" fmla="*/ 0 h 290"/>
                  <a:gd name="T10" fmla="*/ 0 w 289"/>
                  <a:gd name="T11" fmla="*/ 0 h 290"/>
                  <a:gd name="T12" fmla="*/ 0 w 289"/>
                  <a:gd name="T13" fmla="*/ 0 h 290"/>
                  <a:gd name="T14" fmla="*/ 0 w 289"/>
                  <a:gd name="T15" fmla="*/ 0 h 290"/>
                  <a:gd name="T16" fmla="*/ 0 w 289"/>
                  <a:gd name="T17" fmla="*/ 0 h 290"/>
                  <a:gd name="T18" fmla="*/ 0 w 289"/>
                  <a:gd name="T19" fmla="*/ 0 h 290"/>
                  <a:gd name="T20" fmla="*/ 0 w 289"/>
                  <a:gd name="T21" fmla="*/ 0 h 290"/>
                  <a:gd name="T22" fmla="*/ 0 w 289"/>
                  <a:gd name="T23" fmla="*/ 0 h 290"/>
                  <a:gd name="T24" fmla="*/ 0 w 289"/>
                  <a:gd name="T25" fmla="*/ 0 h 290"/>
                  <a:gd name="T26" fmla="*/ 0 w 289"/>
                  <a:gd name="T27" fmla="*/ 0 h 290"/>
                  <a:gd name="T28" fmla="*/ 0 w 289"/>
                  <a:gd name="T29" fmla="*/ 0 h 290"/>
                  <a:gd name="T30" fmla="*/ 0 w 289"/>
                  <a:gd name="T31" fmla="*/ 0 h 290"/>
                  <a:gd name="T32" fmla="*/ 0 w 289"/>
                  <a:gd name="T33" fmla="*/ 0 h 290"/>
                  <a:gd name="T34" fmla="*/ 0 w 289"/>
                  <a:gd name="T35" fmla="*/ 0 h 290"/>
                  <a:gd name="T36" fmla="*/ 0 w 289"/>
                  <a:gd name="T37" fmla="*/ 0 h 290"/>
                  <a:gd name="T38" fmla="*/ 0 w 289"/>
                  <a:gd name="T39" fmla="*/ 0 h 290"/>
                  <a:gd name="T40" fmla="*/ 0 w 289"/>
                  <a:gd name="T41" fmla="*/ 0 h 290"/>
                  <a:gd name="T42" fmla="*/ 0 w 289"/>
                  <a:gd name="T43" fmla="*/ 0 h 290"/>
                  <a:gd name="T44" fmla="*/ 0 w 289"/>
                  <a:gd name="T45" fmla="*/ 0 h 290"/>
                  <a:gd name="T46" fmla="*/ 0 w 289"/>
                  <a:gd name="T47" fmla="*/ 0 h 290"/>
                  <a:gd name="T48" fmla="*/ 0 w 289"/>
                  <a:gd name="T49" fmla="*/ 0 h 290"/>
                  <a:gd name="T50" fmla="*/ 0 w 289"/>
                  <a:gd name="T51" fmla="*/ 0 h 290"/>
                  <a:gd name="T52" fmla="*/ 0 w 289"/>
                  <a:gd name="T53" fmla="*/ 0 h 290"/>
                  <a:gd name="T54" fmla="*/ 0 w 289"/>
                  <a:gd name="T55" fmla="*/ 0 h 290"/>
                  <a:gd name="T56" fmla="*/ 0 w 289"/>
                  <a:gd name="T57" fmla="*/ 0 h 290"/>
                  <a:gd name="T58" fmla="*/ 0 w 289"/>
                  <a:gd name="T59" fmla="*/ 0 h 290"/>
                  <a:gd name="T60" fmla="*/ 0 w 289"/>
                  <a:gd name="T61" fmla="*/ 0 h 290"/>
                  <a:gd name="T62" fmla="*/ 0 w 289"/>
                  <a:gd name="T63" fmla="*/ 0 h 290"/>
                  <a:gd name="T64" fmla="*/ 0 w 289"/>
                  <a:gd name="T65" fmla="*/ 0 h 290"/>
                  <a:gd name="T66" fmla="*/ 0 w 289"/>
                  <a:gd name="T67" fmla="*/ 0 h 290"/>
                  <a:gd name="T68" fmla="*/ 0 w 289"/>
                  <a:gd name="T69" fmla="*/ 0 h 290"/>
                  <a:gd name="T70" fmla="*/ 0 w 289"/>
                  <a:gd name="T71" fmla="*/ 0 h 290"/>
                  <a:gd name="T72" fmla="*/ 0 w 289"/>
                  <a:gd name="T73" fmla="*/ 0 h 290"/>
                  <a:gd name="T74" fmla="*/ 0 w 289"/>
                  <a:gd name="T75" fmla="*/ 0 h 290"/>
                  <a:gd name="T76" fmla="*/ 0 w 289"/>
                  <a:gd name="T77" fmla="*/ 0 h 290"/>
                  <a:gd name="T78" fmla="*/ 0 w 289"/>
                  <a:gd name="T79" fmla="*/ 0 h 290"/>
                  <a:gd name="T80" fmla="*/ 0 w 289"/>
                  <a:gd name="T81" fmla="*/ 0 h 290"/>
                  <a:gd name="T82" fmla="*/ 0 w 289"/>
                  <a:gd name="T83" fmla="*/ 0 h 290"/>
                  <a:gd name="T84" fmla="*/ 0 w 289"/>
                  <a:gd name="T85" fmla="*/ 0 h 290"/>
                  <a:gd name="T86" fmla="*/ 0 w 289"/>
                  <a:gd name="T87" fmla="*/ 0 h 290"/>
                  <a:gd name="T88" fmla="*/ 0 w 289"/>
                  <a:gd name="T89" fmla="*/ 0 h 290"/>
                  <a:gd name="T90" fmla="*/ 0 w 289"/>
                  <a:gd name="T91" fmla="*/ 0 h 290"/>
                  <a:gd name="T92" fmla="*/ 0 w 289"/>
                  <a:gd name="T93" fmla="*/ 0 h 290"/>
                  <a:gd name="T94" fmla="*/ 0 w 289"/>
                  <a:gd name="T95" fmla="*/ 0 h 290"/>
                  <a:gd name="T96" fmla="*/ 0 w 289"/>
                  <a:gd name="T97" fmla="*/ 0 h 290"/>
                  <a:gd name="T98" fmla="*/ 0 w 289"/>
                  <a:gd name="T99" fmla="*/ 0 h 290"/>
                  <a:gd name="T100" fmla="*/ 0 w 289"/>
                  <a:gd name="T101" fmla="*/ 0 h 290"/>
                  <a:gd name="T102" fmla="*/ 0 w 289"/>
                  <a:gd name="T103" fmla="*/ 0 h 290"/>
                  <a:gd name="T104" fmla="*/ 0 w 289"/>
                  <a:gd name="T105" fmla="*/ 0 h 290"/>
                  <a:gd name="T106" fmla="*/ 0 w 289"/>
                  <a:gd name="T107" fmla="*/ 0 h 290"/>
                  <a:gd name="T108" fmla="*/ 0 w 289"/>
                  <a:gd name="T109" fmla="*/ 0 h 290"/>
                  <a:gd name="T110" fmla="*/ 0 w 289"/>
                  <a:gd name="T111" fmla="*/ 0 h 290"/>
                  <a:gd name="T112" fmla="*/ 0 w 289"/>
                  <a:gd name="T113" fmla="*/ 0 h 290"/>
                  <a:gd name="T114" fmla="*/ 0 w 289"/>
                  <a:gd name="T115" fmla="*/ 0 h 290"/>
                  <a:gd name="T116" fmla="*/ 0 w 289"/>
                  <a:gd name="T117" fmla="*/ 0 h 290"/>
                  <a:gd name="T118" fmla="*/ 0 w 289"/>
                  <a:gd name="T119" fmla="*/ 0 h 290"/>
                  <a:gd name="T120" fmla="*/ 0 w 289"/>
                  <a:gd name="T121" fmla="*/ 0 h 29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89" h="290">
                    <a:moveTo>
                      <a:pt x="196" y="94"/>
                    </a:moveTo>
                    <a:lnTo>
                      <a:pt x="207" y="96"/>
                    </a:lnTo>
                    <a:lnTo>
                      <a:pt x="220" y="97"/>
                    </a:lnTo>
                    <a:lnTo>
                      <a:pt x="233" y="98"/>
                    </a:lnTo>
                    <a:lnTo>
                      <a:pt x="246" y="100"/>
                    </a:lnTo>
                    <a:lnTo>
                      <a:pt x="257" y="103"/>
                    </a:lnTo>
                    <a:lnTo>
                      <a:pt x="270" y="107"/>
                    </a:lnTo>
                    <a:lnTo>
                      <a:pt x="279" y="114"/>
                    </a:lnTo>
                    <a:lnTo>
                      <a:pt x="289" y="125"/>
                    </a:lnTo>
                    <a:lnTo>
                      <a:pt x="278" y="134"/>
                    </a:lnTo>
                    <a:lnTo>
                      <a:pt x="263" y="143"/>
                    </a:lnTo>
                    <a:lnTo>
                      <a:pt x="246" y="150"/>
                    </a:lnTo>
                    <a:lnTo>
                      <a:pt x="230" y="159"/>
                    </a:lnTo>
                    <a:lnTo>
                      <a:pt x="217" y="168"/>
                    </a:lnTo>
                    <a:lnTo>
                      <a:pt x="211" y="181"/>
                    </a:lnTo>
                    <a:lnTo>
                      <a:pt x="213" y="196"/>
                    </a:lnTo>
                    <a:lnTo>
                      <a:pt x="227" y="218"/>
                    </a:lnTo>
                    <a:lnTo>
                      <a:pt x="227" y="225"/>
                    </a:lnTo>
                    <a:lnTo>
                      <a:pt x="228" y="233"/>
                    </a:lnTo>
                    <a:lnTo>
                      <a:pt x="228" y="239"/>
                    </a:lnTo>
                    <a:lnTo>
                      <a:pt x="230" y="247"/>
                    </a:lnTo>
                    <a:lnTo>
                      <a:pt x="230" y="253"/>
                    </a:lnTo>
                    <a:lnTo>
                      <a:pt x="231" y="260"/>
                    </a:lnTo>
                    <a:lnTo>
                      <a:pt x="229" y="264"/>
                    </a:lnTo>
                    <a:lnTo>
                      <a:pt x="227" y="270"/>
                    </a:lnTo>
                    <a:lnTo>
                      <a:pt x="215" y="268"/>
                    </a:lnTo>
                    <a:lnTo>
                      <a:pt x="204" y="262"/>
                    </a:lnTo>
                    <a:lnTo>
                      <a:pt x="194" y="255"/>
                    </a:lnTo>
                    <a:lnTo>
                      <a:pt x="185" y="247"/>
                    </a:lnTo>
                    <a:lnTo>
                      <a:pt x="175" y="238"/>
                    </a:lnTo>
                    <a:lnTo>
                      <a:pt x="166" y="229"/>
                    </a:lnTo>
                    <a:lnTo>
                      <a:pt x="155" y="222"/>
                    </a:lnTo>
                    <a:lnTo>
                      <a:pt x="144" y="218"/>
                    </a:lnTo>
                    <a:lnTo>
                      <a:pt x="51" y="290"/>
                    </a:lnTo>
                    <a:lnTo>
                      <a:pt x="40" y="290"/>
                    </a:lnTo>
                    <a:lnTo>
                      <a:pt x="44" y="274"/>
                    </a:lnTo>
                    <a:lnTo>
                      <a:pt x="50" y="258"/>
                    </a:lnTo>
                    <a:lnTo>
                      <a:pt x="55" y="243"/>
                    </a:lnTo>
                    <a:lnTo>
                      <a:pt x="62" y="228"/>
                    </a:lnTo>
                    <a:lnTo>
                      <a:pt x="69" y="212"/>
                    </a:lnTo>
                    <a:lnTo>
                      <a:pt x="77" y="196"/>
                    </a:lnTo>
                    <a:lnTo>
                      <a:pt x="83" y="181"/>
                    </a:lnTo>
                    <a:lnTo>
                      <a:pt x="92" y="166"/>
                    </a:lnTo>
                    <a:lnTo>
                      <a:pt x="80" y="161"/>
                    </a:lnTo>
                    <a:lnTo>
                      <a:pt x="69" y="157"/>
                    </a:lnTo>
                    <a:lnTo>
                      <a:pt x="56" y="152"/>
                    </a:lnTo>
                    <a:lnTo>
                      <a:pt x="46" y="148"/>
                    </a:lnTo>
                    <a:lnTo>
                      <a:pt x="34" y="140"/>
                    </a:lnTo>
                    <a:lnTo>
                      <a:pt x="22" y="133"/>
                    </a:lnTo>
                    <a:lnTo>
                      <a:pt x="10" y="124"/>
                    </a:lnTo>
                    <a:lnTo>
                      <a:pt x="0" y="114"/>
                    </a:lnTo>
                    <a:lnTo>
                      <a:pt x="114" y="94"/>
                    </a:lnTo>
                    <a:lnTo>
                      <a:pt x="155" y="0"/>
                    </a:lnTo>
                    <a:lnTo>
                      <a:pt x="161" y="8"/>
                    </a:lnTo>
                    <a:lnTo>
                      <a:pt x="168" y="18"/>
                    </a:lnTo>
                    <a:lnTo>
                      <a:pt x="174" y="29"/>
                    </a:lnTo>
                    <a:lnTo>
                      <a:pt x="179" y="43"/>
                    </a:lnTo>
                    <a:lnTo>
                      <a:pt x="183" y="55"/>
                    </a:lnTo>
                    <a:lnTo>
                      <a:pt x="187" y="68"/>
                    </a:lnTo>
                    <a:lnTo>
                      <a:pt x="192" y="80"/>
                    </a:lnTo>
                    <a:lnTo>
                      <a:pt x="196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" name="Freeform 133"/>
              <p:cNvSpPr>
                <a:spLocks/>
              </p:cNvSpPr>
              <p:nvPr/>
            </p:nvSpPr>
            <p:spPr bwMode="auto">
              <a:xfrm>
                <a:off x="4089" y="679"/>
                <a:ext cx="42" cy="41"/>
              </a:xfrm>
              <a:custGeom>
                <a:avLst/>
                <a:gdLst>
                  <a:gd name="T0" fmla="*/ 0 w 208"/>
                  <a:gd name="T1" fmla="*/ 0 h 207"/>
                  <a:gd name="T2" fmla="*/ 0 w 208"/>
                  <a:gd name="T3" fmla="*/ 0 h 207"/>
                  <a:gd name="T4" fmla="*/ 0 w 208"/>
                  <a:gd name="T5" fmla="*/ 0 h 207"/>
                  <a:gd name="T6" fmla="*/ 0 w 208"/>
                  <a:gd name="T7" fmla="*/ 0 h 207"/>
                  <a:gd name="T8" fmla="*/ 0 w 208"/>
                  <a:gd name="T9" fmla="*/ 0 h 207"/>
                  <a:gd name="T10" fmla="*/ 0 w 208"/>
                  <a:gd name="T11" fmla="*/ 0 h 207"/>
                  <a:gd name="T12" fmla="*/ 0 w 208"/>
                  <a:gd name="T13" fmla="*/ 0 h 207"/>
                  <a:gd name="T14" fmla="*/ 0 w 208"/>
                  <a:gd name="T15" fmla="*/ 0 h 207"/>
                  <a:gd name="T16" fmla="*/ 0 w 208"/>
                  <a:gd name="T17" fmla="*/ 0 h 207"/>
                  <a:gd name="T18" fmla="*/ 0 w 208"/>
                  <a:gd name="T19" fmla="*/ 0 h 207"/>
                  <a:gd name="T20" fmla="*/ 0 w 208"/>
                  <a:gd name="T21" fmla="*/ 0 h 207"/>
                  <a:gd name="T22" fmla="*/ 0 w 208"/>
                  <a:gd name="T23" fmla="*/ 0 h 207"/>
                  <a:gd name="T24" fmla="*/ 0 w 208"/>
                  <a:gd name="T25" fmla="*/ 0 h 207"/>
                  <a:gd name="T26" fmla="*/ 0 w 208"/>
                  <a:gd name="T27" fmla="*/ 0 h 207"/>
                  <a:gd name="T28" fmla="*/ 0 w 208"/>
                  <a:gd name="T29" fmla="*/ 0 h 207"/>
                  <a:gd name="T30" fmla="*/ 0 w 208"/>
                  <a:gd name="T31" fmla="*/ 0 h 207"/>
                  <a:gd name="T32" fmla="*/ 0 w 208"/>
                  <a:gd name="T33" fmla="*/ 0 h 207"/>
                  <a:gd name="T34" fmla="*/ 0 w 208"/>
                  <a:gd name="T35" fmla="*/ 0 h 207"/>
                  <a:gd name="T36" fmla="*/ 0 w 208"/>
                  <a:gd name="T37" fmla="*/ 0 h 207"/>
                  <a:gd name="T38" fmla="*/ 0 w 208"/>
                  <a:gd name="T39" fmla="*/ 0 h 207"/>
                  <a:gd name="T40" fmla="*/ 0 w 208"/>
                  <a:gd name="T41" fmla="*/ 0 h 207"/>
                  <a:gd name="T42" fmla="*/ 0 w 208"/>
                  <a:gd name="T43" fmla="*/ 0 h 207"/>
                  <a:gd name="T44" fmla="*/ 0 w 208"/>
                  <a:gd name="T45" fmla="*/ 0 h 207"/>
                  <a:gd name="T46" fmla="*/ 0 w 208"/>
                  <a:gd name="T47" fmla="*/ 0 h 207"/>
                  <a:gd name="T48" fmla="*/ 0 w 208"/>
                  <a:gd name="T49" fmla="*/ 0 h 207"/>
                  <a:gd name="T50" fmla="*/ 0 w 208"/>
                  <a:gd name="T51" fmla="*/ 0 h 207"/>
                  <a:gd name="T52" fmla="*/ 0 w 208"/>
                  <a:gd name="T53" fmla="*/ 0 h 207"/>
                  <a:gd name="T54" fmla="*/ 0 w 208"/>
                  <a:gd name="T55" fmla="*/ 0 h 207"/>
                  <a:gd name="T56" fmla="*/ 0 w 208"/>
                  <a:gd name="T57" fmla="*/ 0 h 207"/>
                  <a:gd name="T58" fmla="*/ 0 w 208"/>
                  <a:gd name="T59" fmla="*/ 0 h 207"/>
                  <a:gd name="T60" fmla="*/ 0 w 208"/>
                  <a:gd name="T61" fmla="*/ 0 h 207"/>
                  <a:gd name="T62" fmla="*/ 0 w 208"/>
                  <a:gd name="T63" fmla="*/ 0 h 207"/>
                  <a:gd name="T64" fmla="*/ 0 w 208"/>
                  <a:gd name="T65" fmla="*/ 0 h 207"/>
                  <a:gd name="T66" fmla="*/ 0 w 208"/>
                  <a:gd name="T67" fmla="*/ 0 h 207"/>
                  <a:gd name="T68" fmla="*/ 0 w 208"/>
                  <a:gd name="T69" fmla="*/ 0 h 207"/>
                  <a:gd name="T70" fmla="*/ 0 w 208"/>
                  <a:gd name="T71" fmla="*/ 0 h 207"/>
                  <a:gd name="T72" fmla="*/ 0 w 208"/>
                  <a:gd name="T73" fmla="*/ 0 h 207"/>
                  <a:gd name="T74" fmla="*/ 0 w 208"/>
                  <a:gd name="T75" fmla="*/ 0 h 207"/>
                  <a:gd name="T76" fmla="*/ 0 w 208"/>
                  <a:gd name="T77" fmla="*/ 0 h 2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8" h="207">
                    <a:moveTo>
                      <a:pt x="156" y="72"/>
                    </a:moveTo>
                    <a:lnTo>
                      <a:pt x="208" y="83"/>
                    </a:lnTo>
                    <a:lnTo>
                      <a:pt x="156" y="124"/>
                    </a:lnTo>
                    <a:lnTo>
                      <a:pt x="156" y="134"/>
                    </a:lnTo>
                    <a:lnTo>
                      <a:pt x="158" y="145"/>
                    </a:lnTo>
                    <a:lnTo>
                      <a:pt x="159" y="154"/>
                    </a:lnTo>
                    <a:lnTo>
                      <a:pt x="161" y="163"/>
                    </a:lnTo>
                    <a:lnTo>
                      <a:pt x="162" y="171"/>
                    </a:lnTo>
                    <a:lnTo>
                      <a:pt x="164" y="180"/>
                    </a:lnTo>
                    <a:lnTo>
                      <a:pt x="165" y="188"/>
                    </a:lnTo>
                    <a:lnTo>
                      <a:pt x="167" y="196"/>
                    </a:lnTo>
                    <a:lnTo>
                      <a:pt x="104" y="145"/>
                    </a:lnTo>
                    <a:lnTo>
                      <a:pt x="32" y="207"/>
                    </a:lnTo>
                    <a:lnTo>
                      <a:pt x="33" y="195"/>
                    </a:lnTo>
                    <a:lnTo>
                      <a:pt x="38" y="185"/>
                    </a:lnTo>
                    <a:lnTo>
                      <a:pt x="45" y="174"/>
                    </a:lnTo>
                    <a:lnTo>
                      <a:pt x="52" y="163"/>
                    </a:lnTo>
                    <a:lnTo>
                      <a:pt x="59" y="152"/>
                    </a:lnTo>
                    <a:lnTo>
                      <a:pt x="66" y="141"/>
                    </a:lnTo>
                    <a:lnTo>
                      <a:pt x="72" y="127"/>
                    </a:lnTo>
                    <a:lnTo>
                      <a:pt x="74" y="114"/>
                    </a:lnTo>
                    <a:lnTo>
                      <a:pt x="0" y="83"/>
                    </a:lnTo>
                    <a:lnTo>
                      <a:pt x="11" y="79"/>
                    </a:lnTo>
                    <a:lnTo>
                      <a:pt x="22" y="78"/>
                    </a:lnTo>
                    <a:lnTo>
                      <a:pt x="31" y="78"/>
                    </a:lnTo>
                    <a:lnTo>
                      <a:pt x="40" y="78"/>
                    </a:lnTo>
                    <a:lnTo>
                      <a:pt x="48" y="76"/>
                    </a:lnTo>
                    <a:lnTo>
                      <a:pt x="57" y="76"/>
                    </a:lnTo>
                    <a:lnTo>
                      <a:pt x="65" y="74"/>
                    </a:lnTo>
                    <a:lnTo>
                      <a:pt x="74" y="72"/>
                    </a:lnTo>
                    <a:lnTo>
                      <a:pt x="115" y="0"/>
                    </a:lnTo>
                    <a:lnTo>
                      <a:pt x="120" y="7"/>
                    </a:lnTo>
                    <a:lnTo>
                      <a:pt x="125" y="19"/>
                    </a:lnTo>
                    <a:lnTo>
                      <a:pt x="128" y="30"/>
                    </a:lnTo>
                    <a:lnTo>
                      <a:pt x="132" y="43"/>
                    </a:lnTo>
                    <a:lnTo>
                      <a:pt x="134" y="53"/>
                    </a:lnTo>
                    <a:lnTo>
                      <a:pt x="138" y="63"/>
                    </a:lnTo>
                    <a:lnTo>
                      <a:pt x="145" y="68"/>
                    </a:lnTo>
                    <a:lnTo>
                      <a:pt x="156" y="7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" name="Freeform 134"/>
              <p:cNvSpPr>
                <a:spLocks/>
              </p:cNvSpPr>
              <p:nvPr/>
            </p:nvSpPr>
            <p:spPr bwMode="auto">
              <a:xfrm>
                <a:off x="4407" y="645"/>
                <a:ext cx="68" cy="69"/>
              </a:xfrm>
              <a:custGeom>
                <a:avLst/>
                <a:gdLst>
                  <a:gd name="T0" fmla="*/ 0 w 343"/>
                  <a:gd name="T1" fmla="*/ 0 h 343"/>
                  <a:gd name="T2" fmla="*/ 0 w 343"/>
                  <a:gd name="T3" fmla="*/ 0 h 343"/>
                  <a:gd name="T4" fmla="*/ 0 w 343"/>
                  <a:gd name="T5" fmla="*/ 0 h 343"/>
                  <a:gd name="T6" fmla="*/ 0 w 343"/>
                  <a:gd name="T7" fmla="*/ 0 h 343"/>
                  <a:gd name="T8" fmla="*/ 0 w 343"/>
                  <a:gd name="T9" fmla="*/ 0 h 343"/>
                  <a:gd name="T10" fmla="*/ 0 w 343"/>
                  <a:gd name="T11" fmla="*/ 0 h 343"/>
                  <a:gd name="T12" fmla="*/ 0 w 343"/>
                  <a:gd name="T13" fmla="*/ 0 h 343"/>
                  <a:gd name="T14" fmla="*/ 0 w 343"/>
                  <a:gd name="T15" fmla="*/ 0 h 343"/>
                  <a:gd name="T16" fmla="*/ 0 w 343"/>
                  <a:gd name="T17" fmla="*/ 0 h 343"/>
                  <a:gd name="T18" fmla="*/ 0 w 343"/>
                  <a:gd name="T19" fmla="*/ 0 h 343"/>
                  <a:gd name="T20" fmla="*/ 0 w 343"/>
                  <a:gd name="T21" fmla="*/ 0 h 343"/>
                  <a:gd name="T22" fmla="*/ 0 w 343"/>
                  <a:gd name="T23" fmla="*/ 0 h 343"/>
                  <a:gd name="T24" fmla="*/ 0 w 343"/>
                  <a:gd name="T25" fmla="*/ 0 h 343"/>
                  <a:gd name="T26" fmla="*/ 0 w 343"/>
                  <a:gd name="T27" fmla="*/ 0 h 343"/>
                  <a:gd name="T28" fmla="*/ 0 w 343"/>
                  <a:gd name="T29" fmla="*/ 0 h 343"/>
                  <a:gd name="T30" fmla="*/ 0 w 343"/>
                  <a:gd name="T31" fmla="*/ 0 h 343"/>
                  <a:gd name="T32" fmla="*/ 0 w 343"/>
                  <a:gd name="T33" fmla="*/ 0 h 343"/>
                  <a:gd name="T34" fmla="*/ 0 w 343"/>
                  <a:gd name="T35" fmla="*/ 0 h 343"/>
                  <a:gd name="T36" fmla="*/ 0 w 343"/>
                  <a:gd name="T37" fmla="*/ 0 h 343"/>
                  <a:gd name="T38" fmla="*/ 0 w 343"/>
                  <a:gd name="T39" fmla="*/ 0 h 343"/>
                  <a:gd name="T40" fmla="*/ 0 w 343"/>
                  <a:gd name="T41" fmla="*/ 0 h 343"/>
                  <a:gd name="T42" fmla="*/ 0 w 343"/>
                  <a:gd name="T43" fmla="*/ 0 h 343"/>
                  <a:gd name="T44" fmla="*/ 0 w 343"/>
                  <a:gd name="T45" fmla="*/ 0 h 343"/>
                  <a:gd name="T46" fmla="*/ 0 w 343"/>
                  <a:gd name="T47" fmla="*/ 0 h 343"/>
                  <a:gd name="T48" fmla="*/ 0 w 343"/>
                  <a:gd name="T49" fmla="*/ 0 h 343"/>
                  <a:gd name="T50" fmla="*/ 0 w 343"/>
                  <a:gd name="T51" fmla="*/ 0 h 343"/>
                  <a:gd name="T52" fmla="*/ 0 w 343"/>
                  <a:gd name="T53" fmla="*/ 0 h 343"/>
                  <a:gd name="T54" fmla="*/ 0 w 343"/>
                  <a:gd name="T55" fmla="*/ 0 h 343"/>
                  <a:gd name="T56" fmla="*/ 0 w 343"/>
                  <a:gd name="T57" fmla="*/ 0 h 343"/>
                  <a:gd name="T58" fmla="*/ 0 w 343"/>
                  <a:gd name="T59" fmla="*/ 0 h 343"/>
                  <a:gd name="T60" fmla="*/ 0 w 343"/>
                  <a:gd name="T61" fmla="*/ 0 h 343"/>
                  <a:gd name="T62" fmla="*/ 0 w 343"/>
                  <a:gd name="T63" fmla="*/ 0 h 343"/>
                  <a:gd name="T64" fmla="*/ 0 w 343"/>
                  <a:gd name="T65" fmla="*/ 0 h 343"/>
                  <a:gd name="T66" fmla="*/ 0 w 343"/>
                  <a:gd name="T67" fmla="*/ 0 h 343"/>
                  <a:gd name="T68" fmla="*/ 0 w 343"/>
                  <a:gd name="T69" fmla="*/ 0 h 343"/>
                  <a:gd name="T70" fmla="*/ 0 w 343"/>
                  <a:gd name="T71" fmla="*/ 0 h 343"/>
                  <a:gd name="T72" fmla="*/ 0 w 343"/>
                  <a:gd name="T73" fmla="*/ 0 h 343"/>
                  <a:gd name="T74" fmla="*/ 0 w 343"/>
                  <a:gd name="T75" fmla="*/ 0 h 343"/>
                  <a:gd name="T76" fmla="*/ 0 w 343"/>
                  <a:gd name="T77" fmla="*/ 0 h 343"/>
                  <a:gd name="T78" fmla="*/ 0 w 343"/>
                  <a:gd name="T79" fmla="*/ 0 h 343"/>
                  <a:gd name="T80" fmla="*/ 0 w 343"/>
                  <a:gd name="T81" fmla="*/ 0 h 343"/>
                  <a:gd name="T82" fmla="*/ 0 w 343"/>
                  <a:gd name="T83" fmla="*/ 0 h 343"/>
                  <a:gd name="T84" fmla="*/ 0 w 343"/>
                  <a:gd name="T85" fmla="*/ 0 h 343"/>
                  <a:gd name="T86" fmla="*/ 0 w 343"/>
                  <a:gd name="T87" fmla="*/ 0 h 343"/>
                  <a:gd name="T88" fmla="*/ 0 w 343"/>
                  <a:gd name="T89" fmla="*/ 0 h 343"/>
                  <a:gd name="T90" fmla="*/ 0 w 343"/>
                  <a:gd name="T91" fmla="*/ 0 h 343"/>
                  <a:gd name="T92" fmla="*/ 0 w 343"/>
                  <a:gd name="T93" fmla="*/ 0 h 343"/>
                  <a:gd name="T94" fmla="*/ 0 w 343"/>
                  <a:gd name="T95" fmla="*/ 0 h 343"/>
                  <a:gd name="T96" fmla="*/ 0 w 343"/>
                  <a:gd name="T97" fmla="*/ 0 h 343"/>
                  <a:gd name="T98" fmla="*/ 0 w 343"/>
                  <a:gd name="T99" fmla="*/ 0 h 343"/>
                  <a:gd name="T100" fmla="*/ 0 w 343"/>
                  <a:gd name="T101" fmla="*/ 0 h 343"/>
                  <a:gd name="T102" fmla="*/ 0 w 343"/>
                  <a:gd name="T103" fmla="*/ 0 h 343"/>
                  <a:gd name="T104" fmla="*/ 0 w 343"/>
                  <a:gd name="T105" fmla="*/ 0 h 343"/>
                  <a:gd name="T106" fmla="*/ 0 w 343"/>
                  <a:gd name="T107" fmla="*/ 0 h 343"/>
                  <a:gd name="T108" fmla="*/ 0 w 343"/>
                  <a:gd name="T109" fmla="*/ 0 h 34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43" h="343">
                    <a:moveTo>
                      <a:pt x="125" y="0"/>
                    </a:moveTo>
                    <a:lnTo>
                      <a:pt x="125" y="15"/>
                    </a:lnTo>
                    <a:lnTo>
                      <a:pt x="126" y="32"/>
                    </a:lnTo>
                    <a:lnTo>
                      <a:pt x="126" y="49"/>
                    </a:lnTo>
                    <a:lnTo>
                      <a:pt x="127" y="66"/>
                    </a:lnTo>
                    <a:lnTo>
                      <a:pt x="126" y="82"/>
                    </a:lnTo>
                    <a:lnTo>
                      <a:pt x="123" y="98"/>
                    </a:lnTo>
                    <a:lnTo>
                      <a:pt x="120" y="111"/>
                    </a:lnTo>
                    <a:lnTo>
                      <a:pt x="114" y="125"/>
                    </a:lnTo>
                    <a:lnTo>
                      <a:pt x="0" y="167"/>
                    </a:lnTo>
                    <a:lnTo>
                      <a:pt x="94" y="229"/>
                    </a:lnTo>
                    <a:lnTo>
                      <a:pt x="96" y="242"/>
                    </a:lnTo>
                    <a:lnTo>
                      <a:pt x="97" y="257"/>
                    </a:lnTo>
                    <a:lnTo>
                      <a:pt x="97" y="271"/>
                    </a:lnTo>
                    <a:lnTo>
                      <a:pt x="97" y="284"/>
                    </a:lnTo>
                    <a:lnTo>
                      <a:pt x="95" y="295"/>
                    </a:lnTo>
                    <a:lnTo>
                      <a:pt x="95" y="308"/>
                    </a:lnTo>
                    <a:lnTo>
                      <a:pt x="94" y="320"/>
                    </a:lnTo>
                    <a:lnTo>
                      <a:pt x="94" y="333"/>
                    </a:lnTo>
                    <a:lnTo>
                      <a:pt x="108" y="326"/>
                    </a:lnTo>
                    <a:lnTo>
                      <a:pt x="119" y="319"/>
                    </a:lnTo>
                    <a:lnTo>
                      <a:pt x="128" y="309"/>
                    </a:lnTo>
                    <a:lnTo>
                      <a:pt x="138" y="300"/>
                    </a:lnTo>
                    <a:lnTo>
                      <a:pt x="146" y="289"/>
                    </a:lnTo>
                    <a:lnTo>
                      <a:pt x="155" y="278"/>
                    </a:lnTo>
                    <a:lnTo>
                      <a:pt x="165" y="268"/>
                    </a:lnTo>
                    <a:lnTo>
                      <a:pt x="177" y="260"/>
                    </a:lnTo>
                    <a:lnTo>
                      <a:pt x="280" y="343"/>
                    </a:lnTo>
                    <a:lnTo>
                      <a:pt x="285" y="334"/>
                    </a:lnTo>
                    <a:lnTo>
                      <a:pt x="288" y="325"/>
                    </a:lnTo>
                    <a:lnTo>
                      <a:pt x="288" y="316"/>
                    </a:lnTo>
                    <a:lnTo>
                      <a:pt x="286" y="307"/>
                    </a:lnTo>
                    <a:lnTo>
                      <a:pt x="282" y="296"/>
                    </a:lnTo>
                    <a:lnTo>
                      <a:pt x="278" y="286"/>
                    </a:lnTo>
                    <a:lnTo>
                      <a:pt x="274" y="277"/>
                    </a:lnTo>
                    <a:lnTo>
                      <a:pt x="270" y="271"/>
                    </a:lnTo>
                    <a:lnTo>
                      <a:pt x="239" y="219"/>
                    </a:lnTo>
                    <a:lnTo>
                      <a:pt x="251" y="207"/>
                    </a:lnTo>
                    <a:lnTo>
                      <a:pt x="265" y="197"/>
                    </a:lnTo>
                    <a:lnTo>
                      <a:pt x="278" y="188"/>
                    </a:lnTo>
                    <a:lnTo>
                      <a:pt x="294" y="180"/>
                    </a:lnTo>
                    <a:lnTo>
                      <a:pt x="308" y="170"/>
                    </a:lnTo>
                    <a:lnTo>
                      <a:pt x="321" y="161"/>
                    </a:lnTo>
                    <a:lnTo>
                      <a:pt x="332" y="150"/>
                    </a:lnTo>
                    <a:lnTo>
                      <a:pt x="343" y="136"/>
                    </a:lnTo>
                    <a:lnTo>
                      <a:pt x="330" y="132"/>
                    </a:lnTo>
                    <a:lnTo>
                      <a:pt x="319" y="129"/>
                    </a:lnTo>
                    <a:lnTo>
                      <a:pt x="306" y="126"/>
                    </a:lnTo>
                    <a:lnTo>
                      <a:pt x="295" y="126"/>
                    </a:lnTo>
                    <a:lnTo>
                      <a:pt x="283" y="125"/>
                    </a:lnTo>
                    <a:lnTo>
                      <a:pt x="271" y="125"/>
                    </a:lnTo>
                    <a:lnTo>
                      <a:pt x="260" y="125"/>
                    </a:lnTo>
                    <a:lnTo>
                      <a:pt x="249" y="125"/>
                    </a:lnTo>
                    <a:lnTo>
                      <a:pt x="135" y="0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" name="Freeform 135"/>
              <p:cNvSpPr>
                <a:spLocks/>
              </p:cNvSpPr>
              <p:nvPr/>
            </p:nvSpPr>
            <p:spPr bwMode="auto">
              <a:xfrm>
                <a:off x="4415" y="654"/>
                <a:ext cx="52" cy="49"/>
              </a:xfrm>
              <a:custGeom>
                <a:avLst/>
                <a:gdLst>
                  <a:gd name="T0" fmla="*/ 0 w 259"/>
                  <a:gd name="T1" fmla="*/ 0 h 249"/>
                  <a:gd name="T2" fmla="*/ 0 w 259"/>
                  <a:gd name="T3" fmla="*/ 0 h 249"/>
                  <a:gd name="T4" fmla="*/ 0 w 259"/>
                  <a:gd name="T5" fmla="*/ 0 h 249"/>
                  <a:gd name="T6" fmla="*/ 0 w 259"/>
                  <a:gd name="T7" fmla="*/ 0 h 249"/>
                  <a:gd name="T8" fmla="*/ 0 w 259"/>
                  <a:gd name="T9" fmla="*/ 0 h 249"/>
                  <a:gd name="T10" fmla="*/ 0 w 259"/>
                  <a:gd name="T11" fmla="*/ 0 h 249"/>
                  <a:gd name="T12" fmla="*/ 0 w 259"/>
                  <a:gd name="T13" fmla="*/ 0 h 249"/>
                  <a:gd name="T14" fmla="*/ 0 w 259"/>
                  <a:gd name="T15" fmla="*/ 0 h 249"/>
                  <a:gd name="T16" fmla="*/ 0 w 259"/>
                  <a:gd name="T17" fmla="*/ 0 h 249"/>
                  <a:gd name="T18" fmla="*/ 0 w 259"/>
                  <a:gd name="T19" fmla="*/ 0 h 249"/>
                  <a:gd name="T20" fmla="*/ 0 w 259"/>
                  <a:gd name="T21" fmla="*/ 0 h 249"/>
                  <a:gd name="T22" fmla="*/ 0 w 259"/>
                  <a:gd name="T23" fmla="*/ 0 h 249"/>
                  <a:gd name="T24" fmla="*/ 0 w 259"/>
                  <a:gd name="T25" fmla="*/ 0 h 249"/>
                  <a:gd name="T26" fmla="*/ 0 w 259"/>
                  <a:gd name="T27" fmla="*/ 0 h 249"/>
                  <a:gd name="T28" fmla="*/ 0 w 259"/>
                  <a:gd name="T29" fmla="*/ 0 h 249"/>
                  <a:gd name="T30" fmla="*/ 0 w 259"/>
                  <a:gd name="T31" fmla="*/ 0 h 249"/>
                  <a:gd name="T32" fmla="*/ 0 w 259"/>
                  <a:gd name="T33" fmla="*/ 0 h 249"/>
                  <a:gd name="T34" fmla="*/ 0 w 259"/>
                  <a:gd name="T35" fmla="*/ 0 h 249"/>
                  <a:gd name="T36" fmla="*/ 0 w 259"/>
                  <a:gd name="T37" fmla="*/ 0 h 249"/>
                  <a:gd name="T38" fmla="*/ 0 w 259"/>
                  <a:gd name="T39" fmla="*/ 0 h 249"/>
                  <a:gd name="T40" fmla="*/ 0 w 259"/>
                  <a:gd name="T41" fmla="*/ 0 h 249"/>
                  <a:gd name="T42" fmla="*/ 0 w 259"/>
                  <a:gd name="T43" fmla="*/ 0 h 249"/>
                  <a:gd name="T44" fmla="*/ 0 w 259"/>
                  <a:gd name="T45" fmla="*/ 0 h 249"/>
                  <a:gd name="T46" fmla="*/ 0 w 259"/>
                  <a:gd name="T47" fmla="*/ 0 h 249"/>
                  <a:gd name="T48" fmla="*/ 0 w 259"/>
                  <a:gd name="T49" fmla="*/ 0 h 249"/>
                  <a:gd name="T50" fmla="*/ 0 w 259"/>
                  <a:gd name="T51" fmla="*/ 0 h 249"/>
                  <a:gd name="T52" fmla="*/ 0 w 259"/>
                  <a:gd name="T53" fmla="*/ 0 h 249"/>
                  <a:gd name="T54" fmla="*/ 0 w 259"/>
                  <a:gd name="T55" fmla="*/ 0 h 249"/>
                  <a:gd name="T56" fmla="*/ 0 w 259"/>
                  <a:gd name="T57" fmla="*/ 0 h 249"/>
                  <a:gd name="T58" fmla="*/ 0 w 259"/>
                  <a:gd name="T59" fmla="*/ 0 h 249"/>
                  <a:gd name="T60" fmla="*/ 0 w 259"/>
                  <a:gd name="T61" fmla="*/ 0 h 249"/>
                  <a:gd name="T62" fmla="*/ 0 w 259"/>
                  <a:gd name="T63" fmla="*/ 0 h 249"/>
                  <a:gd name="T64" fmla="*/ 0 w 259"/>
                  <a:gd name="T65" fmla="*/ 0 h 249"/>
                  <a:gd name="T66" fmla="*/ 0 w 259"/>
                  <a:gd name="T67" fmla="*/ 0 h 249"/>
                  <a:gd name="T68" fmla="*/ 0 w 259"/>
                  <a:gd name="T69" fmla="*/ 0 h 249"/>
                  <a:gd name="T70" fmla="*/ 0 w 259"/>
                  <a:gd name="T71" fmla="*/ 0 h 249"/>
                  <a:gd name="T72" fmla="*/ 0 w 259"/>
                  <a:gd name="T73" fmla="*/ 0 h 249"/>
                  <a:gd name="T74" fmla="*/ 0 w 259"/>
                  <a:gd name="T75" fmla="*/ 0 h 249"/>
                  <a:gd name="T76" fmla="*/ 0 w 259"/>
                  <a:gd name="T77" fmla="*/ 0 h 24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59" h="249">
                    <a:moveTo>
                      <a:pt x="93" y="104"/>
                    </a:moveTo>
                    <a:lnTo>
                      <a:pt x="80" y="108"/>
                    </a:lnTo>
                    <a:lnTo>
                      <a:pt x="69" y="111"/>
                    </a:lnTo>
                    <a:lnTo>
                      <a:pt x="57" y="114"/>
                    </a:lnTo>
                    <a:lnTo>
                      <a:pt x="46" y="119"/>
                    </a:lnTo>
                    <a:lnTo>
                      <a:pt x="34" y="122"/>
                    </a:lnTo>
                    <a:lnTo>
                      <a:pt x="23" y="127"/>
                    </a:lnTo>
                    <a:lnTo>
                      <a:pt x="10" y="130"/>
                    </a:lnTo>
                    <a:lnTo>
                      <a:pt x="0" y="135"/>
                    </a:lnTo>
                    <a:lnTo>
                      <a:pt x="72" y="177"/>
                    </a:lnTo>
                    <a:lnTo>
                      <a:pt x="83" y="249"/>
                    </a:lnTo>
                    <a:lnTo>
                      <a:pt x="89" y="241"/>
                    </a:lnTo>
                    <a:lnTo>
                      <a:pt x="96" y="233"/>
                    </a:lnTo>
                    <a:lnTo>
                      <a:pt x="102" y="225"/>
                    </a:lnTo>
                    <a:lnTo>
                      <a:pt x="109" y="217"/>
                    </a:lnTo>
                    <a:lnTo>
                      <a:pt x="114" y="209"/>
                    </a:lnTo>
                    <a:lnTo>
                      <a:pt x="120" y="201"/>
                    </a:lnTo>
                    <a:lnTo>
                      <a:pt x="127" y="193"/>
                    </a:lnTo>
                    <a:lnTo>
                      <a:pt x="135" y="187"/>
                    </a:lnTo>
                    <a:lnTo>
                      <a:pt x="197" y="239"/>
                    </a:lnTo>
                    <a:lnTo>
                      <a:pt x="194" y="230"/>
                    </a:lnTo>
                    <a:lnTo>
                      <a:pt x="191" y="222"/>
                    </a:lnTo>
                    <a:lnTo>
                      <a:pt x="185" y="213"/>
                    </a:lnTo>
                    <a:lnTo>
                      <a:pt x="181" y="205"/>
                    </a:lnTo>
                    <a:lnTo>
                      <a:pt x="174" y="193"/>
                    </a:lnTo>
                    <a:lnTo>
                      <a:pt x="170" y="182"/>
                    </a:lnTo>
                    <a:lnTo>
                      <a:pt x="166" y="170"/>
                    </a:lnTo>
                    <a:lnTo>
                      <a:pt x="166" y="156"/>
                    </a:lnTo>
                    <a:lnTo>
                      <a:pt x="259" y="104"/>
                    </a:lnTo>
                    <a:lnTo>
                      <a:pt x="197" y="104"/>
                    </a:lnTo>
                    <a:lnTo>
                      <a:pt x="186" y="88"/>
                    </a:lnTo>
                    <a:lnTo>
                      <a:pt x="177" y="75"/>
                    </a:lnTo>
                    <a:lnTo>
                      <a:pt x="165" y="62"/>
                    </a:lnTo>
                    <a:lnTo>
                      <a:pt x="154" y="52"/>
                    </a:lnTo>
                    <a:lnTo>
                      <a:pt x="140" y="40"/>
                    </a:lnTo>
                    <a:lnTo>
                      <a:pt x="128" y="27"/>
                    </a:lnTo>
                    <a:lnTo>
                      <a:pt x="114" y="14"/>
                    </a:lnTo>
                    <a:lnTo>
                      <a:pt x="104" y="0"/>
                    </a:lnTo>
                    <a:lnTo>
                      <a:pt x="93" y="10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3" name="Freeform 136"/>
              <p:cNvSpPr>
                <a:spLocks/>
              </p:cNvSpPr>
              <p:nvPr/>
            </p:nvSpPr>
            <p:spPr bwMode="auto">
              <a:xfrm>
                <a:off x="3915" y="882"/>
                <a:ext cx="77" cy="74"/>
              </a:xfrm>
              <a:custGeom>
                <a:avLst/>
                <a:gdLst>
                  <a:gd name="T0" fmla="*/ 0 w 383"/>
                  <a:gd name="T1" fmla="*/ 0 h 374"/>
                  <a:gd name="T2" fmla="*/ 0 w 383"/>
                  <a:gd name="T3" fmla="*/ 0 h 374"/>
                  <a:gd name="T4" fmla="*/ 0 w 383"/>
                  <a:gd name="T5" fmla="*/ 0 h 374"/>
                  <a:gd name="T6" fmla="*/ 0 w 383"/>
                  <a:gd name="T7" fmla="*/ 0 h 374"/>
                  <a:gd name="T8" fmla="*/ 0 w 383"/>
                  <a:gd name="T9" fmla="*/ 0 h 374"/>
                  <a:gd name="T10" fmla="*/ 0 w 383"/>
                  <a:gd name="T11" fmla="*/ 0 h 374"/>
                  <a:gd name="T12" fmla="*/ 0 w 383"/>
                  <a:gd name="T13" fmla="*/ 0 h 374"/>
                  <a:gd name="T14" fmla="*/ 0 w 383"/>
                  <a:gd name="T15" fmla="*/ 0 h 374"/>
                  <a:gd name="T16" fmla="*/ 0 w 383"/>
                  <a:gd name="T17" fmla="*/ 0 h 374"/>
                  <a:gd name="T18" fmla="*/ 0 w 383"/>
                  <a:gd name="T19" fmla="*/ 0 h 374"/>
                  <a:gd name="T20" fmla="*/ 0 w 383"/>
                  <a:gd name="T21" fmla="*/ 0 h 374"/>
                  <a:gd name="T22" fmla="*/ 0 w 383"/>
                  <a:gd name="T23" fmla="*/ 0 h 374"/>
                  <a:gd name="T24" fmla="*/ 0 w 383"/>
                  <a:gd name="T25" fmla="*/ 0 h 374"/>
                  <a:gd name="T26" fmla="*/ 0 w 383"/>
                  <a:gd name="T27" fmla="*/ 0 h 374"/>
                  <a:gd name="T28" fmla="*/ 0 w 383"/>
                  <a:gd name="T29" fmla="*/ 0 h 374"/>
                  <a:gd name="T30" fmla="*/ 0 w 383"/>
                  <a:gd name="T31" fmla="*/ 0 h 374"/>
                  <a:gd name="T32" fmla="*/ 0 w 383"/>
                  <a:gd name="T33" fmla="*/ 0 h 374"/>
                  <a:gd name="T34" fmla="*/ 0 w 383"/>
                  <a:gd name="T35" fmla="*/ 0 h 374"/>
                  <a:gd name="T36" fmla="*/ 0 w 383"/>
                  <a:gd name="T37" fmla="*/ 0 h 374"/>
                  <a:gd name="T38" fmla="*/ 0 w 383"/>
                  <a:gd name="T39" fmla="*/ 0 h 374"/>
                  <a:gd name="T40" fmla="*/ 0 w 383"/>
                  <a:gd name="T41" fmla="*/ 0 h 374"/>
                  <a:gd name="T42" fmla="*/ 0 w 383"/>
                  <a:gd name="T43" fmla="*/ 0 h 374"/>
                  <a:gd name="T44" fmla="*/ 0 w 383"/>
                  <a:gd name="T45" fmla="*/ 0 h 374"/>
                  <a:gd name="T46" fmla="*/ 0 w 383"/>
                  <a:gd name="T47" fmla="*/ 0 h 374"/>
                  <a:gd name="T48" fmla="*/ 0 w 383"/>
                  <a:gd name="T49" fmla="*/ 0 h 374"/>
                  <a:gd name="T50" fmla="*/ 0 w 383"/>
                  <a:gd name="T51" fmla="*/ 0 h 374"/>
                  <a:gd name="T52" fmla="*/ 0 w 383"/>
                  <a:gd name="T53" fmla="*/ 0 h 374"/>
                  <a:gd name="T54" fmla="*/ 0 w 383"/>
                  <a:gd name="T55" fmla="*/ 0 h 374"/>
                  <a:gd name="T56" fmla="*/ 0 w 383"/>
                  <a:gd name="T57" fmla="*/ 0 h 374"/>
                  <a:gd name="T58" fmla="*/ 0 w 383"/>
                  <a:gd name="T59" fmla="*/ 0 h 374"/>
                  <a:gd name="T60" fmla="*/ 0 w 383"/>
                  <a:gd name="T61" fmla="*/ 0 h 374"/>
                  <a:gd name="T62" fmla="*/ 0 w 383"/>
                  <a:gd name="T63" fmla="*/ 0 h 374"/>
                  <a:gd name="T64" fmla="*/ 0 w 383"/>
                  <a:gd name="T65" fmla="*/ 0 h 374"/>
                  <a:gd name="T66" fmla="*/ 0 w 383"/>
                  <a:gd name="T67" fmla="*/ 0 h 37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83" h="374">
                    <a:moveTo>
                      <a:pt x="259" y="22"/>
                    </a:moveTo>
                    <a:lnTo>
                      <a:pt x="259" y="36"/>
                    </a:lnTo>
                    <a:lnTo>
                      <a:pt x="259" y="53"/>
                    </a:lnTo>
                    <a:lnTo>
                      <a:pt x="259" y="69"/>
                    </a:lnTo>
                    <a:lnTo>
                      <a:pt x="262" y="85"/>
                    </a:lnTo>
                    <a:lnTo>
                      <a:pt x="265" y="100"/>
                    </a:lnTo>
                    <a:lnTo>
                      <a:pt x="270" y="113"/>
                    </a:lnTo>
                    <a:lnTo>
                      <a:pt x="278" y="126"/>
                    </a:lnTo>
                    <a:lnTo>
                      <a:pt x="290" y="136"/>
                    </a:lnTo>
                    <a:lnTo>
                      <a:pt x="304" y="136"/>
                    </a:lnTo>
                    <a:lnTo>
                      <a:pt x="320" y="137"/>
                    </a:lnTo>
                    <a:lnTo>
                      <a:pt x="334" y="139"/>
                    </a:lnTo>
                    <a:lnTo>
                      <a:pt x="348" y="144"/>
                    </a:lnTo>
                    <a:lnTo>
                      <a:pt x="360" y="148"/>
                    </a:lnTo>
                    <a:lnTo>
                      <a:pt x="370" y="156"/>
                    </a:lnTo>
                    <a:lnTo>
                      <a:pt x="377" y="165"/>
                    </a:lnTo>
                    <a:lnTo>
                      <a:pt x="383" y="176"/>
                    </a:lnTo>
                    <a:lnTo>
                      <a:pt x="290" y="239"/>
                    </a:lnTo>
                    <a:lnTo>
                      <a:pt x="290" y="253"/>
                    </a:lnTo>
                    <a:lnTo>
                      <a:pt x="292" y="269"/>
                    </a:lnTo>
                    <a:lnTo>
                      <a:pt x="295" y="285"/>
                    </a:lnTo>
                    <a:lnTo>
                      <a:pt x="299" y="301"/>
                    </a:lnTo>
                    <a:lnTo>
                      <a:pt x="301" y="315"/>
                    </a:lnTo>
                    <a:lnTo>
                      <a:pt x="303" y="331"/>
                    </a:lnTo>
                    <a:lnTo>
                      <a:pt x="302" y="347"/>
                    </a:lnTo>
                    <a:lnTo>
                      <a:pt x="301" y="363"/>
                    </a:lnTo>
                    <a:lnTo>
                      <a:pt x="284" y="361"/>
                    </a:lnTo>
                    <a:lnTo>
                      <a:pt x="270" y="357"/>
                    </a:lnTo>
                    <a:lnTo>
                      <a:pt x="257" y="350"/>
                    </a:lnTo>
                    <a:lnTo>
                      <a:pt x="244" y="344"/>
                    </a:lnTo>
                    <a:lnTo>
                      <a:pt x="231" y="334"/>
                    </a:lnTo>
                    <a:lnTo>
                      <a:pt x="220" y="323"/>
                    </a:lnTo>
                    <a:lnTo>
                      <a:pt x="207" y="312"/>
                    </a:lnTo>
                    <a:lnTo>
                      <a:pt x="197" y="301"/>
                    </a:lnTo>
                    <a:lnTo>
                      <a:pt x="180" y="309"/>
                    </a:lnTo>
                    <a:lnTo>
                      <a:pt x="166" y="319"/>
                    </a:lnTo>
                    <a:lnTo>
                      <a:pt x="153" y="329"/>
                    </a:lnTo>
                    <a:lnTo>
                      <a:pt x="139" y="340"/>
                    </a:lnTo>
                    <a:lnTo>
                      <a:pt x="125" y="350"/>
                    </a:lnTo>
                    <a:lnTo>
                      <a:pt x="111" y="361"/>
                    </a:lnTo>
                    <a:lnTo>
                      <a:pt x="96" y="367"/>
                    </a:lnTo>
                    <a:lnTo>
                      <a:pt x="83" y="374"/>
                    </a:lnTo>
                    <a:lnTo>
                      <a:pt x="76" y="349"/>
                    </a:lnTo>
                    <a:lnTo>
                      <a:pt x="81" y="323"/>
                    </a:lnTo>
                    <a:lnTo>
                      <a:pt x="88" y="297"/>
                    </a:lnTo>
                    <a:lnTo>
                      <a:pt x="100" y="274"/>
                    </a:lnTo>
                    <a:lnTo>
                      <a:pt x="107" y="249"/>
                    </a:lnTo>
                    <a:lnTo>
                      <a:pt x="108" y="228"/>
                    </a:lnTo>
                    <a:lnTo>
                      <a:pt x="97" y="210"/>
                    </a:lnTo>
                    <a:lnTo>
                      <a:pt x="73" y="198"/>
                    </a:lnTo>
                    <a:lnTo>
                      <a:pt x="64" y="192"/>
                    </a:lnTo>
                    <a:lnTo>
                      <a:pt x="56" y="188"/>
                    </a:lnTo>
                    <a:lnTo>
                      <a:pt x="48" y="181"/>
                    </a:lnTo>
                    <a:lnTo>
                      <a:pt x="40" y="175"/>
                    </a:lnTo>
                    <a:lnTo>
                      <a:pt x="30" y="167"/>
                    </a:lnTo>
                    <a:lnTo>
                      <a:pt x="21" y="161"/>
                    </a:lnTo>
                    <a:lnTo>
                      <a:pt x="10" y="153"/>
                    </a:lnTo>
                    <a:lnTo>
                      <a:pt x="0" y="146"/>
                    </a:lnTo>
                    <a:lnTo>
                      <a:pt x="10" y="125"/>
                    </a:lnTo>
                    <a:lnTo>
                      <a:pt x="135" y="104"/>
                    </a:lnTo>
                    <a:lnTo>
                      <a:pt x="152" y="94"/>
                    </a:lnTo>
                    <a:lnTo>
                      <a:pt x="168" y="82"/>
                    </a:lnTo>
                    <a:lnTo>
                      <a:pt x="181" y="67"/>
                    </a:lnTo>
                    <a:lnTo>
                      <a:pt x="195" y="52"/>
                    </a:lnTo>
                    <a:lnTo>
                      <a:pt x="206" y="36"/>
                    </a:lnTo>
                    <a:lnTo>
                      <a:pt x="220" y="22"/>
                    </a:lnTo>
                    <a:lnTo>
                      <a:pt x="233" y="9"/>
                    </a:lnTo>
                    <a:lnTo>
                      <a:pt x="249" y="0"/>
                    </a:lnTo>
                    <a:lnTo>
                      <a:pt x="259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4" name="Freeform 137"/>
              <p:cNvSpPr>
                <a:spLocks/>
              </p:cNvSpPr>
              <p:nvPr/>
            </p:nvSpPr>
            <p:spPr bwMode="auto">
              <a:xfrm>
                <a:off x="3925" y="892"/>
                <a:ext cx="61" cy="58"/>
              </a:xfrm>
              <a:custGeom>
                <a:avLst/>
                <a:gdLst>
                  <a:gd name="T0" fmla="*/ 0 w 301"/>
                  <a:gd name="T1" fmla="*/ 0 h 291"/>
                  <a:gd name="T2" fmla="*/ 0 w 301"/>
                  <a:gd name="T3" fmla="*/ 0 h 291"/>
                  <a:gd name="T4" fmla="*/ 0 w 301"/>
                  <a:gd name="T5" fmla="*/ 0 h 291"/>
                  <a:gd name="T6" fmla="*/ 0 w 301"/>
                  <a:gd name="T7" fmla="*/ 0 h 291"/>
                  <a:gd name="T8" fmla="*/ 0 w 301"/>
                  <a:gd name="T9" fmla="*/ 0 h 291"/>
                  <a:gd name="T10" fmla="*/ 0 w 301"/>
                  <a:gd name="T11" fmla="*/ 0 h 291"/>
                  <a:gd name="T12" fmla="*/ 0 w 301"/>
                  <a:gd name="T13" fmla="*/ 0 h 291"/>
                  <a:gd name="T14" fmla="*/ 0 w 301"/>
                  <a:gd name="T15" fmla="*/ 0 h 291"/>
                  <a:gd name="T16" fmla="*/ 0 w 301"/>
                  <a:gd name="T17" fmla="*/ 0 h 291"/>
                  <a:gd name="T18" fmla="*/ 0 w 301"/>
                  <a:gd name="T19" fmla="*/ 0 h 291"/>
                  <a:gd name="T20" fmla="*/ 0 w 301"/>
                  <a:gd name="T21" fmla="*/ 0 h 291"/>
                  <a:gd name="T22" fmla="*/ 0 w 301"/>
                  <a:gd name="T23" fmla="*/ 0 h 291"/>
                  <a:gd name="T24" fmla="*/ 0 w 301"/>
                  <a:gd name="T25" fmla="*/ 0 h 291"/>
                  <a:gd name="T26" fmla="*/ 0 w 301"/>
                  <a:gd name="T27" fmla="*/ 0 h 291"/>
                  <a:gd name="T28" fmla="*/ 0 w 301"/>
                  <a:gd name="T29" fmla="*/ 0 h 291"/>
                  <a:gd name="T30" fmla="*/ 0 w 301"/>
                  <a:gd name="T31" fmla="*/ 0 h 291"/>
                  <a:gd name="T32" fmla="*/ 0 w 301"/>
                  <a:gd name="T33" fmla="*/ 0 h 291"/>
                  <a:gd name="T34" fmla="*/ 0 w 301"/>
                  <a:gd name="T35" fmla="*/ 0 h 291"/>
                  <a:gd name="T36" fmla="*/ 0 w 301"/>
                  <a:gd name="T37" fmla="*/ 0 h 291"/>
                  <a:gd name="T38" fmla="*/ 0 w 301"/>
                  <a:gd name="T39" fmla="*/ 0 h 291"/>
                  <a:gd name="T40" fmla="*/ 0 w 301"/>
                  <a:gd name="T41" fmla="*/ 0 h 291"/>
                  <a:gd name="T42" fmla="*/ 0 w 301"/>
                  <a:gd name="T43" fmla="*/ 0 h 291"/>
                  <a:gd name="T44" fmla="*/ 0 w 301"/>
                  <a:gd name="T45" fmla="*/ 0 h 291"/>
                  <a:gd name="T46" fmla="*/ 0 w 301"/>
                  <a:gd name="T47" fmla="*/ 0 h 291"/>
                  <a:gd name="T48" fmla="*/ 0 w 301"/>
                  <a:gd name="T49" fmla="*/ 0 h 291"/>
                  <a:gd name="T50" fmla="*/ 0 w 301"/>
                  <a:gd name="T51" fmla="*/ 0 h 291"/>
                  <a:gd name="T52" fmla="*/ 0 w 301"/>
                  <a:gd name="T53" fmla="*/ 0 h 291"/>
                  <a:gd name="T54" fmla="*/ 0 w 301"/>
                  <a:gd name="T55" fmla="*/ 0 h 291"/>
                  <a:gd name="T56" fmla="*/ 0 w 301"/>
                  <a:gd name="T57" fmla="*/ 0 h 291"/>
                  <a:gd name="T58" fmla="*/ 0 w 301"/>
                  <a:gd name="T59" fmla="*/ 0 h 291"/>
                  <a:gd name="T60" fmla="*/ 0 w 301"/>
                  <a:gd name="T61" fmla="*/ 0 h 291"/>
                  <a:gd name="T62" fmla="*/ 0 w 301"/>
                  <a:gd name="T63" fmla="*/ 0 h 291"/>
                  <a:gd name="T64" fmla="*/ 0 w 301"/>
                  <a:gd name="T65" fmla="*/ 0 h 291"/>
                  <a:gd name="T66" fmla="*/ 0 w 301"/>
                  <a:gd name="T67" fmla="*/ 0 h 291"/>
                  <a:gd name="T68" fmla="*/ 0 w 301"/>
                  <a:gd name="T69" fmla="*/ 0 h 291"/>
                  <a:gd name="T70" fmla="*/ 0 w 301"/>
                  <a:gd name="T71" fmla="*/ 0 h 291"/>
                  <a:gd name="T72" fmla="*/ 0 w 301"/>
                  <a:gd name="T73" fmla="*/ 0 h 291"/>
                  <a:gd name="T74" fmla="*/ 0 w 301"/>
                  <a:gd name="T75" fmla="*/ 0 h 291"/>
                  <a:gd name="T76" fmla="*/ 0 w 301"/>
                  <a:gd name="T77" fmla="*/ 0 h 291"/>
                  <a:gd name="T78" fmla="*/ 0 w 301"/>
                  <a:gd name="T79" fmla="*/ 0 h 291"/>
                  <a:gd name="T80" fmla="*/ 0 w 301"/>
                  <a:gd name="T81" fmla="*/ 0 h 291"/>
                  <a:gd name="T82" fmla="*/ 0 w 301"/>
                  <a:gd name="T83" fmla="*/ 0 h 291"/>
                  <a:gd name="T84" fmla="*/ 0 w 301"/>
                  <a:gd name="T85" fmla="*/ 0 h 291"/>
                  <a:gd name="T86" fmla="*/ 0 w 301"/>
                  <a:gd name="T87" fmla="*/ 0 h 291"/>
                  <a:gd name="T88" fmla="*/ 0 w 301"/>
                  <a:gd name="T89" fmla="*/ 0 h 291"/>
                  <a:gd name="T90" fmla="*/ 0 w 301"/>
                  <a:gd name="T91" fmla="*/ 0 h 29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01" h="291">
                    <a:moveTo>
                      <a:pt x="250" y="114"/>
                    </a:moveTo>
                    <a:lnTo>
                      <a:pt x="301" y="124"/>
                    </a:lnTo>
                    <a:lnTo>
                      <a:pt x="287" y="131"/>
                    </a:lnTo>
                    <a:lnTo>
                      <a:pt x="275" y="138"/>
                    </a:lnTo>
                    <a:lnTo>
                      <a:pt x="262" y="144"/>
                    </a:lnTo>
                    <a:lnTo>
                      <a:pt x="250" y="150"/>
                    </a:lnTo>
                    <a:lnTo>
                      <a:pt x="236" y="156"/>
                    </a:lnTo>
                    <a:lnTo>
                      <a:pt x="226" y="162"/>
                    </a:lnTo>
                    <a:lnTo>
                      <a:pt x="216" y="169"/>
                    </a:lnTo>
                    <a:lnTo>
                      <a:pt x="208" y="176"/>
                    </a:lnTo>
                    <a:lnTo>
                      <a:pt x="228" y="280"/>
                    </a:lnTo>
                    <a:lnTo>
                      <a:pt x="214" y="274"/>
                    </a:lnTo>
                    <a:lnTo>
                      <a:pt x="200" y="267"/>
                    </a:lnTo>
                    <a:lnTo>
                      <a:pt x="188" y="257"/>
                    </a:lnTo>
                    <a:lnTo>
                      <a:pt x="178" y="248"/>
                    </a:lnTo>
                    <a:lnTo>
                      <a:pt x="166" y="236"/>
                    </a:lnTo>
                    <a:lnTo>
                      <a:pt x="156" y="226"/>
                    </a:lnTo>
                    <a:lnTo>
                      <a:pt x="146" y="216"/>
                    </a:lnTo>
                    <a:lnTo>
                      <a:pt x="136" y="208"/>
                    </a:lnTo>
                    <a:lnTo>
                      <a:pt x="52" y="291"/>
                    </a:lnTo>
                    <a:lnTo>
                      <a:pt x="84" y="146"/>
                    </a:lnTo>
                    <a:lnTo>
                      <a:pt x="74" y="141"/>
                    </a:lnTo>
                    <a:lnTo>
                      <a:pt x="63" y="137"/>
                    </a:lnTo>
                    <a:lnTo>
                      <a:pt x="52" y="131"/>
                    </a:lnTo>
                    <a:lnTo>
                      <a:pt x="42" y="127"/>
                    </a:lnTo>
                    <a:lnTo>
                      <a:pt x="30" y="119"/>
                    </a:lnTo>
                    <a:lnTo>
                      <a:pt x="18" y="112"/>
                    </a:lnTo>
                    <a:lnTo>
                      <a:pt x="8" y="103"/>
                    </a:lnTo>
                    <a:lnTo>
                      <a:pt x="0" y="94"/>
                    </a:lnTo>
                    <a:lnTo>
                      <a:pt x="11" y="93"/>
                    </a:lnTo>
                    <a:lnTo>
                      <a:pt x="25" y="92"/>
                    </a:lnTo>
                    <a:lnTo>
                      <a:pt x="39" y="89"/>
                    </a:lnTo>
                    <a:lnTo>
                      <a:pt x="52" y="88"/>
                    </a:lnTo>
                    <a:lnTo>
                      <a:pt x="65" y="86"/>
                    </a:lnTo>
                    <a:lnTo>
                      <a:pt x="78" y="85"/>
                    </a:lnTo>
                    <a:lnTo>
                      <a:pt x="91" y="84"/>
                    </a:lnTo>
                    <a:lnTo>
                      <a:pt x="104" y="84"/>
                    </a:lnTo>
                    <a:lnTo>
                      <a:pt x="188" y="0"/>
                    </a:lnTo>
                    <a:lnTo>
                      <a:pt x="192" y="14"/>
                    </a:lnTo>
                    <a:lnTo>
                      <a:pt x="193" y="32"/>
                    </a:lnTo>
                    <a:lnTo>
                      <a:pt x="193" y="52"/>
                    </a:lnTo>
                    <a:lnTo>
                      <a:pt x="195" y="73"/>
                    </a:lnTo>
                    <a:lnTo>
                      <a:pt x="198" y="89"/>
                    </a:lnTo>
                    <a:lnTo>
                      <a:pt x="207" y="104"/>
                    </a:lnTo>
                    <a:lnTo>
                      <a:pt x="223" y="112"/>
                    </a:lnTo>
                    <a:lnTo>
                      <a:pt x="250" y="11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5" name="Freeform 138"/>
              <p:cNvSpPr>
                <a:spLocks/>
              </p:cNvSpPr>
              <p:nvPr/>
            </p:nvSpPr>
            <p:spPr bwMode="auto">
              <a:xfrm>
                <a:off x="4245" y="544"/>
                <a:ext cx="48" cy="48"/>
              </a:xfrm>
              <a:custGeom>
                <a:avLst/>
                <a:gdLst>
                  <a:gd name="T0" fmla="*/ 0 w 240"/>
                  <a:gd name="T1" fmla="*/ 0 h 239"/>
                  <a:gd name="T2" fmla="*/ 0 w 240"/>
                  <a:gd name="T3" fmla="*/ 0 h 239"/>
                  <a:gd name="T4" fmla="*/ 0 w 240"/>
                  <a:gd name="T5" fmla="*/ 0 h 239"/>
                  <a:gd name="T6" fmla="*/ 0 w 240"/>
                  <a:gd name="T7" fmla="*/ 0 h 239"/>
                  <a:gd name="T8" fmla="*/ 0 w 240"/>
                  <a:gd name="T9" fmla="*/ 0 h 239"/>
                  <a:gd name="T10" fmla="*/ 0 w 240"/>
                  <a:gd name="T11" fmla="*/ 0 h 239"/>
                  <a:gd name="T12" fmla="*/ 0 w 240"/>
                  <a:gd name="T13" fmla="*/ 0 h 239"/>
                  <a:gd name="T14" fmla="*/ 0 w 240"/>
                  <a:gd name="T15" fmla="*/ 0 h 239"/>
                  <a:gd name="T16" fmla="*/ 0 w 240"/>
                  <a:gd name="T17" fmla="*/ 0 h 239"/>
                  <a:gd name="T18" fmla="*/ 0 w 240"/>
                  <a:gd name="T19" fmla="*/ 0 h 239"/>
                  <a:gd name="T20" fmla="*/ 0 w 240"/>
                  <a:gd name="T21" fmla="*/ 0 h 239"/>
                  <a:gd name="T22" fmla="*/ 0 w 240"/>
                  <a:gd name="T23" fmla="*/ 0 h 239"/>
                  <a:gd name="T24" fmla="*/ 0 w 240"/>
                  <a:gd name="T25" fmla="*/ 0 h 239"/>
                  <a:gd name="T26" fmla="*/ 0 w 240"/>
                  <a:gd name="T27" fmla="*/ 0 h 239"/>
                  <a:gd name="T28" fmla="*/ 0 w 240"/>
                  <a:gd name="T29" fmla="*/ 0 h 239"/>
                  <a:gd name="T30" fmla="*/ 0 w 240"/>
                  <a:gd name="T31" fmla="*/ 0 h 239"/>
                  <a:gd name="T32" fmla="*/ 0 w 240"/>
                  <a:gd name="T33" fmla="*/ 0 h 239"/>
                  <a:gd name="T34" fmla="*/ 0 w 240"/>
                  <a:gd name="T35" fmla="*/ 0 h 239"/>
                  <a:gd name="T36" fmla="*/ 0 w 240"/>
                  <a:gd name="T37" fmla="*/ 0 h 239"/>
                  <a:gd name="T38" fmla="*/ 0 w 240"/>
                  <a:gd name="T39" fmla="*/ 0 h 239"/>
                  <a:gd name="T40" fmla="*/ 0 w 240"/>
                  <a:gd name="T41" fmla="*/ 0 h 239"/>
                  <a:gd name="T42" fmla="*/ 0 w 240"/>
                  <a:gd name="T43" fmla="*/ 0 h 239"/>
                  <a:gd name="T44" fmla="*/ 0 w 240"/>
                  <a:gd name="T45" fmla="*/ 0 h 239"/>
                  <a:gd name="T46" fmla="*/ 0 w 240"/>
                  <a:gd name="T47" fmla="*/ 0 h 239"/>
                  <a:gd name="T48" fmla="*/ 0 w 240"/>
                  <a:gd name="T49" fmla="*/ 0 h 239"/>
                  <a:gd name="T50" fmla="*/ 0 w 240"/>
                  <a:gd name="T51" fmla="*/ 0 h 239"/>
                  <a:gd name="T52" fmla="*/ 0 w 240"/>
                  <a:gd name="T53" fmla="*/ 0 h 239"/>
                  <a:gd name="T54" fmla="*/ 0 w 240"/>
                  <a:gd name="T55" fmla="*/ 0 h 239"/>
                  <a:gd name="T56" fmla="*/ 0 w 240"/>
                  <a:gd name="T57" fmla="*/ 0 h 239"/>
                  <a:gd name="T58" fmla="*/ 0 w 240"/>
                  <a:gd name="T59" fmla="*/ 0 h 239"/>
                  <a:gd name="T60" fmla="*/ 0 w 240"/>
                  <a:gd name="T61" fmla="*/ 0 h 239"/>
                  <a:gd name="T62" fmla="*/ 0 w 240"/>
                  <a:gd name="T63" fmla="*/ 0 h 239"/>
                  <a:gd name="T64" fmla="*/ 0 w 240"/>
                  <a:gd name="T65" fmla="*/ 0 h 239"/>
                  <a:gd name="T66" fmla="*/ 0 w 240"/>
                  <a:gd name="T67" fmla="*/ 0 h 239"/>
                  <a:gd name="T68" fmla="*/ 0 w 240"/>
                  <a:gd name="T69" fmla="*/ 0 h 239"/>
                  <a:gd name="T70" fmla="*/ 0 w 240"/>
                  <a:gd name="T71" fmla="*/ 0 h 239"/>
                  <a:gd name="T72" fmla="*/ 0 w 240"/>
                  <a:gd name="T73" fmla="*/ 0 h 239"/>
                  <a:gd name="T74" fmla="*/ 0 w 240"/>
                  <a:gd name="T75" fmla="*/ 0 h 239"/>
                  <a:gd name="T76" fmla="*/ 0 w 240"/>
                  <a:gd name="T77" fmla="*/ 0 h 239"/>
                  <a:gd name="T78" fmla="*/ 0 w 240"/>
                  <a:gd name="T79" fmla="*/ 0 h 239"/>
                  <a:gd name="T80" fmla="*/ 0 w 240"/>
                  <a:gd name="T81" fmla="*/ 0 h 239"/>
                  <a:gd name="T82" fmla="*/ 0 w 240"/>
                  <a:gd name="T83" fmla="*/ 0 h 239"/>
                  <a:gd name="T84" fmla="*/ 0 w 240"/>
                  <a:gd name="T85" fmla="*/ 0 h 239"/>
                  <a:gd name="T86" fmla="*/ 0 w 240"/>
                  <a:gd name="T87" fmla="*/ 0 h 239"/>
                  <a:gd name="T88" fmla="*/ 0 w 240"/>
                  <a:gd name="T89" fmla="*/ 0 h 239"/>
                  <a:gd name="T90" fmla="*/ 0 w 240"/>
                  <a:gd name="T91" fmla="*/ 0 h 239"/>
                  <a:gd name="T92" fmla="*/ 0 w 240"/>
                  <a:gd name="T93" fmla="*/ 0 h 239"/>
                  <a:gd name="T94" fmla="*/ 0 w 240"/>
                  <a:gd name="T95" fmla="*/ 0 h 239"/>
                  <a:gd name="T96" fmla="*/ 0 w 240"/>
                  <a:gd name="T97" fmla="*/ 0 h 239"/>
                  <a:gd name="T98" fmla="*/ 0 w 240"/>
                  <a:gd name="T99" fmla="*/ 0 h 239"/>
                  <a:gd name="T100" fmla="*/ 0 w 240"/>
                  <a:gd name="T101" fmla="*/ 0 h 239"/>
                  <a:gd name="T102" fmla="*/ 0 w 240"/>
                  <a:gd name="T103" fmla="*/ 0 h 239"/>
                  <a:gd name="T104" fmla="*/ 0 w 240"/>
                  <a:gd name="T105" fmla="*/ 0 h 239"/>
                  <a:gd name="T106" fmla="*/ 0 w 240"/>
                  <a:gd name="T107" fmla="*/ 0 h 239"/>
                  <a:gd name="T108" fmla="*/ 0 w 240"/>
                  <a:gd name="T109" fmla="*/ 0 h 239"/>
                  <a:gd name="T110" fmla="*/ 0 w 240"/>
                  <a:gd name="T111" fmla="*/ 0 h 239"/>
                  <a:gd name="T112" fmla="*/ 0 w 240"/>
                  <a:gd name="T113" fmla="*/ 0 h 239"/>
                  <a:gd name="T114" fmla="*/ 0 w 240"/>
                  <a:gd name="T115" fmla="*/ 0 h 23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40" h="239">
                    <a:moveTo>
                      <a:pt x="156" y="73"/>
                    </a:moveTo>
                    <a:lnTo>
                      <a:pt x="164" y="75"/>
                    </a:lnTo>
                    <a:lnTo>
                      <a:pt x="174" y="76"/>
                    </a:lnTo>
                    <a:lnTo>
                      <a:pt x="184" y="77"/>
                    </a:lnTo>
                    <a:lnTo>
                      <a:pt x="197" y="78"/>
                    </a:lnTo>
                    <a:lnTo>
                      <a:pt x="208" y="78"/>
                    </a:lnTo>
                    <a:lnTo>
                      <a:pt x="219" y="82"/>
                    </a:lnTo>
                    <a:lnTo>
                      <a:pt x="229" y="85"/>
                    </a:lnTo>
                    <a:lnTo>
                      <a:pt x="240" y="93"/>
                    </a:lnTo>
                    <a:lnTo>
                      <a:pt x="228" y="103"/>
                    </a:lnTo>
                    <a:lnTo>
                      <a:pt x="215" y="111"/>
                    </a:lnTo>
                    <a:lnTo>
                      <a:pt x="200" y="119"/>
                    </a:lnTo>
                    <a:lnTo>
                      <a:pt x="188" y="127"/>
                    </a:lnTo>
                    <a:lnTo>
                      <a:pt x="175" y="134"/>
                    </a:lnTo>
                    <a:lnTo>
                      <a:pt x="170" y="145"/>
                    </a:lnTo>
                    <a:lnTo>
                      <a:pt x="168" y="158"/>
                    </a:lnTo>
                    <a:lnTo>
                      <a:pt x="176" y="176"/>
                    </a:lnTo>
                    <a:lnTo>
                      <a:pt x="179" y="184"/>
                    </a:lnTo>
                    <a:lnTo>
                      <a:pt x="185" y="197"/>
                    </a:lnTo>
                    <a:lnTo>
                      <a:pt x="190" y="207"/>
                    </a:lnTo>
                    <a:lnTo>
                      <a:pt x="188" y="217"/>
                    </a:lnTo>
                    <a:lnTo>
                      <a:pt x="176" y="215"/>
                    </a:lnTo>
                    <a:lnTo>
                      <a:pt x="166" y="212"/>
                    </a:lnTo>
                    <a:lnTo>
                      <a:pt x="158" y="205"/>
                    </a:lnTo>
                    <a:lnTo>
                      <a:pt x="151" y="199"/>
                    </a:lnTo>
                    <a:lnTo>
                      <a:pt x="145" y="190"/>
                    </a:lnTo>
                    <a:lnTo>
                      <a:pt x="138" y="182"/>
                    </a:lnTo>
                    <a:lnTo>
                      <a:pt x="131" y="172"/>
                    </a:lnTo>
                    <a:lnTo>
                      <a:pt x="125" y="165"/>
                    </a:lnTo>
                    <a:lnTo>
                      <a:pt x="42" y="239"/>
                    </a:lnTo>
                    <a:lnTo>
                      <a:pt x="32" y="228"/>
                    </a:lnTo>
                    <a:lnTo>
                      <a:pt x="35" y="216"/>
                    </a:lnTo>
                    <a:lnTo>
                      <a:pt x="40" y="205"/>
                    </a:lnTo>
                    <a:lnTo>
                      <a:pt x="45" y="192"/>
                    </a:lnTo>
                    <a:lnTo>
                      <a:pt x="52" y="181"/>
                    </a:lnTo>
                    <a:lnTo>
                      <a:pt x="58" y="169"/>
                    </a:lnTo>
                    <a:lnTo>
                      <a:pt x="63" y="157"/>
                    </a:lnTo>
                    <a:lnTo>
                      <a:pt x="68" y="145"/>
                    </a:lnTo>
                    <a:lnTo>
                      <a:pt x="73" y="135"/>
                    </a:lnTo>
                    <a:lnTo>
                      <a:pt x="61" y="130"/>
                    </a:lnTo>
                    <a:lnTo>
                      <a:pt x="51" y="126"/>
                    </a:lnTo>
                    <a:lnTo>
                      <a:pt x="41" y="121"/>
                    </a:lnTo>
                    <a:lnTo>
                      <a:pt x="33" y="118"/>
                    </a:lnTo>
                    <a:lnTo>
                      <a:pt x="23" y="112"/>
                    </a:lnTo>
                    <a:lnTo>
                      <a:pt x="15" y="106"/>
                    </a:lnTo>
                    <a:lnTo>
                      <a:pt x="7" y="100"/>
                    </a:lnTo>
                    <a:lnTo>
                      <a:pt x="0" y="93"/>
                    </a:lnTo>
                    <a:lnTo>
                      <a:pt x="0" y="83"/>
                    </a:lnTo>
                    <a:lnTo>
                      <a:pt x="84" y="73"/>
                    </a:lnTo>
                    <a:lnTo>
                      <a:pt x="125" y="0"/>
                    </a:lnTo>
                    <a:lnTo>
                      <a:pt x="131" y="7"/>
                    </a:lnTo>
                    <a:lnTo>
                      <a:pt x="138" y="15"/>
                    </a:lnTo>
                    <a:lnTo>
                      <a:pt x="142" y="23"/>
                    </a:lnTo>
                    <a:lnTo>
                      <a:pt x="148" y="32"/>
                    </a:lnTo>
                    <a:lnTo>
                      <a:pt x="150" y="40"/>
                    </a:lnTo>
                    <a:lnTo>
                      <a:pt x="154" y="50"/>
                    </a:lnTo>
                    <a:lnTo>
                      <a:pt x="155" y="60"/>
                    </a:lnTo>
                    <a:lnTo>
                      <a:pt x="156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6" name="Freeform 139"/>
              <p:cNvSpPr>
                <a:spLocks/>
              </p:cNvSpPr>
              <p:nvPr/>
            </p:nvSpPr>
            <p:spPr bwMode="auto">
              <a:xfrm>
                <a:off x="4251" y="550"/>
                <a:ext cx="35" cy="33"/>
              </a:xfrm>
              <a:custGeom>
                <a:avLst/>
                <a:gdLst>
                  <a:gd name="T0" fmla="*/ 0 w 176"/>
                  <a:gd name="T1" fmla="*/ 0 h 166"/>
                  <a:gd name="T2" fmla="*/ 0 w 176"/>
                  <a:gd name="T3" fmla="*/ 0 h 166"/>
                  <a:gd name="T4" fmla="*/ 0 w 176"/>
                  <a:gd name="T5" fmla="*/ 0 h 166"/>
                  <a:gd name="T6" fmla="*/ 0 w 176"/>
                  <a:gd name="T7" fmla="*/ 0 h 166"/>
                  <a:gd name="T8" fmla="*/ 0 w 176"/>
                  <a:gd name="T9" fmla="*/ 0 h 166"/>
                  <a:gd name="T10" fmla="*/ 0 w 176"/>
                  <a:gd name="T11" fmla="*/ 0 h 166"/>
                  <a:gd name="T12" fmla="*/ 0 w 176"/>
                  <a:gd name="T13" fmla="*/ 0 h 166"/>
                  <a:gd name="T14" fmla="*/ 0 w 176"/>
                  <a:gd name="T15" fmla="*/ 0 h 166"/>
                  <a:gd name="T16" fmla="*/ 0 w 176"/>
                  <a:gd name="T17" fmla="*/ 0 h 166"/>
                  <a:gd name="T18" fmla="*/ 0 w 176"/>
                  <a:gd name="T19" fmla="*/ 0 h 166"/>
                  <a:gd name="T20" fmla="*/ 0 w 176"/>
                  <a:gd name="T21" fmla="*/ 0 h 166"/>
                  <a:gd name="T22" fmla="*/ 0 w 176"/>
                  <a:gd name="T23" fmla="*/ 0 h 166"/>
                  <a:gd name="T24" fmla="*/ 0 w 176"/>
                  <a:gd name="T25" fmla="*/ 0 h 166"/>
                  <a:gd name="T26" fmla="*/ 0 w 176"/>
                  <a:gd name="T27" fmla="*/ 0 h 166"/>
                  <a:gd name="T28" fmla="*/ 0 w 176"/>
                  <a:gd name="T29" fmla="*/ 0 h 166"/>
                  <a:gd name="T30" fmla="*/ 0 w 176"/>
                  <a:gd name="T31" fmla="*/ 0 h 166"/>
                  <a:gd name="T32" fmla="*/ 0 w 176"/>
                  <a:gd name="T33" fmla="*/ 0 h 166"/>
                  <a:gd name="T34" fmla="*/ 0 w 176"/>
                  <a:gd name="T35" fmla="*/ 0 h 166"/>
                  <a:gd name="T36" fmla="*/ 0 w 176"/>
                  <a:gd name="T37" fmla="*/ 0 h 166"/>
                  <a:gd name="T38" fmla="*/ 0 w 176"/>
                  <a:gd name="T39" fmla="*/ 0 h 166"/>
                  <a:gd name="T40" fmla="*/ 0 w 176"/>
                  <a:gd name="T41" fmla="*/ 0 h 166"/>
                  <a:gd name="T42" fmla="*/ 0 w 176"/>
                  <a:gd name="T43" fmla="*/ 0 h 166"/>
                  <a:gd name="T44" fmla="*/ 0 w 176"/>
                  <a:gd name="T45" fmla="*/ 0 h 166"/>
                  <a:gd name="T46" fmla="*/ 0 w 176"/>
                  <a:gd name="T47" fmla="*/ 0 h 166"/>
                  <a:gd name="T48" fmla="*/ 0 w 176"/>
                  <a:gd name="T49" fmla="*/ 0 h 166"/>
                  <a:gd name="T50" fmla="*/ 0 w 176"/>
                  <a:gd name="T51" fmla="*/ 0 h 166"/>
                  <a:gd name="T52" fmla="*/ 0 w 176"/>
                  <a:gd name="T53" fmla="*/ 0 h 166"/>
                  <a:gd name="T54" fmla="*/ 0 w 176"/>
                  <a:gd name="T55" fmla="*/ 0 h 166"/>
                  <a:gd name="T56" fmla="*/ 0 w 176"/>
                  <a:gd name="T57" fmla="*/ 0 h 166"/>
                  <a:gd name="T58" fmla="*/ 0 w 176"/>
                  <a:gd name="T59" fmla="*/ 0 h 166"/>
                  <a:gd name="T60" fmla="*/ 0 w 176"/>
                  <a:gd name="T61" fmla="*/ 0 h 166"/>
                  <a:gd name="T62" fmla="*/ 0 w 176"/>
                  <a:gd name="T63" fmla="*/ 0 h 166"/>
                  <a:gd name="T64" fmla="*/ 0 w 176"/>
                  <a:gd name="T65" fmla="*/ 0 h 166"/>
                  <a:gd name="T66" fmla="*/ 0 w 176"/>
                  <a:gd name="T67" fmla="*/ 0 h 166"/>
                  <a:gd name="T68" fmla="*/ 0 w 176"/>
                  <a:gd name="T69" fmla="*/ 0 h 166"/>
                  <a:gd name="T70" fmla="*/ 0 w 176"/>
                  <a:gd name="T71" fmla="*/ 0 h 166"/>
                  <a:gd name="T72" fmla="*/ 0 w 176"/>
                  <a:gd name="T73" fmla="*/ 0 h 166"/>
                  <a:gd name="T74" fmla="*/ 0 w 176"/>
                  <a:gd name="T75" fmla="*/ 0 h 166"/>
                  <a:gd name="T76" fmla="*/ 0 w 176"/>
                  <a:gd name="T77" fmla="*/ 0 h 16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76" h="166">
                    <a:moveTo>
                      <a:pt x="134" y="62"/>
                    </a:moveTo>
                    <a:lnTo>
                      <a:pt x="176" y="62"/>
                    </a:lnTo>
                    <a:lnTo>
                      <a:pt x="124" y="94"/>
                    </a:lnTo>
                    <a:lnTo>
                      <a:pt x="124" y="103"/>
                    </a:lnTo>
                    <a:lnTo>
                      <a:pt x="125" y="113"/>
                    </a:lnTo>
                    <a:lnTo>
                      <a:pt x="126" y="121"/>
                    </a:lnTo>
                    <a:lnTo>
                      <a:pt x="129" y="129"/>
                    </a:lnTo>
                    <a:lnTo>
                      <a:pt x="130" y="135"/>
                    </a:lnTo>
                    <a:lnTo>
                      <a:pt x="132" y="144"/>
                    </a:lnTo>
                    <a:lnTo>
                      <a:pt x="133" y="155"/>
                    </a:lnTo>
                    <a:lnTo>
                      <a:pt x="134" y="166"/>
                    </a:lnTo>
                    <a:lnTo>
                      <a:pt x="93" y="114"/>
                    </a:lnTo>
                    <a:lnTo>
                      <a:pt x="31" y="166"/>
                    </a:lnTo>
                    <a:lnTo>
                      <a:pt x="31" y="155"/>
                    </a:lnTo>
                    <a:lnTo>
                      <a:pt x="35" y="144"/>
                    </a:lnTo>
                    <a:lnTo>
                      <a:pt x="39" y="135"/>
                    </a:lnTo>
                    <a:lnTo>
                      <a:pt x="46" y="129"/>
                    </a:lnTo>
                    <a:lnTo>
                      <a:pt x="51" y="121"/>
                    </a:lnTo>
                    <a:lnTo>
                      <a:pt x="56" y="113"/>
                    </a:lnTo>
                    <a:lnTo>
                      <a:pt x="60" y="103"/>
                    </a:lnTo>
                    <a:lnTo>
                      <a:pt x="62" y="94"/>
                    </a:lnTo>
                    <a:lnTo>
                      <a:pt x="0" y="62"/>
                    </a:lnTo>
                    <a:lnTo>
                      <a:pt x="6" y="62"/>
                    </a:lnTo>
                    <a:lnTo>
                      <a:pt x="14" y="62"/>
                    </a:lnTo>
                    <a:lnTo>
                      <a:pt x="22" y="62"/>
                    </a:lnTo>
                    <a:lnTo>
                      <a:pt x="30" y="62"/>
                    </a:lnTo>
                    <a:lnTo>
                      <a:pt x="37" y="62"/>
                    </a:lnTo>
                    <a:lnTo>
                      <a:pt x="46" y="62"/>
                    </a:lnTo>
                    <a:lnTo>
                      <a:pt x="53" y="62"/>
                    </a:lnTo>
                    <a:lnTo>
                      <a:pt x="62" y="62"/>
                    </a:lnTo>
                    <a:lnTo>
                      <a:pt x="93" y="0"/>
                    </a:lnTo>
                    <a:lnTo>
                      <a:pt x="99" y="4"/>
                    </a:lnTo>
                    <a:lnTo>
                      <a:pt x="104" y="11"/>
                    </a:lnTo>
                    <a:lnTo>
                      <a:pt x="106" y="20"/>
                    </a:lnTo>
                    <a:lnTo>
                      <a:pt x="109" y="30"/>
                    </a:lnTo>
                    <a:lnTo>
                      <a:pt x="113" y="39"/>
                    </a:lnTo>
                    <a:lnTo>
                      <a:pt x="117" y="48"/>
                    </a:lnTo>
                    <a:lnTo>
                      <a:pt x="124" y="55"/>
                    </a:lnTo>
                    <a:lnTo>
                      <a:pt x="134" y="62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7" name="Freeform 140"/>
              <p:cNvSpPr>
                <a:spLocks/>
              </p:cNvSpPr>
              <p:nvPr/>
            </p:nvSpPr>
            <p:spPr bwMode="auto">
              <a:xfrm>
                <a:off x="4311" y="598"/>
                <a:ext cx="60" cy="62"/>
              </a:xfrm>
              <a:custGeom>
                <a:avLst/>
                <a:gdLst>
                  <a:gd name="T0" fmla="*/ 0 w 301"/>
                  <a:gd name="T1" fmla="*/ 0 h 312"/>
                  <a:gd name="T2" fmla="*/ 0 w 301"/>
                  <a:gd name="T3" fmla="*/ 0 h 312"/>
                  <a:gd name="T4" fmla="*/ 0 w 301"/>
                  <a:gd name="T5" fmla="*/ 0 h 312"/>
                  <a:gd name="T6" fmla="*/ 0 w 301"/>
                  <a:gd name="T7" fmla="*/ 0 h 312"/>
                  <a:gd name="T8" fmla="*/ 0 w 301"/>
                  <a:gd name="T9" fmla="*/ 0 h 312"/>
                  <a:gd name="T10" fmla="*/ 0 w 301"/>
                  <a:gd name="T11" fmla="*/ 0 h 312"/>
                  <a:gd name="T12" fmla="*/ 0 w 301"/>
                  <a:gd name="T13" fmla="*/ 0 h 312"/>
                  <a:gd name="T14" fmla="*/ 0 w 301"/>
                  <a:gd name="T15" fmla="*/ 0 h 312"/>
                  <a:gd name="T16" fmla="*/ 0 w 301"/>
                  <a:gd name="T17" fmla="*/ 0 h 312"/>
                  <a:gd name="T18" fmla="*/ 0 w 301"/>
                  <a:gd name="T19" fmla="*/ 0 h 312"/>
                  <a:gd name="T20" fmla="*/ 0 w 301"/>
                  <a:gd name="T21" fmla="*/ 0 h 312"/>
                  <a:gd name="T22" fmla="*/ 0 w 301"/>
                  <a:gd name="T23" fmla="*/ 0 h 312"/>
                  <a:gd name="T24" fmla="*/ 0 w 301"/>
                  <a:gd name="T25" fmla="*/ 0 h 312"/>
                  <a:gd name="T26" fmla="*/ 0 w 301"/>
                  <a:gd name="T27" fmla="*/ 0 h 312"/>
                  <a:gd name="T28" fmla="*/ 0 w 301"/>
                  <a:gd name="T29" fmla="*/ 0 h 312"/>
                  <a:gd name="T30" fmla="*/ 0 w 301"/>
                  <a:gd name="T31" fmla="*/ 0 h 312"/>
                  <a:gd name="T32" fmla="*/ 0 w 301"/>
                  <a:gd name="T33" fmla="*/ 0 h 312"/>
                  <a:gd name="T34" fmla="*/ 0 w 301"/>
                  <a:gd name="T35" fmla="*/ 0 h 312"/>
                  <a:gd name="T36" fmla="*/ 0 w 301"/>
                  <a:gd name="T37" fmla="*/ 0 h 312"/>
                  <a:gd name="T38" fmla="*/ 0 w 301"/>
                  <a:gd name="T39" fmla="*/ 0 h 312"/>
                  <a:gd name="T40" fmla="*/ 0 w 301"/>
                  <a:gd name="T41" fmla="*/ 0 h 312"/>
                  <a:gd name="T42" fmla="*/ 0 w 301"/>
                  <a:gd name="T43" fmla="*/ 0 h 312"/>
                  <a:gd name="T44" fmla="*/ 0 w 301"/>
                  <a:gd name="T45" fmla="*/ 0 h 312"/>
                  <a:gd name="T46" fmla="*/ 0 w 301"/>
                  <a:gd name="T47" fmla="*/ 0 h 312"/>
                  <a:gd name="T48" fmla="*/ 0 w 301"/>
                  <a:gd name="T49" fmla="*/ 0 h 312"/>
                  <a:gd name="T50" fmla="*/ 0 w 301"/>
                  <a:gd name="T51" fmla="*/ 0 h 312"/>
                  <a:gd name="T52" fmla="*/ 0 w 301"/>
                  <a:gd name="T53" fmla="*/ 0 h 312"/>
                  <a:gd name="T54" fmla="*/ 0 w 301"/>
                  <a:gd name="T55" fmla="*/ 0 h 312"/>
                  <a:gd name="T56" fmla="*/ 0 w 301"/>
                  <a:gd name="T57" fmla="*/ 0 h 312"/>
                  <a:gd name="T58" fmla="*/ 0 w 301"/>
                  <a:gd name="T59" fmla="*/ 0 h 312"/>
                  <a:gd name="T60" fmla="*/ 0 w 301"/>
                  <a:gd name="T61" fmla="*/ 0 h 312"/>
                  <a:gd name="T62" fmla="*/ 0 w 301"/>
                  <a:gd name="T63" fmla="*/ 0 h 312"/>
                  <a:gd name="T64" fmla="*/ 0 w 301"/>
                  <a:gd name="T65" fmla="*/ 0 h 312"/>
                  <a:gd name="T66" fmla="*/ 0 w 301"/>
                  <a:gd name="T67" fmla="*/ 0 h 31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01" h="312">
                    <a:moveTo>
                      <a:pt x="208" y="22"/>
                    </a:moveTo>
                    <a:lnTo>
                      <a:pt x="208" y="32"/>
                    </a:lnTo>
                    <a:lnTo>
                      <a:pt x="208" y="45"/>
                    </a:lnTo>
                    <a:lnTo>
                      <a:pt x="208" y="58"/>
                    </a:lnTo>
                    <a:lnTo>
                      <a:pt x="210" y="71"/>
                    </a:lnTo>
                    <a:lnTo>
                      <a:pt x="212" y="83"/>
                    </a:lnTo>
                    <a:lnTo>
                      <a:pt x="216" y="95"/>
                    </a:lnTo>
                    <a:lnTo>
                      <a:pt x="221" y="104"/>
                    </a:lnTo>
                    <a:lnTo>
                      <a:pt x="229" y="114"/>
                    </a:lnTo>
                    <a:lnTo>
                      <a:pt x="239" y="114"/>
                    </a:lnTo>
                    <a:lnTo>
                      <a:pt x="250" y="115"/>
                    </a:lnTo>
                    <a:lnTo>
                      <a:pt x="260" y="118"/>
                    </a:lnTo>
                    <a:lnTo>
                      <a:pt x="272" y="121"/>
                    </a:lnTo>
                    <a:lnTo>
                      <a:pt x="281" y="124"/>
                    </a:lnTo>
                    <a:lnTo>
                      <a:pt x="288" y="131"/>
                    </a:lnTo>
                    <a:lnTo>
                      <a:pt x="295" y="137"/>
                    </a:lnTo>
                    <a:lnTo>
                      <a:pt x="301" y="146"/>
                    </a:lnTo>
                    <a:lnTo>
                      <a:pt x="229" y="198"/>
                    </a:lnTo>
                    <a:lnTo>
                      <a:pt x="229" y="211"/>
                    </a:lnTo>
                    <a:lnTo>
                      <a:pt x="231" y="225"/>
                    </a:lnTo>
                    <a:lnTo>
                      <a:pt x="233" y="236"/>
                    </a:lnTo>
                    <a:lnTo>
                      <a:pt x="236" y="249"/>
                    </a:lnTo>
                    <a:lnTo>
                      <a:pt x="239" y="260"/>
                    </a:lnTo>
                    <a:lnTo>
                      <a:pt x="241" y="272"/>
                    </a:lnTo>
                    <a:lnTo>
                      <a:pt x="240" y="286"/>
                    </a:lnTo>
                    <a:lnTo>
                      <a:pt x="239" y="301"/>
                    </a:lnTo>
                    <a:lnTo>
                      <a:pt x="223" y="298"/>
                    </a:lnTo>
                    <a:lnTo>
                      <a:pt x="209" y="295"/>
                    </a:lnTo>
                    <a:lnTo>
                      <a:pt x="198" y="288"/>
                    </a:lnTo>
                    <a:lnTo>
                      <a:pt x="188" y="283"/>
                    </a:lnTo>
                    <a:lnTo>
                      <a:pt x="177" y="274"/>
                    </a:lnTo>
                    <a:lnTo>
                      <a:pt x="166" y="266"/>
                    </a:lnTo>
                    <a:lnTo>
                      <a:pt x="156" y="255"/>
                    </a:lnTo>
                    <a:lnTo>
                      <a:pt x="146" y="249"/>
                    </a:lnTo>
                    <a:lnTo>
                      <a:pt x="134" y="255"/>
                    </a:lnTo>
                    <a:lnTo>
                      <a:pt x="123" y="266"/>
                    </a:lnTo>
                    <a:lnTo>
                      <a:pt x="113" y="275"/>
                    </a:lnTo>
                    <a:lnTo>
                      <a:pt x="104" y="284"/>
                    </a:lnTo>
                    <a:lnTo>
                      <a:pt x="94" y="292"/>
                    </a:lnTo>
                    <a:lnTo>
                      <a:pt x="84" y="300"/>
                    </a:lnTo>
                    <a:lnTo>
                      <a:pt x="73" y="305"/>
                    </a:lnTo>
                    <a:lnTo>
                      <a:pt x="62" y="312"/>
                    </a:lnTo>
                    <a:lnTo>
                      <a:pt x="58" y="290"/>
                    </a:lnTo>
                    <a:lnTo>
                      <a:pt x="61" y="269"/>
                    </a:lnTo>
                    <a:lnTo>
                      <a:pt x="68" y="248"/>
                    </a:lnTo>
                    <a:lnTo>
                      <a:pt x="76" y="227"/>
                    </a:lnTo>
                    <a:lnTo>
                      <a:pt x="81" y="207"/>
                    </a:lnTo>
                    <a:lnTo>
                      <a:pt x="81" y="190"/>
                    </a:lnTo>
                    <a:lnTo>
                      <a:pt x="71" y="175"/>
                    </a:lnTo>
                    <a:lnTo>
                      <a:pt x="52" y="166"/>
                    </a:lnTo>
                    <a:lnTo>
                      <a:pt x="44" y="161"/>
                    </a:lnTo>
                    <a:lnTo>
                      <a:pt x="38" y="156"/>
                    </a:lnTo>
                    <a:lnTo>
                      <a:pt x="32" y="150"/>
                    </a:lnTo>
                    <a:lnTo>
                      <a:pt x="26" y="145"/>
                    </a:lnTo>
                    <a:lnTo>
                      <a:pt x="19" y="139"/>
                    </a:lnTo>
                    <a:lnTo>
                      <a:pt x="14" y="133"/>
                    </a:lnTo>
                    <a:lnTo>
                      <a:pt x="7" y="128"/>
                    </a:lnTo>
                    <a:lnTo>
                      <a:pt x="0" y="124"/>
                    </a:lnTo>
                    <a:lnTo>
                      <a:pt x="0" y="114"/>
                    </a:lnTo>
                    <a:lnTo>
                      <a:pt x="104" y="94"/>
                    </a:lnTo>
                    <a:lnTo>
                      <a:pt x="118" y="84"/>
                    </a:lnTo>
                    <a:lnTo>
                      <a:pt x="130" y="72"/>
                    </a:lnTo>
                    <a:lnTo>
                      <a:pt x="140" y="59"/>
                    </a:lnTo>
                    <a:lnTo>
                      <a:pt x="151" y="46"/>
                    </a:lnTo>
                    <a:lnTo>
                      <a:pt x="160" y="33"/>
                    </a:lnTo>
                    <a:lnTo>
                      <a:pt x="170" y="19"/>
                    </a:lnTo>
                    <a:lnTo>
                      <a:pt x="182" y="8"/>
                    </a:lnTo>
                    <a:lnTo>
                      <a:pt x="197" y="0"/>
                    </a:lnTo>
                    <a:lnTo>
                      <a:pt x="20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8" name="Freeform 141"/>
              <p:cNvSpPr>
                <a:spLocks/>
              </p:cNvSpPr>
              <p:nvPr/>
            </p:nvSpPr>
            <p:spPr bwMode="auto">
              <a:xfrm>
                <a:off x="4318" y="606"/>
                <a:ext cx="47" cy="48"/>
              </a:xfrm>
              <a:custGeom>
                <a:avLst/>
                <a:gdLst>
                  <a:gd name="T0" fmla="*/ 0 w 238"/>
                  <a:gd name="T1" fmla="*/ 0 h 238"/>
                  <a:gd name="T2" fmla="*/ 0 w 238"/>
                  <a:gd name="T3" fmla="*/ 0 h 238"/>
                  <a:gd name="T4" fmla="*/ 0 w 238"/>
                  <a:gd name="T5" fmla="*/ 0 h 238"/>
                  <a:gd name="T6" fmla="*/ 0 w 238"/>
                  <a:gd name="T7" fmla="*/ 0 h 238"/>
                  <a:gd name="T8" fmla="*/ 0 w 238"/>
                  <a:gd name="T9" fmla="*/ 0 h 238"/>
                  <a:gd name="T10" fmla="*/ 0 w 238"/>
                  <a:gd name="T11" fmla="*/ 0 h 238"/>
                  <a:gd name="T12" fmla="*/ 0 w 238"/>
                  <a:gd name="T13" fmla="*/ 0 h 238"/>
                  <a:gd name="T14" fmla="*/ 0 w 238"/>
                  <a:gd name="T15" fmla="*/ 0 h 238"/>
                  <a:gd name="T16" fmla="*/ 0 w 238"/>
                  <a:gd name="T17" fmla="*/ 0 h 238"/>
                  <a:gd name="T18" fmla="*/ 0 w 238"/>
                  <a:gd name="T19" fmla="*/ 0 h 238"/>
                  <a:gd name="T20" fmla="*/ 0 w 238"/>
                  <a:gd name="T21" fmla="*/ 0 h 238"/>
                  <a:gd name="T22" fmla="*/ 0 w 238"/>
                  <a:gd name="T23" fmla="*/ 0 h 238"/>
                  <a:gd name="T24" fmla="*/ 0 w 238"/>
                  <a:gd name="T25" fmla="*/ 0 h 238"/>
                  <a:gd name="T26" fmla="*/ 0 w 238"/>
                  <a:gd name="T27" fmla="*/ 0 h 238"/>
                  <a:gd name="T28" fmla="*/ 0 w 238"/>
                  <a:gd name="T29" fmla="*/ 0 h 238"/>
                  <a:gd name="T30" fmla="*/ 0 w 238"/>
                  <a:gd name="T31" fmla="*/ 0 h 238"/>
                  <a:gd name="T32" fmla="*/ 0 w 238"/>
                  <a:gd name="T33" fmla="*/ 0 h 238"/>
                  <a:gd name="T34" fmla="*/ 0 w 238"/>
                  <a:gd name="T35" fmla="*/ 0 h 238"/>
                  <a:gd name="T36" fmla="*/ 0 w 238"/>
                  <a:gd name="T37" fmla="*/ 0 h 238"/>
                  <a:gd name="T38" fmla="*/ 0 w 238"/>
                  <a:gd name="T39" fmla="*/ 0 h 238"/>
                  <a:gd name="T40" fmla="*/ 0 w 238"/>
                  <a:gd name="T41" fmla="*/ 0 h 238"/>
                  <a:gd name="T42" fmla="*/ 0 w 238"/>
                  <a:gd name="T43" fmla="*/ 0 h 238"/>
                  <a:gd name="T44" fmla="*/ 0 w 238"/>
                  <a:gd name="T45" fmla="*/ 0 h 238"/>
                  <a:gd name="T46" fmla="*/ 0 w 238"/>
                  <a:gd name="T47" fmla="*/ 0 h 238"/>
                  <a:gd name="T48" fmla="*/ 0 w 238"/>
                  <a:gd name="T49" fmla="*/ 0 h 238"/>
                  <a:gd name="T50" fmla="*/ 0 w 238"/>
                  <a:gd name="T51" fmla="*/ 0 h 238"/>
                  <a:gd name="T52" fmla="*/ 0 w 238"/>
                  <a:gd name="T53" fmla="*/ 0 h 238"/>
                  <a:gd name="T54" fmla="*/ 0 w 238"/>
                  <a:gd name="T55" fmla="*/ 0 h 238"/>
                  <a:gd name="T56" fmla="*/ 0 w 238"/>
                  <a:gd name="T57" fmla="*/ 0 h 238"/>
                  <a:gd name="T58" fmla="*/ 0 w 238"/>
                  <a:gd name="T59" fmla="*/ 0 h 238"/>
                  <a:gd name="T60" fmla="*/ 0 w 238"/>
                  <a:gd name="T61" fmla="*/ 0 h 238"/>
                  <a:gd name="T62" fmla="*/ 0 w 238"/>
                  <a:gd name="T63" fmla="*/ 0 h 238"/>
                  <a:gd name="T64" fmla="*/ 0 w 238"/>
                  <a:gd name="T65" fmla="*/ 0 h 238"/>
                  <a:gd name="T66" fmla="*/ 0 w 238"/>
                  <a:gd name="T67" fmla="*/ 0 h 238"/>
                  <a:gd name="T68" fmla="*/ 0 w 238"/>
                  <a:gd name="T69" fmla="*/ 0 h 238"/>
                  <a:gd name="T70" fmla="*/ 0 w 238"/>
                  <a:gd name="T71" fmla="*/ 0 h 238"/>
                  <a:gd name="T72" fmla="*/ 0 w 238"/>
                  <a:gd name="T73" fmla="*/ 0 h 238"/>
                  <a:gd name="T74" fmla="*/ 0 w 238"/>
                  <a:gd name="T75" fmla="*/ 0 h 238"/>
                  <a:gd name="T76" fmla="*/ 0 w 238"/>
                  <a:gd name="T77" fmla="*/ 0 h 238"/>
                  <a:gd name="T78" fmla="*/ 0 w 238"/>
                  <a:gd name="T79" fmla="*/ 0 h 238"/>
                  <a:gd name="T80" fmla="*/ 0 w 238"/>
                  <a:gd name="T81" fmla="*/ 0 h 238"/>
                  <a:gd name="T82" fmla="*/ 0 w 238"/>
                  <a:gd name="T83" fmla="*/ 0 h 238"/>
                  <a:gd name="T84" fmla="*/ 0 w 238"/>
                  <a:gd name="T85" fmla="*/ 0 h 238"/>
                  <a:gd name="T86" fmla="*/ 0 w 238"/>
                  <a:gd name="T87" fmla="*/ 0 h 238"/>
                  <a:gd name="T88" fmla="*/ 0 w 238"/>
                  <a:gd name="T89" fmla="*/ 0 h 238"/>
                  <a:gd name="T90" fmla="*/ 0 w 238"/>
                  <a:gd name="T91" fmla="*/ 0 h 2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38" h="238">
                    <a:moveTo>
                      <a:pt x="207" y="94"/>
                    </a:moveTo>
                    <a:lnTo>
                      <a:pt x="238" y="104"/>
                    </a:lnTo>
                    <a:lnTo>
                      <a:pt x="229" y="110"/>
                    </a:lnTo>
                    <a:lnTo>
                      <a:pt x="220" y="115"/>
                    </a:lnTo>
                    <a:lnTo>
                      <a:pt x="210" y="120"/>
                    </a:lnTo>
                    <a:lnTo>
                      <a:pt x="201" y="124"/>
                    </a:lnTo>
                    <a:lnTo>
                      <a:pt x="191" y="128"/>
                    </a:lnTo>
                    <a:lnTo>
                      <a:pt x="182" y="132"/>
                    </a:lnTo>
                    <a:lnTo>
                      <a:pt x="172" y="137"/>
                    </a:lnTo>
                    <a:lnTo>
                      <a:pt x="165" y="145"/>
                    </a:lnTo>
                    <a:lnTo>
                      <a:pt x="186" y="228"/>
                    </a:lnTo>
                    <a:lnTo>
                      <a:pt x="174" y="222"/>
                    </a:lnTo>
                    <a:lnTo>
                      <a:pt x="164" y="217"/>
                    </a:lnTo>
                    <a:lnTo>
                      <a:pt x="154" y="209"/>
                    </a:lnTo>
                    <a:lnTo>
                      <a:pt x="146" y="202"/>
                    </a:lnTo>
                    <a:lnTo>
                      <a:pt x="137" y="193"/>
                    </a:lnTo>
                    <a:lnTo>
                      <a:pt x="129" y="186"/>
                    </a:lnTo>
                    <a:lnTo>
                      <a:pt x="121" y="180"/>
                    </a:lnTo>
                    <a:lnTo>
                      <a:pt x="114" y="176"/>
                    </a:lnTo>
                    <a:lnTo>
                      <a:pt x="51" y="238"/>
                    </a:lnTo>
                    <a:lnTo>
                      <a:pt x="72" y="124"/>
                    </a:lnTo>
                    <a:lnTo>
                      <a:pt x="63" y="120"/>
                    </a:lnTo>
                    <a:lnTo>
                      <a:pt x="54" y="115"/>
                    </a:lnTo>
                    <a:lnTo>
                      <a:pt x="44" y="111"/>
                    </a:lnTo>
                    <a:lnTo>
                      <a:pt x="35" y="107"/>
                    </a:lnTo>
                    <a:lnTo>
                      <a:pt x="25" y="102"/>
                    </a:lnTo>
                    <a:lnTo>
                      <a:pt x="16" y="96"/>
                    </a:lnTo>
                    <a:lnTo>
                      <a:pt x="7" y="89"/>
                    </a:lnTo>
                    <a:lnTo>
                      <a:pt x="0" y="82"/>
                    </a:lnTo>
                    <a:lnTo>
                      <a:pt x="10" y="81"/>
                    </a:lnTo>
                    <a:lnTo>
                      <a:pt x="21" y="80"/>
                    </a:lnTo>
                    <a:lnTo>
                      <a:pt x="33" y="78"/>
                    </a:lnTo>
                    <a:lnTo>
                      <a:pt x="44" y="77"/>
                    </a:lnTo>
                    <a:lnTo>
                      <a:pt x="54" y="74"/>
                    </a:lnTo>
                    <a:lnTo>
                      <a:pt x="64" y="73"/>
                    </a:lnTo>
                    <a:lnTo>
                      <a:pt x="73" y="72"/>
                    </a:lnTo>
                    <a:lnTo>
                      <a:pt x="82" y="72"/>
                    </a:lnTo>
                    <a:lnTo>
                      <a:pt x="145" y="0"/>
                    </a:lnTo>
                    <a:lnTo>
                      <a:pt x="149" y="12"/>
                    </a:lnTo>
                    <a:lnTo>
                      <a:pt x="151" y="28"/>
                    </a:lnTo>
                    <a:lnTo>
                      <a:pt x="153" y="45"/>
                    </a:lnTo>
                    <a:lnTo>
                      <a:pt x="156" y="62"/>
                    </a:lnTo>
                    <a:lnTo>
                      <a:pt x="159" y="76"/>
                    </a:lnTo>
                    <a:lnTo>
                      <a:pt x="168" y="87"/>
                    </a:lnTo>
                    <a:lnTo>
                      <a:pt x="183" y="93"/>
                    </a:lnTo>
                    <a:lnTo>
                      <a:pt x="207" y="94"/>
                    </a:lnTo>
                    <a:close/>
                  </a:path>
                </a:pathLst>
              </a:custGeom>
              <a:solidFill>
                <a:srgbClr val="FFF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7" name="Rounded Rectangular Callout 142"/>
            <p:cNvSpPr>
              <a:spLocks noChangeArrowheads="1"/>
            </p:cNvSpPr>
            <p:nvPr/>
          </p:nvSpPr>
          <p:spPr bwMode="auto">
            <a:xfrm>
              <a:off x="5943600" y="2819400"/>
              <a:ext cx="2674865" cy="644794"/>
            </a:xfrm>
            <a:prstGeom prst="wedgeRoundRectCallout">
              <a:avLst>
                <a:gd name="adj1" fmla="val 21301"/>
                <a:gd name="adj2" fmla="val 151625"/>
                <a:gd name="adj3" fmla="val 16667"/>
              </a:avLst>
            </a:prstGeom>
            <a:noFill/>
            <a:ln w="25400" algn="ctr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0"/>
                <a:t>What is your wish?</a:t>
              </a:r>
            </a:p>
          </p:txBody>
        </p:sp>
      </p:grpSp>
      <p:sp>
        <p:nvSpPr>
          <p:cNvPr id="146" name="Rounded Rectangular Callout 145"/>
          <p:cNvSpPr/>
          <p:nvPr/>
        </p:nvSpPr>
        <p:spPr bwMode="auto">
          <a:xfrm>
            <a:off x="3581400" y="4460875"/>
            <a:ext cx="3810000" cy="1787525"/>
          </a:xfrm>
          <a:prstGeom prst="wedgeRoundRectCallout">
            <a:avLst>
              <a:gd name="adj1" fmla="val -8942"/>
              <a:gd name="adj2" fmla="val -78258"/>
              <a:gd name="adj3" fmla="val 16667"/>
            </a:avLst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spcBef>
                <a:spcPts val="0"/>
              </a:spcBef>
              <a:defRPr/>
            </a:pPr>
            <a:r>
              <a:rPr lang="en-US" sz="2400" i="0" dirty="0"/>
              <a:t>It is my job to 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establish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maintain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and get the post condition</a:t>
            </a:r>
          </a:p>
          <a:p>
            <a:pPr>
              <a:spcBef>
                <a:spcPts val="0"/>
              </a:spcBef>
              <a:defRPr/>
            </a:pPr>
            <a:r>
              <a:rPr lang="en-US" sz="2400" i="0" dirty="0"/>
              <a:t>from this loop invariant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1156 L -0.09514 2.77521E-8 C -0.11788 -0.00185 -0.16076 0.01318 -0.18402 0.03446 C -0.21093 0.05735 -0.22951 0.11078 -0.23715 0.13969 L -0.24461 0.2796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70" y="145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115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1755775" y="4070350"/>
            <a:ext cx="7540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cxnSp>
        <p:nvCxnSpPr>
          <p:cNvPr id="6149" name="Straight Arrow Connector 7"/>
          <p:cNvCxnSpPr>
            <a:cxnSpLocks noChangeShapeType="1"/>
          </p:cNvCxnSpPr>
          <p:nvPr/>
        </p:nvCxnSpPr>
        <p:spPr bwMode="auto">
          <a:xfrm flipH="1">
            <a:off x="1371600" y="3962400"/>
            <a:ext cx="2743200" cy="533400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50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21150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oup 10"/>
          <p:cNvGrpSpPr>
            <a:grpSpLocks/>
          </p:cNvGrpSpPr>
          <p:nvPr/>
        </p:nvGrpSpPr>
        <p:grpSpPr bwMode="auto">
          <a:xfrm>
            <a:off x="3124200" y="3733800"/>
            <a:ext cx="1981200" cy="457200"/>
            <a:chOff x="3124200" y="3733800"/>
            <a:chExt cx="1981200" cy="457200"/>
          </a:xfrm>
        </p:grpSpPr>
        <p:sp>
          <p:nvSpPr>
            <p:cNvPr id="6160" name="Oval 2"/>
            <p:cNvSpPr>
              <a:spLocks noChangeArrowheads="1"/>
            </p:cNvSpPr>
            <p:nvPr/>
          </p:nvSpPr>
          <p:spPr bwMode="auto">
            <a:xfrm>
              <a:off x="3124200" y="3733800"/>
              <a:ext cx="1981200" cy="457200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cxnSp>
          <p:nvCxnSpPr>
            <p:cNvPr id="6161" name="Straight Arrow Connector 4"/>
            <p:cNvCxnSpPr>
              <a:cxnSpLocks noChangeShapeType="1"/>
              <a:endCxn id="6160" idx="7"/>
            </p:cNvCxnSpPr>
            <p:nvPr/>
          </p:nvCxnSpPr>
          <p:spPr bwMode="auto">
            <a:xfrm flipV="1">
              <a:off x="4114800" y="3800755"/>
              <a:ext cx="700460" cy="161645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6" name="Rounded Rectangular Callout 145"/>
          <p:cNvSpPr>
            <a:spLocks noChangeArrowheads="1"/>
          </p:cNvSpPr>
          <p:nvPr/>
        </p:nvSpPr>
        <p:spPr bwMode="auto">
          <a:xfrm>
            <a:off x="2133600" y="4419600"/>
            <a:ext cx="3709988" cy="609600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Moving to the center.</a:t>
            </a:r>
          </a:p>
        </p:txBody>
      </p:sp>
      <p:sp>
        <p:nvSpPr>
          <p:cNvPr id="122" name="Rounded Rectangular Callout 121"/>
          <p:cNvSpPr>
            <a:spLocks noChangeArrowheads="1"/>
          </p:cNvSpPr>
          <p:nvPr/>
        </p:nvSpPr>
        <p:spPr bwMode="auto">
          <a:xfrm>
            <a:off x="3006725" y="2438400"/>
            <a:ext cx="5451475" cy="609600"/>
          </a:xfrm>
          <a:prstGeom prst="wedgeRoundRectCallout">
            <a:avLst>
              <a:gd name="adj1" fmla="val -35519"/>
              <a:gd name="adj2" fmla="val 97065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I can establish the loop invariant by 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9278E-6 L 0.21684 -0.038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115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4551363" y="3630613"/>
            <a:ext cx="7540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cxnSp>
        <p:nvCxnSpPr>
          <p:cNvPr id="7173" name="Straight Arrow Connector 7"/>
          <p:cNvCxnSpPr>
            <a:cxnSpLocks noChangeShapeType="1"/>
          </p:cNvCxnSpPr>
          <p:nvPr/>
        </p:nvCxnSpPr>
        <p:spPr bwMode="auto">
          <a:xfrm flipH="1">
            <a:off x="1371600" y="3962400"/>
            <a:ext cx="2743200" cy="533400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174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5550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21150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oup 10"/>
          <p:cNvGrpSpPr>
            <a:grpSpLocks/>
          </p:cNvGrpSpPr>
          <p:nvPr/>
        </p:nvGrpSpPr>
        <p:grpSpPr bwMode="auto">
          <a:xfrm>
            <a:off x="3124200" y="3733800"/>
            <a:ext cx="1981200" cy="457200"/>
            <a:chOff x="3124200" y="3733800"/>
            <a:chExt cx="1981200" cy="457200"/>
          </a:xfrm>
        </p:grpSpPr>
        <p:sp>
          <p:nvSpPr>
            <p:cNvPr id="7185" name="Oval 2"/>
            <p:cNvSpPr>
              <a:spLocks noChangeArrowheads="1"/>
            </p:cNvSpPr>
            <p:nvPr/>
          </p:nvSpPr>
          <p:spPr bwMode="auto">
            <a:xfrm>
              <a:off x="3124200" y="3733800"/>
              <a:ext cx="1981200" cy="457200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cxnSp>
          <p:nvCxnSpPr>
            <p:cNvPr id="7186" name="Straight Arrow Connector 4"/>
            <p:cNvCxnSpPr>
              <a:cxnSpLocks noChangeShapeType="1"/>
              <a:endCxn id="7185" idx="7"/>
            </p:cNvCxnSpPr>
            <p:nvPr/>
          </p:nvCxnSpPr>
          <p:spPr bwMode="auto">
            <a:xfrm flipV="1">
              <a:off x="4114800" y="3800755"/>
              <a:ext cx="700460" cy="161645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6" name="Rounded Rectangular Callout 145"/>
          <p:cNvSpPr>
            <a:spLocks noChangeArrowheads="1"/>
          </p:cNvSpPr>
          <p:nvPr/>
        </p:nvSpPr>
        <p:spPr bwMode="auto">
          <a:xfrm>
            <a:off x="2854325" y="4419600"/>
            <a:ext cx="5375275" cy="990600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Hence, I can maintain the loop invariant,</a:t>
            </a:r>
            <a:br>
              <a:rPr lang="en-US" altLang="en-US" sz="2400" i="0"/>
            </a:br>
            <a:r>
              <a:rPr lang="en-US" altLang="en-US" sz="2400" i="0"/>
              <a:t>by moving opposite him</a:t>
            </a:r>
          </a:p>
        </p:txBody>
      </p:sp>
      <p:sp>
        <p:nvSpPr>
          <p:cNvPr id="122" name="Rounded Rectangular Callout 121"/>
          <p:cNvSpPr>
            <a:spLocks noChangeArrowheads="1"/>
          </p:cNvSpPr>
          <p:nvPr/>
        </p:nvSpPr>
        <p:spPr bwMode="auto">
          <a:xfrm>
            <a:off x="3006725" y="1676400"/>
            <a:ext cx="5451475" cy="1676400"/>
          </a:xfrm>
          <a:prstGeom prst="wedgeRoundRectCallout">
            <a:avLst>
              <a:gd name="adj1" fmla="val -15912"/>
              <a:gd name="adj2" fmla="val 62000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If I am less than ¼ from the middle,</a:t>
            </a:r>
            <a:br>
              <a:rPr lang="en-US" altLang="en-US" sz="2400" i="0"/>
            </a:br>
            <a:r>
              <a:rPr lang="en-US" altLang="en-US" sz="2400" i="0"/>
              <a:t>then I can swim my circle faster </a:t>
            </a:r>
            <a:br>
              <a:rPr lang="en-US" altLang="en-US" sz="2400" i="0"/>
            </a:br>
            <a:r>
              <a:rPr lang="en-US" altLang="en-US" sz="2400" i="0"/>
              <a:t>than he can run his.</a:t>
            </a:r>
            <a:br>
              <a:rPr lang="en-US" altLang="en-US" sz="2400" i="0"/>
            </a:br>
            <a:r>
              <a:rPr lang="en-US" altLang="en-US" sz="2400" i="0"/>
              <a:t>(Even though he swims 4 times faster.)</a:t>
            </a:r>
          </a:p>
        </p:txBody>
      </p:sp>
      <p:sp>
        <p:nvSpPr>
          <p:cNvPr id="124" name="Rounded Rectangular Callout 123"/>
          <p:cNvSpPr>
            <a:spLocks noChangeArrowheads="1"/>
          </p:cNvSpPr>
          <p:nvPr/>
        </p:nvSpPr>
        <p:spPr bwMode="auto">
          <a:xfrm>
            <a:off x="2819400" y="5486400"/>
            <a:ext cx="5375275" cy="990600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And can use my extra speed </a:t>
            </a:r>
            <a:br>
              <a:rPr lang="en-US" altLang="en-US" sz="2400" i="0"/>
            </a:br>
            <a:r>
              <a:rPr lang="en-US" altLang="en-US" sz="2400" i="0"/>
              <a:t>to make progress outward.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1.12858E-6 C 0.00555 0.00971 0.0118 0.01919 0.01822 0.02775 C 0.02083 0.037 0.02326 0.04625 0.02603 0.05527 C 0.02638 0.07077 0.02621 0.08649 0.02725 0.10199 C 0.02742 0.10384 0.02864 0.09875 0.02864 0.0969 C 0.02864 0.09505 0.02777 0.09343 0.02725 0.09158 C 0.0269 0.08765 0.02725 0.08325 0.02603 0.07955 C 0.02482 0.07539 0.02117 0.07308 0.01961 0.06915 C 0.01162 0.04764 0.0151 0.02844 -0.00522 0.01896 C -0.01563 0.00509 -0.01077 -0.0155 -0.00643 -0.03284 C -0.01233 -0.04487 -0.01147 -0.0451 -0.00782 -0.01041 C -0.00713 -0.0037 -0.00417 0.00624 -0.00122 0.01202 C 0.00121 0.02266 0.00537 0.02868 0.01301 0.03284 C 0.01909 0.04486 0.01562 0.04093 0.02204 0.04671 C 0.02083 0.05411 0.01701 0.06683 0.02204 0.07447 C 0.02343 0.07678 0.02638 0.07562 0.02864 0.07608 C 0.03037 0.07794 0.03246 0.07932 0.03385 0.0814 C 0.03593 0.08441 0.03905 0.09158 0.03905 0.09158 C 0.04062 0.09852 0.04478 0.12118 0.04808 0.12627 C 0.04895 0.12766 0.05069 0.1272 0.05208 0.12789 C 0.05468 0.12905 0.05711 0.1302 0.05971 0.13136 C 0.07829 0.12488 0.09374 0.12488 0.11301 0.12627 C 0.12308 0.13043 0.13315 0.13506 0.14426 0.12627 C 0.15034 0.12141 0.13037 0.12396 0.12343 0.1228 C 0.10468 0.10499 0.12482 0.12511 0.1026 0.09852 C 0.09409 0.08834 0.07673 0.06915 0.07673 0.06915 C 0.06701 0.04394 0.04878 0.01942 0.03124 0.00347 C 0.02638 -0.00648 0.02135 -0.0081 0.01301 -0.01041 C 0.0078 -0.01503 0.00503 -0.01642 0.00138 -0.02243 C -0.00226 -0.02822 -0.00157 -0.03192 -0.00643 -0.03631 C -0.01129 -0.04926 -0.01199 -0.06221 -0.00383 -0.07262 C -0.00348 -0.07493 -0.00365 -0.07771 -0.00261 -0.07956 C -0.00018 -0.08441 0.0052 -0.08465 0.0052 -0.09182 L -5.27778E-6 -1.12858E-6 Z " pathEditMode="relative" ptsTypes="ffffffffffffffffffffffffffffffffAf">
                                      <p:cBhvr>
                                        <p:cTn id="18" dur="20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12303E-7 C -0.00712 -0.01087 -0.01354 -0.02036 -0.02205 -0.02938 C -0.02327 -0.03053 -0.02934 -0.03678 -0.03125 -0.03793 C -0.03247 -0.03886 -0.03386 -0.03886 -0.03507 -0.03978 C -0.03646 -0.04071 -0.04063 -0.04279 -0.03906 -0.04325 C -0.03559 -0.04418 -0.03212 -0.04209 -0.02865 -0.0414 C -0.02066 -0.02036 -0.01129 -0.00047 0.00521 0.0104 C 0.02031 0.03099 0.025 0.03445 0.02083 0.07099 C 0.02014 0.07701 0.01927 0.05874 0.01684 0.05365 C 0.01371 0.04671 0.00503 0.04116 0.00121 0.03469 C -0.01962 0.00023 -0.01025 0.00855 -0.03125 -0.02244 C -0.03802 -0.03238 -0.04531 -0.0414 -0.05191 -0.05181 C -0.05486 -0.05643 -0.05643 -0.06198 -0.0559 -0.06222 C -0.05209 -0.0636 -0.04809 -0.06106 -0.0441 -0.06036 C -0.03351 -0.04626 -0.03854 -0.05158 -0.02986 -0.04325 C -0.02813 -0.03585 -0.02656 -0.0303 -0.02084 -0.02752 C -0.01684 -0.0155 -0.01302 -0.00324 -0.00903 0.00878 C -0.00764 0.01341 -0.00261 0.02081 -0.00261 0.02081 C -0.00035 0.03052 0.0033 0.03584 0.00903 0.04162 C 0.00955 0.04324 0.00955 0.04532 0.01041 0.04671 C 0.01146 0.04833 0.01475 0.05203 0.01423 0.05018 C 0.01302 0.04556 0.00434 0.03168 0.00121 0.02775 C -0.00209 0.01364 -0.00886 -0.00024 -0.01302 -0.01365 C -0.01372 -0.01573 -0.01372 -0.01827 -0.01424 -0.02059 C -0.01459 -0.02244 -0.01563 -0.02776 -0.01563 -0.02591 C -0.01563 -0.01804 -0.01337 -0.01804 -0.00903 -0.01365 C -0.00643 -0.00463 -0.00695 -0.00394 -0.00139 0.00346 C 0.00607 0.01318 0.00104 0.003 1.11111E-6 -7.12303E-7 Z " pathEditMode="relative" ptsTypes="ffffffffffffffffffffffffffff">
                                      <p:cBhvr>
                                        <p:cTn id="20" dur="2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22" grpId="0" animBg="1"/>
      <p:bldP spid="1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://www.cen.ulaval.ca/pingualuit/CraterLakeR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5" t="26462" r="9944" b="10146"/>
          <a:stretch>
            <a:fillRect/>
          </a:stretch>
        </p:blipFill>
        <p:spPr bwMode="auto">
          <a:xfrm>
            <a:off x="198438" y="1689100"/>
            <a:ext cx="88344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115" name="Picture 13" descr="C:\Users\home\Documents\swimming-clip-art-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730">
            <a:off x="4551363" y="3630613"/>
            <a:ext cx="7540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Fairy God Mother</a:t>
            </a:r>
            <a:br>
              <a:rPr lang="en-US" altLang="en-US" smtClean="0"/>
            </a:br>
            <a:r>
              <a:rPr lang="en-US" altLang="en-US" smtClean="0"/>
              <a:t>Loop Invariants</a:t>
            </a:r>
          </a:p>
        </p:txBody>
      </p:sp>
      <p:cxnSp>
        <p:nvCxnSpPr>
          <p:cNvPr id="8197" name="Straight Arrow Connector 7"/>
          <p:cNvCxnSpPr>
            <a:cxnSpLocks noChangeShapeType="1"/>
          </p:cNvCxnSpPr>
          <p:nvPr/>
        </p:nvCxnSpPr>
        <p:spPr bwMode="auto">
          <a:xfrm flipH="1">
            <a:off x="1371600" y="3962400"/>
            <a:ext cx="2743200" cy="533400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198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-6735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4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65833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-64309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8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62785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-61261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-5973763"/>
            <a:ext cx="118395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5550" name="Picture 14" descr="C:\Users\home\Documents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21150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5" name="Group 10"/>
          <p:cNvGrpSpPr>
            <a:grpSpLocks/>
          </p:cNvGrpSpPr>
          <p:nvPr/>
        </p:nvGrpSpPr>
        <p:grpSpPr bwMode="auto">
          <a:xfrm>
            <a:off x="3124200" y="3733800"/>
            <a:ext cx="1981200" cy="457200"/>
            <a:chOff x="3124200" y="3733800"/>
            <a:chExt cx="1981200" cy="457200"/>
          </a:xfrm>
        </p:grpSpPr>
        <p:sp>
          <p:nvSpPr>
            <p:cNvPr id="8209" name="Oval 2"/>
            <p:cNvSpPr>
              <a:spLocks noChangeArrowheads="1"/>
            </p:cNvSpPr>
            <p:nvPr/>
          </p:nvSpPr>
          <p:spPr bwMode="auto">
            <a:xfrm>
              <a:off x="3124200" y="3733800"/>
              <a:ext cx="1981200" cy="457200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cxnSp>
          <p:nvCxnSpPr>
            <p:cNvPr id="8210" name="Straight Arrow Connector 4"/>
            <p:cNvCxnSpPr>
              <a:cxnSpLocks noChangeShapeType="1"/>
              <a:endCxn id="8209" idx="7"/>
            </p:cNvCxnSpPr>
            <p:nvPr/>
          </p:nvCxnSpPr>
          <p:spPr bwMode="auto">
            <a:xfrm flipV="1">
              <a:off x="4114800" y="3800755"/>
              <a:ext cx="700460" cy="161645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6" name="Rounded Rectangular Callout 145"/>
          <p:cNvSpPr>
            <a:spLocks noChangeArrowheads="1"/>
          </p:cNvSpPr>
          <p:nvPr/>
        </p:nvSpPr>
        <p:spPr bwMode="auto">
          <a:xfrm>
            <a:off x="3733800" y="4305300"/>
            <a:ext cx="3013075" cy="495300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Swim for it.</a:t>
            </a:r>
          </a:p>
        </p:txBody>
      </p:sp>
      <p:sp>
        <p:nvSpPr>
          <p:cNvPr id="122" name="Rounded Rectangular Callout 121"/>
          <p:cNvSpPr>
            <a:spLocks noChangeArrowheads="1"/>
          </p:cNvSpPr>
          <p:nvPr/>
        </p:nvSpPr>
        <p:spPr bwMode="auto">
          <a:xfrm>
            <a:off x="3006725" y="1676400"/>
            <a:ext cx="5832475" cy="1143000"/>
          </a:xfrm>
          <a:prstGeom prst="wedgeRoundRectCallout">
            <a:avLst>
              <a:gd name="adj1" fmla="val -15912"/>
              <a:gd name="adj2" fmla="val 62000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When I am ¼ from the middle,</a:t>
            </a:r>
            <a:br>
              <a:rPr lang="en-US" altLang="en-US" sz="2400" i="0"/>
            </a:br>
            <a:r>
              <a:rPr lang="en-US" altLang="en-US" sz="2400" i="0"/>
              <a:t>I can no longer maintain the loop invariant.</a:t>
            </a:r>
            <a:br>
              <a:rPr lang="en-US" altLang="en-US" sz="2400" i="0"/>
            </a:br>
            <a:r>
              <a:rPr lang="en-US" altLang="en-US" sz="2400" i="0"/>
              <a:t>Hence, I … ?</a:t>
            </a:r>
          </a:p>
        </p:txBody>
      </p:sp>
      <p:sp>
        <p:nvSpPr>
          <p:cNvPr id="124" name="Rounded Rectangular Callout 123"/>
          <p:cNvSpPr>
            <a:spLocks noChangeArrowheads="1"/>
          </p:cNvSpPr>
          <p:nvPr/>
        </p:nvSpPr>
        <p:spPr bwMode="auto">
          <a:xfrm>
            <a:off x="2362200" y="5257800"/>
            <a:ext cx="6019800" cy="1152525"/>
          </a:xfrm>
          <a:prstGeom prst="wedgeRoundRectCallout">
            <a:avLst>
              <a:gd name="adj1" fmla="val -8940"/>
              <a:gd name="adj2" fmla="val -78259"/>
              <a:gd name="adj3" fmla="val 16667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0"/>
              <a:t>Me: ¾ radius, speed 1, time = ¾ = 0.75</a:t>
            </a:r>
            <a:br>
              <a:rPr lang="en-US" altLang="en-US" sz="2400" i="0"/>
            </a:br>
            <a:r>
              <a:rPr lang="en-US" altLang="en-US" sz="2400" i="0"/>
              <a:t>Him: Half circ., speed 4, time = 3.14/4 = 0.78</a:t>
            </a:r>
            <a:br>
              <a:rPr lang="en-US" altLang="en-US" sz="2400" i="0"/>
            </a:br>
            <a:r>
              <a:rPr lang="en-US" altLang="en-US" sz="2400" i="0"/>
              <a:t>                                   I win!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4736E-6 L 0.11111 -0.05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-26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5449E-6 L 0.03732 -0.13136 C 0.05173 -0.15218 0.1283 -0.20745 0.14913 -0.21971 C 0.17899 -0.23173 0.296 -0.24353 0.31007 -0.25255 L 0.46979 -0.21439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0" y="-126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22" grpId="0" animBg="1"/>
      <p:bldP spid="12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i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15701</TotalTime>
  <Words>230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Default Design</vt:lpstr>
      <vt:lpstr>Fairy God Mother Loop Invariants</vt:lpstr>
      <vt:lpstr>Fairy God Mother Loop Invariants</vt:lpstr>
      <vt:lpstr>Typical Types of Loop Invariants</vt:lpstr>
      <vt:lpstr>Fairy God Mother Loop Invariants</vt:lpstr>
      <vt:lpstr>Fairy God Mother Loop Invariants</vt:lpstr>
      <vt:lpstr>Fairy God Mother Loop Invariants</vt:lpstr>
      <vt:lpstr>Fairy God Mother Loop Invariants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259</cp:revision>
  <dcterms:created xsi:type="dcterms:W3CDTF">2000-08-14T20:34:24Z</dcterms:created>
  <dcterms:modified xsi:type="dcterms:W3CDTF">2015-06-04T17:34:09Z</dcterms:modified>
</cp:coreProperties>
</file>